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43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5/21/2018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Accelerator Status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0" y="6136105"/>
            <a:ext cx="9144000" cy="72189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           Monday												                                5/21/2018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88490" y="65654"/>
            <a:ext cx="4434349" cy="56689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</p:txBody>
      </p:sp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5/21/2018</a:t>
            </a: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596" y="6420883"/>
            <a:ext cx="1265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Weekend Update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09189" y="1414097"/>
            <a:ext cx="20441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Your Shift Plot </a:t>
            </a:r>
          </a:p>
          <a:p>
            <a:r>
              <a:rPr lang="en-US" b="1" dirty="0"/>
              <a:t>could be here!</a:t>
            </a:r>
          </a:p>
          <a:p>
            <a:endParaRPr lang="en-US" b="1" i="1" dirty="0"/>
          </a:p>
          <a:p>
            <a:r>
              <a:rPr lang="en-US" b="1" i="1" dirty="0"/>
              <a:t>Ask me how!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599" y="356260"/>
            <a:ext cx="429423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Friday</a:t>
            </a:r>
          </a:p>
          <a:p>
            <a:r>
              <a:rPr lang="en-US" sz="1600" dirty="0"/>
              <a:t>LRF5 surge resistor </a:t>
            </a:r>
          </a:p>
          <a:p>
            <a:endParaRPr lang="en-US" sz="1600" dirty="0"/>
          </a:p>
          <a:p>
            <a:r>
              <a:rPr lang="en-US" sz="1600" b="1" dirty="0"/>
              <a:t>Saturday</a:t>
            </a:r>
          </a:p>
          <a:p>
            <a:r>
              <a:rPr lang="en-US" sz="1600" dirty="0"/>
              <a:t>RFQ anode cable connector</a:t>
            </a:r>
          </a:p>
          <a:p>
            <a:endParaRPr lang="en-US" sz="1600" dirty="0"/>
          </a:p>
          <a:p>
            <a:r>
              <a:rPr lang="en-US" sz="1600" dirty="0"/>
              <a:t>MI20 LCW pump 3 trip, spurious pressure reading</a:t>
            </a:r>
          </a:p>
          <a:p>
            <a:r>
              <a:rPr lang="en-US" sz="1600" dirty="0"/>
              <a:t>MC-1 kicker problems  --Turn off/open access.</a:t>
            </a:r>
          </a:p>
          <a:p>
            <a:endParaRPr lang="en-US" sz="1600" dirty="0"/>
          </a:p>
          <a:p>
            <a:r>
              <a:rPr lang="en-US" sz="1600" b="1" dirty="0"/>
              <a:t>Sunday</a:t>
            </a:r>
          </a:p>
          <a:p>
            <a:r>
              <a:rPr lang="en-US" sz="1600"/>
              <a:t>Quiet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07CBE2-05E1-485F-9257-AA7881683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682644" y="904803"/>
            <a:ext cx="6266615" cy="43675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654</TotalTime>
  <Words>50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Accelerator Status Report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Weekend status report</dc:title>
  <dc:creator>bd-cap-ccdesk</dc:creator>
  <cp:lastModifiedBy>Maxwell Monningh</cp:lastModifiedBy>
  <cp:revision>57</cp:revision>
  <cp:lastPrinted>2014-01-20T19:40:21Z</cp:lastPrinted>
  <dcterms:created xsi:type="dcterms:W3CDTF">2015-11-22T20:18:26Z</dcterms:created>
  <dcterms:modified xsi:type="dcterms:W3CDTF">2018-05-21T13:11:18Z</dcterms:modified>
</cp:coreProperties>
</file>