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99" r:id="rId3"/>
    <p:sldId id="300" r:id="rId4"/>
    <p:sldId id="301" r:id="rId5"/>
    <p:sldId id="296" r:id="rId6"/>
    <p:sldId id="297" r:id="rId7"/>
    <p:sldId id="29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BC6"/>
    <a:srgbClr val="007400"/>
    <a:srgbClr val="ECEFEE"/>
    <a:srgbClr val="4DD392"/>
    <a:srgbClr val="0432FF"/>
    <a:srgbClr val="63666A"/>
    <a:srgbClr val="404040"/>
    <a:srgbClr val="FFFFE6"/>
    <a:srgbClr val="9E5817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4541"/>
  </p:normalViewPr>
  <p:slideViewPr>
    <p:cSldViewPr snapToGrid="0" snapToObjects="1" showGuides="1">
      <p:cViewPr varScale="1">
        <p:scale>
          <a:sx n="165" d="100"/>
          <a:sy n="165" d="100"/>
        </p:scale>
        <p:origin x="120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H Green" userId="1c6f51af-04d7-4020-8957-3d36c66c3230" providerId="ADAL" clId="{61A2250A-C2E9-3C4B-B1EF-A13D3DC0089F}"/>
    <pc:docChg chg="modSld">
      <pc:chgData name="Christopher H Green" userId="1c6f51af-04d7-4020-8957-3d36c66c3230" providerId="ADAL" clId="{61A2250A-C2E9-3C4B-B1EF-A13D3DC0089F}" dt="2018-05-22T13:43:56.673" v="286" actId="20577"/>
      <pc:docMkLst>
        <pc:docMk/>
      </pc:docMkLst>
      <pc:sldChg chg="modSp">
        <pc:chgData name="Christopher H Green" userId="1c6f51af-04d7-4020-8957-3d36c66c3230" providerId="ADAL" clId="{61A2250A-C2E9-3C4B-B1EF-A13D3DC0089F}" dt="2018-05-22T13:43:56.673" v="286" actId="20577"/>
        <pc:sldMkLst>
          <pc:docMk/>
          <pc:sldMk cId="882062157" sldId="298"/>
        </pc:sldMkLst>
        <pc:spChg chg="mod">
          <ac:chgData name="Christopher H Green" userId="1c6f51af-04d7-4020-8957-3d36c66c3230" providerId="ADAL" clId="{61A2250A-C2E9-3C4B-B1EF-A13D3DC0089F}" dt="2018-05-22T13:43:56.673" v="286" actId="20577"/>
          <ac:spMkLst>
            <pc:docMk/>
            <pc:sldMk cId="882062157" sldId="298"/>
            <ac:spMk id="2" creationId="{F0366848-931E-654E-AC14-919BA818B194}"/>
          </ac:spMkLst>
        </pc:spChg>
      </pc:sldChg>
      <pc:sldChg chg="modSp">
        <pc:chgData name="Christopher H Green" userId="1c6f51af-04d7-4020-8957-3d36c66c3230" providerId="ADAL" clId="{61A2250A-C2E9-3C4B-B1EF-A13D3DC0089F}" dt="2018-05-22T13:20:06.109" v="65" actId="20577"/>
        <pc:sldMkLst>
          <pc:docMk/>
          <pc:sldMk cId="3125408971" sldId="300"/>
        </pc:sldMkLst>
        <pc:spChg chg="mod">
          <ac:chgData name="Christopher H Green" userId="1c6f51af-04d7-4020-8957-3d36c66c3230" providerId="ADAL" clId="{61A2250A-C2E9-3C4B-B1EF-A13D3DC0089F}" dt="2018-05-22T13:20:06.109" v="65" actId="20577"/>
          <ac:spMkLst>
            <pc:docMk/>
            <pc:sldMk cId="3125408971" sldId="300"/>
            <ac:spMk id="2" creationId="{328C699A-64EF-8545-BC35-CF6AADC5DDA4}"/>
          </ac:spMkLst>
        </pc:spChg>
      </pc:sldChg>
    </pc:docChg>
  </pc:docChgLst>
  <pc:docChgLst>
    <pc:chgData name="Christopher H Green" userId="1c6f51af-04d7-4020-8957-3d36c66c3230" providerId="ADAL" clId="{A1ED3680-0A22-1846-A48F-CBEAC23F91BA}"/>
    <pc:docChg chg="undo custSel addSld modSld sldOrd modMainMaster">
      <pc:chgData name="Christopher H Green" userId="1c6f51af-04d7-4020-8957-3d36c66c3230" providerId="ADAL" clId="{A1ED3680-0A22-1846-A48F-CBEAC23F91BA}" dt="2018-05-21T23:58:48.410" v="4122" actId="20577"/>
      <pc:docMkLst>
        <pc:docMk/>
      </pc:docMkLst>
      <pc:sldChg chg="addSp modSp">
        <pc:chgData name="Christopher H Green" userId="1c6f51af-04d7-4020-8957-3d36c66c3230" providerId="ADAL" clId="{A1ED3680-0A22-1846-A48F-CBEAC23F91BA}" dt="2018-05-21T22:40:20.815" v="111" actId="1076"/>
        <pc:sldMkLst>
          <pc:docMk/>
          <pc:sldMk cId="1989597527" sldId="294"/>
        </pc:sldMkLst>
        <pc:spChg chg="mod">
          <ac:chgData name="Christopher H Green" userId="1c6f51af-04d7-4020-8957-3d36c66c3230" providerId="ADAL" clId="{A1ED3680-0A22-1846-A48F-CBEAC23F91BA}" dt="2018-05-21T22:40:20.815" v="111" actId="1076"/>
          <ac:spMkLst>
            <pc:docMk/>
            <pc:sldMk cId="1989597527" sldId="294"/>
            <ac:spMk id="3" creationId="{00000000-0000-0000-0000-000000000000}"/>
          </ac:spMkLst>
        </pc:spChg>
        <pc:spChg chg="mod">
          <ac:chgData name="Christopher H Green" userId="1c6f51af-04d7-4020-8957-3d36c66c3230" providerId="ADAL" clId="{A1ED3680-0A22-1846-A48F-CBEAC23F91BA}" dt="2018-05-21T22:40:20.815" v="111" actId="1076"/>
          <ac:spMkLst>
            <pc:docMk/>
            <pc:sldMk cId="1989597527" sldId="294"/>
            <ac:spMk id="4" creationId="{00000000-0000-0000-0000-000000000000}"/>
          </ac:spMkLst>
        </pc:spChg>
        <pc:spChg chg="add mod">
          <ac:chgData name="Christopher H Green" userId="1c6f51af-04d7-4020-8957-3d36c66c3230" providerId="ADAL" clId="{A1ED3680-0A22-1846-A48F-CBEAC23F91BA}" dt="2018-05-21T22:40:20.815" v="111" actId="1076"/>
          <ac:spMkLst>
            <pc:docMk/>
            <pc:sldMk cId="1989597527" sldId="294"/>
            <ac:spMk id="5" creationId="{A2423F4C-52C1-7344-BB2B-C46F45AD872C}"/>
          </ac:spMkLst>
        </pc:spChg>
      </pc:sldChg>
      <pc:sldChg chg="modSp">
        <pc:chgData name="Christopher H Green" userId="1c6f51af-04d7-4020-8957-3d36c66c3230" providerId="ADAL" clId="{A1ED3680-0A22-1846-A48F-CBEAC23F91BA}" dt="2018-05-21T23:33:46.636" v="2782" actId="20577"/>
        <pc:sldMkLst>
          <pc:docMk/>
          <pc:sldMk cId="466778936" sldId="296"/>
        </pc:sldMkLst>
        <pc:spChg chg="mod">
          <ac:chgData name="Christopher H Green" userId="1c6f51af-04d7-4020-8957-3d36c66c3230" providerId="ADAL" clId="{A1ED3680-0A22-1846-A48F-CBEAC23F91BA}" dt="2018-05-21T23:33:46.636" v="2782" actId="20577"/>
          <ac:spMkLst>
            <pc:docMk/>
            <pc:sldMk cId="466778936" sldId="296"/>
            <ac:spMk id="2" creationId="{00000000-0000-0000-0000-000000000000}"/>
          </ac:spMkLst>
        </pc:spChg>
        <pc:spChg chg="mod">
          <ac:chgData name="Christopher H Green" userId="1c6f51af-04d7-4020-8957-3d36c66c3230" providerId="ADAL" clId="{A1ED3680-0A22-1846-A48F-CBEAC23F91BA}" dt="2018-05-21T23:29:33.722" v="2497" actId="20577"/>
          <ac:spMkLst>
            <pc:docMk/>
            <pc:sldMk cId="466778936" sldId="296"/>
            <ac:spMk id="3" creationId="{00000000-0000-0000-0000-000000000000}"/>
          </ac:spMkLst>
        </pc:spChg>
        <pc:spChg chg="mod">
          <ac:chgData name="Christopher H Green" userId="1c6f51af-04d7-4020-8957-3d36c66c3230" providerId="ADAL" clId="{A1ED3680-0A22-1846-A48F-CBEAC23F91BA}" dt="2018-05-21T22:42:52.169" v="154" actId="20577"/>
          <ac:spMkLst>
            <pc:docMk/>
            <pc:sldMk cId="466778936" sldId="296"/>
            <ac:spMk id="4" creationId="{00000000-0000-0000-0000-000000000000}"/>
          </ac:spMkLst>
        </pc:spChg>
        <pc:spChg chg="mod">
          <ac:chgData name="Christopher H Green" userId="1c6f51af-04d7-4020-8957-3d36c66c3230" providerId="ADAL" clId="{A1ED3680-0A22-1846-A48F-CBEAC23F91BA}" dt="2018-05-21T22:43:08.251" v="157" actId="20577"/>
          <ac:spMkLst>
            <pc:docMk/>
            <pc:sldMk cId="466778936" sldId="296"/>
            <ac:spMk id="5" creationId="{00000000-0000-0000-0000-000000000000}"/>
          </ac:spMkLst>
        </pc:spChg>
      </pc:sldChg>
      <pc:sldChg chg="modSp">
        <pc:chgData name="Christopher H Green" userId="1c6f51af-04d7-4020-8957-3d36c66c3230" providerId="ADAL" clId="{A1ED3680-0A22-1846-A48F-CBEAC23F91BA}" dt="2018-05-21T23:58:48.410" v="4122" actId="20577"/>
        <pc:sldMkLst>
          <pc:docMk/>
          <pc:sldMk cId="447908592" sldId="297"/>
        </pc:sldMkLst>
        <pc:spChg chg="mod">
          <ac:chgData name="Christopher H Green" userId="1c6f51af-04d7-4020-8957-3d36c66c3230" providerId="ADAL" clId="{A1ED3680-0A22-1846-A48F-CBEAC23F91BA}" dt="2018-05-21T23:58:48.410" v="4122" actId="20577"/>
          <ac:spMkLst>
            <pc:docMk/>
            <pc:sldMk cId="447908592" sldId="297"/>
            <ac:spMk id="2" creationId="{B6173E2E-5FB5-F246-9D09-256928B64329}"/>
          </ac:spMkLst>
        </pc:spChg>
        <pc:spChg chg="mod">
          <ac:chgData name="Christopher H Green" userId="1c6f51af-04d7-4020-8957-3d36c66c3230" providerId="ADAL" clId="{A1ED3680-0A22-1846-A48F-CBEAC23F91BA}" dt="2018-05-21T23:42:55.276" v="3265" actId="20577"/>
          <ac:spMkLst>
            <pc:docMk/>
            <pc:sldMk cId="447908592" sldId="297"/>
            <ac:spMk id="3" creationId="{E29039B9-F356-AD44-8AD8-F77B570F1A24}"/>
          </ac:spMkLst>
        </pc:spChg>
        <pc:spChg chg="mod">
          <ac:chgData name="Christopher H Green" userId="1c6f51af-04d7-4020-8957-3d36c66c3230" providerId="ADAL" clId="{A1ED3680-0A22-1846-A48F-CBEAC23F91BA}" dt="2018-05-21T22:42:46.203" v="152" actId="20577"/>
          <ac:spMkLst>
            <pc:docMk/>
            <pc:sldMk cId="447908592" sldId="297"/>
            <ac:spMk id="4" creationId="{3475B5BA-51B3-E649-8E2F-06C4626C59AA}"/>
          </ac:spMkLst>
        </pc:spChg>
        <pc:spChg chg="mod">
          <ac:chgData name="Christopher H Green" userId="1c6f51af-04d7-4020-8957-3d36c66c3230" providerId="ADAL" clId="{A1ED3680-0A22-1846-A48F-CBEAC23F91BA}" dt="2018-05-21T22:43:04.806" v="156" actId="20577"/>
          <ac:spMkLst>
            <pc:docMk/>
            <pc:sldMk cId="447908592" sldId="297"/>
            <ac:spMk id="5" creationId="{F4BAA821-8ADB-F243-A3ED-439771787187}"/>
          </ac:spMkLst>
        </pc:spChg>
      </pc:sldChg>
      <pc:sldChg chg="modSp">
        <pc:chgData name="Christopher H Green" userId="1c6f51af-04d7-4020-8957-3d36c66c3230" providerId="ADAL" clId="{A1ED3680-0A22-1846-A48F-CBEAC23F91BA}" dt="2018-05-21T23:54:37.770" v="3968" actId="20577"/>
        <pc:sldMkLst>
          <pc:docMk/>
          <pc:sldMk cId="882062157" sldId="298"/>
        </pc:sldMkLst>
        <pc:spChg chg="mod">
          <ac:chgData name="Christopher H Green" userId="1c6f51af-04d7-4020-8957-3d36c66c3230" providerId="ADAL" clId="{A1ED3680-0A22-1846-A48F-CBEAC23F91BA}" dt="2018-05-21T23:54:37.770" v="3968" actId="20577"/>
          <ac:spMkLst>
            <pc:docMk/>
            <pc:sldMk cId="882062157" sldId="298"/>
            <ac:spMk id="2" creationId="{F0366848-931E-654E-AC14-919BA818B194}"/>
          </ac:spMkLst>
        </pc:spChg>
        <pc:spChg chg="mod">
          <ac:chgData name="Christopher H Green" userId="1c6f51af-04d7-4020-8957-3d36c66c3230" providerId="ADAL" clId="{A1ED3680-0A22-1846-A48F-CBEAC23F91BA}" dt="2018-05-21T23:46:02.405" v="3400" actId="20577"/>
          <ac:spMkLst>
            <pc:docMk/>
            <pc:sldMk cId="882062157" sldId="298"/>
            <ac:spMk id="3" creationId="{56489720-F03B-0246-874D-4E3D5AEB106B}"/>
          </ac:spMkLst>
        </pc:spChg>
        <pc:spChg chg="mod">
          <ac:chgData name="Christopher H Green" userId="1c6f51af-04d7-4020-8957-3d36c66c3230" providerId="ADAL" clId="{A1ED3680-0A22-1846-A48F-CBEAC23F91BA}" dt="2018-05-21T22:42:42.639" v="151" actId="20577"/>
          <ac:spMkLst>
            <pc:docMk/>
            <pc:sldMk cId="882062157" sldId="298"/>
            <ac:spMk id="4" creationId="{FB15B239-FD0B-2242-AD89-87D0B93F82DC}"/>
          </ac:spMkLst>
        </pc:spChg>
        <pc:spChg chg="mod">
          <ac:chgData name="Christopher H Green" userId="1c6f51af-04d7-4020-8957-3d36c66c3230" providerId="ADAL" clId="{A1ED3680-0A22-1846-A48F-CBEAC23F91BA}" dt="2018-05-21T22:43:00.802" v="155" actId="20577"/>
          <ac:spMkLst>
            <pc:docMk/>
            <pc:sldMk cId="882062157" sldId="298"/>
            <ac:spMk id="5" creationId="{C41C80FC-CDF1-EF4C-9AFA-DBB30541EF0F}"/>
          </ac:spMkLst>
        </pc:spChg>
      </pc:sldChg>
      <pc:sldChg chg="modSp add ord">
        <pc:chgData name="Christopher H Green" userId="1c6f51af-04d7-4020-8957-3d36c66c3230" providerId="ADAL" clId="{A1ED3680-0A22-1846-A48F-CBEAC23F91BA}" dt="2018-05-21T23:27:05.420" v="2394" actId="113"/>
        <pc:sldMkLst>
          <pc:docMk/>
          <pc:sldMk cId="1568854098" sldId="299"/>
        </pc:sldMkLst>
        <pc:spChg chg="mod">
          <ac:chgData name="Christopher H Green" userId="1c6f51af-04d7-4020-8957-3d36c66c3230" providerId="ADAL" clId="{A1ED3680-0A22-1846-A48F-CBEAC23F91BA}" dt="2018-05-21T23:27:05.420" v="2394" actId="113"/>
          <ac:spMkLst>
            <pc:docMk/>
            <pc:sldMk cId="1568854098" sldId="299"/>
            <ac:spMk id="2" creationId="{0D49F5DE-73B0-8F46-BE47-690D44E3B833}"/>
          </ac:spMkLst>
        </pc:spChg>
        <pc:spChg chg="mod">
          <ac:chgData name="Christopher H Green" userId="1c6f51af-04d7-4020-8957-3d36c66c3230" providerId="ADAL" clId="{A1ED3680-0A22-1846-A48F-CBEAC23F91BA}" dt="2018-05-21T22:44:17.143" v="163" actId="20577"/>
          <ac:spMkLst>
            <pc:docMk/>
            <pc:sldMk cId="1568854098" sldId="299"/>
            <ac:spMk id="3" creationId="{AA036429-319A-9D44-8EBC-B821589DCFA6}"/>
          </ac:spMkLst>
        </pc:spChg>
      </pc:sldChg>
      <pc:sldChg chg="modSp add">
        <pc:chgData name="Christopher H Green" userId="1c6f51af-04d7-4020-8957-3d36c66c3230" providerId="ADAL" clId="{A1ED3680-0A22-1846-A48F-CBEAC23F91BA}" dt="2018-05-21T23:29:26.536" v="2493" actId="20577"/>
        <pc:sldMkLst>
          <pc:docMk/>
          <pc:sldMk cId="3125408971" sldId="300"/>
        </pc:sldMkLst>
        <pc:spChg chg="mod">
          <ac:chgData name="Christopher H Green" userId="1c6f51af-04d7-4020-8957-3d36c66c3230" providerId="ADAL" clId="{A1ED3680-0A22-1846-A48F-CBEAC23F91BA}" dt="2018-05-21T23:13:59.181" v="1876" actId="20577"/>
          <ac:spMkLst>
            <pc:docMk/>
            <pc:sldMk cId="3125408971" sldId="300"/>
            <ac:spMk id="2" creationId="{328C699A-64EF-8545-BC35-CF6AADC5DDA4}"/>
          </ac:spMkLst>
        </pc:spChg>
        <pc:spChg chg="mod">
          <ac:chgData name="Christopher H Green" userId="1c6f51af-04d7-4020-8957-3d36c66c3230" providerId="ADAL" clId="{A1ED3680-0A22-1846-A48F-CBEAC23F91BA}" dt="2018-05-21T23:29:26.536" v="2493" actId="20577"/>
          <ac:spMkLst>
            <pc:docMk/>
            <pc:sldMk cId="3125408971" sldId="300"/>
            <ac:spMk id="3" creationId="{05FF4B08-DFAB-D74E-A15D-23983AA5FDDC}"/>
          </ac:spMkLst>
        </pc:spChg>
      </pc:sldChg>
      <pc:sldChg chg="modSp add">
        <pc:chgData name="Christopher H Green" userId="1c6f51af-04d7-4020-8957-3d36c66c3230" providerId="ADAL" clId="{A1ED3680-0A22-1846-A48F-CBEAC23F91BA}" dt="2018-05-21T23:56:12.849" v="4092" actId="20577"/>
        <pc:sldMkLst>
          <pc:docMk/>
          <pc:sldMk cId="971177116" sldId="301"/>
        </pc:sldMkLst>
        <pc:spChg chg="mod">
          <ac:chgData name="Christopher H Green" userId="1c6f51af-04d7-4020-8957-3d36c66c3230" providerId="ADAL" clId="{A1ED3680-0A22-1846-A48F-CBEAC23F91BA}" dt="2018-05-21T23:56:12.849" v="4092" actId="20577"/>
          <ac:spMkLst>
            <pc:docMk/>
            <pc:sldMk cId="971177116" sldId="301"/>
            <ac:spMk id="2" creationId="{D62E6799-59C6-D341-8C5C-194B26AC6018}"/>
          </ac:spMkLst>
        </pc:spChg>
        <pc:spChg chg="mod">
          <ac:chgData name="Christopher H Green" userId="1c6f51af-04d7-4020-8957-3d36c66c3230" providerId="ADAL" clId="{A1ED3680-0A22-1846-A48F-CBEAC23F91BA}" dt="2018-05-21T23:20:57.783" v="1896" actId="20577"/>
          <ac:spMkLst>
            <pc:docMk/>
            <pc:sldMk cId="971177116" sldId="301"/>
            <ac:spMk id="3" creationId="{C77C497F-6863-B74D-91AA-BE2309CC317E}"/>
          </ac:spMkLst>
        </pc:spChg>
      </pc:sldChg>
      <pc:sldMasterChg chg="modSldLayout">
        <pc:chgData name="Christopher H Green" userId="1c6f51af-04d7-4020-8957-3d36c66c3230" providerId="ADAL" clId="{A1ED3680-0A22-1846-A48F-CBEAC23F91BA}" dt="2018-05-21T22:41:25.938" v="149" actId="20577"/>
        <pc:sldMasterMkLst>
          <pc:docMk/>
          <pc:sldMasterMk cId="0" sldId="2147483682"/>
        </pc:sldMasterMkLst>
        <pc:sldLayoutChg chg="modSp">
          <pc:chgData name="Christopher H Green" userId="1c6f51af-04d7-4020-8957-3d36c66c3230" providerId="ADAL" clId="{A1ED3680-0A22-1846-A48F-CBEAC23F91BA}" dt="2018-05-21T22:41:25.938" v="149" actId="20577"/>
          <pc:sldLayoutMkLst>
            <pc:docMk/>
            <pc:sldMasterMk cId="0" sldId="2147483682"/>
            <pc:sldLayoutMk cId="3439226953" sldId="2147484104"/>
          </pc:sldLayoutMkLst>
          <pc:spChg chg="mod">
            <ac:chgData name="Christopher H Green" userId="1c6f51af-04d7-4020-8957-3d36c66c3230" providerId="ADAL" clId="{A1ED3680-0A22-1846-A48F-CBEAC23F91BA}" dt="2018-05-21T22:41:25.938" v="149" actId="20577"/>
            <ac:spMkLst>
              <pc:docMk/>
              <pc:sldMasterMk cId="0" sldId="2147483682"/>
              <pc:sldLayoutMk cId="3439226953" sldId="2147484104"/>
              <ac:spMk id="8" creationId="{00000000-0000-0000-0000-000000000000}"/>
            </ac:spMkLst>
          </pc:spChg>
          <pc:spChg chg="mod">
            <ac:chgData name="Christopher H Green" userId="1c6f51af-04d7-4020-8957-3d36c66c3230" providerId="ADAL" clId="{A1ED3680-0A22-1846-A48F-CBEAC23F91BA}" dt="2018-05-21T22:41:17.333" v="139" actId="20577"/>
            <ac:spMkLst>
              <pc:docMk/>
              <pc:sldMasterMk cId="0" sldId="2147483682"/>
              <pc:sldLayoutMk cId="3439226953" sldId="2147484104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2018-05-22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LArSoft</a:t>
            </a:r>
            <a:r>
              <a:rPr lang="en-US" dirty="0"/>
              <a:t> Coordination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8E087E5-BE36-824A-9702-A88FC45D1FE6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art team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8350898-69B5-7D4F-8F07-B28BC643C56C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art team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4990930-2A06-3447-9F9D-25F0641C18A6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art team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1B8DD96-1021-364E-8D02-ED0CEFED6DA3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art team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AF8CA-34D1-2347-A81A-92785A274215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art team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F0BDB4C-8928-8D4A-AF38-91274E572427}" type="datetime1">
              <a:rPr lang="en-US" smtClean="0"/>
              <a:t>5/22/18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art team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850" y="3897596"/>
            <a:ext cx="6275852" cy="567213"/>
          </a:xfrm>
        </p:spPr>
        <p:txBody>
          <a:bodyPr>
            <a:noAutofit/>
          </a:bodyPr>
          <a:lstStyle/>
          <a:p>
            <a:r>
              <a:rPr lang="en-US" sz="2000" dirty="0" err="1"/>
              <a:t>LArSoft</a:t>
            </a:r>
            <a:r>
              <a:rPr lang="en-US" sz="2000" dirty="0"/>
              <a:t> Coordination Meeting 2018-05-22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1850" y="4489114"/>
            <a:ext cx="8499231" cy="399110"/>
          </a:xfrm>
        </p:spPr>
        <p:txBody>
          <a:bodyPr/>
          <a:lstStyle/>
          <a:p>
            <a:r>
              <a:rPr lang="en-US" dirty="0"/>
              <a:t>Chris Green, FNAL.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435" y="3321576"/>
            <a:ext cx="1664577" cy="16645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423F4C-52C1-7344-BB2B-C46F45AD872C}"/>
              </a:ext>
            </a:extLst>
          </p:cNvPr>
          <p:cNvSpPr txBox="1">
            <a:spLocks/>
          </p:cNvSpPr>
          <p:nvPr/>
        </p:nvSpPr>
        <p:spPr>
          <a:xfrm>
            <a:off x="261850" y="3321576"/>
            <a:ext cx="6275852" cy="567213"/>
          </a:xfrm>
          <a:prstGeom prst="rect">
            <a:avLst/>
          </a:prstGeom>
        </p:spPr>
        <p:txBody>
          <a:bodyPr vert="horz" wrap="square" lIns="0" tIns="45720" anchor="ctr" anchorCtr="0">
            <a:no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Status of </a:t>
            </a:r>
            <a:r>
              <a:rPr lang="en-US" dirty="0" err="1"/>
              <a:t>Spack</a:t>
            </a:r>
            <a:r>
              <a:rPr lang="en-US" dirty="0"/>
              <a:t> Development / Migration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49F5DE-73B0-8F46-BE47-690D44E3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</p:spPr>
        <p:txBody>
          <a:bodyPr/>
          <a:lstStyle/>
          <a:p>
            <a:r>
              <a:rPr lang="en-US" dirty="0"/>
              <a:t>Replace UPS with an off-the-shelf build / packaging / deployment system based on </a:t>
            </a:r>
            <a:r>
              <a:rPr lang="en-US" dirty="0" err="1"/>
              <a:t>Spack</a:t>
            </a:r>
            <a:r>
              <a:rPr lang="en-US" dirty="0"/>
              <a:t>.</a:t>
            </a:r>
          </a:p>
          <a:p>
            <a:r>
              <a:rPr lang="en-US" dirty="0"/>
              <a:t>Support SIP-enabled MacOS systems.</a:t>
            </a:r>
          </a:p>
          <a:p>
            <a:r>
              <a:rPr lang="en-US" dirty="0"/>
              <a:t>Provide tools for developers of experimental software packages (</a:t>
            </a:r>
            <a:r>
              <a:rPr lang="en-US" i="1" dirty="0" err="1"/>
              <a:t>cf</a:t>
            </a:r>
            <a:r>
              <a:rPr lang="en-US" dirty="0"/>
              <a:t> </a:t>
            </a:r>
            <a:r>
              <a:rPr lang="en-US" b="1" dirty="0" err="1">
                <a:latin typeface="+mn-lt"/>
                <a:cs typeface="Courier New" panose="02070309020205020404" pitchFamily="49" charset="0"/>
              </a:rPr>
              <a:t>cetbuildtools</a:t>
            </a:r>
            <a:r>
              <a:rPr lang="en-US" dirty="0"/>
              <a:t>, </a:t>
            </a:r>
            <a:r>
              <a:rPr lang="en-US" b="1" dirty="0" err="1">
                <a:latin typeface="+mn-lt"/>
                <a:cs typeface="Courier New" panose="02070309020205020404" pitchFamily="49" charset="0"/>
              </a:rPr>
              <a:t>mrb</a:t>
            </a:r>
            <a:r>
              <a:rPr lang="en-US" dirty="0"/>
              <a:t>).</a:t>
            </a:r>
          </a:p>
          <a:p>
            <a:r>
              <a:rPr lang="en-US" dirty="0"/>
              <a:t>Provide facilities for release preparation, management and deployment (</a:t>
            </a:r>
            <a:r>
              <a:rPr lang="en-US" i="1" dirty="0" err="1"/>
              <a:t>cf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buildFW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pullProducts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copyToSciSoft</a:t>
            </a:r>
            <a:r>
              <a:rPr lang="en-US" dirty="0"/>
              <a:t>, Jenkins scripts).</a:t>
            </a:r>
          </a:p>
          <a:p>
            <a:r>
              <a:rPr lang="en-US" dirty="0"/>
              <a:t>Continue to provide relocatable binary distributions and satisfy other requirements that people have relied on with the current suite of tools.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36429-319A-9D44-8EBC-B821589D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36264-00DA-B646-83D0-0ADA2BBB2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2018-05-22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B2DC-5F31-B042-A156-79E5FA611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LArSoft</a:t>
            </a:r>
            <a:r>
              <a:rPr lang="en-US" dirty="0"/>
              <a:t> Coordination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12815-56BB-2645-9FD3-645B41B8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C699A-64EF-8545-BC35-CF6AADC5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3"/>
            <a:ext cx="8672513" cy="3997085"/>
          </a:xfrm>
        </p:spPr>
        <p:txBody>
          <a:bodyPr/>
          <a:lstStyle/>
          <a:p>
            <a:r>
              <a:rPr lang="en-US" i="1" dirty="0"/>
              <a:t>De facto</a:t>
            </a:r>
            <a:r>
              <a:rPr lang="en-US" dirty="0"/>
              <a:t> standard tool for HPC.</a:t>
            </a:r>
          </a:p>
          <a:p>
            <a:r>
              <a:rPr lang="en-US" dirty="0"/>
              <a:t>Python-based (2 or 3); “specs” -&gt; Python classes.</a:t>
            </a:r>
          </a:p>
          <a:p>
            <a:r>
              <a:rPr lang="en-US" dirty="0" err="1"/>
              <a:t>Spack</a:t>
            </a:r>
            <a:r>
              <a:rPr lang="en-US" dirty="0"/>
              <a:t> “installation”: </a:t>
            </a:r>
            <a:r>
              <a:rPr lang="en-US" dirty="0" err="1"/>
              <a:t>Spack</a:t>
            </a:r>
            <a:r>
              <a:rPr lang="en-US" dirty="0"/>
              <a:t> code + specs from one 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builtin</a:t>
            </a:r>
            <a:r>
              <a:rPr lang="en-US" dirty="0"/>
              <a:t>”) or more “</a:t>
            </a:r>
            <a:r>
              <a:rPr lang="en-US" dirty="0" err="1"/>
              <a:t>Spack</a:t>
            </a:r>
            <a:r>
              <a:rPr lang="en-US" dirty="0"/>
              <a:t> repos” + installed packages based on those specs.</a:t>
            </a:r>
          </a:p>
          <a:p>
            <a:r>
              <a:rPr lang="en-US" dirty="0"/>
              <a:t>Specs do not generally specify exact versions (although they can). A particular build of a dependency tree can specify versions.</a:t>
            </a:r>
          </a:p>
          <a:p>
            <a:r>
              <a:rPr lang="en-US" dirty="0"/>
              <a:t>“Variants” control configurable aspects of a spec such as language standard, optional features.</a:t>
            </a:r>
          </a:p>
          <a:p>
            <a:r>
              <a:rPr lang="en-US" dirty="0"/>
              <a:t>Can satisfy dependencies from the system rather than building the world.</a:t>
            </a:r>
          </a:p>
          <a:p>
            <a:r>
              <a:rPr lang="en-US" dirty="0"/>
              <a:t>All interoperating packages are tied to a compiler (e.g. Clang 5.0.1, GCC 7.3.0).</a:t>
            </a:r>
          </a:p>
          <a:p>
            <a:r>
              <a:rPr lang="en-US" dirty="0"/>
              <a:t>Specs control build instructions, setup behavior, dependencies – essentially part of the installed system as well as describing the build environment.</a:t>
            </a:r>
          </a:p>
          <a:p>
            <a:r>
              <a:rPr lang="en-US" dirty="0"/>
              <a:t>A package built in a particular way has an unique hash.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F4B08-DFAB-D74E-A15D-23983AA5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D922-B8AF-DE42-A836-C355DC0A7A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2018-05-22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1CC6-9160-F940-A081-A75B9752B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LArSoft Coordination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87F8-6A99-C342-8FE1-301BBE062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0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E6799-59C6-D341-8C5C-194B26AC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Requirements, plans.</a:t>
            </a:r>
          </a:p>
          <a:p>
            <a:r>
              <a:rPr lang="en-US" dirty="0"/>
              <a:t>“</a:t>
            </a:r>
            <a:r>
              <a:rPr lang="en-US" dirty="0" err="1"/>
              <a:t>Buildcache</a:t>
            </a:r>
            <a:r>
              <a:rPr lang="en-US" dirty="0"/>
              <a:t>” (Patrick G.): binary packages suitable for relocation / deployment.</a:t>
            </a:r>
          </a:p>
          <a:p>
            <a:r>
              <a:rPr lang="en-US" dirty="0"/>
              <a:t>”</a:t>
            </a:r>
            <a:r>
              <a:rPr lang="en-US" dirty="0" err="1"/>
              <a:t>Spackdev</a:t>
            </a:r>
            <a:r>
              <a:rPr lang="en-US" dirty="0"/>
              <a:t>” (Jim A.): </a:t>
            </a:r>
            <a:r>
              <a:rPr lang="en-US" dirty="0" err="1"/>
              <a:t>Spack</a:t>
            </a:r>
            <a:r>
              <a:rPr lang="en-US" dirty="0"/>
              <a:t>-based multi-package development / test environment.</a:t>
            </a:r>
          </a:p>
          <a:p>
            <a:r>
              <a:rPr lang="en-US" dirty="0"/>
              <a:t>“</a:t>
            </a:r>
            <a:r>
              <a:rPr lang="en-US" dirty="0" err="1"/>
              <a:t>Spack</a:t>
            </a:r>
            <a:r>
              <a:rPr lang="en-US" dirty="0"/>
              <a:t> chains” (Jim A.): manage a hierarchy of </a:t>
            </a:r>
            <a:r>
              <a:rPr lang="en-US" dirty="0" err="1"/>
              <a:t>Spack</a:t>
            </a:r>
            <a:r>
              <a:rPr lang="en-US" dirty="0"/>
              <a:t>  installations.</a:t>
            </a:r>
          </a:p>
          <a:p>
            <a:r>
              <a:rPr lang="en-US" dirty="0"/>
              <a:t>“</a:t>
            </a:r>
            <a:r>
              <a:rPr lang="en-US" dirty="0" err="1"/>
              <a:t>Cetmodules</a:t>
            </a:r>
            <a:r>
              <a:rPr lang="en-US" dirty="0"/>
              <a:t>” (Lynn, Chris): UPS-less </a:t>
            </a:r>
            <a:r>
              <a:rPr lang="en-US" dirty="0" err="1"/>
              <a:t>cetbuildtools</a:t>
            </a:r>
            <a:r>
              <a:rPr lang="en-US" dirty="0"/>
              <a:t>.</a:t>
            </a:r>
          </a:p>
          <a:p>
            <a:r>
              <a:rPr lang="en-US" dirty="0"/>
              <a:t>New / improved specs for external packages, other contributions to </a:t>
            </a:r>
            <a:r>
              <a:rPr lang="en-US" dirty="0" err="1"/>
              <a:t>Spack</a:t>
            </a:r>
            <a:r>
              <a:rPr lang="en-US" dirty="0"/>
              <a:t> proper in various stages of discussion / approval (Chris, Lynn, Patrick).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C497F-6863-B74D-91AA-BE2309CC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so far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CF99B-A7DC-F44F-8E84-12E72CB1B1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2018-05-22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2CE7-0B3B-B14E-93AE-5A8F24087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LArSoft Coordination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F4AE1-DD0F-D240-B5F8-EFCEBE837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7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3" y="599191"/>
            <a:ext cx="8672513" cy="4126558"/>
          </a:xfrm>
        </p:spPr>
        <p:txBody>
          <a:bodyPr/>
          <a:lstStyle/>
          <a:p>
            <a:r>
              <a:rPr lang="en-US" sz="2000" dirty="0"/>
              <a:t>Produce an “MVP” – Minimum Viable Product:</a:t>
            </a:r>
          </a:p>
          <a:p>
            <a:pPr lvl="1"/>
            <a:r>
              <a:rPr lang="en-US" sz="1800" dirty="0"/>
              <a:t>Software stack with one OS / compiler / C++ standard / optimization level to allow experiments to, well, experiment (SLF7 / GCC 7.3 / C++17 / prof).</a:t>
            </a:r>
          </a:p>
          <a:p>
            <a:pPr lvl="1"/>
            <a:r>
              <a:rPr lang="en-US" sz="1800" dirty="0"/>
              <a:t>Keep track of issues along the way but achieve the narrow goal first and go back for the others later.</a:t>
            </a:r>
          </a:p>
          <a:p>
            <a:pPr lvl="1"/>
            <a:r>
              <a:rPr lang="en-US" sz="1800" dirty="0"/>
              <a:t>Everything built “our way” to maximize realism &amp; compatibility for experiments.</a:t>
            </a:r>
          </a:p>
          <a:p>
            <a:pPr lvl="1"/>
            <a:r>
              <a:rPr lang="en-US" sz="1800" dirty="0"/>
              <a:t>Use system-available packages via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packages.yaml</a:t>
            </a:r>
            <a:r>
              <a:rPr lang="en-US" sz="1800" dirty="0"/>
              <a:t> where possible.</a:t>
            </a:r>
          </a:p>
          <a:p>
            <a:pPr lvl="1"/>
            <a:r>
              <a:rPr lang="en-US" sz="1800" dirty="0"/>
              <a:t>First demonstration of </a:t>
            </a:r>
            <a:r>
              <a:rPr lang="en-US" sz="1800" dirty="0" err="1"/>
              <a:t>Cetmodules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Provide art, gallery and dependencies thereof.</a:t>
            </a:r>
          </a:p>
          <a:p>
            <a:pPr lvl="1"/>
            <a:r>
              <a:rPr lang="en-US" sz="1800" dirty="0"/>
              <a:t>NOT “release”-oriented.</a:t>
            </a:r>
          </a:p>
          <a:p>
            <a:pPr lvl="1"/>
            <a:r>
              <a:rPr lang="en-US" sz="1800" dirty="0"/>
              <a:t>NOT a collection of every piece of software every experiment is likely to need.</a:t>
            </a:r>
          </a:p>
          <a:p>
            <a:pPr lvl="1"/>
            <a:r>
              <a:rPr lang="en-US" sz="1800" dirty="0"/>
              <a:t>NOT a solution to every problem.</a:t>
            </a:r>
          </a:p>
          <a:p>
            <a:pPr lvl="1"/>
            <a:r>
              <a:rPr lang="en-US" sz="1800" dirty="0"/>
              <a:t>NOT a guarantee that every remaining problem </a:t>
            </a:r>
            <a:r>
              <a:rPr lang="en-US" sz="1800" i="1" dirty="0"/>
              <a:t>can</a:t>
            </a:r>
            <a:r>
              <a:rPr lang="en-US" sz="1800" dirty="0"/>
              <a:t> be solved.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282575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2018-05-22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LArSoft</a:t>
            </a:r>
            <a:r>
              <a:rPr lang="en-US" dirty="0"/>
              <a:t> Coordination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73E2E-5FB5-F246-9D09-256928B6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Done</a:t>
            </a:r>
            <a:r>
              <a:rPr lang="en-US" dirty="0"/>
              <a:t> (external packages): Boost, and everything up through Root (except Pythia6, for now), as currently built (as far as possible).</a:t>
            </a:r>
          </a:p>
          <a:p>
            <a:r>
              <a:rPr lang="en-US" b="1" dirty="0">
                <a:solidFill>
                  <a:schemeClr val="accent3"/>
                </a:solidFill>
              </a:rPr>
              <a:t>Done</a:t>
            </a:r>
            <a:r>
              <a:rPr lang="en-US" dirty="0"/>
              <a:t> (art suite): </a:t>
            </a:r>
            <a:r>
              <a:rPr lang="en-US" dirty="0" err="1"/>
              <a:t>cetlib_except</a:t>
            </a:r>
            <a:r>
              <a:rPr lang="en-US" dirty="0"/>
              <a:t>, </a:t>
            </a:r>
            <a:r>
              <a:rPr lang="en-US" dirty="0" err="1"/>
              <a:t>cetlib</a:t>
            </a:r>
            <a:r>
              <a:rPr lang="en-US" dirty="0"/>
              <a:t> building based on art-v2-develop branches, with all tests passing.</a:t>
            </a:r>
          </a:p>
          <a:p>
            <a:r>
              <a:rPr lang="en-US" b="1" dirty="0">
                <a:solidFill>
                  <a:schemeClr val="accent2"/>
                </a:solidFill>
              </a:rPr>
              <a:t>Upcoming</a:t>
            </a:r>
            <a:r>
              <a:rPr lang="en-US" dirty="0"/>
              <a:t>: </a:t>
            </a:r>
            <a:r>
              <a:rPr lang="en-US" dirty="0" err="1"/>
              <a:t>fhicl-cpp</a:t>
            </a:r>
            <a:r>
              <a:rPr lang="en-US" dirty="0"/>
              <a:t>, </a:t>
            </a:r>
            <a:r>
              <a:rPr lang="en-US" dirty="0" err="1"/>
              <a:t>messagefacility</a:t>
            </a:r>
            <a:r>
              <a:rPr lang="en-US" dirty="0"/>
              <a:t> should be straightforward; canvas may require work on dictionary building / finding facilities.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Upcoming</a:t>
            </a:r>
            <a:r>
              <a:rPr lang="en-US" dirty="0"/>
              <a:t>: shakedown of </a:t>
            </a:r>
            <a:r>
              <a:rPr lang="en-US" dirty="0" err="1"/>
              <a:t>Spackdev</a:t>
            </a:r>
            <a:r>
              <a:rPr lang="en-US" dirty="0"/>
              <a:t> with art suite.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039B9-F356-AD44-8AD8-F77B570F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MVP: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B5BA-51B3-E649-8E2F-06C4626C59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2018-05-22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A821-8ADB-F243-A3ED-439771787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LArSoft</a:t>
            </a:r>
            <a:r>
              <a:rPr lang="en-US" dirty="0"/>
              <a:t> Coordination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A290-61CC-F44D-AF78-4FF545898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0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66848-931E-654E-AC14-919BA818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currently tied to the compiler, including things that don’t need to be (</a:t>
            </a:r>
            <a:r>
              <a:rPr lang="en-US" i="1" dirty="0"/>
              <a:t>e.g. </a:t>
            </a:r>
            <a:r>
              <a:rPr lang="en-US" dirty="0"/>
              <a:t>C and Python packages, data-only packages, </a:t>
            </a:r>
            <a:r>
              <a:rPr lang="en-US" i="1" dirty="0"/>
              <a:t>etc.</a:t>
            </a:r>
            <a:r>
              <a:rPr lang="en-US" dirty="0"/>
              <a:t>).</a:t>
            </a:r>
          </a:p>
          <a:p>
            <a:r>
              <a:rPr lang="en-US" dirty="0"/>
              <a:t>Unclear how to manage multiple concurrent releases with suitable package reuse.</a:t>
            </a:r>
          </a:p>
          <a:p>
            <a:r>
              <a:rPr lang="en-US" dirty="0"/>
              <a:t>Lots of glue to keep things consistent, easy to organize and manage everything from development through release preparation </a:t>
            </a:r>
            <a:r>
              <a:rPr lang="en-US"/>
              <a:t>through distribution / deployment</a:t>
            </a:r>
            <a:r>
              <a:rPr lang="en-US" dirty="0"/>
              <a:t>.</a:t>
            </a:r>
          </a:p>
          <a:p>
            <a:r>
              <a:rPr lang="en-US" dirty="0"/>
              <a:t>More package specs (Geant4, </a:t>
            </a:r>
            <a:r>
              <a:rPr lang="en-US" i="1" dirty="0"/>
              <a:t>etc.</a:t>
            </a:r>
            <a:r>
              <a:rPr lang="en-US" dirty="0"/>
              <a:t>, </a:t>
            </a:r>
            <a:r>
              <a:rPr lang="en-US" i="1" dirty="0"/>
              <a:t>etc.</a:t>
            </a:r>
            <a:r>
              <a:rPr lang="en-US" dirty="0"/>
              <a:t>).</a:t>
            </a:r>
          </a:p>
          <a:p>
            <a:r>
              <a:rPr lang="en-US" dirty="0"/>
              <a:t>Experiment / Collaboration signoff, migration plan.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89720-F03B-0246-874D-4E3D5AEB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Post-MVP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B239-FD0B-2242-AD89-87D0B93F82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2018-05-22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80FC-CDF1-EF4C-9AFA-DBB30541E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LArSoft</a:t>
            </a:r>
            <a:r>
              <a:rPr lang="en-US" dirty="0"/>
              <a:t> Coordination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1C8B-62B8-2E4B-8575-F258794D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215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100716" id="{6C1EE043-15DB-6B48-BAB8-7F79718919B6}" vid="{EBADECBC-5B6E-FD49-B82C-D8F8B54FD9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5372</TotalTime>
  <Words>677</Words>
  <Application>Microsoft Macintosh PowerPoint</Application>
  <PresentationFormat>On-screen Show (16:9)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Courier New</vt:lpstr>
      <vt:lpstr>Geneva</vt:lpstr>
      <vt:lpstr>Helvetica</vt:lpstr>
      <vt:lpstr>Fermilab_PPT_090915</vt:lpstr>
      <vt:lpstr>PowerPoint Presentation</vt:lpstr>
      <vt:lpstr>Goals</vt:lpstr>
      <vt:lpstr>Spack overview</vt:lpstr>
      <vt:lpstr>Achievements so far</vt:lpstr>
      <vt:lpstr>Current efforts</vt:lpstr>
      <vt:lpstr>MVP: status</vt:lpstr>
      <vt:lpstr>Post-MVP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Knoepfel</dc:creator>
  <cp:lastModifiedBy>Christopher H Green</cp:lastModifiedBy>
  <cp:revision>181</cp:revision>
  <cp:lastPrinted>2017-09-21T18:33:47Z</cp:lastPrinted>
  <dcterms:created xsi:type="dcterms:W3CDTF">2016-11-17T18:48:57Z</dcterms:created>
  <dcterms:modified xsi:type="dcterms:W3CDTF">2018-05-22T13:43:59Z</dcterms:modified>
</cp:coreProperties>
</file>