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2" r:id="rId4"/>
    <p:sldId id="309" r:id="rId5"/>
    <p:sldId id="319" r:id="rId6"/>
    <p:sldId id="320" r:id="rId7"/>
    <p:sldId id="324" r:id="rId8"/>
    <p:sldId id="31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5/25/2018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5/25/2018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1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5B2752DC-E96B-4060-BEB9-46AF78A49AB7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2BAE735-BDE8-4046-BF3E-D28431E3E59A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BA93EA37-DAAC-46E7-B6C0-5FF703409E4C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90182-4F4A-48E3-B77F-08B296FE80F1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8539C-FDB4-470D-AFDD-C83668C82796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19D44-DDEE-4355-B9BB-687801D63EFC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74963-E815-403C-9B7D-01B9612DB6C4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01BC1-FB39-4BAE-BC8D-F426F6DAE138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7D239A4-4A6A-432C-BFA9-38D5E800F1BA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F193F10-9320-4AF3-9EAF-5DA6E5420EC2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607668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D. Capista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 Operations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25  May 2018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5/25/2018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DC08B04-0D88-4C00-A12F-B79D387198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Muon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5/25/2018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B8C339-A581-465F-91DF-E21893236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388571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4BB0-174F-42CB-AA8A-27F0D620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SY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556BD-D549-4938-A124-9ABE150B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BC82C-A12F-424F-9A20-74BD08CE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C5BEB-EDED-47D9-AC12-C7C01C09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B01D518-1E78-472E-AC72-3503624AF4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283860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40A2-EE2E-421C-ADA8-119A4E0F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Downtime 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8E7A-32F1-4101-9CF7-F2828DA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53E8-563F-4CD2-9414-A7BFF4BF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39F3-B583-4B60-977B-A20BF36A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146E744-2616-4B9D-B615-492FF7C84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9334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40A2-EE2E-421C-ADA8-119A4E0F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Downtime RR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8E7A-32F1-4101-9CF7-F2828DA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53E8-563F-4CD2-9414-A7BFF4BF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39F3-B583-4B60-977B-A20BF36A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ED623E6-8FD4-432D-99CF-A54E2F7BA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424743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3173-A26E-44C7-9400-B3CFF287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8CA4-681F-46A1-B638-3B4C2D610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768032"/>
            <a:ext cx="8672513" cy="5553255"/>
          </a:xfrm>
        </p:spPr>
        <p:txBody>
          <a:bodyPr/>
          <a:lstStyle/>
          <a:p>
            <a:r>
              <a:rPr lang="en-US" dirty="0"/>
              <a:t>Studies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1.2 sec fast ramp.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MI TBT lattice measurement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8-GeV.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Use $2B ramped 1.67 second cycle.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RR TBT lattice measurement</a:t>
            </a:r>
          </a:p>
          <a:p>
            <a:pPr lvl="1">
              <a:spcBef>
                <a:spcPts val="0"/>
              </a:spcBef>
              <a:buFontTx/>
              <a:buChar char="–"/>
              <a:defRPr sz="2000">
                <a:uFillTx/>
              </a:defRPr>
            </a:pPr>
            <a:r>
              <a:rPr lang="en-US" dirty="0"/>
              <a:t>Recycler Software Upgrade (R2)</a:t>
            </a:r>
          </a:p>
          <a:p>
            <a:pPr lvl="1">
              <a:spcBef>
                <a:spcPts val="0"/>
              </a:spcBef>
              <a:buFontTx/>
              <a:buChar char="–"/>
              <a:defRPr sz="2000">
                <a:uFillTx/>
              </a:defRPr>
            </a:pPr>
            <a:r>
              <a:rPr lang="en-US" dirty="0"/>
              <a:t>RR 53MHz cavity heating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 sz="2000">
                <a:uFillTx/>
              </a:defRPr>
            </a:pPr>
            <a:r>
              <a:rPr lang="en-US" dirty="0"/>
              <a:t> G-2 running, </a:t>
            </a:r>
            <a:r>
              <a:rPr lang="en-US" dirty="0" err="1"/>
              <a:t>NuMI</a:t>
            </a:r>
            <a:r>
              <a:rPr lang="en-US" dirty="0"/>
              <a:t> off</a:t>
            </a:r>
          </a:p>
          <a:p>
            <a:pPr>
              <a:spcBef>
                <a:spcPts val="0"/>
              </a:spcBef>
              <a:defRPr sz="2000">
                <a:uFillTx/>
              </a:defRPr>
            </a:pPr>
            <a:r>
              <a:rPr lang="en-US" dirty="0"/>
              <a:t>Recycler Software Upgrade (R2)</a:t>
            </a:r>
          </a:p>
          <a:p>
            <a:r>
              <a:rPr lang="en-US" dirty="0"/>
              <a:t>Vacuum issues</a:t>
            </a:r>
          </a:p>
          <a:p>
            <a:pPr lvl="1"/>
            <a:r>
              <a:rPr lang="en-US" dirty="0"/>
              <a:t>MI52 septa</a:t>
            </a:r>
          </a:p>
          <a:p>
            <a:pPr lvl="1"/>
            <a:r>
              <a:rPr lang="en-US" dirty="0"/>
              <a:t>Abort line beampipe needs to be replaced</a:t>
            </a:r>
          </a:p>
          <a:p>
            <a:r>
              <a:rPr lang="en-US" dirty="0"/>
              <a:t>Abort tuning at various energies</a:t>
            </a:r>
          </a:p>
          <a:p>
            <a:r>
              <a:rPr lang="en-US" dirty="0"/>
              <a:t>MI60 Magnet system pump/motor #2 </a:t>
            </a:r>
            <a:r>
              <a:rPr lang="en-US"/>
              <a:t>is offline.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3AC8-73A1-4301-B5A8-13D92B53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5/25/2018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8DA61-40E5-443B-A40A-EE1D6CB6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C51E6-2A1B-49B9-BC48-C84397A1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89457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6924</TotalTime>
  <Words>144</Words>
  <Application>Microsoft Office PowerPoint</Application>
  <PresentationFormat>On-screen Show (4:3)</PresentationFormat>
  <Paragraphs>45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Helvetica</vt:lpstr>
      <vt:lpstr>Wingdings</vt:lpstr>
      <vt:lpstr>FNAL_TemplateMac_060514</vt:lpstr>
      <vt:lpstr>Fermilab: Footer Only</vt:lpstr>
      <vt:lpstr> Main Injector/Recycler</vt:lpstr>
      <vt:lpstr>NuMI Performance</vt:lpstr>
      <vt:lpstr>Muon Performance</vt:lpstr>
      <vt:lpstr>SY Performance</vt:lpstr>
      <vt:lpstr>Downtime MI</vt:lpstr>
      <vt:lpstr>Downtime RR</vt:lpstr>
      <vt:lpstr>Next Week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David P. Capista x2369 06527N</cp:lastModifiedBy>
  <cp:revision>308</cp:revision>
  <cp:lastPrinted>2014-01-20T19:40:21Z</cp:lastPrinted>
  <dcterms:created xsi:type="dcterms:W3CDTF">2015-04-23T16:09:57Z</dcterms:created>
  <dcterms:modified xsi:type="dcterms:W3CDTF">2018-05-25T13:44:16Z</dcterms:modified>
</cp:coreProperties>
</file>