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4097"/>
    <a:srgbClr val="00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6614" y="88529"/>
            <a:ext cx="554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Booster Operations 05/18/18 – 05/25/18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591" y="5588019"/>
            <a:ext cx="4733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Collecting data to better understand GMPS bi-modal behavior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Tuning for better efficiency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075906" y="5588019"/>
            <a:ext cx="400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Downtime</a:t>
            </a:r>
            <a:r>
              <a:rPr lang="en-US" dirty="0"/>
              <a:t>: ~20min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BRF12 tripped off last evening and repaired this morning</a:t>
            </a:r>
            <a:endParaRPr lang="en-US" sz="2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62001" y="363138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 period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25C79F-AFE7-4C98-86A3-1824424445BA}"/>
              </a:ext>
            </a:extLst>
          </p:cNvPr>
          <p:cNvSpPr/>
          <p:nvPr/>
        </p:nvSpPr>
        <p:spPr>
          <a:xfrm>
            <a:off x="6889731" y="2416571"/>
            <a:ext cx="23267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00B050"/>
                </a:solidFill>
              </a:rPr>
              <a:t>$15 NuMI – 4.5E12</a:t>
            </a:r>
          </a:p>
          <a:p>
            <a:r>
              <a:rPr lang="en-US" sz="2000" dirty="0">
                <a:solidFill>
                  <a:srgbClr val="990099"/>
                </a:solidFill>
              </a:rPr>
              <a:t>$1C Muon – 4.4E12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DCE7D-DF68-4AAB-9BE0-812F9D563EAB}"/>
              </a:ext>
            </a:extLst>
          </p:cNvPr>
          <p:cNvSpPr/>
          <p:nvPr/>
        </p:nvSpPr>
        <p:spPr>
          <a:xfrm>
            <a:off x="6889731" y="4553592"/>
            <a:ext cx="21619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$13 Mtest– 5.0E11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553A4D-B508-437C-A95B-0222A7103038}"/>
              </a:ext>
            </a:extLst>
          </p:cNvPr>
          <p:cNvSpPr/>
          <p:nvPr/>
        </p:nvSpPr>
        <p:spPr>
          <a:xfrm>
            <a:off x="6938185" y="2022048"/>
            <a:ext cx="956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20000"/>
                </a:solidFill>
              </a:rPr>
              <a:t>Eff 92%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9C710C-35F4-4160-92AD-47721C92A395}"/>
              </a:ext>
            </a:extLst>
          </p:cNvPr>
          <p:cNvSpPr/>
          <p:nvPr/>
        </p:nvSpPr>
        <p:spPr>
          <a:xfrm>
            <a:off x="6889731" y="3048000"/>
            <a:ext cx="2055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$1D BNB – 4.5E12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1508F5-227A-42C8-BFD3-A773B6204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28" y="602008"/>
            <a:ext cx="6192944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14230</TotalTime>
  <Words>208</Words>
  <Application>Microsoft Office PowerPoint</Application>
  <PresentationFormat>On-screen Show (4:3)</PresentationFormat>
  <Paragraphs>147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Todd M. Sullivan x8345,3721 07092N</cp:lastModifiedBy>
  <cp:revision>373</cp:revision>
  <dcterms:created xsi:type="dcterms:W3CDTF">2014-12-05T13:27:43Z</dcterms:created>
  <dcterms:modified xsi:type="dcterms:W3CDTF">2018-05-25T13:51:05Z</dcterms:modified>
</cp:coreProperties>
</file>