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4097"/>
    <a:srgbClr val="0000FF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61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5/25/2018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D852-7B8C-49C2-BE39-CC6742135F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459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5/25/2018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26614" y="88529"/>
            <a:ext cx="5546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Booster Operations 05/18/18 – 05/25/18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6332" y="93425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98065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29832" y="93221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65004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25338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7600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232145" y="3056801"/>
            <a:ext cx="1158949" cy="2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DOGL3 Flow Switch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2107" y="9042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98065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9832" y="93425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93357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54806" y="93458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53293" y="94428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29" name="TextBox 28"/>
          <p:cNvSpPr txBox="1"/>
          <p:nvPr/>
        </p:nvSpPr>
        <p:spPr>
          <a:xfrm rot="16200000">
            <a:off x="2946995" y="2359013"/>
            <a:ext cx="1158949" cy="2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BRF8 Cable Fault</a:t>
            </a:r>
          </a:p>
        </p:txBody>
      </p:sp>
      <p:sp>
        <p:nvSpPr>
          <p:cNvPr id="30" name="TextBox 29"/>
          <p:cNvSpPr txBox="1"/>
          <p:nvPr/>
        </p:nvSpPr>
        <p:spPr>
          <a:xfrm rot="16200000">
            <a:off x="3145927" y="2156552"/>
            <a:ext cx="16329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Access to  replace BRF16 Cavity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85208" y="8365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859080" y="84534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59580" y="84778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919840" y="82681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6258" y="8741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011480" y="86074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88144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823941" y="8676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448305" y="8741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722725" y="8603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6875" y="90387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993326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205396" y="90005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805563" y="89825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448332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711806" y="90937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58" name="TextBox 57"/>
          <p:cNvSpPr txBox="1"/>
          <p:nvPr/>
        </p:nvSpPr>
        <p:spPr>
          <a:xfrm rot="16200000">
            <a:off x="4013953" y="3057479"/>
            <a:ext cx="11567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Collimator  Studies</a:t>
            </a:r>
          </a:p>
        </p:txBody>
      </p:sp>
      <p:sp>
        <p:nvSpPr>
          <p:cNvPr id="59" name="TextBox 58"/>
          <p:cNvSpPr txBox="1"/>
          <p:nvPr/>
        </p:nvSpPr>
        <p:spPr>
          <a:xfrm rot="16200000">
            <a:off x="2526949" y="3057479"/>
            <a:ext cx="11567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MKS06 Cable  Termi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15269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153239" y="85689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262319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909939" y="87868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534763" y="8737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827983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15242" y="8590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182175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374313" y="88145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100567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858483" y="8737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95228" y="8655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163880" y="85833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272141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901839" y="8977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572505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857176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05824" y="8365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152668" y="81970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243484" y="84534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869669" y="8538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553978" y="8729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847143" y="8603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49211" y="8655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029634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224354" y="8829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839911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476968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96" name="TextBox 66"/>
          <p:cNvSpPr txBox="1"/>
          <p:nvPr/>
        </p:nvSpPr>
        <p:spPr>
          <a:xfrm>
            <a:off x="3085214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712692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347402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86829" y="94122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078603" y="92163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262108" y="95080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887646" y="9506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485644" y="94072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760161" y="93835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4375666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13773" y="9073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998647" y="89111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786160" y="9236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2420105" y="92839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11" name="TextBox 66"/>
          <p:cNvSpPr txBox="1"/>
          <p:nvPr/>
        </p:nvSpPr>
        <p:spPr>
          <a:xfrm>
            <a:off x="3052524" y="93140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3695029" y="9251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318124" y="9177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69177" y="88593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056036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217995" y="90131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840124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2484878" y="89738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18" name="TextBox 66"/>
          <p:cNvSpPr txBox="1"/>
          <p:nvPr/>
        </p:nvSpPr>
        <p:spPr>
          <a:xfrm>
            <a:off x="3086372" y="8977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751847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353366" y="8963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46504" y="91204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024313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226920" y="91779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1806998" y="92734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2473045" y="91437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3739900" y="90740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352723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658767" y="99883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918083" y="98751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1207550" y="993652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799048" y="99581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2442341" y="10032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3687348" y="9958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62882" y="9502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174890" y="952673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1793998" y="94793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2411731" y="94326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3039640" y="9506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4253211" y="95575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725140" y="9722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1235999" y="974481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1841481" y="99651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2484876" y="99090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3748208" y="98987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48945" y="88488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1182705" y="895961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1808561" y="899089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2453135" y="89281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61" name="TextBox 160"/>
          <p:cNvSpPr txBox="1"/>
          <p:nvPr/>
        </p:nvSpPr>
        <p:spPr>
          <a:xfrm rot="16200000">
            <a:off x="2438860" y="3267781"/>
            <a:ext cx="17679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Access, BRF21 installed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2591" y="5588019"/>
            <a:ext cx="47332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This week: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Collecting data to better understand GMPS bi-modal behavior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Tuning for better efficiency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615446" y="9177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5013652" y="91617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1191982" y="917698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2452775" y="93528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703782" y="89596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1247126" y="905547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1874877" y="899089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2497445" y="91204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5089948" y="8777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1177245" y="896242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718077" y="86675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5223081" y="88099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1307687" y="890891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1931193" y="89590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2586964" y="90258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3229774" y="88486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3906264" y="88099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5075906" y="5588019"/>
            <a:ext cx="40092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Downtime</a:t>
            </a:r>
            <a:r>
              <a:rPr lang="en-US" dirty="0"/>
              <a:t>: ~20min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BRF trips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BRF12 tripped off last evening and repaired this morning</a:t>
            </a:r>
            <a:endParaRPr lang="en-US" sz="2000" dirty="0"/>
          </a:p>
        </p:txBody>
      </p:sp>
      <p:sp>
        <p:nvSpPr>
          <p:cNvPr id="194" name="TextBox 193"/>
          <p:cNvSpPr txBox="1"/>
          <p:nvPr/>
        </p:nvSpPr>
        <p:spPr>
          <a:xfrm>
            <a:off x="4518576" y="87984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18" name="TextBox 17"/>
          <p:cNvSpPr txBox="1"/>
          <p:nvPr/>
        </p:nvSpPr>
        <p:spPr>
          <a:xfrm rot="16200000">
            <a:off x="3262001" y="3631384"/>
            <a:ext cx="1475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Access period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25C79F-AFE7-4C98-86A3-1824424445BA}"/>
              </a:ext>
            </a:extLst>
          </p:cNvPr>
          <p:cNvSpPr/>
          <p:nvPr/>
        </p:nvSpPr>
        <p:spPr>
          <a:xfrm>
            <a:off x="6889731" y="2416571"/>
            <a:ext cx="23267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solidFill>
                  <a:srgbClr val="00B050"/>
                </a:solidFill>
              </a:rPr>
              <a:t>$15 NuMI – 4.5E12</a:t>
            </a:r>
          </a:p>
          <a:p>
            <a:r>
              <a:rPr lang="en-US" sz="2000" dirty="0">
                <a:solidFill>
                  <a:srgbClr val="990099"/>
                </a:solidFill>
              </a:rPr>
              <a:t>$1C Muon – 4.4E12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ADCE7D-DF68-4AAB-9BE0-812F9D563EAB}"/>
              </a:ext>
            </a:extLst>
          </p:cNvPr>
          <p:cNvSpPr/>
          <p:nvPr/>
        </p:nvSpPr>
        <p:spPr>
          <a:xfrm>
            <a:off x="6889731" y="4553592"/>
            <a:ext cx="21619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$13 Mtest– 5.0E11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553A4D-B508-437C-A95B-0222A7103038}"/>
              </a:ext>
            </a:extLst>
          </p:cNvPr>
          <p:cNvSpPr/>
          <p:nvPr/>
        </p:nvSpPr>
        <p:spPr>
          <a:xfrm>
            <a:off x="6938185" y="2022048"/>
            <a:ext cx="9564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E20000"/>
                </a:solidFill>
              </a:rPr>
              <a:t>Eff 92%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09C710C-35F4-4160-92AD-47721C92A395}"/>
              </a:ext>
            </a:extLst>
          </p:cNvPr>
          <p:cNvSpPr/>
          <p:nvPr/>
        </p:nvSpPr>
        <p:spPr>
          <a:xfrm>
            <a:off x="6889731" y="3048000"/>
            <a:ext cx="20553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B0F0"/>
                </a:solidFill>
              </a:rPr>
              <a:t>$1D BNB – 4.5E12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B1508F5-227A-42C8-BFD3-A773B62044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128" y="602008"/>
            <a:ext cx="6192944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916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14230</TotalTime>
  <Words>208</Words>
  <Application>Microsoft Office PowerPoint</Application>
  <PresentationFormat>On-screen Show (4:3)</PresentationFormat>
  <Paragraphs>147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Todd M. Sullivan x8345,3721 07092N</cp:lastModifiedBy>
  <cp:revision>373</cp:revision>
  <dcterms:created xsi:type="dcterms:W3CDTF">2014-12-05T13:27:43Z</dcterms:created>
  <dcterms:modified xsi:type="dcterms:W3CDTF">2018-05-25T13:51:05Z</dcterms:modified>
</cp:coreProperties>
</file>