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59" d="100"/>
          <a:sy n="59" d="100"/>
        </p:scale>
        <p:origin x="1234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589029"/>
            <a:ext cx="8910873" cy="172527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Friday – LRF5 Marx swap issues</a:t>
            </a:r>
          </a:p>
          <a:p>
            <a:r>
              <a:rPr lang="en-US" dirty="0"/>
              <a:t>Saturday – Driver anode cable failure</a:t>
            </a:r>
          </a:p>
          <a:p>
            <a:r>
              <a:rPr lang="en-US" dirty="0"/>
              <a:t>Tuesday – </a:t>
            </a:r>
            <a:r>
              <a:rPr lang="en-US" dirty="0" err="1"/>
              <a:t>Debuncher</a:t>
            </a:r>
            <a:r>
              <a:rPr lang="en-US" dirty="0"/>
              <a:t> cooling skid leak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3C8FF-9582-40B6-9EBD-03055EA8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46" y="3424215"/>
            <a:ext cx="3814353" cy="2774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7AD5F0-AAEB-4B69-9BC5-A61F0B66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46" y="650140"/>
            <a:ext cx="3814354" cy="2774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4993C-AD31-42B7-847A-AAC0B24C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325"/>
            <a:ext cx="5308510" cy="42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54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21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19 mA, ~4.6E12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planned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7968</TotalTime>
  <Words>71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309</cp:revision>
  <cp:lastPrinted>2014-01-20T19:40:21Z</cp:lastPrinted>
  <dcterms:created xsi:type="dcterms:W3CDTF">2014-01-03T20:18:13Z</dcterms:created>
  <dcterms:modified xsi:type="dcterms:W3CDTF">2018-05-25T13:45:11Z</dcterms:modified>
</cp:coreProperties>
</file>