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1" r:id="rId2"/>
  </p:sldMasterIdLst>
  <p:notesMasterIdLst>
    <p:notesMasterId r:id="rId7"/>
  </p:notesMasterIdLst>
  <p:handoutMasterIdLst>
    <p:handoutMasterId r:id="rId8"/>
  </p:handoutMasterIdLst>
  <p:sldIdLst>
    <p:sldId id="256" r:id="rId3"/>
    <p:sldId id="262" r:id="rId4"/>
    <p:sldId id="261" r:id="rId5"/>
    <p:sldId id="263" r:id="rId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Geneva" charset="0"/>
        <a:cs typeface="Geneva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204">
          <p15:clr>
            <a:srgbClr val="A4A3A4"/>
          </p15:clr>
        </p15:guide>
        <p15:guide id="2" orient="horz" pos="476">
          <p15:clr>
            <a:srgbClr val="A4A3A4"/>
          </p15:clr>
        </p15:guide>
        <p15:guide id="3" orient="horz" pos="1443">
          <p15:clr>
            <a:srgbClr val="A4A3A4"/>
          </p15:clr>
        </p15:guide>
        <p15:guide id="4" orient="horz" pos="966">
          <p15:clr>
            <a:srgbClr val="A4A3A4"/>
          </p15:clr>
        </p15:guide>
        <p15:guide id="5" orient="horz" pos="1876">
          <p15:clr>
            <a:srgbClr val="A4A3A4"/>
          </p15:clr>
        </p15:guide>
        <p15:guide id="6" orient="horz" pos="3616">
          <p15:clr>
            <a:srgbClr val="A4A3A4"/>
          </p15:clr>
        </p15:guide>
        <p15:guide id="7" pos="2190">
          <p15:clr>
            <a:srgbClr val="A4A3A4"/>
          </p15:clr>
        </p15:guide>
        <p15:guide id="8" pos="2188">
          <p15:clr>
            <a:srgbClr val="A4A3A4"/>
          </p15:clr>
        </p15:guide>
        <p15:guide id="9" pos="5026">
          <p15:clr>
            <a:srgbClr val="A4A3A4"/>
          </p15:clr>
        </p15:guide>
        <p15:guide id="10" pos="2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5125"/>
    <a:srgbClr val="F37C23"/>
    <a:srgbClr val="3C5A77"/>
    <a:srgbClr val="BC5F2B"/>
    <a:srgbClr val="32547A"/>
    <a:srgbClr val="B8561A"/>
    <a:srgbClr val="B65A1F"/>
    <a:srgbClr val="5680AB"/>
    <a:srgbClr val="7A7A7A"/>
    <a:srgbClr val="6FA8E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000" autoAdjust="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1932" y="78"/>
      </p:cViewPr>
      <p:guideLst>
        <p:guide orient="horz" pos="4204"/>
        <p:guide orient="horz" pos="476"/>
        <p:guide orient="horz" pos="1443"/>
        <p:guide orient="horz" pos="966"/>
        <p:guide orient="horz" pos="1876"/>
        <p:guide orient="horz" pos="3616"/>
        <p:guide pos="2190"/>
        <p:guide pos="2188"/>
        <p:guide pos="5026"/>
        <p:guide pos="2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FB589245-636E-234E-BFAD-9607949806CA}" type="datetimeFigureOut">
              <a:rPr lang="en-US"/>
              <a:pPr>
                <a:defRPr/>
              </a:pPr>
              <a:t>5/31/2018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2F3B233-32CA-1B4D-AFEE-D703F5CA5C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8637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129BCED8-DCF3-A94B-99F8-D2FB79A8911E}" type="datetimeFigureOut">
              <a:rPr lang="en-US"/>
              <a:pPr>
                <a:defRPr/>
              </a:pPr>
              <a:t>5/31/2018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EA82294-BF3E-954A-9E49-35D72A5F00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774185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Geneva" charset="0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30416"/>
            <a:ext cx="8218488" cy="1143000"/>
          </a:xfrm>
          <a:prstGeom prst="rect">
            <a:avLst/>
          </a:prstGeom>
        </p:spPr>
        <p:txBody>
          <a:bodyPr vert="horz" lIns="0" tIns="0" rIns="0" bIns="0" anchor="b" anchorCtr="0"/>
          <a:lstStyle>
            <a:lvl1pPr algn="l">
              <a:defRPr sz="3200" b="1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4025" y="2696827"/>
            <a:ext cx="8221663" cy="1721069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FontTx/>
              <a:buNone/>
              <a:defRPr sz="2200" b="0" i="0" baseline="0">
                <a:solidFill>
                  <a:srgbClr val="E95125"/>
                </a:solidFill>
                <a:latin typeface="Helvetica"/>
                <a:cs typeface="Helvetica"/>
              </a:defRPr>
            </a:lvl1pPr>
            <a:lvl2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2pPr>
            <a:lvl3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3pPr>
            <a:lvl4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4pPr>
            <a:lvl5pPr marL="0" indent="0">
              <a:buFontTx/>
              <a:buNone/>
              <a:defRPr sz="1800" baseline="0">
                <a:solidFill>
                  <a:srgbClr val="004C9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C00CE35-E18C-4B6B-83FF-5DD4D317582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813978" y="6038126"/>
            <a:ext cx="2103120" cy="449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202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4026" y="462518"/>
            <a:ext cx="8229600" cy="647102"/>
          </a:xfrm>
          <a:prstGeom prst="rect">
            <a:avLst/>
          </a:prstGeom>
        </p:spPr>
        <p:txBody>
          <a:bodyPr vert="horz" lIns="0" tIns="0" rIns="0" bIns="0">
            <a:normAutofit/>
          </a:bodyPr>
          <a:lstStyle>
            <a:lvl1pPr algn="l">
              <a:defRPr sz="40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idx="11"/>
          </p:nvPr>
        </p:nvSpPr>
        <p:spPr>
          <a:xfrm>
            <a:off x="454029" y="1207770"/>
            <a:ext cx="8232771" cy="5070302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03.20.18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 dirty="0"/>
              <a:t>M. Verzocchi | Talk Title 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6845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03.20.18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 dirty="0"/>
              <a:t>M. Verzocchi | Talk Title 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454026" y="1207770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marL="256032" marR="0" lvl="0" indent="-265176" algn="l" defTabSz="4572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2"/>
          </p:nvPr>
        </p:nvSpPr>
        <p:spPr>
          <a:xfrm>
            <a:off x="4696050" y="1215721"/>
            <a:ext cx="3990750" cy="503162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482063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4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4683195" y="5521482"/>
            <a:ext cx="4003605" cy="737519"/>
          </a:xfrm>
          <a:prstGeom prst="rect">
            <a:avLst/>
          </a:prstGeom>
        </p:spPr>
        <p:txBody>
          <a:bodyPr lIns="0" tIns="0" rIns="0" bIns="0" anchor="t" anchorCtr="0"/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0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03.20.18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 dirty="0"/>
              <a:t>M. Verzocchi | Talk Title 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6" name="Content Placeholder 2"/>
          <p:cNvSpPr>
            <a:spLocks noGrp="1"/>
          </p:cNvSpPr>
          <p:nvPr>
            <p:ph idx="11"/>
          </p:nvPr>
        </p:nvSpPr>
        <p:spPr>
          <a:xfrm>
            <a:off x="470059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Content Placeholder 2"/>
          <p:cNvSpPr>
            <a:spLocks noGrp="1"/>
          </p:cNvSpPr>
          <p:nvPr>
            <p:ph idx="14"/>
          </p:nvPr>
        </p:nvSpPr>
        <p:spPr>
          <a:xfrm>
            <a:off x="4696050" y="1206941"/>
            <a:ext cx="3990750" cy="418011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9620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457200" y="1238250"/>
            <a:ext cx="8229600" cy="5009097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03.20.18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 dirty="0"/>
              <a:t>M. Verzocchi | Talk Title 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782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2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237106"/>
          </a:xfrm>
          <a:prstGeom prst="rect">
            <a:avLst/>
          </a:prstGeom>
        </p:spPr>
        <p:txBody>
          <a:bodyPr vert="horz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03.20.18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 dirty="0"/>
              <a:t>M. Verzocchi | Talk Title </a:t>
            </a: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088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340612"/>
            <a:ext cx="3017520" cy="915332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Picture Placeholder 12"/>
          <p:cNvSpPr>
            <a:spLocks noGrp="1"/>
          </p:cNvSpPr>
          <p:nvPr>
            <p:ph type="pic" sz="quarter" idx="15"/>
          </p:nvPr>
        </p:nvSpPr>
        <p:spPr>
          <a:xfrm>
            <a:off x="3716338" y="1208366"/>
            <a:ext cx="4959767" cy="5047578"/>
          </a:xfrm>
          <a:prstGeom prst="rect">
            <a:avLst/>
          </a:prstGeom>
        </p:spPr>
        <p:txBody>
          <a:bodyPr vert="horz" lIns="0" rIns="0"/>
          <a:lstStyle>
            <a:lvl1pPr marL="0" indent="0">
              <a:buFontTx/>
              <a:buNone/>
              <a:defRPr>
                <a:solidFill>
                  <a:srgbClr val="3C5A77"/>
                </a:solidFill>
                <a:latin typeface="Helvetica"/>
              </a:defRPr>
            </a:lvl1pPr>
          </a:lstStyle>
          <a:p>
            <a:pPr lvl="0"/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2518"/>
            <a:ext cx="8229600" cy="6471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03.20.18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 dirty="0"/>
              <a:t>M. Verzocchi | Talk Title 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470059" y="1206941"/>
            <a:ext cx="3004665" cy="4046976"/>
          </a:xfrm>
          <a:prstGeom prst="rect">
            <a:avLst/>
          </a:prstGeom>
        </p:spPr>
        <p:txBody>
          <a:bodyPr lIns="0" rIns="0">
            <a:normAutofit/>
          </a:bodyPr>
          <a:lstStyle>
            <a:lvl1pPr marL="256032" indent="-265176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Arial"/>
              <a:buChar char="•"/>
              <a:defRPr sz="2200" b="0" i="0">
                <a:solidFill>
                  <a:srgbClr val="3C5A77"/>
                </a:solidFill>
                <a:latin typeface="Helvetica"/>
              </a:defRPr>
            </a:lvl1pPr>
            <a:lvl2pPr marL="541338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2000" b="0" i="0">
                <a:solidFill>
                  <a:srgbClr val="3C5A77"/>
                </a:solidFill>
                <a:latin typeface="Helvetica"/>
              </a:defRPr>
            </a:lvl2pPr>
            <a:lvl3pPr marL="898525" indent="-27305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800" b="0" i="0">
                <a:solidFill>
                  <a:srgbClr val="3C5A77"/>
                </a:solidFill>
                <a:latin typeface="Helvetica"/>
              </a:defRPr>
            </a:lvl3pPr>
            <a:lvl4pPr marL="11652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90000"/>
              <a:buFont typeface="Lucida Grande"/>
              <a:buChar char="-"/>
              <a:defRPr sz="1600" b="0" i="0">
                <a:solidFill>
                  <a:srgbClr val="3C5A77"/>
                </a:solidFill>
                <a:latin typeface="Helvetica"/>
              </a:defRPr>
            </a:lvl4pPr>
            <a:lvl5pPr marL="1431925" indent="-26670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SzPct val="88000"/>
              <a:buFont typeface="Arial"/>
              <a:buChar char="•"/>
              <a:defRPr sz="1400" b="0" i="0">
                <a:solidFill>
                  <a:srgbClr val="3C5A77"/>
                </a:solidFill>
                <a:latin typeface="Helvetica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45480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025" y="1227137"/>
            <a:ext cx="8229600" cy="4487650"/>
          </a:xfrm>
          <a:prstGeom prst="rect">
            <a:avLst/>
          </a:prstGeom>
        </p:spPr>
        <p:txBody>
          <a:bodyPr lIns="0" rIns="0"/>
          <a:lstStyle>
            <a:lvl1pPr marL="0" indent="0">
              <a:buNone/>
              <a:defRPr sz="3200">
                <a:solidFill>
                  <a:srgbClr val="3C5A77"/>
                </a:solidFill>
                <a:latin typeface="Helvetica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12" name="Text Placeholder 2"/>
          <p:cNvSpPr>
            <a:spLocks noGrp="1"/>
          </p:cNvSpPr>
          <p:nvPr>
            <p:ph type="body" idx="11"/>
          </p:nvPr>
        </p:nvSpPr>
        <p:spPr>
          <a:xfrm>
            <a:off x="457204" y="5839748"/>
            <a:ext cx="8229596" cy="439738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>
              <a:buNone/>
              <a:defRPr sz="1600" b="0" i="0" baseline="0">
                <a:solidFill>
                  <a:srgbClr val="E95125"/>
                </a:solidFill>
                <a:latin typeface="Helvetic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458988"/>
            <a:ext cx="8229600" cy="701902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4400" b="1" i="0" baseline="0">
                <a:solidFill>
                  <a:srgbClr val="E95125"/>
                </a:solidFill>
                <a:latin typeface="Helvetica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03.20.18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349311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de-DE" dirty="0"/>
              <a:t>M. Verzocchi | Talk Title 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241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457200" y="5760720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57200" y="472239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323082" y="5953373"/>
            <a:ext cx="1370067" cy="578035"/>
          </a:xfrm>
          <a:prstGeom prst="rect">
            <a:avLst/>
          </a:prstGeom>
        </p:spPr>
      </p:pic>
      <p:grpSp>
        <p:nvGrpSpPr>
          <p:cNvPr id="3" name="Group 2"/>
          <p:cNvGrpSpPr/>
          <p:nvPr userDrawn="1"/>
        </p:nvGrpSpPr>
        <p:grpSpPr>
          <a:xfrm>
            <a:off x="5095044" y="240226"/>
            <a:ext cx="3598105" cy="199542"/>
            <a:chOff x="5136243" y="672026"/>
            <a:chExt cx="3598105" cy="199542"/>
          </a:xfrm>
        </p:grpSpPr>
        <p:pic>
          <p:nvPicPr>
            <p:cNvPr id="9" name="Picture 8"/>
            <p:cNvPicPr>
              <a:picLocks noChangeAspect="1"/>
            </p:cNvPicPr>
            <p:nvPr userDrawn="1"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5136243" y="682088"/>
              <a:ext cx="1690006" cy="189480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 userDrawn="1"/>
          </p:nvPicPr>
          <p:blipFill rotWithShape="1"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847491" y="672026"/>
              <a:ext cx="1886857" cy="189480"/>
            </a:xfrm>
            <a:prstGeom prst="rect">
              <a:avLst/>
            </a:prstGeom>
          </p:spPr>
        </p:pic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79219" y="6549548"/>
            <a:ext cx="998567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smtClean="0">
                <a:solidFill>
                  <a:srgbClr val="E95125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>
                <a:latin typeface="Helvetica"/>
                <a:cs typeface="Helvetica"/>
              </a:rPr>
              <a:t>03.20.18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77785" y="6549548"/>
            <a:ext cx="4892514" cy="170720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0" i="0" baseline="0" dirty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r>
              <a:rPr lang="en-GB" dirty="0"/>
              <a:t>M. Verzocchi | Talk Title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4026" y="6549548"/>
            <a:ext cx="425194" cy="158697"/>
          </a:xfrm>
          <a:prstGeom prst="rect">
            <a:avLst/>
          </a:prstGeom>
        </p:spPr>
        <p:txBody>
          <a:bodyPr lIns="0" tIns="0" rIns="0" bIns="0" anchor="b" anchorCtr="0"/>
          <a:lstStyle>
            <a:lvl1pPr fontAlgn="auto">
              <a:spcBef>
                <a:spcPts val="0"/>
              </a:spcBef>
              <a:spcAft>
                <a:spcPts val="0"/>
              </a:spcAft>
              <a:defRPr sz="1200" b="1" i="0" baseline="0" smtClean="0">
                <a:solidFill>
                  <a:srgbClr val="E95125"/>
                </a:solidFill>
                <a:latin typeface="Helvetica"/>
                <a:ea typeface="+mn-ea"/>
                <a:cs typeface="Helvetica"/>
              </a:defRPr>
            </a:lvl1pPr>
          </a:lstStyle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57200" y="6357635"/>
            <a:ext cx="8229600" cy="0"/>
          </a:xfrm>
          <a:prstGeom prst="line">
            <a:avLst/>
          </a:prstGeom>
          <a:ln>
            <a:solidFill>
              <a:srgbClr val="E95125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131175" y="6489520"/>
            <a:ext cx="561974" cy="23709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2AD38BE0-06E9-442C-A454-EF0378A331F4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6862481" y="6492240"/>
            <a:ext cx="1097280" cy="234544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0" r:id="rId2"/>
    <p:sldLayoutId id="2147483681" r:id="rId3"/>
    <p:sldLayoutId id="2147483682" r:id="rId4"/>
    <p:sldLayoutId id="2147483683" r:id="rId5"/>
    <p:sldLayoutId id="2147483685" r:id="rId6"/>
    <p:sldLayoutId id="2147483686" r:id="rId7"/>
  </p:sldLayoutIdLst>
  <p:hf hdr="0"/>
  <p:txStyles>
    <p:titleStyle>
      <a:lvl1pPr algn="ctr" defTabSz="457200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Geneva" charset="0"/>
          <a:cs typeface="Geneva" charset="0"/>
        </a:defRPr>
      </a:lvl1pPr>
      <a:lvl2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2pPr>
      <a:lvl3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3pPr>
      <a:lvl4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4pPr>
      <a:lvl5pPr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Geneva" charset="0"/>
          <a:cs typeface="Geneva" charset="0"/>
        </a:defRPr>
      </a:lvl9pPr>
    </p:titleStyle>
    <p:bodyStyle>
      <a:lvl1pPr marL="342900" indent="-3429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Geneva" charset="0"/>
        </a:defRPr>
      </a:lvl1pPr>
      <a:lvl2pPr marL="742950" indent="-28575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defTabSz="457200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we mount the CE boxes horizontally ?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Marco Verzocchi - </a:t>
            </a:r>
            <a:r>
              <a:rPr lang="en-GB" dirty="0" err="1"/>
              <a:t>Fermilab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17624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F29A0-FFBA-422E-85FE-4749AAD0A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needed for this 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F3306-16DA-4D29-B830-7713C53EEAEC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Instead of a flat connector on the FEMB PCB use a 90</a:t>
            </a:r>
            <a:r>
              <a:rPr lang="en-US" baseline="30000" dirty="0"/>
              <a:t>o</a:t>
            </a:r>
            <a:r>
              <a:rPr lang="en-US" dirty="0"/>
              <a:t> connector</a:t>
            </a:r>
          </a:p>
          <a:p>
            <a:r>
              <a:rPr lang="en-US" dirty="0"/>
              <a:t>Cables to come out perpendicular to the FEMB or backward (relative to the FEMB insertion direction, opposite to </a:t>
            </a:r>
            <a:r>
              <a:rPr lang="en-US" dirty="0" err="1"/>
              <a:t>protoDUNE</a:t>
            </a:r>
            <a:r>
              <a:rPr lang="en-US" dirty="0"/>
              <a:t>, see sketch on next slide) [red and purple lines on the previous page)</a:t>
            </a:r>
          </a:p>
          <a:p>
            <a:r>
              <a:rPr lang="en-US" dirty="0"/>
              <a:t>Do we have sufficient space between the end of the rotated FEMB and the wall of the cryostat ? (Yes, see </a:t>
            </a:r>
            <a:r>
              <a:rPr lang="en-US" dirty="0" err="1"/>
              <a:t>Manhong</a:t>
            </a:r>
            <a:r>
              <a:rPr lang="en-US" dirty="0"/>
              <a:t> slides)</a:t>
            </a:r>
          </a:p>
          <a:p>
            <a:r>
              <a:rPr lang="en-US" dirty="0"/>
              <a:t>We will need a support for the FEMBs in this position (additional metal bar/bars), will they conflict with the field cage and its hinges ? This is not in </a:t>
            </a:r>
            <a:r>
              <a:rPr lang="en-US" dirty="0" err="1"/>
              <a:t>Manhong’s</a:t>
            </a:r>
            <a:r>
              <a:rPr lang="en-US" dirty="0"/>
              <a:t> slides, I think it is needed, will it interfere with the latches for the field cage ?</a:t>
            </a:r>
          </a:p>
          <a:p>
            <a:r>
              <a:rPr lang="en-US" dirty="0"/>
              <a:t>Bubbles in Liquid Argon will not be </a:t>
            </a:r>
            <a:r>
              <a:rPr lang="en-US" dirty="0" err="1"/>
              <a:t>channelled</a:t>
            </a:r>
            <a:r>
              <a:rPr lang="en-US" dirty="0"/>
              <a:t> through frame</a:t>
            </a:r>
          </a:p>
          <a:p>
            <a:r>
              <a:rPr lang="en-US" dirty="0"/>
              <a:t>If we do it, we will do it both on top and on the bottom we do not want to have two different sets </a:t>
            </a:r>
            <a:r>
              <a:rPr lang="en-US"/>
              <a:t>of APAs and of FEMBs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5ED0D-A1ED-4143-A3F1-0995F6F6EE4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03.20.18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C7B86B-A1C2-42E2-8713-66B64E0E03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M. Verzocchi | Talk Title 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2494A1-E192-404C-9716-2CFCDE351B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668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F29A0-FFBA-422E-85FE-4749AAD0A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F3306-16DA-4D29-B830-7713C53EEAEC}"/>
              </a:ext>
            </a:extLst>
          </p:cNvPr>
          <p:cNvSpPr>
            <a:spLocks noGrp="1"/>
          </p:cNvSpPr>
          <p:nvPr>
            <p:ph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5ED0D-A1ED-4143-A3F1-0995F6F6EE4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03.20.18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C7B86B-A1C2-42E2-8713-66B64E0E03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M. Verzocchi | Talk Title 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2494A1-E192-404C-9716-2CFCDE351B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6594676-7578-4C5D-9412-81CDC8F25E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4176" y="2896697"/>
            <a:ext cx="5829300" cy="338137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C938C83-B878-4379-BC9C-822D46099FF6}"/>
              </a:ext>
            </a:extLst>
          </p:cNvPr>
          <p:cNvSpPr/>
          <p:nvPr/>
        </p:nvSpPr>
        <p:spPr>
          <a:xfrm>
            <a:off x="3697357" y="1520687"/>
            <a:ext cx="616226" cy="262393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Right 11">
            <a:extLst>
              <a:ext uri="{FF2B5EF4-FFF2-40B4-BE49-F238E27FC236}">
                <a16:creationId xmlns:a16="http://schemas.microsoft.com/office/drawing/2014/main" id="{82C2E300-C3E4-494D-AC3F-EFF7446C982A}"/>
              </a:ext>
            </a:extLst>
          </p:cNvPr>
          <p:cNvSpPr/>
          <p:nvPr/>
        </p:nvSpPr>
        <p:spPr>
          <a:xfrm rot="19254047" flipV="1">
            <a:off x="2739474" y="3182167"/>
            <a:ext cx="715617" cy="178057"/>
          </a:xfrm>
          <a:prstGeom prst="rightArrow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B4A7C64-FCB9-46B0-9CDB-A3B4E85FDF66}"/>
              </a:ext>
            </a:extLst>
          </p:cNvPr>
          <p:cNvSpPr/>
          <p:nvPr/>
        </p:nvSpPr>
        <p:spPr>
          <a:xfrm>
            <a:off x="3528391" y="1769165"/>
            <a:ext cx="168966" cy="9044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25FED03D-7261-4187-87B3-EAF6B525B75B}"/>
              </a:ext>
            </a:extLst>
          </p:cNvPr>
          <p:cNvSpPr/>
          <p:nvPr/>
        </p:nvSpPr>
        <p:spPr>
          <a:xfrm>
            <a:off x="2991678" y="2693504"/>
            <a:ext cx="954157" cy="2450217"/>
          </a:xfrm>
          <a:custGeom>
            <a:avLst/>
            <a:gdLst>
              <a:gd name="connsiteX0" fmla="*/ 626165 w 954157"/>
              <a:gd name="connsiteY0" fmla="*/ 0 h 2450217"/>
              <a:gd name="connsiteX1" fmla="*/ 636105 w 954157"/>
              <a:gd name="connsiteY1" fmla="*/ 49696 h 2450217"/>
              <a:gd name="connsiteX2" fmla="*/ 646044 w 954157"/>
              <a:gd name="connsiteY2" fmla="*/ 119270 h 2450217"/>
              <a:gd name="connsiteX3" fmla="*/ 655983 w 954157"/>
              <a:gd name="connsiteY3" fmla="*/ 149087 h 2450217"/>
              <a:gd name="connsiteX4" fmla="*/ 646044 w 954157"/>
              <a:gd name="connsiteY4" fmla="*/ 397566 h 2450217"/>
              <a:gd name="connsiteX5" fmla="*/ 636105 w 954157"/>
              <a:gd name="connsiteY5" fmla="*/ 427383 h 2450217"/>
              <a:gd name="connsiteX6" fmla="*/ 586409 w 954157"/>
              <a:gd name="connsiteY6" fmla="*/ 487018 h 2450217"/>
              <a:gd name="connsiteX7" fmla="*/ 576470 w 954157"/>
              <a:gd name="connsiteY7" fmla="*/ 516835 h 2450217"/>
              <a:gd name="connsiteX8" fmla="*/ 556592 w 954157"/>
              <a:gd name="connsiteY8" fmla="*/ 596348 h 2450217"/>
              <a:gd name="connsiteX9" fmla="*/ 496957 w 954157"/>
              <a:gd name="connsiteY9" fmla="*/ 685800 h 2450217"/>
              <a:gd name="connsiteX10" fmla="*/ 477079 w 954157"/>
              <a:gd name="connsiteY10" fmla="*/ 715618 h 2450217"/>
              <a:gd name="connsiteX11" fmla="*/ 447261 w 954157"/>
              <a:gd name="connsiteY11" fmla="*/ 745435 h 2450217"/>
              <a:gd name="connsiteX12" fmla="*/ 407505 w 954157"/>
              <a:gd name="connsiteY12" fmla="*/ 805070 h 2450217"/>
              <a:gd name="connsiteX13" fmla="*/ 367748 w 954157"/>
              <a:gd name="connsiteY13" fmla="*/ 854766 h 2450217"/>
              <a:gd name="connsiteX14" fmla="*/ 318052 w 954157"/>
              <a:gd name="connsiteY14" fmla="*/ 904461 h 2450217"/>
              <a:gd name="connsiteX15" fmla="*/ 258418 w 954157"/>
              <a:gd name="connsiteY15" fmla="*/ 1003853 h 2450217"/>
              <a:gd name="connsiteX16" fmla="*/ 228600 w 954157"/>
              <a:gd name="connsiteY16" fmla="*/ 1033670 h 2450217"/>
              <a:gd name="connsiteX17" fmla="*/ 188844 w 954157"/>
              <a:gd name="connsiteY17" fmla="*/ 1093305 h 2450217"/>
              <a:gd name="connsiteX18" fmla="*/ 168965 w 954157"/>
              <a:gd name="connsiteY18" fmla="*/ 1113183 h 2450217"/>
              <a:gd name="connsiteX19" fmla="*/ 129209 w 954157"/>
              <a:gd name="connsiteY19" fmla="*/ 1172818 h 2450217"/>
              <a:gd name="connsiteX20" fmla="*/ 79513 w 954157"/>
              <a:gd name="connsiteY20" fmla="*/ 1232453 h 2450217"/>
              <a:gd name="connsiteX21" fmla="*/ 49696 w 954157"/>
              <a:gd name="connsiteY21" fmla="*/ 1302026 h 2450217"/>
              <a:gd name="connsiteX22" fmla="*/ 29818 w 954157"/>
              <a:gd name="connsiteY22" fmla="*/ 1361661 h 2450217"/>
              <a:gd name="connsiteX23" fmla="*/ 9939 w 954157"/>
              <a:gd name="connsiteY23" fmla="*/ 1431235 h 2450217"/>
              <a:gd name="connsiteX24" fmla="*/ 0 w 954157"/>
              <a:gd name="connsiteY24" fmla="*/ 1490870 h 2450217"/>
              <a:gd name="connsiteX25" fmla="*/ 9939 w 954157"/>
              <a:gd name="connsiteY25" fmla="*/ 1679713 h 2450217"/>
              <a:gd name="connsiteX26" fmla="*/ 19879 w 954157"/>
              <a:gd name="connsiteY26" fmla="*/ 1729409 h 2450217"/>
              <a:gd name="connsiteX27" fmla="*/ 29818 w 954157"/>
              <a:gd name="connsiteY27" fmla="*/ 1789044 h 2450217"/>
              <a:gd name="connsiteX28" fmla="*/ 59635 w 954157"/>
              <a:gd name="connsiteY28" fmla="*/ 1868557 h 2450217"/>
              <a:gd name="connsiteX29" fmla="*/ 69574 w 954157"/>
              <a:gd name="connsiteY29" fmla="*/ 1928192 h 2450217"/>
              <a:gd name="connsiteX30" fmla="*/ 129209 w 954157"/>
              <a:gd name="connsiteY30" fmla="*/ 1997766 h 2450217"/>
              <a:gd name="connsiteX31" fmla="*/ 159026 w 954157"/>
              <a:gd name="connsiteY31" fmla="*/ 2037522 h 2450217"/>
              <a:gd name="connsiteX32" fmla="*/ 168965 w 954157"/>
              <a:gd name="connsiteY32" fmla="*/ 2067339 h 2450217"/>
              <a:gd name="connsiteX33" fmla="*/ 228600 w 954157"/>
              <a:gd name="connsiteY33" fmla="*/ 2126974 h 2450217"/>
              <a:gd name="connsiteX34" fmla="*/ 248479 w 954157"/>
              <a:gd name="connsiteY34" fmla="*/ 2146853 h 2450217"/>
              <a:gd name="connsiteX35" fmla="*/ 278296 w 954157"/>
              <a:gd name="connsiteY35" fmla="*/ 2176670 h 2450217"/>
              <a:gd name="connsiteX36" fmla="*/ 367748 w 954157"/>
              <a:gd name="connsiteY36" fmla="*/ 2276061 h 2450217"/>
              <a:gd name="connsiteX37" fmla="*/ 397565 w 954157"/>
              <a:gd name="connsiteY37" fmla="*/ 2295939 h 2450217"/>
              <a:gd name="connsiteX38" fmla="*/ 477079 w 954157"/>
              <a:gd name="connsiteY38" fmla="*/ 2365513 h 2450217"/>
              <a:gd name="connsiteX39" fmla="*/ 546652 w 954157"/>
              <a:gd name="connsiteY39" fmla="*/ 2395331 h 2450217"/>
              <a:gd name="connsiteX40" fmla="*/ 576470 w 954157"/>
              <a:gd name="connsiteY40" fmla="*/ 2425148 h 2450217"/>
              <a:gd name="connsiteX41" fmla="*/ 735496 w 954157"/>
              <a:gd name="connsiteY41" fmla="*/ 2435087 h 2450217"/>
              <a:gd name="connsiteX42" fmla="*/ 894522 w 954157"/>
              <a:gd name="connsiteY42" fmla="*/ 2405270 h 2450217"/>
              <a:gd name="connsiteX43" fmla="*/ 954157 w 954157"/>
              <a:gd name="connsiteY43" fmla="*/ 2385392 h 2450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</a:cxnLst>
            <a:rect l="l" t="t" r="r" b="b"/>
            <a:pathLst>
              <a:path w="954157" h="2450217">
                <a:moveTo>
                  <a:pt x="626165" y="0"/>
                </a:moveTo>
                <a:cubicBezTo>
                  <a:pt x="629478" y="16565"/>
                  <a:pt x="633328" y="33032"/>
                  <a:pt x="636105" y="49696"/>
                </a:cubicBezTo>
                <a:cubicBezTo>
                  <a:pt x="639956" y="72804"/>
                  <a:pt x="641450" y="96298"/>
                  <a:pt x="646044" y="119270"/>
                </a:cubicBezTo>
                <a:cubicBezTo>
                  <a:pt x="648099" y="129543"/>
                  <a:pt x="652670" y="139148"/>
                  <a:pt x="655983" y="149087"/>
                </a:cubicBezTo>
                <a:cubicBezTo>
                  <a:pt x="652670" y="231913"/>
                  <a:pt x="651950" y="314884"/>
                  <a:pt x="646044" y="397566"/>
                </a:cubicBezTo>
                <a:cubicBezTo>
                  <a:pt x="645298" y="408016"/>
                  <a:pt x="641303" y="418287"/>
                  <a:pt x="636105" y="427383"/>
                </a:cubicBezTo>
                <a:cubicBezTo>
                  <a:pt x="620356" y="454943"/>
                  <a:pt x="606861" y="466565"/>
                  <a:pt x="586409" y="487018"/>
                </a:cubicBezTo>
                <a:cubicBezTo>
                  <a:pt x="583096" y="496957"/>
                  <a:pt x="579227" y="506728"/>
                  <a:pt x="576470" y="516835"/>
                </a:cubicBezTo>
                <a:cubicBezTo>
                  <a:pt x="569282" y="543192"/>
                  <a:pt x="571747" y="573616"/>
                  <a:pt x="556592" y="596348"/>
                </a:cubicBezTo>
                <a:lnTo>
                  <a:pt x="496957" y="685800"/>
                </a:lnTo>
                <a:cubicBezTo>
                  <a:pt x="490331" y="695739"/>
                  <a:pt x="485526" y="707171"/>
                  <a:pt x="477079" y="715618"/>
                </a:cubicBezTo>
                <a:cubicBezTo>
                  <a:pt x="467140" y="725557"/>
                  <a:pt x="455891" y="734340"/>
                  <a:pt x="447261" y="745435"/>
                </a:cubicBezTo>
                <a:cubicBezTo>
                  <a:pt x="432594" y="764293"/>
                  <a:pt x="424399" y="788177"/>
                  <a:pt x="407505" y="805070"/>
                </a:cubicBezTo>
                <a:cubicBezTo>
                  <a:pt x="330011" y="882561"/>
                  <a:pt x="455502" y="754476"/>
                  <a:pt x="367748" y="854766"/>
                </a:cubicBezTo>
                <a:cubicBezTo>
                  <a:pt x="352321" y="872396"/>
                  <a:pt x="318052" y="904461"/>
                  <a:pt x="318052" y="904461"/>
                </a:cubicBezTo>
                <a:cubicBezTo>
                  <a:pt x="302367" y="935832"/>
                  <a:pt x="282405" y="979867"/>
                  <a:pt x="258418" y="1003853"/>
                </a:cubicBezTo>
                <a:cubicBezTo>
                  <a:pt x="248479" y="1013792"/>
                  <a:pt x="237230" y="1022575"/>
                  <a:pt x="228600" y="1033670"/>
                </a:cubicBezTo>
                <a:cubicBezTo>
                  <a:pt x="213933" y="1052528"/>
                  <a:pt x="205738" y="1076412"/>
                  <a:pt x="188844" y="1093305"/>
                </a:cubicBezTo>
                <a:cubicBezTo>
                  <a:pt x="182218" y="1099931"/>
                  <a:pt x="174588" y="1105686"/>
                  <a:pt x="168965" y="1113183"/>
                </a:cubicBezTo>
                <a:cubicBezTo>
                  <a:pt x="154631" y="1132295"/>
                  <a:pt x="146102" y="1155925"/>
                  <a:pt x="129209" y="1172818"/>
                </a:cubicBezTo>
                <a:cubicBezTo>
                  <a:pt x="90945" y="1211082"/>
                  <a:pt x="107189" y="1190940"/>
                  <a:pt x="79513" y="1232453"/>
                </a:cubicBezTo>
                <a:cubicBezTo>
                  <a:pt x="47518" y="1328438"/>
                  <a:pt x="98825" y="1179202"/>
                  <a:pt x="49696" y="1302026"/>
                </a:cubicBezTo>
                <a:cubicBezTo>
                  <a:pt x="41914" y="1321481"/>
                  <a:pt x="36444" y="1341783"/>
                  <a:pt x="29818" y="1361661"/>
                </a:cubicBezTo>
                <a:cubicBezTo>
                  <a:pt x="20348" y="1390072"/>
                  <a:pt x="16177" y="1400045"/>
                  <a:pt x="9939" y="1431235"/>
                </a:cubicBezTo>
                <a:cubicBezTo>
                  <a:pt x="5987" y="1450996"/>
                  <a:pt x="3313" y="1470992"/>
                  <a:pt x="0" y="1490870"/>
                </a:cubicBezTo>
                <a:cubicBezTo>
                  <a:pt x="3313" y="1553818"/>
                  <a:pt x="4704" y="1616896"/>
                  <a:pt x="9939" y="1679713"/>
                </a:cubicBezTo>
                <a:cubicBezTo>
                  <a:pt x="11342" y="1696548"/>
                  <a:pt x="16857" y="1712788"/>
                  <a:pt x="19879" y="1729409"/>
                </a:cubicBezTo>
                <a:cubicBezTo>
                  <a:pt x="23484" y="1749236"/>
                  <a:pt x="25446" y="1769371"/>
                  <a:pt x="29818" y="1789044"/>
                </a:cubicBezTo>
                <a:cubicBezTo>
                  <a:pt x="33713" y="1806571"/>
                  <a:pt x="55767" y="1858887"/>
                  <a:pt x="59635" y="1868557"/>
                </a:cubicBezTo>
                <a:cubicBezTo>
                  <a:pt x="62948" y="1888435"/>
                  <a:pt x="62687" y="1909253"/>
                  <a:pt x="69574" y="1928192"/>
                </a:cubicBezTo>
                <a:cubicBezTo>
                  <a:pt x="97409" y="2004738"/>
                  <a:pt x="88345" y="1956901"/>
                  <a:pt x="129209" y="1997766"/>
                </a:cubicBezTo>
                <a:cubicBezTo>
                  <a:pt x="140922" y="2009479"/>
                  <a:pt x="149087" y="2024270"/>
                  <a:pt x="159026" y="2037522"/>
                </a:cubicBezTo>
                <a:cubicBezTo>
                  <a:pt x="162339" y="2047461"/>
                  <a:pt x="162533" y="2059069"/>
                  <a:pt x="168965" y="2067339"/>
                </a:cubicBezTo>
                <a:cubicBezTo>
                  <a:pt x="186224" y="2089529"/>
                  <a:pt x="208722" y="2107096"/>
                  <a:pt x="228600" y="2126974"/>
                </a:cubicBezTo>
                <a:lnTo>
                  <a:pt x="248479" y="2146853"/>
                </a:lnTo>
                <a:cubicBezTo>
                  <a:pt x="258418" y="2156792"/>
                  <a:pt x="269862" y="2165425"/>
                  <a:pt x="278296" y="2176670"/>
                </a:cubicBezTo>
                <a:cubicBezTo>
                  <a:pt x="303960" y="2210888"/>
                  <a:pt x="332074" y="2252278"/>
                  <a:pt x="367748" y="2276061"/>
                </a:cubicBezTo>
                <a:cubicBezTo>
                  <a:pt x="377687" y="2282687"/>
                  <a:pt x="388388" y="2288292"/>
                  <a:pt x="397565" y="2295939"/>
                </a:cubicBezTo>
                <a:cubicBezTo>
                  <a:pt x="455045" y="2343839"/>
                  <a:pt x="397298" y="2312326"/>
                  <a:pt x="477079" y="2365513"/>
                </a:cubicBezTo>
                <a:cubicBezTo>
                  <a:pt x="501646" y="2381891"/>
                  <a:pt x="520145" y="2386495"/>
                  <a:pt x="546652" y="2395331"/>
                </a:cubicBezTo>
                <a:cubicBezTo>
                  <a:pt x="556591" y="2405270"/>
                  <a:pt x="565672" y="2416150"/>
                  <a:pt x="576470" y="2425148"/>
                </a:cubicBezTo>
                <a:cubicBezTo>
                  <a:pt x="630189" y="2469913"/>
                  <a:pt x="637915" y="2442593"/>
                  <a:pt x="735496" y="2435087"/>
                </a:cubicBezTo>
                <a:cubicBezTo>
                  <a:pt x="826718" y="2404680"/>
                  <a:pt x="774281" y="2417294"/>
                  <a:pt x="894522" y="2405270"/>
                </a:cubicBezTo>
                <a:lnTo>
                  <a:pt x="954157" y="2385392"/>
                </a:lnTo>
              </a:path>
            </a:pathLst>
          </a:custGeom>
          <a:noFill/>
          <a:ln w="63500">
            <a:solidFill>
              <a:srgbClr val="7030A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403A9A8-5C1F-4894-B3AA-99F943A685E3}"/>
              </a:ext>
            </a:extLst>
          </p:cNvPr>
          <p:cNvSpPr/>
          <p:nvPr/>
        </p:nvSpPr>
        <p:spPr>
          <a:xfrm>
            <a:off x="2554357" y="2095378"/>
            <a:ext cx="1441173" cy="3222065"/>
          </a:xfrm>
          <a:custGeom>
            <a:avLst/>
            <a:gdLst>
              <a:gd name="connsiteX0" fmla="*/ 983973 w 1441173"/>
              <a:gd name="connsiteY0" fmla="*/ 41535 h 3222065"/>
              <a:gd name="connsiteX1" fmla="*/ 506895 w 1441173"/>
              <a:gd name="connsiteY1" fmla="*/ 11718 h 3222065"/>
              <a:gd name="connsiteX2" fmla="*/ 467139 w 1441173"/>
              <a:gd name="connsiteY2" fmla="*/ 41535 h 3222065"/>
              <a:gd name="connsiteX3" fmla="*/ 357808 w 1441173"/>
              <a:gd name="connsiteY3" fmla="*/ 111109 h 3222065"/>
              <a:gd name="connsiteX4" fmla="*/ 318052 w 1441173"/>
              <a:gd name="connsiteY4" fmla="*/ 140926 h 3222065"/>
              <a:gd name="connsiteX5" fmla="*/ 298173 w 1441173"/>
              <a:gd name="connsiteY5" fmla="*/ 160805 h 3222065"/>
              <a:gd name="connsiteX6" fmla="*/ 258417 w 1441173"/>
              <a:gd name="connsiteY6" fmla="*/ 180683 h 3222065"/>
              <a:gd name="connsiteX7" fmla="*/ 208721 w 1441173"/>
              <a:gd name="connsiteY7" fmla="*/ 240318 h 3222065"/>
              <a:gd name="connsiteX8" fmla="*/ 168965 w 1441173"/>
              <a:gd name="connsiteY8" fmla="*/ 270135 h 3222065"/>
              <a:gd name="connsiteX9" fmla="*/ 129208 w 1441173"/>
              <a:gd name="connsiteY9" fmla="*/ 339709 h 3222065"/>
              <a:gd name="connsiteX10" fmla="*/ 109330 w 1441173"/>
              <a:gd name="connsiteY10" fmla="*/ 1114961 h 3222065"/>
              <a:gd name="connsiteX11" fmla="*/ 99391 w 1441173"/>
              <a:gd name="connsiteY11" fmla="*/ 1154718 h 3222065"/>
              <a:gd name="connsiteX12" fmla="*/ 69573 w 1441173"/>
              <a:gd name="connsiteY12" fmla="*/ 1303805 h 3222065"/>
              <a:gd name="connsiteX13" fmla="*/ 59634 w 1441173"/>
              <a:gd name="connsiteY13" fmla="*/ 1373379 h 3222065"/>
              <a:gd name="connsiteX14" fmla="*/ 49695 w 1441173"/>
              <a:gd name="connsiteY14" fmla="*/ 1403196 h 3222065"/>
              <a:gd name="connsiteX15" fmla="*/ 29817 w 1441173"/>
              <a:gd name="connsiteY15" fmla="*/ 1492648 h 3222065"/>
              <a:gd name="connsiteX16" fmla="*/ 0 w 1441173"/>
              <a:gd name="connsiteY16" fmla="*/ 1611918 h 3222065"/>
              <a:gd name="connsiteX17" fmla="*/ 19878 w 1441173"/>
              <a:gd name="connsiteY17" fmla="*/ 1800761 h 3222065"/>
              <a:gd name="connsiteX18" fmla="*/ 39756 w 1441173"/>
              <a:gd name="connsiteY18" fmla="*/ 1840518 h 3222065"/>
              <a:gd name="connsiteX19" fmla="*/ 49695 w 1441173"/>
              <a:gd name="connsiteY19" fmla="*/ 1880274 h 3222065"/>
              <a:gd name="connsiteX20" fmla="*/ 79513 w 1441173"/>
              <a:gd name="connsiteY20" fmla="*/ 1949848 h 3222065"/>
              <a:gd name="connsiteX21" fmla="*/ 89452 w 1441173"/>
              <a:gd name="connsiteY21" fmla="*/ 1999544 h 3222065"/>
              <a:gd name="connsiteX22" fmla="*/ 109330 w 1441173"/>
              <a:gd name="connsiteY22" fmla="*/ 2069118 h 3222065"/>
              <a:gd name="connsiteX23" fmla="*/ 129208 w 1441173"/>
              <a:gd name="connsiteY23" fmla="*/ 2178448 h 3222065"/>
              <a:gd name="connsiteX24" fmla="*/ 149086 w 1441173"/>
              <a:gd name="connsiteY24" fmla="*/ 2218205 h 3222065"/>
              <a:gd name="connsiteX25" fmla="*/ 159026 w 1441173"/>
              <a:gd name="connsiteY25" fmla="*/ 2317596 h 3222065"/>
              <a:gd name="connsiteX26" fmla="*/ 168965 w 1441173"/>
              <a:gd name="connsiteY26" fmla="*/ 2357352 h 3222065"/>
              <a:gd name="connsiteX27" fmla="*/ 188843 w 1441173"/>
              <a:gd name="connsiteY27" fmla="*/ 2496500 h 3222065"/>
              <a:gd name="connsiteX28" fmla="*/ 208721 w 1441173"/>
              <a:gd name="connsiteY28" fmla="*/ 2675405 h 3222065"/>
              <a:gd name="connsiteX29" fmla="*/ 228600 w 1441173"/>
              <a:gd name="connsiteY29" fmla="*/ 2705222 h 3222065"/>
              <a:gd name="connsiteX30" fmla="*/ 238539 w 1441173"/>
              <a:gd name="connsiteY30" fmla="*/ 2774796 h 3222065"/>
              <a:gd name="connsiteX31" fmla="*/ 278295 w 1441173"/>
              <a:gd name="connsiteY31" fmla="*/ 2874187 h 3222065"/>
              <a:gd name="connsiteX32" fmla="*/ 288234 w 1441173"/>
              <a:gd name="connsiteY32" fmla="*/ 2904005 h 3222065"/>
              <a:gd name="connsiteX33" fmla="*/ 298173 w 1441173"/>
              <a:gd name="connsiteY33" fmla="*/ 2943761 h 3222065"/>
              <a:gd name="connsiteX34" fmla="*/ 367747 w 1441173"/>
              <a:gd name="connsiteY34" fmla="*/ 3102787 h 3222065"/>
              <a:gd name="connsiteX35" fmla="*/ 427382 w 1441173"/>
              <a:gd name="connsiteY35" fmla="*/ 3162422 h 3222065"/>
              <a:gd name="connsiteX36" fmla="*/ 536713 w 1441173"/>
              <a:gd name="connsiteY36" fmla="*/ 3212118 h 3222065"/>
              <a:gd name="connsiteX37" fmla="*/ 1103243 w 1441173"/>
              <a:gd name="connsiteY37" fmla="*/ 3202179 h 3222065"/>
              <a:gd name="connsiteX38" fmla="*/ 1162878 w 1441173"/>
              <a:gd name="connsiteY38" fmla="*/ 3192239 h 3222065"/>
              <a:gd name="connsiteX39" fmla="*/ 1371600 w 1441173"/>
              <a:gd name="connsiteY39" fmla="*/ 3202179 h 3222065"/>
              <a:gd name="connsiteX40" fmla="*/ 1441173 w 1441173"/>
              <a:gd name="connsiteY40" fmla="*/ 3222057 h 3222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441173" h="3222065">
                <a:moveTo>
                  <a:pt x="983973" y="41535"/>
                </a:moveTo>
                <a:cubicBezTo>
                  <a:pt x="804256" y="16747"/>
                  <a:pt x="681480" y="-18644"/>
                  <a:pt x="506895" y="11718"/>
                </a:cubicBezTo>
                <a:cubicBezTo>
                  <a:pt x="490575" y="14556"/>
                  <a:pt x="480922" y="32346"/>
                  <a:pt x="467139" y="41535"/>
                </a:cubicBezTo>
                <a:cubicBezTo>
                  <a:pt x="402021" y="84947"/>
                  <a:pt x="427254" y="59024"/>
                  <a:pt x="357808" y="111109"/>
                </a:cubicBezTo>
                <a:cubicBezTo>
                  <a:pt x="344556" y="121048"/>
                  <a:pt x="330778" y="130321"/>
                  <a:pt x="318052" y="140926"/>
                </a:cubicBezTo>
                <a:cubicBezTo>
                  <a:pt x="310853" y="146925"/>
                  <a:pt x="305970" y="155607"/>
                  <a:pt x="298173" y="160805"/>
                </a:cubicBezTo>
                <a:cubicBezTo>
                  <a:pt x="285845" y="169024"/>
                  <a:pt x="271669" y="174057"/>
                  <a:pt x="258417" y="180683"/>
                </a:cubicBezTo>
                <a:cubicBezTo>
                  <a:pt x="237968" y="211357"/>
                  <a:pt x="238482" y="214808"/>
                  <a:pt x="208721" y="240318"/>
                </a:cubicBezTo>
                <a:cubicBezTo>
                  <a:pt x="196144" y="251098"/>
                  <a:pt x="180678" y="258422"/>
                  <a:pt x="168965" y="270135"/>
                </a:cubicBezTo>
                <a:cubicBezTo>
                  <a:pt x="154913" y="284186"/>
                  <a:pt x="137006" y="324114"/>
                  <a:pt x="129208" y="339709"/>
                </a:cubicBezTo>
                <a:cubicBezTo>
                  <a:pt x="96948" y="694570"/>
                  <a:pt x="133296" y="264159"/>
                  <a:pt x="109330" y="1114961"/>
                </a:cubicBezTo>
                <a:cubicBezTo>
                  <a:pt x="108945" y="1128616"/>
                  <a:pt x="102205" y="1141351"/>
                  <a:pt x="99391" y="1154718"/>
                </a:cubicBezTo>
                <a:cubicBezTo>
                  <a:pt x="88950" y="1204311"/>
                  <a:pt x="76740" y="1253634"/>
                  <a:pt x="69573" y="1303805"/>
                </a:cubicBezTo>
                <a:cubicBezTo>
                  <a:pt x="66260" y="1326996"/>
                  <a:pt x="64228" y="1350407"/>
                  <a:pt x="59634" y="1373379"/>
                </a:cubicBezTo>
                <a:cubicBezTo>
                  <a:pt x="57579" y="1383652"/>
                  <a:pt x="52236" y="1393032"/>
                  <a:pt x="49695" y="1403196"/>
                </a:cubicBezTo>
                <a:cubicBezTo>
                  <a:pt x="42287" y="1432829"/>
                  <a:pt x="37687" y="1463135"/>
                  <a:pt x="29817" y="1492648"/>
                </a:cubicBezTo>
                <a:cubicBezTo>
                  <a:pt x="-5184" y="1623902"/>
                  <a:pt x="21799" y="1481121"/>
                  <a:pt x="0" y="1611918"/>
                </a:cubicBezTo>
                <a:cubicBezTo>
                  <a:pt x="6626" y="1674866"/>
                  <a:pt x="9033" y="1738402"/>
                  <a:pt x="19878" y="1800761"/>
                </a:cubicBezTo>
                <a:cubicBezTo>
                  <a:pt x="22417" y="1815358"/>
                  <a:pt x="34554" y="1826645"/>
                  <a:pt x="39756" y="1840518"/>
                </a:cubicBezTo>
                <a:cubicBezTo>
                  <a:pt x="44552" y="1853308"/>
                  <a:pt x="44899" y="1867484"/>
                  <a:pt x="49695" y="1880274"/>
                </a:cubicBezTo>
                <a:cubicBezTo>
                  <a:pt x="71024" y="1937151"/>
                  <a:pt x="67174" y="1900495"/>
                  <a:pt x="79513" y="1949848"/>
                </a:cubicBezTo>
                <a:cubicBezTo>
                  <a:pt x="83610" y="1966237"/>
                  <a:pt x="85355" y="1983155"/>
                  <a:pt x="89452" y="1999544"/>
                </a:cubicBezTo>
                <a:cubicBezTo>
                  <a:pt x="103646" y="2056319"/>
                  <a:pt x="96935" y="2000944"/>
                  <a:pt x="109330" y="2069118"/>
                </a:cubicBezTo>
                <a:cubicBezTo>
                  <a:pt x="114879" y="2099637"/>
                  <a:pt x="117273" y="2146622"/>
                  <a:pt x="129208" y="2178448"/>
                </a:cubicBezTo>
                <a:cubicBezTo>
                  <a:pt x="134410" y="2192321"/>
                  <a:pt x="142460" y="2204953"/>
                  <a:pt x="149086" y="2218205"/>
                </a:cubicBezTo>
                <a:cubicBezTo>
                  <a:pt x="152399" y="2251335"/>
                  <a:pt x="154317" y="2284635"/>
                  <a:pt x="159026" y="2317596"/>
                </a:cubicBezTo>
                <a:cubicBezTo>
                  <a:pt x="160958" y="2331119"/>
                  <a:pt x="166719" y="2343878"/>
                  <a:pt x="168965" y="2357352"/>
                </a:cubicBezTo>
                <a:cubicBezTo>
                  <a:pt x="176668" y="2403568"/>
                  <a:pt x="183261" y="2449980"/>
                  <a:pt x="188843" y="2496500"/>
                </a:cubicBezTo>
                <a:cubicBezTo>
                  <a:pt x="190021" y="2506320"/>
                  <a:pt x="200573" y="2648246"/>
                  <a:pt x="208721" y="2675405"/>
                </a:cubicBezTo>
                <a:cubicBezTo>
                  <a:pt x="212154" y="2686847"/>
                  <a:pt x="221974" y="2695283"/>
                  <a:pt x="228600" y="2705222"/>
                </a:cubicBezTo>
                <a:cubicBezTo>
                  <a:pt x="231913" y="2728413"/>
                  <a:pt x="231929" y="2752321"/>
                  <a:pt x="238539" y="2774796"/>
                </a:cubicBezTo>
                <a:cubicBezTo>
                  <a:pt x="248607" y="2809029"/>
                  <a:pt x="265486" y="2840883"/>
                  <a:pt x="278295" y="2874187"/>
                </a:cubicBezTo>
                <a:cubicBezTo>
                  <a:pt x="282056" y="2883966"/>
                  <a:pt x="285356" y="2893931"/>
                  <a:pt x="288234" y="2904005"/>
                </a:cubicBezTo>
                <a:cubicBezTo>
                  <a:pt x="291987" y="2917139"/>
                  <a:pt x="293627" y="2930880"/>
                  <a:pt x="298173" y="2943761"/>
                </a:cubicBezTo>
                <a:cubicBezTo>
                  <a:pt x="306221" y="2966562"/>
                  <a:pt x="334163" y="3065005"/>
                  <a:pt x="367747" y="3102787"/>
                </a:cubicBezTo>
                <a:cubicBezTo>
                  <a:pt x="386424" y="3123798"/>
                  <a:pt x="402238" y="3149850"/>
                  <a:pt x="427382" y="3162422"/>
                </a:cubicBezTo>
                <a:cubicBezTo>
                  <a:pt x="489707" y="3193584"/>
                  <a:pt x="453521" y="3176463"/>
                  <a:pt x="536713" y="3212118"/>
                </a:cubicBezTo>
                <a:lnTo>
                  <a:pt x="1103243" y="3202179"/>
                </a:lnTo>
                <a:cubicBezTo>
                  <a:pt x="1123385" y="3201540"/>
                  <a:pt x="1142725" y="3192239"/>
                  <a:pt x="1162878" y="3192239"/>
                </a:cubicBezTo>
                <a:cubicBezTo>
                  <a:pt x="1232531" y="3192239"/>
                  <a:pt x="1302026" y="3198866"/>
                  <a:pt x="1371600" y="3202179"/>
                </a:cubicBezTo>
                <a:cubicBezTo>
                  <a:pt x="1434377" y="3223105"/>
                  <a:pt x="1410281" y="3222057"/>
                  <a:pt x="1441173" y="3222057"/>
                </a:cubicBezTo>
              </a:path>
            </a:pathLst>
          </a:custGeom>
          <a:noFill/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F94AA75-C502-4E8D-82D3-5CFC70BEEFC2}"/>
              </a:ext>
            </a:extLst>
          </p:cNvPr>
          <p:cNvCxnSpPr/>
          <p:nvPr/>
        </p:nvCxnSpPr>
        <p:spPr>
          <a:xfrm>
            <a:off x="5088835" y="705678"/>
            <a:ext cx="0" cy="3438939"/>
          </a:xfrm>
          <a:prstGeom prst="straightConnector1">
            <a:avLst/>
          </a:prstGeom>
          <a:ln>
            <a:solidFill>
              <a:srgbClr val="FFC000"/>
            </a:solidFill>
            <a:headEnd type="triangl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6237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9F29A0-FFBA-422E-85FE-4749AAD0AC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Mechanical support for the CE boxes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F3306-16DA-4D29-B830-7713C53EEAEC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4910713" y="1207769"/>
            <a:ext cx="3935459" cy="1697923"/>
          </a:xfrm>
        </p:spPr>
        <p:txBody>
          <a:bodyPr>
            <a:normAutofit/>
          </a:bodyPr>
          <a:lstStyle/>
          <a:p>
            <a:r>
              <a:rPr lang="en-US" dirty="0"/>
              <a:t>Additional mechanical support shown in red, with screw(s) in black to hold the CE box in place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5ED0D-A1ED-4143-A3F1-0995F6F6EE46}"/>
              </a:ext>
            </a:extLst>
          </p:cNvPr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>
                <a:latin typeface="Helvetica"/>
                <a:cs typeface="Helvetica"/>
              </a:rPr>
              <a:t>03.20.18</a:t>
            </a:r>
            <a:endParaRPr lang="en-US" dirty="0">
              <a:latin typeface="Helvetica"/>
              <a:cs typeface="Helvetica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C7B86B-A1C2-42E2-8713-66B64E0E03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de-DE"/>
              <a:t>M. Verzocchi | Talk Title 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2494A1-E192-404C-9716-2CFCDE351B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>
              <a:defRPr/>
            </a:pPr>
            <a:fld id="{0C39C72E-2A13-EB4D-AD45-6D4E6ACAED8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6594676-7578-4C5D-9412-81CDC8F25E3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4176" y="2896697"/>
            <a:ext cx="5829300" cy="338137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7C938C83-B878-4379-BC9C-822D46099FF6}"/>
              </a:ext>
            </a:extLst>
          </p:cNvPr>
          <p:cNvSpPr/>
          <p:nvPr/>
        </p:nvSpPr>
        <p:spPr>
          <a:xfrm>
            <a:off x="3697357" y="1520687"/>
            <a:ext cx="616226" cy="262393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B4A7C64-FCB9-46B0-9CDB-A3B4E85FDF66}"/>
              </a:ext>
            </a:extLst>
          </p:cNvPr>
          <p:cNvSpPr/>
          <p:nvPr/>
        </p:nvSpPr>
        <p:spPr>
          <a:xfrm>
            <a:off x="3528391" y="1769165"/>
            <a:ext cx="168966" cy="904461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BD88A7A-5484-4FF7-95BC-AE2DBAD08F13}"/>
              </a:ext>
            </a:extLst>
          </p:cNvPr>
          <p:cNvSpPr/>
          <p:nvPr/>
        </p:nvSpPr>
        <p:spPr>
          <a:xfrm>
            <a:off x="3036498" y="4692770"/>
            <a:ext cx="2622430" cy="65560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20E9A98-7221-42D0-A006-1BD8E1408317}"/>
              </a:ext>
            </a:extLst>
          </p:cNvPr>
          <p:cNvSpPr/>
          <p:nvPr/>
        </p:nvSpPr>
        <p:spPr>
          <a:xfrm>
            <a:off x="3036498" y="1207770"/>
            <a:ext cx="491893" cy="3485000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CD4FCE23-5841-445C-86F9-7158E9C55F9F}"/>
              </a:ext>
            </a:extLst>
          </p:cNvPr>
          <p:cNvSpPr/>
          <p:nvPr/>
        </p:nvSpPr>
        <p:spPr>
          <a:xfrm>
            <a:off x="3036498" y="5348968"/>
            <a:ext cx="547637" cy="94125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095535BA-A965-45BD-86BE-D6CBE7DD7F1A}"/>
              </a:ext>
            </a:extLst>
          </p:cNvPr>
          <p:cNvSpPr/>
          <p:nvPr/>
        </p:nvSpPr>
        <p:spPr>
          <a:xfrm>
            <a:off x="3431109" y="1362974"/>
            <a:ext cx="726823" cy="157713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Right 13">
            <a:extLst>
              <a:ext uri="{FF2B5EF4-FFF2-40B4-BE49-F238E27FC236}">
                <a16:creationId xmlns:a16="http://schemas.microsoft.com/office/drawing/2014/main" id="{CCD82A31-23F9-4D24-ACF0-0966328C3EE9}"/>
              </a:ext>
            </a:extLst>
          </p:cNvPr>
          <p:cNvSpPr/>
          <p:nvPr/>
        </p:nvSpPr>
        <p:spPr>
          <a:xfrm rot="5400000">
            <a:off x="3646196" y="1467799"/>
            <a:ext cx="592971" cy="15520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Arrow: Right 20">
            <a:extLst>
              <a:ext uri="{FF2B5EF4-FFF2-40B4-BE49-F238E27FC236}">
                <a16:creationId xmlns:a16="http://schemas.microsoft.com/office/drawing/2014/main" id="{EC8131EE-7F58-4383-AA88-8AB67CAB1333}"/>
              </a:ext>
            </a:extLst>
          </p:cNvPr>
          <p:cNvSpPr/>
          <p:nvPr/>
        </p:nvSpPr>
        <p:spPr>
          <a:xfrm>
            <a:off x="3231060" y="1588554"/>
            <a:ext cx="592971" cy="155204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261728"/>
      </p:ext>
    </p:extLst>
  </p:cSld>
  <p:clrMapOvr>
    <a:masterClrMapping/>
  </p:clrMapOvr>
</p:sld>
</file>

<file path=ppt/theme/theme1.xml><?xml version="1.0" encoding="utf-8"?>
<a:theme xmlns:a="http://schemas.openxmlformats.org/drawingml/2006/main" name="Dune Template_051215">
  <a:themeElements>
    <a:clrScheme name="DUNE">
      <a:dk1>
        <a:srgbClr val="BC5F2B"/>
      </a:dk1>
      <a:lt1>
        <a:sysClr val="window" lastClr="FFFFFF"/>
      </a:lt1>
      <a:dk2>
        <a:srgbClr val="3C5A77"/>
      </a:dk2>
      <a:lt2>
        <a:srgbClr val="F37C23"/>
      </a:lt2>
      <a:accent1>
        <a:srgbClr val="4F81BD"/>
      </a:accent1>
      <a:accent2>
        <a:srgbClr val="FFFFFF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LBNF Content-Footer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4150</TotalTime>
  <Words>240</Words>
  <Application>Microsoft Office PowerPoint</Application>
  <PresentationFormat>On-screen Show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Geneva</vt:lpstr>
      <vt:lpstr>Helvetica</vt:lpstr>
      <vt:lpstr>Lucida Grande</vt:lpstr>
      <vt:lpstr>Dune Template_051215</vt:lpstr>
      <vt:lpstr>LBNF Content-Footer Theme</vt:lpstr>
      <vt:lpstr>Can we mount the CE boxes horizontally ?</vt:lpstr>
      <vt:lpstr>What is needed for this ?</vt:lpstr>
      <vt:lpstr>Proposal</vt:lpstr>
      <vt:lpstr>Mechanical support for the CE boxes</vt:lpstr>
    </vt:vector>
  </TitlesOfParts>
  <Manager/>
  <Company>Sandbox Studio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DUNE PowerPoint Presentation</dc:title>
  <dc:subject/>
  <dc:creator>Sandbox Studio</dc:creator>
  <cp:keywords/>
  <dc:description>Modified by A. Weber</dc:description>
  <cp:lastModifiedBy>Marco Verzocchi x3289 14304N</cp:lastModifiedBy>
  <cp:revision>123</cp:revision>
  <dcterms:created xsi:type="dcterms:W3CDTF">2015-04-30T14:29:22Z</dcterms:created>
  <dcterms:modified xsi:type="dcterms:W3CDTF">2018-05-31T14:09:31Z</dcterms:modified>
  <cp:category/>
</cp:coreProperties>
</file>