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60" r:id="rId4"/>
    <p:sldId id="261" r:id="rId5"/>
    <p:sldId id="262" r:id="rId6"/>
    <p:sldId id="264" r:id="rId7"/>
    <p:sldId id="263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6F45C-DAC7-471F-A76D-EBEC26282E7D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78634-EA16-4D8D-857C-C28B2E69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0F59-92DB-4B8C-80EC-F635650F197D}" type="datetime1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0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5D4-A53D-4E07-BD72-697CB2288FAE}" type="datetime1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4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6CE-88BE-4732-8CA9-92BC92920019}" type="datetime1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6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68A3-E800-4D37-9B85-A087176818CE}" type="datetime1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8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5AC1-C26F-4A50-99D0-5A2F83A14A52}" type="datetime1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1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310-E937-4C9D-92A4-C0EED1578369}" type="datetime1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13B4-1D0E-40BD-914D-9E8CDC5E46FC}" type="datetime1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2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00E0-4C26-45B7-A9DD-52FCBF2B972B}" type="datetime1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5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4633-E68D-47BE-AF51-58164108257D}" type="datetime1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EEBA-F0E5-4915-A30F-EF1716A206AD}" type="datetime1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8420-759E-4517-A8D2-C9E662322F93}" type="datetime1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ED87D-BAB2-4CC9-BC19-C934D4542746}" type="datetime1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41D5-532E-41BD-A3D8-BFA4915A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3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5773" y="2236124"/>
            <a:ext cx="3060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DUNE Cabling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55170" y="3840480"/>
            <a:ext cx="208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Manhong Zhao, BNL</a:t>
            </a:r>
          </a:p>
          <a:p>
            <a:pPr algn="ctr"/>
            <a:r>
              <a:rPr lang="en-US" dirty="0" smtClean="0"/>
              <a:t>5-31-2018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7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94" t="2437" r="8447" b="13197"/>
          <a:stretch/>
        </p:blipFill>
        <p:spPr>
          <a:xfrm>
            <a:off x="7822276" y="3746233"/>
            <a:ext cx="4172245" cy="2832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8" t="28636" r="5049" b="33158"/>
          <a:stretch/>
        </p:blipFill>
        <p:spPr>
          <a:xfrm>
            <a:off x="147098" y="2042103"/>
            <a:ext cx="4978401" cy="1242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13" t="26609" r="5334" b="30663"/>
          <a:stretch/>
        </p:blipFill>
        <p:spPr>
          <a:xfrm>
            <a:off x="147098" y="4666502"/>
            <a:ext cx="4978401" cy="1397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10350" y="4903649"/>
            <a:ext cx="191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long </a:t>
            </a:r>
            <a:r>
              <a:rPr lang="en-US" dirty="0" err="1" smtClean="0"/>
              <a:t>unistrut</a:t>
            </a:r>
            <a:r>
              <a:rPr lang="en-US" dirty="0" smtClean="0"/>
              <a:t> channels support the cable weight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4804756" y="4804756"/>
            <a:ext cx="1105594" cy="5605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 flipV="1">
            <a:off x="4804756" y="5020887"/>
            <a:ext cx="1105594" cy="3444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>
            <a:off x="4804756" y="5365314"/>
            <a:ext cx="1105594" cy="988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</p:cNvCxnSpPr>
          <p:nvPr/>
        </p:nvCxnSpPr>
        <p:spPr>
          <a:xfrm flipH="1">
            <a:off x="4813069" y="5365314"/>
            <a:ext cx="1097281" cy="553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4320" y="475103"/>
            <a:ext cx="522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Cable tray assembly on upper APA </a:t>
            </a:r>
            <a:endParaRPr lang="en-US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705020" y="1078792"/>
            <a:ext cx="3867095" cy="3196019"/>
            <a:chOff x="7220410" y="229466"/>
            <a:chExt cx="3867095" cy="31960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22345" t="7739" r="19113" b="7895"/>
            <a:stretch/>
          </p:blipFill>
          <p:spPr>
            <a:xfrm flipH="1">
              <a:off x="7220410" y="823521"/>
              <a:ext cx="2962680" cy="260196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9202189" y="2560320"/>
              <a:ext cx="11637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809018" y="1338349"/>
              <a:ext cx="5569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0183090" y="1338349"/>
              <a:ext cx="0" cy="122197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183090" y="177012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269mm</a:t>
              </a: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8931461" y="336276"/>
              <a:ext cx="0" cy="72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0108276" y="374074"/>
              <a:ext cx="0" cy="72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290262" y="340823"/>
              <a:ext cx="0" cy="72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290262" y="533400"/>
              <a:ext cx="163942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931461" y="538163"/>
              <a:ext cx="117681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657768" y="22946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358mm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65887" y="24375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256mm</a:t>
              </a:r>
              <a:endParaRPr lang="en-US" dirty="0"/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988" t="9922" r="21804" b="6491"/>
          <a:stretch/>
        </p:blipFill>
        <p:spPr>
          <a:xfrm>
            <a:off x="374073" y="2420302"/>
            <a:ext cx="4206117" cy="3701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94"/>
          <a:stretch/>
        </p:blipFill>
        <p:spPr>
          <a:xfrm>
            <a:off x="4962698" y="1869797"/>
            <a:ext cx="7021945" cy="4320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073" y="440574"/>
            <a:ext cx="835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Mock-up of cabling from upper APA to feedthrough port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04256" y="2967643"/>
            <a:ext cx="127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70mm </a:t>
            </a:r>
          </a:p>
          <a:p>
            <a:r>
              <a:rPr lang="en-US" dirty="0" smtClean="0"/>
              <a:t>corrugation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4975438" y="2593571"/>
            <a:ext cx="1940751" cy="697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4975438" y="3290809"/>
            <a:ext cx="444460" cy="458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2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737" t="3685" r="30120"/>
          <a:stretch/>
        </p:blipFill>
        <p:spPr>
          <a:xfrm>
            <a:off x="0" y="1231900"/>
            <a:ext cx="3514978" cy="516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76" b="7427"/>
          <a:stretch/>
        </p:blipFill>
        <p:spPr>
          <a:xfrm>
            <a:off x="3453095" y="1472737"/>
            <a:ext cx="8618145" cy="49280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949175" y="1122617"/>
            <a:ext cx="5712687" cy="5289974"/>
            <a:chOff x="1835269" y="1205744"/>
            <a:chExt cx="5712687" cy="52899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1290" r="42545" b="20838"/>
            <a:stretch/>
          </p:blipFill>
          <p:spPr>
            <a:xfrm>
              <a:off x="2514600" y="1205744"/>
              <a:ext cx="5033356" cy="5289974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3948547" y="2286002"/>
              <a:ext cx="0" cy="1138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128955" y="1745675"/>
              <a:ext cx="0" cy="955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164679" y="3483032"/>
              <a:ext cx="25769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48547" y="2506288"/>
              <a:ext cx="118040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784764" y="2506288"/>
              <a:ext cx="116378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984269" y="2992581"/>
              <a:ext cx="96427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83777" y="4613566"/>
              <a:ext cx="0" cy="874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984269" y="5303520"/>
              <a:ext cx="19950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52407" y="2078182"/>
              <a:ext cx="0" cy="14048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542116" y="1886989"/>
              <a:ext cx="0" cy="159604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35269" y="511885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76mm</a:t>
              </a: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2585258" y="5303520"/>
              <a:ext cx="3990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942710" y="2202873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402mm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53545" y="2679472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332mm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13705" y="2159722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400mm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6246604" y="249119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550mm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5482418" y="2553543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480mm</a:t>
              </a:r>
              <a:endParaRPr lang="en-US" dirty="0"/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5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75" r="14744"/>
          <a:stretch/>
        </p:blipFill>
        <p:spPr>
          <a:xfrm>
            <a:off x="1041400" y="1193800"/>
            <a:ext cx="6546627" cy="5214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763" y="525780"/>
            <a:ext cx="373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Cable routing at bottom APA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01636" y="5816831"/>
            <a:ext cx="474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Assumed a </a:t>
            </a:r>
            <a:r>
              <a:rPr lang="en-US" dirty="0" smtClean="0"/>
              <a:t>bending </a:t>
            </a:r>
            <a:r>
              <a:rPr lang="en-US" dirty="0" smtClean="0"/>
              <a:t>radius of </a:t>
            </a:r>
            <a:r>
              <a:rPr lang="en-US" dirty="0" smtClean="0"/>
              <a:t>35mm (70mm </a:t>
            </a:r>
            <a:r>
              <a:rPr lang="en-US" dirty="0" err="1" smtClean="0"/>
              <a:t>dia</a:t>
            </a:r>
            <a:r>
              <a:rPr lang="en-US" dirty="0" smtClean="0"/>
              <a:t>).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813069" y="4763193"/>
            <a:ext cx="581892" cy="1053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874840"/>
            <a:ext cx="2575328" cy="326389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37B-9B68-4E24-9307-A475D0AA1587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00" t="2905" r="18365"/>
          <a:stretch/>
        </p:blipFill>
        <p:spPr>
          <a:xfrm rot="10800000">
            <a:off x="558140" y="1288472"/>
            <a:ext cx="6514174" cy="5273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016" y="1416779"/>
            <a:ext cx="3187672" cy="4400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763" y="525780"/>
            <a:ext cx="373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Cable routing at bottom APA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01636" y="5816831"/>
            <a:ext cx="6750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Assumed a generous bending radius of 100mm (200mm </a:t>
            </a:r>
            <a:r>
              <a:rPr lang="en-US" dirty="0" err="1" smtClean="0"/>
              <a:t>dia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Actual minimum bending radius of one bundle can be 30mm ~ 40mm.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671753" y="4572000"/>
            <a:ext cx="723207" cy="1244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0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45" t="20549" r="24476" b="7449"/>
          <a:stretch/>
        </p:blipFill>
        <p:spPr>
          <a:xfrm>
            <a:off x="2859314" y="1575781"/>
            <a:ext cx="6458857" cy="490484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26001" y="4588933"/>
            <a:ext cx="0" cy="110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08400" y="5511800"/>
            <a:ext cx="11176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6932" y="523239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118mm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78333" y="5012265"/>
            <a:ext cx="1354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54333" y="3505198"/>
            <a:ext cx="2878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62067" y="3505198"/>
            <a:ext cx="0" cy="15070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62067" y="405471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155mm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134" y="383711"/>
            <a:ext cx="7375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 mounted horizontally on lower APA</a:t>
            </a:r>
            <a:endParaRPr lang="en-US" sz="36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5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4" r="1688"/>
          <a:stretch/>
        </p:blipFill>
        <p:spPr>
          <a:xfrm>
            <a:off x="159659" y="1763957"/>
            <a:ext cx="7068456" cy="4676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85" r="41894"/>
          <a:stretch/>
        </p:blipFill>
        <p:spPr>
          <a:xfrm>
            <a:off x="7387771" y="1030042"/>
            <a:ext cx="4464918" cy="5410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134" y="383711"/>
            <a:ext cx="7427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 mounted horizontally on upper APA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1D5-532E-41BD-A3D8-BFA4915ADB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108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Zhao, Manhong</dc:creator>
  <cp:lastModifiedBy>Zhao, Manhong</cp:lastModifiedBy>
  <cp:revision>24</cp:revision>
  <dcterms:created xsi:type="dcterms:W3CDTF">2018-05-24T19:03:11Z</dcterms:created>
  <dcterms:modified xsi:type="dcterms:W3CDTF">2018-05-31T13:53:14Z</dcterms:modified>
</cp:coreProperties>
</file>