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theme/themeOverride1.xml" ContentType="application/vnd.openxmlformats-officedocument.themeOverride+xml"/>
  <Override PartName="/ppt/drawings/drawing2.xml" ContentType="application/vnd.openxmlformats-officedocument.drawingml.chartshapes+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09" r:id="rId4"/>
  </p:sldMasterIdLst>
  <p:notesMasterIdLst>
    <p:notesMasterId r:id="rId47"/>
  </p:notesMasterIdLst>
  <p:handoutMasterIdLst>
    <p:handoutMasterId r:id="rId48"/>
  </p:handoutMasterIdLst>
  <p:sldIdLst>
    <p:sldId id="662" r:id="rId5"/>
    <p:sldId id="663" r:id="rId6"/>
    <p:sldId id="690" r:id="rId7"/>
    <p:sldId id="691" r:id="rId8"/>
    <p:sldId id="692" r:id="rId9"/>
    <p:sldId id="665" r:id="rId10"/>
    <p:sldId id="666" r:id="rId11"/>
    <p:sldId id="667" r:id="rId12"/>
    <p:sldId id="668" r:id="rId13"/>
    <p:sldId id="669" r:id="rId14"/>
    <p:sldId id="670" r:id="rId15"/>
    <p:sldId id="671" r:id="rId16"/>
    <p:sldId id="672" r:id="rId17"/>
    <p:sldId id="673" r:id="rId18"/>
    <p:sldId id="674" r:id="rId19"/>
    <p:sldId id="675" r:id="rId20"/>
    <p:sldId id="676" r:id="rId21"/>
    <p:sldId id="677" r:id="rId22"/>
    <p:sldId id="678" r:id="rId23"/>
    <p:sldId id="679" r:id="rId24"/>
    <p:sldId id="680" r:id="rId25"/>
    <p:sldId id="681" r:id="rId26"/>
    <p:sldId id="682" r:id="rId27"/>
    <p:sldId id="683" r:id="rId28"/>
    <p:sldId id="687" r:id="rId29"/>
    <p:sldId id="703" r:id="rId30"/>
    <p:sldId id="706" r:id="rId31"/>
    <p:sldId id="704" r:id="rId32"/>
    <p:sldId id="705" r:id="rId33"/>
    <p:sldId id="698" r:id="rId34"/>
    <p:sldId id="700" r:id="rId35"/>
    <p:sldId id="701" r:id="rId36"/>
    <p:sldId id="717" r:id="rId37"/>
    <p:sldId id="702" r:id="rId38"/>
    <p:sldId id="718" r:id="rId39"/>
    <p:sldId id="716" r:id="rId40"/>
    <p:sldId id="715" r:id="rId41"/>
    <p:sldId id="693" r:id="rId42"/>
    <p:sldId id="697" r:id="rId43"/>
    <p:sldId id="695" r:id="rId44"/>
    <p:sldId id="696" r:id="rId45"/>
    <p:sldId id="688" r:id="rId46"/>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110"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110"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110"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110"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110" charset="-128"/>
        <a:cs typeface="+mn-cs"/>
      </a:defRPr>
    </a:lvl5pPr>
    <a:lvl6pPr marL="2286000" algn="l" defTabSz="914400" rtl="0" eaLnBrk="1" latinLnBrk="0" hangingPunct="1">
      <a:defRPr kern="1200">
        <a:solidFill>
          <a:schemeClr val="tx1"/>
        </a:solidFill>
        <a:latin typeface="Arial" pitchFamily="34" charset="0"/>
        <a:ea typeface="ＭＳ Ｐゴシック" pitchFamily="-110" charset="-128"/>
        <a:cs typeface="+mn-cs"/>
      </a:defRPr>
    </a:lvl6pPr>
    <a:lvl7pPr marL="2743200" algn="l" defTabSz="914400" rtl="0" eaLnBrk="1" latinLnBrk="0" hangingPunct="1">
      <a:defRPr kern="1200">
        <a:solidFill>
          <a:schemeClr val="tx1"/>
        </a:solidFill>
        <a:latin typeface="Arial" pitchFamily="34" charset="0"/>
        <a:ea typeface="ＭＳ Ｐゴシック" pitchFamily="-110" charset="-128"/>
        <a:cs typeface="+mn-cs"/>
      </a:defRPr>
    </a:lvl7pPr>
    <a:lvl8pPr marL="3200400" algn="l" defTabSz="914400" rtl="0" eaLnBrk="1" latinLnBrk="0" hangingPunct="1">
      <a:defRPr kern="1200">
        <a:solidFill>
          <a:schemeClr val="tx1"/>
        </a:solidFill>
        <a:latin typeface="Arial" pitchFamily="34" charset="0"/>
        <a:ea typeface="ＭＳ Ｐゴシック" pitchFamily="-110" charset="-128"/>
        <a:cs typeface="+mn-cs"/>
      </a:defRPr>
    </a:lvl8pPr>
    <a:lvl9pPr marL="3657600" algn="l" defTabSz="914400" rtl="0" eaLnBrk="1" latinLnBrk="0" hangingPunct="1">
      <a:defRPr kern="1200">
        <a:solidFill>
          <a:schemeClr val="tx1"/>
        </a:solidFill>
        <a:latin typeface="Arial" pitchFamily="34" charset="0"/>
        <a:ea typeface="ＭＳ Ｐゴシック" pitchFamily="-11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0000"/>
    <a:srgbClr val="FF3EE4"/>
    <a:srgbClr val="A4001D"/>
    <a:srgbClr val="9A0000"/>
    <a:srgbClr val="FFCC99"/>
    <a:srgbClr val="9D3431"/>
    <a:srgbClr val="0000FF"/>
    <a:srgbClr val="FFFFCC"/>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21" autoAdjust="0"/>
    <p:restoredTop sz="96940" autoAdjust="0"/>
  </p:normalViewPr>
  <p:slideViewPr>
    <p:cSldViewPr snapToGrid="0">
      <p:cViewPr varScale="1">
        <p:scale>
          <a:sx n="102" d="100"/>
          <a:sy n="102" d="100"/>
        </p:scale>
        <p:origin x="127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0" d="100"/>
          <a:sy n="80" d="100"/>
        </p:scale>
        <p:origin x="-3498" y="-78"/>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ANSYS%20Files\LCLS%20II\Shipping%20Frame\Shipping%20System%20Testing\SRF17\Shock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file:///D:\SRF17%20-%20Shipping\Shipping%20Test%20Alignment.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SRF17%20-%20Shipping\Shipping%20Test%20Alignment.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ANSYS%20Files\LCLS%20II\Shipping%20Frame\Shipping%20System%20Testing\Shipping%20Test%20Alignment.xlsx" TargetMode="Externa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Users\huque\Downloads\pCM%20BL%20vac_20170226_Bristol%20Road%20Trip_all4.xlsx" TargetMode="External"/><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Work%20Files\LCLS-II\DOE%20Review\Shocks.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Work%20Files\LCLS-II\DOE%20Review\JLab%20to%20FNAL%20Shocks.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Work%20Files\LCLS-II\DOE%20Review\JLab%20to%20FNAL%20Shock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24731567644953"/>
          <c:y val="4.3650793650793648E-2"/>
          <c:w val="0.8773834804740317"/>
          <c:h val="0.67080552430946128"/>
        </c:manualLayout>
      </c:layout>
      <c:barChart>
        <c:barDir val="col"/>
        <c:grouping val="clustered"/>
        <c:varyColors val="0"/>
        <c:ser>
          <c:idx val="0"/>
          <c:order val="0"/>
          <c:tx>
            <c:strRef>
              <c:f>Sheet1!$E$3</c:f>
              <c:strCache>
                <c:ptCount val="1"/>
                <c:pt idx="0">
                  <c:v>Outer Frame</c:v>
                </c:pt>
              </c:strCache>
            </c:strRef>
          </c:tx>
          <c:spPr>
            <a:solidFill>
              <a:schemeClr val="tx1"/>
            </a:solidFill>
            <a:ln>
              <a:noFill/>
            </a:ln>
            <a:effectLst/>
          </c:spPr>
          <c:invertIfNegative val="0"/>
          <c:cat>
            <c:strRef>
              <c:f>Sheet1!$D$4:$D$12</c:f>
              <c:strCache>
                <c:ptCount val="9"/>
                <c:pt idx="0">
                  <c:v>Longitudinal 1</c:v>
                </c:pt>
                <c:pt idx="1">
                  <c:v>Longitudinal 2</c:v>
                </c:pt>
                <c:pt idx="2">
                  <c:v>Longitudinal 3</c:v>
                </c:pt>
                <c:pt idx="3">
                  <c:v>Vertical 1</c:v>
                </c:pt>
                <c:pt idx="4">
                  <c:v>Vertical 2</c:v>
                </c:pt>
                <c:pt idx="5">
                  <c:v>Vertical 3</c:v>
                </c:pt>
                <c:pt idx="6">
                  <c:v>Transverse 1</c:v>
                </c:pt>
                <c:pt idx="7">
                  <c:v>Transverse 2</c:v>
                </c:pt>
                <c:pt idx="8">
                  <c:v>Transverse 3</c:v>
                </c:pt>
              </c:strCache>
            </c:strRef>
          </c:cat>
          <c:val>
            <c:numRef>
              <c:f>Sheet1!$E$4:$E$12</c:f>
              <c:numCache>
                <c:formatCode>General</c:formatCode>
                <c:ptCount val="9"/>
                <c:pt idx="0">
                  <c:v>3.53</c:v>
                </c:pt>
                <c:pt idx="1">
                  <c:v>3.36</c:v>
                </c:pt>
                <c:pt idx="2">
                  <c:v>2.84</c:v>
                </c:pt>
                <c:pt idx="3">
                  <c:v>3.58</c:v>
                </c:pt>
                <c:pt idx="4">
                  <c:v>3.47</c:v>
                </c:pt>
                <c:pt idx="5">
                  <c:v>2.94</c:v>
                </c:pt>
                <c:pt idx="6">
                  <c:v>4.7699999999999996</c:v>
                </c:pt>
                <c:pt idx="7">
                  <c:v>4.2</c:v>
                </c:pt>
                <c:pt idx="8">
                  <c:v>4.29</c:v>
                </c:pt>
              </c:numCache>
            </c:numRef>
          </c:val>
          <c:extLst>
            <c:ext xmlns:c16="http://schemas.microsoft.com/office/drawing/2014/chart" uri="{C3380CC4-5D6E-409C-BE32-E72D297353CC}">
              <c16:uniqueId val="{00000000-242F-498F-A5EF-A86C414D3A88}"/>
            </c:ext>
          </c:extLst>
        </c:ser>
        <c:ser>
          <c:idx val="1"/>
          <c:order val="1"/>
          <c:tx>
            <c:strRef>
              <c:f>Sheet1!$F$3</c:f>
              <c:strCache>
                <c:ptCount val="1"/>
                <c:pt idx="0">
                  <c:v>Inner Frame</c:v>
                </c:pt>
              </c:strCache>
            </c:strRef>
          </c:tx>
          <c:spPr>
            <a:solidFill>
              <a:srgbClr val="FF0000"/>
            </a:solidFill>
            <a:ln>
              <a:noFill/>
            </a:ln>
            <a:effectLst/>
          </c:spPr>
          <c:invertIfNegative val="0"/>
          <c:cat>
            <c:strRef>
              <c:f>Sheet1!$D$4:$D$12</c:f>
              <c:strCache>
                <c:ptCount val="9"/>
                <c:pt idx="0">
                  <c:v>Longitudinal 1</c:v>
                </c:pt>
                <c:pt idx="1">
                  <c:v>Longitudinal 2</c:v>
                </c:pt>
                <c:pt idx="2">
                  <c:v>Longitudinal 3</c:v>
                </c:pt>
                <c:pt idx="3">
                  <c:v>Vertical 1</c:v>
                </c:pt>
                <c:pt idx="4">
                  <c:v>Vertical 2</c:v>
                </c:pt>
                <c:pt idx="5">
                  <c:v>Vertical 3</c:v>
                </c:pt>
                <c:pt idx="6">
                  <c:v>Transverse 1</c:v>
                </c:pt>
                <c:pt idx="7">
                  <c:v>Transverse 2</c:v>
                </c:pt>
                <c:pt idx="8">
                  <c:v>Transverse 3</c:v>
                </c:pt>
              </c:strCache>
            </c:strRef>
          </c:cat>
          <c:val>
            <c:numRef>
              <c:f>Sheet1!$F$4:$F$12</c:f>
              <c:numCache>
                <c:formatCode>General</c:formatCode>
                <c:ptCount val="9"/>
                <c:pt idx="0">
                  <c:v>1.25</c:v>
                </c:pt>
                <c:pt idx="1">
                  <c:v>1.26</c:v>
                </c:pt>
                <c:pt idx="2">
                  <c:v>0.68</c:v>
                </c:pt>
                <c:pt idx="3">
                  <c:v>0.57999999999999996</c:v>
                </c:pt>
                <c:pt idx="4">
                  <c:v>1</c:v>
                </c:pt>
                <c:pt idx="5">
                  <c:v>0.99</c:v>
                </c:pt>
                <c:pt idx="6">
                  <c:v>2.1800000000000002</c:v>
                </c:pt>
                <c:pt idx="7">
                  <c:v>3.01</c:v>
                </c:pt>
                <c:pt idx="8">
                  <c:v>1.6</c:v>
                </c:pt>
              </c:numCache>
            </c:numRef>
          </c:val>
          <c:extLst>
            <c:ext xmlns:c16="http://schemas.microsoft.com/office/drawing/2014/chart" uri="{C3380CC4-5D6E-409C-BE32-E72D297353CC}">
              <c16:uniqueId val="{00000001-242F-498F-A5EF-A86C414D3A88}"/>
            </c:ext>
          </c:extLst>
        </c:ser>
        <c:dLbls>
          <c:showLegendKey val="0"/>
          <c:showVal val="0"/>
          <c:showCatName val="0"/>
          <c:showSerName val="0"/>
          <c:showPercent val="0"/>
          <c:showBubbleSize val="0"/>
        </c:dLbls>
        <c:gapWidth val="219"/>
        <c:overlap val="-27"/>
        <c:axId val="141642248"/>
        <c:axId val="141638968"/>
      </c:barChart>
      <c:catAx>
        <c:axId val="141642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638968"/>
        <c:crosses val="autoZero"/>
        <c:auto val="1"/>
        <c:lblAlgn val="ctr"/>
        <c:lblOffset val="100"/>
        <c:noMultiLvlLbl val="0"/>
      </c:catAx>
      <c:valAx>
        <c:axId val="141638968"/>
        <c:scaling>
          <c:orientation val="minMax"/>
          <c:max val="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Force (g)</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642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dirty="0"/>
              <a:t>X (Horizontal)</a:t>
            </a:r>
          </a:p>
        </c:rich>
      </c:tx>
      <c:overlay val="0"/>
    </c:title>
    <c:autoTitleDeleted val="0"/>
    <c:plotArea>
      <c:layout>
        <c:manualLayout>
          <c:layoutTarget val="inner"/>
          <c:xMode val="edge"/>
          <c:yMode val="edge"/>
          <c:x val="0.1698648364141648"/>
          <c:y val="0.14096589166023671"/>
          <c:w val="0.78307634005642346"/>
          <c:h val="0.51587167306566029"/>
        </c:manualLayout>
      </c:layout>
      <c:lineChart>
        <c:grouping val="standard"/>
        <c:varyColors val="0"/>
        <c:ser>
          <c:idx val="0"/>
          <c:order val="0"/>
          <c:tx>
            <c:v>X (Horizontal)</c:v>
          </c:tx>
          <c:spPr>
            <a:ln w="19050">
              <a:solidFill>
                <a:schemeClr val="tx1"/>
              </a:solidFill>
            </a:ln>
          </c:spPr>
          <c:marker>
            <c:spPr>
              <a:solidFill>
                <a:schemeClr val="tx1"/>
              </a:solidFill>
              <a:ln>
                <a:solidFill>
                  <a:schemeClr val="tx1"/>
                </a:solidFill>
              </a:ln>
            </c:spPr>
          </c:marker>
          <c:errBars>
            <c:errDir val="y"/>
            <c:errBarType val="both"/>
            <c:errValType val="fixedVal"/>
            <c:noEndCap val="0"/>
            <c:val val="0.18000000000000002"/>
          </c:errBars>
          <c:cat>
            <c:strRef>
              <c:f>Sheet3!$F$12:$F$23</c:f>
              <c:strCache>
                <c:ptCount val="12"/>
                <c:pt idx="0">
                  <c:v>Cavity 1 DS</c:v>
                </c:pt>
                <c:pt idx="1">
                  <c:v>Cavity 2 US</c:v>
                </c:pt>
                <c:pt idx="2">
                  <c:v>Cavity 2 DS</c:v>
                </c:pt>
                <c:pt idx="3">
                  <c:v>Cavity 3US</c:v>
                </c:pt>
                <c:pt idx="4">
                  <c:v>Cavity 3DS</c:v>
                </c:pt>
                <c:pt idx="5">
                  <c:v>Cavity 4 US</c:v>
                </c:pt>
                <c:pt idx="6">
                  <c:v>Cavity 4 DS</c:v>
                </c:pt>
                <c:pt idx="7">
                  <c:v>Cavity 5 US</c:v>
                </c:pt>
                <c:pt idx="8">
                  <c:v>Cavity 5 DS</c:v>
                </c:pt>
                <c:pt idx="9">
                  <c:v>Cavity 7 US</c:v>
                </c:pt>
                <c:pt idx="10">
                  <c:v>Cavity 7 DS</c:v>
                </c:pt>
                <c:pt idx="11">
                  <c:v>Cavity 8 US</c:v>
                </c:pt>
              </c:strCache>
            </c:strRef>
          </c:cat>
          <c:val>
            <c:numRef>
              <c:f>Sheet3!$G$12:$G$23</c:f>
              <c:numCache>
                <c:formatCode>General</c:formatCode>
                <c:ptCount val="12"/>
                <c:pt idx="0">
                  <c:v>-0.45499999999999996</c:v>
                </c:pt>
                <c:pt idx="1">
                  <c:v>-0.13999999999999999</c:v>
                </c:pt>
                <c:pt idx="2">
                  <c:v>4.0000000000000036E-2</c:v>
                </c:pt>
                <c:pt idx="3">
                  <c:v>-1.999999999999999E-2</c:v>
                </c:pt>
                <c:pt idx="4">
                  <c:v>2.6666666666666672E-2</c:v>
                </c:pt>
                <c:pt idx="5">
                  <c:v>-3.999999999999998E-2</c:v>
                </c:pt>
                <c:pt idx="6">
                  <c:v>-0.31</c:v>
                </c:pt>
                <c:pt idx="7">
                  <c:v>-0.17333333333333331</c:v>
                </c:pt>
                <c:pt idx="8">
                  <c:v>-0.29666666666666663</c:v>
                </c:pt>
                <c:pt idx="9">
                  <c:v>-0.16333333333333333</c:v>
                </c:pt>
                <c:pt idx="10">
                  <c:v>-0.20666666666666667</c:v>
                </c:pt>
                <c:pt idx="11">
                  <c:v>-0.2350000000000001</c:v>
                </c:pt>
              </c:numCache>
            </c:numRef>
          </c:val>
          <c:smooth val="0"/>
          <c:extLst>
            <c:ext xmlns:c16="http://schemas.microsoft.com/office/drawing/2014/chart" uri="{C3380CC4-5D6E-409C-BE32-E72D297353CC}">
              <c16:uniqueId val="{00000000-0B16-4B7F-8F6B-D99B2CB8D5C4}"/>
            </c:ext>
          </c:extLst>
        </c:ser>
        <c:dLbls>
          <c:showLegendKey val="0"/>
          <c:showVal val="0"/>
          <c:showCatName val="0"/>
          <c:showSerName val="0"/>
          <c:showPercent val="0"/>
          <c:showBubbleSize val="0"/>
        </c:dLbls>
        <c:marker val="1"/>
        <c:smooth val="0"/>
        <c:axId val="114860032"/>
        <c:axId val="114861568"/>
      </c:lineChart>
      <c:catAx>
        <c:axId val="114860032"/>
        <c:scaling>
          <c:orientation val="minMax"/>
        </c:scaling>
        <c:delete val="0"/>
        <c:axPos val="b"/>
        <c:numFmt formatCode="General" sourceLinked="0"/>
        <c:majorTickMark val="none"/>
        <c:minorTickMark val="none"/>
        <c:tickLblPos val="nextTo"/>
        <c:txPr>
          <a:bodyPr rot="-5400000" vert="horz"/>
          <a:lstStyle/>
          <a:p>
            <a:pPr>
              <a:defRPr/>
            </a:pPr>
            <a:endParaRPr lang="en-US"/>
          </a:p>
        </c:txPr>
        <c:crossAx val="114861568"/>
        <c:crossesAt val="-0.70000000000000007"/>
        <c:auto val="1"/>
        <c:lblAlgn val="ctr"/>
        <c:lblOffset val="100"/>
        <c:noMultiLvlLbl val="0"/>
      </c:catAx>
      <c:valAx>
        <c:axId val="114861568"/>
        <c:scaling>
          <c:orientation val="minMax"/>
        </c:scaling>
        <c:delete val="0"/>
        <c:axPos val="l"/>
        <c:majorGridlines/>
        <c:title>
          <c:tx>
            <c:rich>
              <a:bodyPr/>
              <a:lstStyle/>
              <a:p>
                <a:pPr>
                  <a:defRPr/>
                </a:pPr>
                <a:r>
                  <a:rPr lang="en-US"/>
                  <a:t>Position Delta</a:t>
                </a:r>
                <a:r>
                  <a:rPr lang="en-US" baseline="0"/>
                  <a:t> (mm)</a:t>
                </a:r>
                <a:endParaRPr lang="en-US"/>
              </a:p>
            </c:rich>
          </c:tx>
          <c:overlay val="0"/>
        </c:title>
        <c:numFmt formatCode="General" sourceLinked="1"/>
        <c:majorTickMark val="none"/>
        <c:minorTickMark val="none"/>
        <c:tickLblPos val="nextTo"/>
        <c:crossAx val="114860032"/>
        <c:crosses val="autoZero"/>
        <c:crossBetween val="between"/>
      </c:valAx>
      <c:spPr>
        <a:noFill/>
        <a:ln w="25400">
          <a:noFill/>
        </a:ln>
      </c:spPr>
    </c:plotArea>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dirty="0"/>
              <a:t>Y (Vertical)</a:t>
            </a:r>
          </a:p>
        </c:rich>
      </c:tx>
      <c:overlay val="0"/>
    </c:title>
    <c:autoTitleDeleted val="0"/>
    <c:plotArea>
      <c:layout>
        <c:manualLayout>
          <c:layoutTarget val="inner"/>
          <c:xMode val="edge"/>
          <c:yMode val="edge"/>
          <c:x val="0.182998526253737"/>
          <c:y val="0.14096589166023671"/>
          <c:w val="0.76994265021685127"/>
          <c:h val="0.51587167306566029"/>
        </c:manualLayout>
      </c:layout>
      <c:lineChart>
        <c:grouping val="standard"/>
        <c:varyColors val="0"/>
        <c:ser>
          <c:idx val="1"/>
          <c:order val="0"/>
          <c:tx>
            <c:v>Y (Vertical)</c:v>
          </c:tx>
          <c:spPr>
            <a:ln w="19050">
              <a:solidFill>
                <a:schemeClr val="tx1"/>
              </a:solidFill>
            </a:ln>
          </c:spPr>
          <c:marker>
            <c:spPr>
              <a:solidFill>
                <a:schemeClr val="tx1"/>
              </a:solidFill>
              <a:ln>
                <a:solidFill>
                  <a:schemeClr val="tx1"/>
                </a:solidFill>
              </a:ln>
            </c:spPr>
          </c:marker>
          <c:errBars>
            <c:errDir val="y"/>
            <c:errBarType val="both"/>
            <c:errValType val="fixedVal"/>
            <c:noEndCap val="0"/>
            <c:val val="0.18000000000000002"/>
          </c:errBars>
          <c:cat>
            <c:strRef>
              <c:f>Sheet3!$F$12:$F$23</c:f>
              <c:strCache>
                <c:ptCount val="12"/>
                <c:pt idx="0">
                  <c:v>Cavity 1 DS</c:v>
                </c:pt>
                <c:pt idx="1">
                  <c:v>Cavity 2 US</c:v>
                </c:pt>
                <c:pt idx="2">
                  <c:v>Cavity 2 DS</c:v>
                </c:pt>
                <c:pt idx="3">
                  <c:v>Cavity 3US</c:v>
                </c:pt>
                <c:pt idx="4">
                  <c:v>Cavity 3DS</c:v>
                </c:pt>
                <c:pt idx="5">
                  <c:v>Cavity 4 US</c:v>
                </c:pt>
                <c:pt idx="6">
                  <c:v>Cavity 4 DS</c:v>
                </c:pt>
                <c:pt idx="7">
                  <c:v>Cavity 5 US</c:v>
                </c:pt>
                <c:pt idx="8">
                  <c:v>Cavity 5 DS</c:v>
                </c:pt>
                <c:pt idx="9">
                  <c:v>Cavity 7 US</c:v>
                </c:pt>
                <c:pt idx="10">
                  <c:v>Cavity 7 DS</c:v>
                </c:pt>
                <c:pt idx="11">
                  <c:v>Cavity 8 US</c:v>
                </c:pt>
              </c:strCache>
            </c:strRef>
          </c:cat>
          <c:val>
            <c:numRef>
              <c:f>Sheet3!$H$12:$H$23</c:f>
              <c:numCache>
                <c:formatCode>General</c:formatCode>
                <c:ptCount val="12"/>
                <c:pt idx="0">
                  <c:v>-9.3333333333333712E-2</c:v>
                </c:pt>
                <c:pt idx="1">
                  <c:v>-5.6666666666671972E-2</c:v>
                </c:pt>
                <c:pt idx="2">
                  <c:v>9.9999999999909051E-3</c:v>
                </c:pt>
                <c:pt idx="3">
                  <c:v>3.666666666666174E-2</c:v>
                </c:pt>
                <c:pt idx="4">
                  <c:v>-1.6666666666651508E-2</c:v>
                </c:pt>
                <c:pt idx="5">
                  <c:v>-0.10666666666665492</c:v>
                </c:pt>
                <c:pt idx="6">
                  <c:v>-7.00000000000216E-2</c:v>
                </c:pt>
                <c:pt idx="7">
                  <c:v>0</c:v>
                </c:pt>
                <c:pt idx="8">
                  <c:v>1.9999999999953388E-2</c:v>
                </c:pt>
                <c:pt idx="9">
                  <c:v>0.10999999999998522</c:v>
                </c:pt>
                <c:pt idx="10">
                  <c:v>4.3333333333350765E-2</c:v>
                </c:pt>
                <c:pt idx="11">
                  <c:v>0.17666666666667652</c:v>
                </c:pt>
              </c:numCache>
            </c:numRef>
          </c:val>
          <c:smooth val="0"/>
          <c:extLst>
            <c:ext xmlns:c16="http://schemas.microsoft.com/office/drawing/2014/chart" uri="{C3380CC4-5D6E-409C-BE32-E72D297353CC}">
              <c16:uniqueId val="{00000000-5E15-4B9C-9708-FC4B80A50C51}"/>
            </c:ext>
          </c:extLst>
        </c:ser>
        <c:dLbls>
          <c:showLegendKey val="0"/>
          <c:showVal val="0"/>
          <c:showCatName val="0"/>
          <c:showSerName val="0"/>
          <c:showPercent val="0"/>
          <c:showBubbleSize val="0"/>
        </c:dLbls>
        <c:marker val="1"/>
        <c:smooth val="0"/>
        <c:axId val="114860032"/>
        <c:axId val="114861568"/>
      </c:lineChart>
      <c:catAx>
        <c:axId val="114860032"/>
        <c:scaling>
          <c:orientation val="minMax"/>
        </c:scaling>
        <c:delete val="0"/>
        <c:axPos val="b"/>
        <c:numFmt formatCode="General" sourceLinked="0"/>
        <c:majorTickMark val="none"/>
        <c:minorTickMark val="none"/>
        <c:tickLblPos val="nextTo"/>
        <c:txPr>
          <a:bodyPr rot="-5400000" vert="horz"/>
          <a:lstStyle/>
          <a:p>
            <a:pPr>
              <a:defRPr/>
            </a:pPr>
            <a:endParaRPr lang="en-US"/>
          </a:p>
        </c:txPr>
        <c:crossAx val="114861568"/>
        <c:crossesAt val="-0.5"/>
        <c:auto val="1"/>
        <c:lblAlgn val="ctr"/>
        <c:lblOffset val="100"/>
        <c:noMultiLvlLbl val="0"/>
      </c:catAx>
      <c:valAx>
        <c:axId val="114861568"/>
        <c:scaling>
          <c:orientation val="minMax"/>
        </c:scaling>
        <c:delete val="0"/>
        <c:axPos val="l"/>
        <c:majorGridlines/>
        <c:title>
          <c:tx>
            <c:rich>
              <a:bodyPr/>
              <a:lstStyle/>
              <a:p>
                <a:pPr>
                  <a:defRPr/>
                </a:pPr>
                <a:r>
                  <a:rPr lang="en-US"/>
                  <a:t>Position Delta</a:t>
                </a:r>
                <a:r>
                  <a:rPr lang="en-US" baseline="0"/>
                  <a:t> (mm)</a:t>
                </a:r>
                <a:endParaRPr lang="en-US"/>
              </a:p>
            </c:rich>
          </c:tx>
          <c:overlay val="0"/>
        </c:title>
        <c:numFmt formatCode="General" sourceLinked="1"/>
        <c:majorTickMark val="none"/>
        <c:minorTickMark val="none"/>
        <c:tickLblPos val="nextTo"/>
        <c:crossAx val="114860032"/>
        <c:crosses val="autoZero"/>
        <c:crossBetween val="between"/>
      </c:valAx>
    </c:plotArea>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dirty="0"/>
              <a:t>Z (Longitudinal)</a:t>
            </a:r>
          </a:p>
        </c:rich>
      </c:tx>
      <c:overlay val="0"/>
    </c:title>
    <c:autoTitleDeleted val="0"/>
    <c:plotArea>
      <c:layout>
        <c:manualLayout>
          <c:layoutTarget val="inner"/>
          <c:xMode val="edge"/>
          <c:yMode val="edge"/>
          <c:x val="0.17108654828188316"/>
          <c:y val="0.12148413557218636"/>
          <c:w val="0.79504562975653148"/>
          <c:h val="0.53525260245224526"/>
        </c:manualLayout>
      </c:layout>
      <c:lineChart>
        <c:grouping val="standard"/>
        <c:varyColors val="0"/>
        <c:ser>
          <c:idx val="2"/>
          <c:order val="0"/>
          <c:tx>
            <c:v>Z (Longitudinal)</c:v>
          </c:tx>
          <c:spPr>
            <a:ln w="19050">
              <a:solidFill>
                <a:schemeClr val="tx1"/>
              </a:solidFill>
            </a:ln>
          </c:spPr>
          <c:marker>
            <c:spPr>
              <a:solidFill>
                <a:schemeClr val="tx1"/>
              </a:solidFill>
              <a:ln>
                <a:solidFill>
                  <a:schemeClr val="tx1"/>
                </a:solidFill>
              </a:ln>
            </c:spPr>
          </c:marker>
          <c:errBars>
            <c:errDir val="y"/>
            <c:errBarType val="both"/>
            <c:errValType val="fixedVal"/>
            <c:noEndCap val="0"/>
            <c:val val="0.18000000000000002"/>
            <c:spPr>
              <a:ln w="12700">
                <a:solidFill>
                  <a:schemeClr val="tx1"/>
                </a:solidFill>
              </a:ln>
            </c:spPr>
          </c:errBars>
          <c:cat>
            <c:strRef>
              <c:f>Sheet2!$L$12:$U$12</c:f>
              <c:strCache>
                <c:ptCount val="10"/>
                <c:pt idx="0">
                  <c:v>Cavity 2 US</c:v>
                </c:pt>
                <c:pt idx="1">
                  <c:v>Cavity 2 DS</c:v>
                </c:pt>
                <c:pt idx="2">
                  <c:v>Cavity 3US</c:v>
                </c:pt>
                <c:pt idx="3">
                  <c:v>Cavity 3DS</c:v>
                </c:pt>
                <c:pt idx="4">
                  <c:v>Cavity 4 US</c:v>
                </c:pt>
                <c:pt idx="5">
                  <c:v>Cavity 5 US</c:v>
                </c:pt>
                <c:pt idx="6">
                  <c:v>Cavity 6 DS</c:v>
                </c:pt>
                <c:pt idx="7">
                  <c:v>Cavity 7 US</c:v>
                </c:pt>
                <c:pt idx="8">
                  <c:v>Cavity 7 DS</c:v>
                </c:pt>
                <c:pt idx="9">
                  <c:v>Cavity 8 US</c:v>
                </c:pt>
              </c:strCache>
            </c:strRef>
          </c:cat>
          <c:val>
            <c:numRef>
              <c:f>Sheet2!$L$15:$U$15</c:f>
              <c:numCache>
                <c:formatCode>General</c:formatCode>
                <c:ptCount val="10"/>
                <c:pt idx="0">
                  <c:v>-0.33000000000083674</c:v>
                </c:pt>
                <c:pt idx="1">
                  <c:v>-0.29666666666707897</c:v>
                </c:pt>
                <c:pt idx="2">
                  <c:v>-0.17666666666673336</c:v>
                </c:pt>
                <c:pt idx="3">
                  <c:v>-4.3333333333066548E-2</c:v>
                </c:pt>
                <c:pt idx="4">
                  <c:v>-0.35333333333392147</c:v>
                </c:pt>
                <c:pt idx="5">
                  <c:v>-0.52999999999997272</c:v>
                </c:pt>
                <c:pt idx="6">
                  <c:v>-0.47666666666668789</c:v>
                </c:pt>
                <c:pt idx="7">
                  <c:v>-0.72333333333335759</c:v>
                </c:pt>
                <c:pt idx="8">
                  <c:v>-0.7566666666666606</c:v>
                </c:pt>
                <c:pt idx="9">
                  <c:v>-0.76999999999998181</c:v>
                </c:pt>
              </c:numCache>
            </c:numRef>
          </c:val>
          <c:smooth val="0"/>
          <c:extLst>
            <c:ext xmlns:c16="http://schemas.microsoft.com/office/drawing/2014/chart" uri="{C3380CC4-5D6E-409C-BE32-E72D297353CC}">
              <c16:uniqueId val="{00000000-4B37-4061-A049-CCE1CAA74FA2}"/>
            </c:ext>
          </c:extLst>
        </c:ser>
        <c:dLbls>
          <c:showLegendKey val="0"/>
          <c:showVal val="0"/>
          <c:showCatName val="0"/>
          <c:showSerName val="0"/>
          <c:showPercent val="0"/>
          <c:showBubbleSize val="0"/>
        </c:dLbls>
        <c:marker val="1"/>
        <c:smooth val="0"/>
        <c:axId val="91212800"/>
        <c:axId val="111858432"/>
      </c:lineChart>
      <c:catAx>
        <c:axId val="91212800"/>
        <c:scaling>
          <c:orientation val="minMax"/>
        </c:scaling>
        <c:delete val="0"/>
        <c:axPos val="b"/>
        <c:numFmt formatCode="General" sourceLinked="0"/>
        <c:majorTickMark val="none"/>
        <c:minorTickMark val="none"/>
        <c:tickLblPos val="nextTo"/>
        <c:txPr>
          <a:bodyPr rot="-5400000" vert="horz"/>
          <a:lstStyle/>
          <a:p>
            <a:pPr>
              <a:defRPr/>
            </a:pPr>
            <a:endParaRPr lang="en-US"/>
          </a:p>
        </c:txPr>
        <c:crossAx val="111858432"/>
        <c:crossesAt val="-1"/>
        <c:auto val="1"/>
        <c:lblAlgn val="ctr"/>
        <c:lblOffset val="100"/>
        <c:noMultiLvlLbl val="0"/>
      </c:catAx>
      <c:valAx>
        <c:axId val="111858432"/>
        <c:scaling>
          <c:orientation val="minMax"/>
          <c:max val="0.2"/>
          <c:min val="-1"/>
        </c:scaling>
        <c:delete val="0"/>
        <c:axPos val="l"/>
        <c:majorGridlines/>
        <c:title>
          <c:tx>
            <c:rich>
              <a:bodyPr/>
              <a:lstStyle/>
              <a:p>
                <a:pPr>
                  <a:defRPr/>
                </a:pPr>
                <a:r>
                  <a:rPr lang="en-US"/>
                  <a:t>Position Delta (mm)</a:t>
                </a:r>
              </a:p>
            </c:rich>
          </c:tx>
          <c:layout>
            <c:manualLayout>
              <c:xMode val="edge"/>
              <c:yMode val="edge"/>
              <c:x val="0"/>
              <c:y val="0.14715345152872472"/>
            </c:manualLayout>
          </c:layout>
          <c:overlay val="0"/>
        </c:title>
        <c:numFmt formatCode="General" sourceLinked="1"/>
        <c:majorTickMark val="none"/>
        <c:minorTickMark val="none"/>
        <c:tickLblPos val="nextTo"/>
        <c:crossAx val="91212800"/>
        <c:crosses val="autoZero"/>
        <c:crossBetween val="between"/>
      </c:valAx>
    </c:plotArea>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Two Pfeiffer 361 Multi-Gauges on pCM beamline vac_ 02-03MAR2017 road trip</a:t>
            </a:r>
          </a:p>
        </c:rich>
      </c:tx>
      <c:layout>
        <c:manualLayout>
          <c:xMode val="edge"/>
          <c:yMode val="edge"/>
          <c:x val="0.14097001763668432"/>
          <c:y val="1.6726403823178016E-2"/>
        </c:manualLayout>
      </c:layout>
      <c:overlay val="0"/>
      <c:spPr>
        <a:noFill/>
        <a:ln>
          <a:noFill/>
        </a:ln>
        <a:effectLst/>
      </c:spPr>
    </c:title>
    <c:autoTitleDeleted val="0"/>
    <c:plotArea>
      <c:layout/>
      <c:scatterChart>
        <c:scatterStyle val="smoothMarker"/>
        <c:varyColors val="0"/>
        <c:ser>
          <c:idx val="0"/>
          <c:order val="0"/>
          <c:tx>
            <c:strRef>
              <c:f>'all 4 data'!$D$1</c:f>
              <c:strCache>
                <c:ptCount val="1"/>
                <c:pt idx="0">
                  <c:v>USB ch1 [Torr]</c:v>
                </c:pt>
              </c:strCache>
            </c:strRef>
          </c:tx>
          <c:spPr>
            <a:ln w="12700" cap="rnd">
              <a:solidFill>
                <a:srgbClr val="00B0F0"/>
              </a:solidFill>
              <a:round/>
            </a:ln>
            <a:effectLst/>
          </c:spPr>
          <c:marker>
            <c:symbol val="circle"/>
            <c:size val="2"/>
            <c:spPr>
              <a:solidFill>
                <a:schemeClr val="accent1"/>
              </a:solidFill>
              <a:ln w="6350">
                <a:solidFill>
                  <a:schemeClr val="accent1"/>
                </a:solidFill>
              </a:ln>
              <a:effectLst/>
            </c:spPr>
          </c:marker>
          <c:xVal>
            <c:numRef>
              <c:f>'all 4 data'!$C$2:$C$8497</c:f>
              <c:numCache>
                <c:formatCode>m/d/yy\ h:mm;@</c:formatCode>
                <c:ptCount val="8496"/>
                <c:pt idx="0">
                  <c:v>42795.600706018522</c:v>
                </c:pt>
                <c:pt idx="1">
                  <c:v>42795.601053240738</c:v>
                </c:pt>
                <c:pt idx="2">
                  <c:v>42795.601400462961</c:v>
                </c:pt>
                <c:pt idx="3">
                  <c:v>42795.601747685185</c:v>
                </c:pt>
                <c:pt idx="4">
                  <c:v>42795.602094907408</c:v>
                </c:pt>
                <c:pt idx="5">
                  <c:v>42795.602442129632</c:v>
                </c:pt>
                <c:pt idx="6">
                  <c:v>42795.602789351855</c:v>
                </c:pt>
                <c:pt idx="7">
                  <c:v>42795.603136574071</c:v>
                </c:pt>
                <c:pt idx="8">
                  <c:v>42795.603483796294</c:v>
                </c:pt>
                <c:pt idx="9">
                  <c:v>42795.603831018518</c:v>
                </c:pt>
                <c:pt idx="10">
                  <c:v>42795.604178240741</c:v>
                </c:pt>
                <c:pt idx="11">
                  <c:v>42795.604525462964</c:v>
                </c:pt>
                <c:pt idx="12">
                  <c:v>42795.604872685188</c:v>
                </c:pt>
                <c:pt idx="13">
                  <c:v>42795.605219907404</c:v>
                </c:pt>
                <c:pt idx="14">
                  <c:v>42795.605567129627</c:v>
                </c:pt>
                <c:pt idx="15">
                  <c:v>42795.605914351851</c:v>
                </c:pt>
                <c:pt idx="16">
                  <c:v>42795.606261574074</c:v>
                </c:pt>
                <c:pt idx="17">
                  <c:v>42795.606608796297</c:v>
                </c:pt>
                <c:pt idx="18">
                  <c:v>42795.606956018521</c:v>
                </c:pt>
                <c:pt idx="19">
                  <c:v>42795.607303240744</c:v>
                </c:pt>
                <c:pt idx="20">
                  <c:v>42795.60765046296</c:v>
                </c:pt>
                <c:pt idx="21">
                  <c:v>42795.607997685183</c:v>
                </c:pt>
                <c:pt idx="22">
                  <c:v>42795.608344907407</c:v>
                </c:pt>
                <c:pt idx="23">
                  <c:v>42795.60869212963</c:v>
                </c:pt>
                <c:pt idx="24">
                  <c:v>42795.609039351853</c:v>
                </c:pt>
                <c:pt idx="25">
                  <c:v>42795.609386574077</c:v>
                </c:pt>
                <c:pt idx="26">
                  <c:v>42795.609733796293</c:v>
                </c:pt>
                <c:pt idx="27">
                  <c:v>42795.610081018516</c:v>
                </c:pt>
                <c:pt idx="28">
                  <c:v>42795.61042824074</c:v>
                </c:pt>
                <c:pt idx="29">
                  <c:v>42795.610775462963</c:v>
                </c:pt>
                <c:pt idx="30">
                  <c:v>42795.611122685186</c:v>
                </c:pt>
                <c:pt idx="31">
                  <c:v>42795.61146990741</c:v>
                </c:pt>
                <c:pt idx="32">
                  <c:v>42795.611817129633</c:v>
                </c:pt>
                <c:pt idx="33">
                  <c:v>42795.612164351849</c:v>
                </c:pt>
                <c:pt idx="34">
                  <c:v>42795.612511574072</c:v>
                </c:pt>
                <c:pt idx="35">
                  <c:v>42795.612858796296</c:v>
                </c:pt>
                <c:pt idx="36">
                  <c:v>42795.613206018519</c:v>
                </c:pt>
                <c:pt idx="37">
                  <c:v>42795.613553240742</c:v>
                </c:pt>
                <c:pt idx="38">
                  <c:v>42795.613900462966</c:v>
                </c:pt>
                <c:pt idx="39">
                  <c:v>42795.614247685182</c:v>
                </c:pt>
                <c:pt idx="40">
                  <c:v>42795.614594907405</c:v>
                </c:pt>
                <c:pt idx="41">
                  <c:v>42795.614942129629</c:v>
                </c:pt>
                <c:pt idx="42">
                  <c:v>42795.615289351852</c:v>
                </c:pt>
                <c:pt idx="43">
                  <c:v>42795.615636574075</c:v>
                </c:pt>
                <c:pt idx="44">
                  <c:v>42795.615983796299</c:v>
                </c:pt>
                <c:pt idx="45">
                  <c:v>42795.616331018522</c:v>
                </c:pt>
                <c:pt idx="46">
                  <c:v>42795.616678240738</c:v>
                </c:pt>
                <c:pt idx="47">
                  <c:v>42795.617025462961</c:v>
                </c:pt>
                <c:pt idx="48">
                  <c:v>42795.617372685185</c:v>
                </c:pt>
                <c:pt idx="49">
                  <c:v>42795.617719907408</c:v>
                </c:pt>
                <c:pt idx="50">
                  <c:v>42795.618067129632</c:v>
                </c:pt>
                <c:pt idx="51">
                  <c:v>42795.618414351855</c:v>
                </c:pt>
                <c:pt idx="52">
                  <c:v>42795.618761574071</c:v>
                </c:pt>
                <c:pt idx="53">
                  <c:v>42795.619108796294</c:v>
                </c:pt>
                <c:pt idx="54">
                  <c:v>42795.619456018518</c:v>
                </c:pt>
                <c:pt idx="55">
                  <c:v>42795.619803240741</c:v>
                </c:pt>
                <c:pt idx="56">
                  <c:v>42795.620150462964</c:v>
                </c:pt>
                <c:pt idx="57">
                  <c:v>42795.620497685188</c:v>
                </c:pt>
                <c:pt idx="58">
                  <c:v>42795.620844907404</c:v>
                </c:pt>
                <c:pt idx="59">
                  <c:v>42795.621192129627</c:v>
                </c:pt>
                <c:pt idx="60">
                  <c:v>42795.621539351851</c:v>
                </c:pt>
                <c:pt idx="61">
                  <c:v>42795.621886574074</c:v>
                </c:pt>
                <c:pt idx="62">
                  <c:v>42795.622233796297</c:v>
                </c:pt>
                <c:pt idx="63">
                  <c:v>42795.622581018521</c:v>
                </c:pt>
                <c:pt idx="64">
                  <c:v>42795.622928240744</c:v>
                </c:pt>
                <c:pt idx="65">
                  <c:v>42795.62327546296</c:v>
                </c:pt>
                <c:pt idx="66">
                  <c:v>42795.623622685183</c:v>
                </c:pt>
                <c:pt idx="67">
                  <c:v>42795.623969907407</c:v>
                </c:pt>
                <c:pt idx="68">
                  <c:v>42795.62431712963</c:v>
                </c:pt>
                <c:pt idx="69">
                  <c:v>42795.624664351853</c:v>
                </c:pt>
                <c:pt idx="70">
                  <c:v>42795.625011574077</c:v>
                </c:pt>
                <c:pt idx="71">
                  <c:v>42795.625358796293</c:v>
                </c:pt>
                <c:pt idx="72">
                  <c:v>42795.625706018516</c:v>
                </c:pt>
                <c:pt idx="73">
                  <c:v>42795.62605324074</c:v>
                </c:pt>
                <c:pt idx="74">
                  <c:v>42795.626400462963</c:v>
                </c:pt>
                <c:pt idx="75">
                  <c:v>42795.626747685186</c:v>
                </c:pt>
                <c:pt idx="76">
                  <c:v>42795.62709490741</c:v>
                </c:pt>
                <c:pt idx="77">
                  <c:v>42795.627442129633</c:v>
                </c:pt>
                <c:pt idx="78">
                  <c:v>42795.627789351849</c:v>
                </c:pt>
                <c:pt idx="79">
                  <c:v>42795.628136574072</c:v>
                </c:pt>
                <c:pt idx="80">
                  <c:v>42795.628483796296</c:v>
                </c:pt>
                <c:pt idx="81">
                  <c:v>42795.628831018519</c:v>
                </c:pt>
                <c:pt idx="82">
                  <c:v>42795.629178240742</c:v>
                </c:pt>
                <c:pt idx="83">
                  <c:v>42795.629525462966</c:v>
                </c:pt>
                <c:pt idx="84">
                  <c:v>42795.629872685182</c:v>
                </c:pt>
                <c:pt idx="85">
                  <c:v>42795.630219907405</c:v>
                </c:pt>
                <c:pt idx="86">
                  <c:v>42795.630567129629</c:v>
                </c:pt>
                <c:pt idx="87">
                  <c:v>42795.630914351852</c:v>
                </c:pt>
                <c:pt idx="88">
                  <c:v>42795.631261574075</c:v>
                </c:pt>
                <c:pt idx="89">
                  <c:v>42795.631608796299</c:v>
                </c:pt>
                <c:pt idx="90">
                  <c:v>42795.631956018522</c:v>
                </c:pt>
                <c:pt idx="91">
                  <c:v>42795.632303240738</c:v>
                </c:pt>
                <c:pt idx="92">
                  <c:v>42795.632650462961</c:v>
                </c:pt>
                <c:pt idx="93">
                  <c:v>42795.632997685185</c:v>
                </c:pt>
                <c:pt idx="94">
                  <c:v>42795.633344907408</c:v>
                </c:pt>
                <c:pt idx="95">
                  <c:v>42795.633692129632</c:v>
                </c:pt>
                <c:pt idx="96">
                  <c:v>42795.634039351855</c:v>
                </c:pt>
                <c:pt idx="97">
                  <c:v>42795.634386574071</c:v>
                </c:pt>
                <c:pt idx="98">
                  <c:v>42795.634733796294</c:v>
                </c:pt>
                <c:pt idx="99">
                  <c:v>42795.635081018518</c:v>
                </c:pt>
                <c:pt idx="100">
                  <c:v>42795.635428240741</c:v>
                </c:pt>
                <c:pt idx="101">
                  <c:v>42795.635775462964</c:v>
                </c:pt>
                <c:pt idx="102">
                  <c:v>42795.636122685188</c:v>
                </c:pt>
                <c:pt idx="103">
                  <c:v>42795.636469907404</c:v>
                </c:pt>
                <c:pt idx="104">
                  <c:v>42795.636817129627</c:v>
                </c:pt>
                <c:pt idx="105">
                  <c:v>42795.637164351851</c:v>
                </c:pt>
                <c:pt idx="106">
                  <c:v>42795.637511574074</c:v>
                </c:pt>
                <c:pt idx="107">
                  <c:v>42795.637858796297</c:v>
                </c:pt>
                <c:pt idx="108">
                  <c:v>42795.638206018521</c:v>
                </c:pt>
                <c:pt idx="109">
                  <c:v>42795.638553240744</c:v>
                </c:pt>
                <c:pt idx="110">
                  <c:v>42795.63890046296</c:v>
                </c:pt>
                <c:pt idx="111">
                  <c:v>42795.639247685183</c:v>
                </c:pt>
                <c:pt idx="112">
                  <c:v>42795.639594907407</c:v>
                </c:pt>
                <c:pt idx="113">
                  <c:v>42795.63994212963</c:v>
                </c:pt>
                <c:pt idx="114">
                  <c:v>42795.640289351853</c:v>
                </c:pt>
                <c:pt idx="115">
                  <c:v>42795.640636574077</c:v>
                </c:pt>
                <c:pt idx="116">
                  <c:v>42795.640983796293</c:v>
                </c:pt>
                <c:pt idx="117">
                  <c:v>42795.641331018516</c:v>
                </c:pt>
                <c:pt idx="118">
                  <c:v>42795.64167824074</c:v>
                </c:pt>
                <c:pt idx="119">
                  <c:v>42795.642025462963</c:v>
                </c:pt>
                <c:pt idx="120">
                  <c:v>42795.642372685186</c:v>
                </c:pt>
                <c:pt idx="121">
                  <c:v>42795.64271990741</c:v>
                </c:pt>
                <c:pt idx="122">
                  <c:v>42795.643067129633</c:v>
                </c:pt>
                <c:pt idx="123">
                  <c:v>42795.643414351849</c:v>
                </c:pt>
                <c:pt idx="124">
                  <c:v>42795.643761574072</c:v>
                </c:pt>
                <c:pt idx="125">
                  <c:v>42795.644108796296</c:v>
                </c:pt>
                <c:pt idx="126">
                  <c:v>42795.644456018519</c:v>
                </c:pt>
                <c:pt idx="127">
                  <c:v>42795.644803240742</c:v>
                </c:pt>
                <c:pt idx="128">
                  <c:v>42795.645150462966</c:v>
                </c:pt>
                <c:pt idx="129">
                  <c:v>42795.645497685182</c:v>
                </c:pt>
                <c:pt idx="130">
                  <c:v>42795.645844907405</c:v>
                </c:pt>
                <c:pt idx="131">
                  <c:v>42795.646192129629</c:v>
                </c:pt>
                <c:pt idx="132">
                  <c:v>42795.646539351852</c:v>
                </c:pt>
                <c:pt idx="133">
                  <c:v>42795.646886574075</c:v>
                </c:pt>
                <c:pt idx="134">
                  <c:v>42795.647233796299</c:v>
                </c:pt>
                <c:pt idx="135">
                  <c:v>42795.647581018522</c:v>
                </c:pt>
                <c:pt idx="136">
                  <c:v>42795.647928240738</c:v>
                </c:pt>
                <c:pt idx="137">
                  <c:v>42795.648275462961</c:v>
                </c:pt>
                <c:pt idx="138">
                  <c:v>42795.648622685185</c:v>
                </c:pt>
                <c:pt idx="139">
                  <c:v>42795.648969907408</c:v>
                </c:pt>
                <c:pt idx="140">
                  <c:v>42795.649317129632</c:v>
                </c:pt>
                <c:pt idx="141">
                  <c:v>42795.649664351855</c:v>
                </c:pt>
                <c:pt idx="142">
                  <c:v>42795.650011574071</c:v>
                </c:pt>
                <c:pt idx="143">
                  <c:v>42795.650358796294</c:v>
                </c:pt>
                <c:pt idx="144">
                  <c:v>42795.650706018518</c:v>
                </c:pt>
                <c:pt idx="145">
                  <c:v>42795.651053240741</c:v>
                </c:pt>
                <c:pt idx="146">
                  <c:v>42795.651400462964</c:v>
                </c:pt>
                <c:pt idx="147">
                  <c:v>42795.651747685188</c:v>
                </c:pt>
                <c:pt idx="148">
                  <c:v>42795.652094907404</c:v>
                </c:pt>
                <c:pt idx="149">
                  <c:v>42795.652442129627</c:v>
                </c:pt>
                <c:pt idx="150">
                  <c:v>42795.652789351851</c:v>
                </c:pt>
                <c:pt idx="151">
                  <c:v>42795.653136574074</c:v>
                </c:pt>
                <c:pt idx="152">
                  <c:v>42795.653483796297</c:v>
                </c:pt>
                <c:pt idx="153">
                  <c:v>42795.653831018521</c:v>
                </c:pt>
                <c:pt idx="154">
                  <c:v>42795.654178240744</c:v>
                </c:pt>
                <c:pt idx="155">
                  <c:v>42795.65452546296</c:v>
                </c:pt>
                <c:pt idx="156">
                  <c:v>42795.654872685183</c:v>
                </c:pt>
                <c:pt idx="157">
                  <c:v>42795.655219907407</c:v>
                </c:pt>
                <c:pt idx="158">
                  <c:v>42795.65556712963</c:v>
                </c:pt>
                <c:pt idx="159">
                  <c:v>42795.655914351853</c:v>
                </c:pt>
                <c:pt idx="160">
                  <c:v>42795.656261574077</c:v>
                </c:pt>
                <c:pt idx="161">
                  <c:v>42795.656608796293</c:v>
                </c:pt>
                <c:pt idx="162">
                  <c:v>42795.656956018516</c:v>
                </c:pt>
                <c:pt idx="163">
                  <c:v>42795.65730324074</c:v>
                </c:pt>
                <c:pt idx="164">
                  <c:v>42795.657650462963</c:v>
                </c:pt>
                <c:pt idx="165">
                  <c:v>42795.657997685186</c:v>
                </c:pt>
                <c:pt idx="166">
                  <c:v>42795.65834490741</c:v>
                </c:pt>
                <c:pt idx="167">
                  <c:v>42795.658692129633</c:v>
                </c:pt>
                <c:pt idx="168">
                  <c:v>42795.659039351849</c:v>
                </c:pt>
                <c:pt idx="169">
                  <c:v>42795.659386574072</c:v>
                </c:pt>
                <c:pt idx="170">
                  <c:v>42795.659733796296</c:v>
                </c:pt>
                <c:pt idx="171">
                  <c:v>42795.660081018519</c:v>
                </c:pt>
                <c:pt idx="172">
                  <c:v>42795.660428240742</c:v>
                </c:pt>
                <c:pt idx="173">
                  <c:v>42795.660775462966</c:v>
                </c:pt>
                <c:pt idx="174">
                  <c:v>42795.661122685182</c:v>
                </c:pt>
                <c:pt idx="175">
                  <c:v>42795.661469907405</c:v>
                </c:pt>
                <c:pt idx="176">
                  <c:v>42795.661817129629</c:v>
                </c:pt>
                <c:pt idx="177">
                  <c:v>42795.662164351852</c:v>
                </c:pt>
                <c:pt idx="178">
                  <c:v>42795.662511574075</c:v>
                </c:pt>
                <c:pt idx="179">
                  <c:v>42795.662858796299</c:v>
                </c:pt>
                <c:pt idx="180">
                  <c:v>42795.663206018522</c:v>
                </c:pt>
                <c:pt idx="181">
                  <c:v>42795.663553240738</c:v>
                </c:pt>
                <c:pt idx="182">
                  <c:v>42795.663900462961</c:v>
                </c:pt>
                <c:pt idx="183">
                  <c:v>42795.664247685185</c:v>
                </c:pt>
                <c:pt idx="184">
                  <c:v>42795.664594907408</c:v>
                </c:pt>
                <c:pt idx="185">
                  <c:v>42795.664942129632</c:v>
                </c:pt>
                <c:pt idx="186">
                  <c:v>42795.665289351855</c:v>
                </c:pt>
                <c:pt idx="187">
                  <c:v>42795.665636574071</c:v>
                </c:pt>
                <c:pt idx="188">
                  <c:v>42795.665983796294</c:v>
                </c:pt>
                <c:pt idx="189">
                  <c:v>42795.666331018518</c:v>
                </c:pt>
                <c:pt idx="190">
                  <c:v>42795.666678240741</c:v>
                </c:pt>
                <c:pt idx="191">
                  <c:v>42795.667025462964</c:v>
                </c:pt>
                <c:pt idx="192">
                  <c:v>42795.667372685188</c:v>
                </c:pt>
                <c:pt idx="193">
                  <c:v>42795.667719907404</c:v>
                </c:pt>
                <c:pt idx="194">
                  <c:v>42795.668067129627</c:v>
                </c:pt>
                <c:pt idx="195">
                  <c:v>42795.668414351851</c:v>
                </c:pt>
                <c:pt idx="196">
                  <c:v>42795.668761574074</c:v>
                </c:pt>
                <c:pt idx="197">
                  <c:v>42795.669108796297</c:v>
                </c:pt>
                <c:pt idx="198">
                  <c:v>42795.669456018521</c:v>
                </c:pt>
                <c:pt idx="199">
                  <c:v>42795.669803240744</c:v>
                </c:pt>
                <c:pt idx="200">
                  <c:v>42795.67015046296</c:v>
                </c:pt>
                <c:pt idx="201">
                  <c:v>42795.670497685183</c:v>
                </c:pt>
                <c:pt idx="202">
                  <c:v>42795.670844907407</c:v>
                </c:pt>
                <c:pt idx="203">
                  <c:v>42795.67119212963</c:v>
                </c:pt>
                <c:pt idx="204">
                  <c:v>42795.671539351853</c:v>
                </c:pt>
                <c:pt idx="205">
                  <c:v>42795.671886574077</c:v>
                </c:pt>
                <c:pt idx="206">
                  <c:v>42795.672233796293</c:v>
                </c:pt>
                <c:pt idx="207">
                  <c:v>42795.672581018516</c:v>
                </c:pt>
                <c:pt idx="208">
                  <c:v>42795.67292824074</c:v>
                </c:pt>
                <c:pt idx="209">
                  <c:v>42795.673275462963</c:v>
                </c:pt>
                <c:pt idx="210">
                  <c:v>42795.673622685186</c:v>
                </c:pt>
                <c:pt idx="211">
                  <c:v>42795.67396990741</c:v>
                </c:pt>
                <c:pt idx="212">
                  <c:v>42795.674317129633</c:v>
                </c:pt>
                <c:pt idx="213">
                  <c:v>42795.674664351849</c:v>
                </c:pt>
                <c:pt idx="214">
                  <c:v>42795.675011574072</c:v>
                </c:pt>
                <c:pt idx="215">
                  <c:v>42795.675358796296</c:v>
                </c:pt>
                <c:pt idx="216">
                  <c:v>42795.675706018519</c:v>
                </c:pt>
                <c:pt idx="217">
                  <c:v>42795.676053240742</c:v>
                </c:pt>
                <c:pt idx="218">
                  <c:v>42795.676400462966</c:v>
                </c:pt>
                <c:pt idx="219">
                  <c:v>42795.676747685182</c:v>
                </c:pt>
                <c:pt idx="220">
                  <c:v>42795.677094907405</c:v>
                </c:pt>
                <c:pt idx="221">
                  <c:v>42795.677442129629</c:v>
                </c:pt>
                <c:pt idx="222">
                  <c:v>42795.677789351852</c:v>
                </c:pt>
                <c:pt idx="223">
                  <c:v>42795.678136574075</c:v>
                </c:pt>
                <c:pt idx="224">
                  <c:v>42795.678483796299</c:v>
                </c:pt>
                <c:pt idx="225">
                  <c:v>42795.678831018522</c:v>
                </c:pt>
                <c:pt idx="226">
                  <c:v>42795.679178240738</c:v>
                </c:pt>
                <c:pt idx="227">
                  <c:v>42795.679525462961</c:v>
                </c:pt>
                <c:pt idx="228">
                  <c:v>42795.679872685185</c:v>
                </c:pt>
                <c:pt idx="229">
                  <c:v>42795.680219907408</c:v>
                </c:pt>
                <c:pt idx="230">
                  <c:v>42795.680567129632</c:v>
                </c:pt>
                <c:pt idx="231">
                  <c:v>42795.680914351855</c:v>
                </c:pt>
                <c:pt idx="232">
                  <c:v>42795.681261574071</c:v>
                </c:pt>
                <c:pt idx="233">
                  <c:v>42795.681608796294</c:v>
                </c:pt>
                <c:pt idx="234">
                  <c:v>42795.681956018518</c:v>
                </c:pt>
                <c:pt idx="235">
                  <c:v>42795.682303240741</c:v>
                </c:pt>
                <c:pt idx="236">
                  <c:v>42795.682650462964</c:v>
                </c:pt>
                <c:pt idx="237">
                  <c:v>42795.682997685188</c:v>
                </c:pt>
                <c:pt idx="238">
                  <c:v>42795.683344907404</c:v>
                </c:pt>
                <c:pt idx="239">
                  <c:v>42795.683692129627</c:v>
                </c:pt>
                <c:pt idx="240">
                  <c:v>42795.684039351851</c:v>
                </c:pt>
                <c:pt idx="241">
                  <c:v>42795.684386574074</c:v>
                </c:pt>
                <c:pt idx="242">
                  <c:v>42795.684733796297</c:v>
                </c:pt>
                <c:pt idx="243">
                  <c:v>42795.685081018521</c:v>
                </c:pt>
                <c:pt idx="244">
                  <c:v>42795.685428240744</c:v>
                </c:pt>
                <c:pt idx="245">
                  <c:v>42795.68577546296</c:v>
                </c:pt>
                <c:pt idx="246">
                  <c:v>42795.686122685183</c:v>
                </c:pt>
                <c:pt idx="247">
                  <c:v>42795.686469907407</c:v>
                </c:pt>
                <c:pt idx="248">
                  <c:v>42795.68681712963</c:v>
                </c:pt>
                <c:pt idx="249">
                  <c:v>42795.687164351853</c:v>
                </c:pt>
                <c:pt idx="250">
                  <c:v>42795.687511574077</c:v>
                </c:pt>
                <c:pt idx="251">
                  <c:v>42795.687858796293</c:v>
                </c:pt>
                <c:pt idx="252">
                  <c:v>42795.688206018516</c:v>
                </c:pt>
                <c:pt idx="253">
                  <c:v>42795.68855324074</c:v>
                </c:pt>
                <c:pt idx="254">
                  <c:v>42795.688900462963</c:v>
                </c:pt>
                <c:pt idx="255">
                  <c:v>42795.689247685186</c:v>
                </c:pt>
                <c:pt idx="256">
                  <c:v>42795.68959490741</c:v>
                </c:pt>
                <c:pt idx="257">
                  <c:v>42795.689942129633</c:v>
                </c:pt>
                <c:pt idx="258">
                  <c:v>42795.690289351849</c:v>
                </c:pt>
                <c:pt idx="259">
                  <c:v>42795.690636574072</c:v>
                </c:pt>
                <c:pt idx="260">
                  <c:v>42795.690983796296</c:v>
                </c:pt>
                <c:pt idx="261">
                  <c:v>42795.691331018519</c:v>
                </c:pt>
                <c:pt idx="262">
                  <c:v>42795.691678240742</c:v>
                </c:pt>
                <c:pt idx="263">
                  <c:v>42795.692025462966</c:v>
                </c:pt>
                <c:pt idx="264">
                  <c:v>42795.692372685182</c:v>
                </c:pt>
                <c:pt idx="265">
                  <c:v>42795.692719907405</c:v>
                </c:pt>
                <c:pt idx="266">
                  <c:v>42795.693067129629</c:v>
                </c:pt>
                <c:pt idx="267">
                  <c:v>42795.693414351852</c:v>
                </c:pt>
                <c:pt idx="268">
                  <c:v>42795.693761574075</c:v>
                </c:pt>
                <c:pt idx="269">
                  <c:v>42795.694108796299</c:v>
                </c:pt>
                <c:pt idx="270">
                  <c:v>42795.694456018522</c:v>
                </c:pt>
                <c:pt idx="271">
                  <c:v>42795.694803240738</c:v>
                </c:pt>
                <c:pt idx="272">
                  <c:v>42795.695150462961</c:v>
                </c:pt>
                <c:pt idx="273">
                  <c:v>42795.695497685185</c:v>
                </c:pt>
                <c:pt idx="274">
                  <c:v>42795.695844907408</c:v>
                </c:pt>
                <c:pt idx="275">
                  <c:v>42795.696192129632</c:v>
                </c:pt>
                <c:pt idx="276">
                  <c:v>42795.696539351855</c:v>
                </c:pt>
                <c:pt idx="277">
                  <c:v>42795.696886574071</c:v>
                </c:pt>
                <c:pt idx="278">
                  <c:v>42795.697233796294</c:v>
                </c:pt>
                <c:pt idx="279">
                  <c:v>42795.697581018518</c:v>
                </c:pt>
                <c:pt idx="280">
                  <c:v>42795.697928240741</c:v>
                </c:pt>
                <c:pt idx="281">
                  <c:v>42795.698275462964</c:v>
                </c:pt>
                <c:pt idx="282">
                  <c:v>42795.698622685188</c:v>
                </c:pt>
                <c:pt idx="283">
                  <c:v>42795.698969907404</c:v>
                </c:pt>
                <c:pt idx="284">
                  <c:v>42795.699317129627</c:v>
                </c:pt>
                <c:pt idx="285">
                  <c:v>42795.699664351851</c:v>
                </c:pt>
                <c:pt idx="286">
                  <c:v>42795.700011574074</c:v>
                </c:pt>
                <c:pt idx="287">
                  <c:v>42795.700358796297</c:v>
                </c:pt>
                <c:pt idx="288">
                  <c:v>42795.700706018521</c:v>
                </c:pt>
                <c:pt idx="289">
                  <c:v>42795.701053240744</c:v>
                </c:pt>
                <c:pt idx="290">
                  <c:v>42795.70140046296</c:v>
                </c:pt>
                <c:pt idx="291">
                  <c:v>42795.701747685183</c:v>
                </c:pt>
                <c:pt idx="292">
                  <c:v>42795.702094907407</c:v>
                </c:pt>
                <c:pt idx="293">
                  <c:v>42795.70244212963</c:v>
                </c:pt>
                <c:pt idx="294">
                  <c:v>42795.702789351853</c:v>
                </c:pt>
                <c:pt idx="295">
                  <c:v>42795.703136574077</c:v>
                </c:pt>
                <c:pt idx="296">
                  <c:v>42795.703483796293</c:v>
                </c:pt>
                <c:pt idx="297">
                  <c:v>42795.703831018516</c:v>
                </c:pt>
                <c:pt idx="298">
                  <c:v>42795.70417824074</c:v>
                </c:pt>
                <c:pt idx="299">
                  <c:v>42795.704525462963</c:v>
                </c:pt>
                <c:pt idx="300">
                  <c:v>42795.704872685186</c:v>
                </c:pt>
                <c:pt idx="301">
                  <c:v>42795.70521990741</c:v>
                </c:pt>
                <c:pt idx="302">
                  <c:v>42795.705567129633</c:v>
                </c:pt>
                <c:pt idx="303">
                  <c:v>42795.705914351849</c:v>
                </c:pt>
                <c:pt idx="304">
                  <c:v>42795.706261574072</c:v>
                </c:pt>
                <c:pt idx="305">
                  <c:v>42795.706608796296</c:v>
                </c:pt>
                <c:pt idx="306">
                  <c:v>42795.706956018519</c:v>
                </c:pt>
                <c:pt idx="307">
                  <c:v>42795.707303240742</c:v>
                </c:pt>
                <c:pt idx="308">
                  <c:v>42795.707650462966</c:v>
                </c:pt>
                <c:pt idx="309">
                  <c:v>42795.707997685182</c:v>
                </c:pt>
                <c:pt idx="310">
                  <c:v>42795.708344907405</c:v>
                </c:pt>
                <c:pt idx="311">
                  <c:v>42795.708692129629</c:v>
                </c:pt>
                <c:pt idx="312">
                  <c:v>42795.709039351852</c:v>
                </c:pt>
                <c:pt idx="313">
                  <c:v>42795.709386574075</c:v>
                </c:pt>
                <c:pt idx="314">
                  <c:v>42795.709733796299</c:v>
                </c:pt>
                <c:pt idx="315">
                  <c:v>42795.710081018522</c:v>
                </c:pt>
                <c:pt idx="316">
                  <c:v>42795.710428240738</c:v>
                </c:pt>
                <c:pt idx="317">
                  <c:v>42795.710775462961</c:v>
                </c:pt>
                <c:pt idx="318">
                  <c:v>42795.711122685185</c:v>
                </c:pt>
                <c:pt idx="319">
                  <c:v>42795.711469907408</c:v>
                </c:pt>
                <c:pt idx="320">
                  <c:v>42795.711817129632</c:v>
                </c:pt>
                <c:pt idx="321">
                  <c:v>42795.712164351855</c:v>
                </c:pt>
                <c:pt idx="322">
                  <c:v>42795.712511574071</c:v>
                </c:pt>
                <c:pt idx="323">
                  <c:v>42795.712858796294</c:v>
                </c:pt>
                <c:pt idx="324">
                  <c:v>42795.713206018518</c:v>
                </c:pt>
                <c:pt idx="325">
                  <c:v>42795.713553240741</c:v>
                </c:pt>
                <c:pt idx="326">
                  <c:v>42795.713900462964</c:v>
                </c:pt>
                <c:pt idx="327">
                  <c:v>42795.714247685188</c:v>
                </c:pt>
                <c:pt idx="328">
                  <c:v>42795.714594907404</c:v>
                </c:pt>
                <c:pt idx="329">
                  <c:v>42795.714942129627</c:v>
                </c:pt>
                <c:pt idx="330">
                  <c:v>42795.715289351851</c:v>
                </c:pt>
                <c:pt idx="331">
                  <c:v>42795.715636574074</c:v>
                </c:pt>
                <c:pt idx="332">
                  <c:v>42795.715983796297</c:v>
                </c:pt>
                <c:pt idx="333">
                  <c:v>42795.716331018521</c:v>
                </c:pt>
                <c:pt idx="334">
                  <c:v>42795.716678240744</c:v>
                </c:pt>
                <c:pt idx="335">
                  <c:v>42795.71702546296</c:v>
                </c:pt>
                <c:pt idx="336">
                  <c:v>42795.717372685183</c:v>
                </c:pt>
                <c:pt idx="337">
                  <c:v>42795.717719907407</c:v>
                </c:pt>
                <c:pt idx="338">
                  <c:v>42795.71806712963</c:v>
                </c:pt>
                <c:pt idx="339">
                  <c:v>42795.718414351853</c:v>
                </c:pt>
                <c:pt idx="340">
                  <c:v>42795.718761574077</c:v>
                </c:pt>
                <c:pt idx="341">
                  <c:v>42795.719108796293</c:v>
                </c:pt>
                <c:pt idx="342">
                  <c:v>42795.719456018516</c:v>
                </c:pt>
                <c:pt idx="343">
                  <c:v>42795.71980324074</c:v>
                </c:pt>
                <c:pt idx="344">
                  <c:v>42795.720150462963</c:v>
                </c:pt>
                <c:pt idx="345">
                  <c:v>42795.720497685186</c:v>
                </c:pt>
                <c:pt idx="346">
                  <c:v>42795.72084490741</c:v>
                </c:pt>
                <c:pt idx="347">
                  <c:v>42795.721192129633</c:v>
                </c:pt>
                <c:pt idx="348">
                  <c:v>42795.721539351849</c:v>
                </c:pt>
                <c:pt idx="349">
                  <c:v>42795.721886574072</c:v>
                </c:pt>
                <c:pt idx="350">
                  <c:v>42795.722233796296</c:v>
                </c:pt>
                <c:pt idx="351">
                  <c:v>42795.722581018519</c:v>
                </c:pt>
                <c:pt idx="352">
                  <c:v>42795.722928240742</c:v>
                </c:pt>
                <c:pt idx="353">
                  <c:v>42795.723275462966</c:v>
                </c:pt>
                <c:pt idx="354">
                  <c:v>42795.723622685182</c:v>
                </c:pt>
                <c:pt idx="355">
                  <c:v>42795.723969907405</c:v>
                </c:pt>
                <c:pt idx="356">
                  <c:v>42795.724317129629</c:v>
                </c:pt>
                <c:pt idx="357">
                  <c:v>42795.724664351852</c:v>
                </c:pt>
                <c:pt idx="358">
                  <c:v>42795.725011574075</c:v>
                </c:pt>
                <c:pt idx="359">
                  <c:v>42795.725358796299</c:v>
                </c:pt>
                <c:pt idx="360">
                  <c:v>42795.725706018522</c:v>
                </c:pt>
                <c:pt idx="361">
                  <c:v>42795.726053240738</c:v>
                </c:pt>
                <c:pt idx="362">
                  <c:v>42795.726400462961</c:v>
                </c:pt>
                <c:pt idx="363">
                  <c:v>42795.726747685185</c:v>
                </c:pt>
                <c:pt idx="364">
                  <c:v>42795.727094907408</c:v>
                </c:pt>
                <c:pt idx="365">
                  <c:v>42795.727442129632</c:v>
                </c:pt>
                <c:pt idx="366">
                  <c:v>42795.727789351855</c:v>
                </c:pt>
                <c:pt idx="367">
                  <c:v>42795.728136574071</c:v>
                </c:pt>
                <c:pt idx="368">
                  <c:v>42795.728483796294</c:v>
                </c:pt>
                <c:pt idx="369">
                  <c:v>42795.728831018518</c:v>
                </c:pt>
                <c:pt idx="370">
                  <c:v>42795.729178240741</c:v>
                </c:pt>
                <c:pt idx="371">
                  <c:v>42795.729525462964</c:v>
                </c:pt>
                <c:pt idx="372">
                  <c:v>42795.729872685188</c:v>
                </c:pt>
                <c:pt idx="373">
                  <c:v>42795.730219907404</c:v>
                </c:pt>
                <c:pt idx="374">
                  <c:v>42795.730567129627</c:v>
                </c:pt>
                <c:pt idx="375">
                  <c:v>42795.730914351851</c:v>
                </c:pt>
                <c:pt idx="376">
                  <c:v>42795.731261574074</c:v>
                </c:pt>
                <c:pt idx="377">
                  <c:v>42795.731608796297</c:v>
                </c:pt>
                <c:pt idx="378">
                  <c:v>42795.731956018521</c:v>
                </c:pt>
                <c:pt idx="379">
                  <c:v>42795.732303240744</c:v>
                </c:pt>
                <c:pt idx="380">
                  <c:v>42795.73265046296</c:v>
                </c:pt>
                <c:pt idx="381">
                  <c:v>42795.732997685183</c:v>
                </c:pt>
                <c:pt idx="382">
                  <c:v>42795.733344907407</c:v>
                </c:pt>
                <c:pt idx="383">
                  <c:v>42795.73369212963</c:v>
                </c:pt>
                <c:pt idx="384">
                  <c:v>42795.734039351853</c:v>
                </c:pt>
                <c:pt idx="385">
                  <c:v>42795.734386574077</c:v>
                </c:pt>
                <c:pt idx="386">
                  <c:v>42795.734733796293</c:v>
                </c:pt>
                <c:pt idx="387">
                  <c:v>42795.735081018516</c:v>
                </c:pt>
                <c:pt idx="388">
                  <c:v>42795.73542824074</c:v>
                </c:pt>
                <c:pt idx="389">
                  <c:v>42795.735775462963</c:v>
                </c:pt>
                <c:pt idx="390">
                  <c:v>42795.736122685186</c:v>
                </c:pt>
                <c:pt idx="391">
                  <c:v>42795.73646990741</c:v>
                </c:pt>
                <c:pt idx="392">
                  <c:v>42795.736817129633</c:v>
                </c:pt>
                <c:pt idx="393">
                  <c:v>42795.737164351849</c:v>
                </c:pt>
                <c:pt idx="394">
                  <c:v>42795.737511574072</c:v>
                </c:pt>
                <c:pt idx="395">
                  <c:v>42795.737858796296</c:v>
                </c:pt>
                <c:pt idx="396">
                  <c:v>42795.738206018519</c:v>
                </c:pt>
                <c:pt idx="397">
                  <c:v>42795.738553240742</c:v>
                </c:pt>
                <c:pt idx="398">
                  <c:v>42795.738900462966</c:v>
                </c:pt>
                <c:pt idx="399">
                  <c:v>42795.739247685182</c:v>
                </c:pt>
                <c:pt idx="400">
                  <c:v>42795.739594907405</c:v>
                </c:pt>
                <c:pt idx="401">
                  <c:v>42795.739942129629</c:v>
                </c:pt>
                <c:pt idx="402">
                  <c:v>42795.740289351852</c:v>
                </c:pt>
                <c:pt idx="403">
                  <c:v>42795.740636574075</c:v>
                </c:pt>
                <c:pt idx="404">
                  <c:v>42795.740983796299</c:v>
                </c:pt>
                <c:pt idx="405">
                  <c:v>42795.741331018522</c:v>
                </c:pt>
                <c:pt idx="406">
                  <c:v>42795.741678240738</c:v>
                </c:pt>
                <c:pt idx="407">
                  <c:v>42795.742025462961</c:v>
                </c:pt>
                <c:pt idx="408">
                  <c:v>42795.742372685185</c:v>
                </c:pt>
                <c:pt idx="409">
                  <c:v>42795.742719907408</c:v>
                </c:pt>
                <c:pt idx="410">
                  <c:v>42795.743067129632</c:v>
                </c:pt>
                <c:pt idx="411">
                  <c:v>42795.743414351855</c:v>
                </c:pt>
                <c:pt idx="412">
                  <c:v>42795.743761574071</c:v>
                </c:pt>
                <c:pt idx="413">
                  <c:v>42795.744108796294</c:v>
                </c:pt>
                <c:pt idx="414">
                  <c:v>42795.744456018518</c:v>
                </c:pt>
                <c:pt idx="415">
                  <c:v>42795.744803240741</c:v>
                </c:pt>
                <c:pt idx="416">
                  <c:v>42795.745150462964</c:v>
                </c:pt>
                <c:pt idx="417">
                  <c:v>42795.745497685188</c:v>
                </c:pt>
                <c:pt idx="418">
                  <c:v>42795.745844907404</c:v>
                </c:pt>
                <c:pt idx="419">
                  <c:v>42795.746192129627</c:v>
                </c:pt>
                <c:pt idx="420">
                  <c:v>42795.746539351851</c:v>
                </c:pt>
                <c:pt idx="421">
                  <c:v>42795.746886574074</c:v>
                </c:pt>
                <c:pt idx="422">
                  <c:v>42795.747233796297</c:v>
                </c:pt>
                <c:pt idx="423">
                  <c:v>42795.747581018521</c:v>
                </c:pt>
                <c:pt idx="424">
                  <c:v>42795.747928240744</c:v>
                </c:pt>
                <c:pt idx="425">
                  <c:v>42795.74827546296</c:v>
                </c:pt>
                <c:pt idx="426">
                  <c:v>42795.748622685183</c:v>
                </c:pt>
                <c:pt idx="427">
                  <c:v>42795.748969907407</c:v>
                </c:pt>
                <c:pt idx="428">
                  <c:v>42795.74931712963</c:v>
                </c:pt>
                <c:pt idx="429">
                  <c:v>42795.749664351853</c:v>
                </c:pt>
                <c:pt idx="430">
                  <c:v>42795.750011574077</c:v>
                </c:pt>
                <c:pt idx="431">
                  <c:v>42795.750358796293</c:v>
                </c:pt>
                <c:pt idx="432">
                  <c:v>42795.750706018516</c:v>
                </c:pt>
                <c:pt idx="433">
                  <c:v>42795.75105324074</c:v>
                </c:pt>
                <c:pt idx="434">
                  <c:v>42795.751400462963</c:v>
                </c:pt>
                <c:pt idx="435">
                  <c:v>42795.751747685186</c:v>
                </c:pt>
                <c:pt idx="436">
                  <c:v>42795.75209490741</c:v>
                </c:pt>
                <c:pt idx="437">
                  <c:v>42795.752442129633</c:v>
                </c:pt>
                <c:pt idx="438">
                  <c:v>42795.752789351849</c:v>
                </c:pt>
                <c:pt idx="439">
                  <c:v>42795.753136574072</c:v>
                </c:pt>
                <c:pt idx="440">
                  <c:v>42795.753483796296</c:v>
                </c:pt>
                <c:pt idx="441">
                  <c:v>42795.753831018519</c:v>
                </c:pt>
                <c:pt idx="442">
                  <c:v>42795.754178240742</c:v>
                </c:pt>
                <c:pt idx="443">
                  <c:v>42795.754525462966</c:v>
                </c:pt>
                <c:pt idx="444">
                  <c:v>42795.754872685182</c:v>
                </c:pt>
                <c:pt idx="445">
                  <c:v>42795.755219907405</c:v>
                </c:pt>
                <c:pt idx="446">
                  <c:v>42795.755567129629</c:v>
                </c:pt>
                <c:pt idx="447">
                  <c:v>42795.755914351852</c:v>
                </c:pt>
                <c:pt idx="448">
                  <c:v>42795.756261574075</c:v>
                </c:pt>
                <c:pt idx="449">
                  <c:v>42795.756608796299</c:v>
                </c:pt>
                <c:pt idx="450">
                  <c:v>42795.756956018522</c:v>
                </c:pt>
                <c:pt idx="451">
                  <c:v>42795.757303240738</c:v>
                </c:pt>
                <c:pt idx="452">
                  <c:v>42795.757650462961</c:v>
                </c:pt>
                <c:pt idx="453">
                  <c:v>42795.757997685185</c:v>
                </c:pt>
                <c:pt idx="454">
                  <c:v>42795.758344907408</c:v>
                </c:pt>
                <c:pt idx="455">
                  <c:v>42795.758692129632</c:v>
                </c:pt>
                <c:pt idx="456">
                  <c:v>42795.759039351855</c:v>
                </c:pt>
                <c:pt idx="457">
                  <c:v>42795.759386574071</c:v>
                </c:pt>
                <c:pt idx="458">
                  <c:v>42795.759733796294</c:v>
                </c:pt>
                <c:pt idx="459">
                  <c:v>42795.760081018518</c:v>
                </c:pt>
                <c:pt idx="460">
                  <c:v>42795.760428240741</c:v>
                </c:pt>
                <c:pt idx="461">
                  <c:v>42795.760775462964</c:v>
                </c:pt>
                <c:pt idx="462">
                  <c:v>42795.761122685188</c:v>
                </c:pt>
                <c:pt idx="463">
                  <c:v>42795.761469907404</c:v>
                </c:pt>
                <c:pt idx="464">
                  <c:v>42795.761817129627</c:v>
                </c:pt>
                <c:pt idx="465">
                  <c:v>42795.762164351851</c:v>
                </c:pt>
                <c:pt idx="466">
                  <c:v>42795.762511574074</c:v>
                </c:pt>
                <c:pt idx="467">
                  <c:v>42795.762858796297</c:v>
                </c:pt>
                <c:pt idx="468">
                  <c:v>42795.763206018521</c:v>
                </c:pt>
                <c:pt idx="469">
                  <c:v>42795.763553240744</c:v>
                </c:pt>
                <c:pt idx="470">
                  <c:v>42795.76390046296</c:v>
                </c:pt>
                <c:pt idx="471">
                  <c:v>42795.764247685183</c:v>
                </c:pt>
                <c:pt idx="472">
                  <c:v>42795.764594907407</c:v>
                </c:pt>
                <c:pt idx="473">
                  <c:v>42795.76494212963</c:v>
                </c:pt>
                <c:pt idx="474">
                  <c:v>42795.765289351853</c:v>
                </c:pt>
                <c:pt idx="475">
                  <c:v>42795.765636574077</c:v>
                </c:pt>
                <c:pt idx="476">
                  <c:v>42795.765983796293</c:v>
                </c:pt>
                <c:pt idx="477">
                  <c:v>42795.766331018516</c:v>
                </c:pt>
                <c:pt idx="478">
                  <c:v>42795.76667824074</c:v>
                </c:pt>
                <c:pt idx="479">
                  <c:v>42795.767025462963</c:v>
                </c:pt>
                <c:pt idx="480">
                  <c:v>42795.767372685186</c:v>
                </c:pt>
                <c:pt idx="481">
                  <c:v>42795.76771990741</c:v>
                </c:pt>
                <c:pt idx="482">
                  <c:v>42795.768067129633</c:v>
                </c:pt>
                <c:pt idx="483">
                  <c:v>42795.768414351849</c:v>
                </c:pt>
                <c:pt idx="484">
                  <c:v>42795.768761574072</c:v>
                </c:pt>
                <c:pt idx="485">
                  <c:v>42795.769108796296</c:v>
                </c:pt>
                <c:pt idx="486">
                  <c:v>42795.769456018519</c:v>
                </c:pt>
                <c:pt idx="487">
                  <c:v>42795.769803240742</c:v>
                </c:pt>
                <c:pt idx="488">
                  <c:v>42795.770150462966</c:v>
                </c:pt>
                <c:pt idx="489">
                  <c:v>42795.770497685182</c:v>
                </c:pt>
                <c:pt idx="490">
                  <c:v>42795.770844907405</c:v>
                </c:pt>
                <c:pt idx="491">
                  <c:v>42795.771192129629</c:v>
                </c:pt>
                <c:pt idx="492">
                  <c:v>42795.771539351852</c:v>
                </c:pt>
                <c:pt idx="493">
                  <c:v>42795.771886574075</c:v>
                </c:pt>
                <c:pt idx="494">
                  <c:v>42795.772233796299</c:v>
                </c:pt>
                <c:pt idx="495">
                  <c:v>42795.772581018522</c:v>
                </c:pt>
                <c:pt idx="496">
                  <c:v>42795.772928240738</c:v>
                </c:pt>
                <c:pt idx="497">
                  <c:v>42795.773275462961</c:v>
                </c:pt>
                <c:pt idx="498">
                  <c:v>42795.773622685185</c:v>
                </c:pt>
                <c:pt idx="499">
                  <c:v>42795.773969907408</c:v>
                </c:pt>
                <c:pt idx="500">
                  <c:v>42795.774317129632</c:v>
                </c:pt>
                <c:pt idx="501">
                  <c:v>42795.774664351855</c:v>
                </c:pt>
                <c:pt idx="502">
                  <c:v>42795.775011574071</c:v>
                </c:pt>
                <c:pt idx="503">
                  <c:v>42795.775358796294</c:v>
                </c:pt>
                <c:pt idx="504">
                  <c:v>42795.775706018518</c:v>
                </c:pt>
                <c:pt idx="505">
                  <c:v>42795.776053240741</c:v>
                </c:pt>
                <c:pt idx="506">
                  <c:v>42795.776400462964</c:v>
                </c:pt>
                <c:pt idx="507">
                  <c:v>42795.776747685188</c:v>
                </c:pt>
                <c:pt idx="508">
                  <c:v>42795.777094907404</c:v>
                </c:pt>
                <c:pt idx="509">
                  <c:v>42795.777442129627</c:v>
                </c:pt>
                <c:pt idx="510">
                  <c:v>42795.777789351851</c:v>
                </c:pt>
                <c:pt idx="511">
                  <c:v>42795.778136574074</c:v>
                </c:pt>
                <c:pt idx="512">
                  <c:v>42795.778483796297</c:v>
                </c:pt>
                <c:pt idx="513">
                  <c:v>42795.778831018521</c:v>
                </c:pt>
                <c:pt idx="514">
                  <c:v>42795.779178240744</c:v>
                </c:pt>
                <c:pt idx="515">
                  <c:v>42795.77952546296</c:v>
                </c:pt>
                <c:pt idx="516">
                  <c:v>42795.779872685183</c:v>
                </c:pt>
                <c:pt idx="517">
                  <c:v>42795.780219907407</c:v>
                </c:pt>
                <c:pt idx="518">
                  <c:v>42795.78056712963</c:v>
                </c:pt>
                <c:pt idx="519">
                  <c:v>42795.780914351853</c:v>
                </c:pt>
                <c:pt idx="520">
                  <c:v>42795.781261574077</c:v>
                </c:pt>
                <c:pt idx="521">
                  <c:v>42795.781608796293</c:v>
                </c:pt>
                <c:pt idx="522">
                  <c:v>42795.781956018516</c:v>
                </c:pt>
                <c:pt idx="523">
                  <c:v>42795.78230324074</c:v>
                </c:pt>
                <c:pt idx="524">
                  <c:v>42795.782650462963</c:v>
                </c:pt>
                <c:pt idx="525">
                  <c:v>42795.782997685186</c:v>
                </c:pt>
                <c:pt idx="526">
                  <c:v>42795.78334490741</c:v>
                </c:pt>
                <c:pt idx="527">
                  <c:v>42795.783692129633</c:v>
                </c:pt>
                <c:pt idx="528">
                  <c:v>42795.784039351849</c:v>
                </c:pt>
                <c:pt idx="529">
                  <c:v>42795.784386574072</c:v>
                </c:pt>
                <c:pt idx="530">
                  <c:v>42795.784733796296</c:v>
                </c:pt>
                <c:pt idx="531">
                  <c:v>42795.785081018519</c:v>
                </c:pt>
                <c:pt idx="532">
                  <c:v>42795.785428240742</c:v>
                </c:pt>
                <c:pt idx="533">
                  <c:v>42795.785775462966</c:v>
                </c:pt>
                <c:pt idx="534">
                  <c:v>42795.786122685182</c:v>
                </c:pt>
                <c:pt idx="535">
                  <c:v>42795.786469907405</c:v>
                </c:pt>
                <c:pt idx="536">
                  <c:v>42795.786817129629</c:v>
                </c:pt>
                <c:pt idx="537">
                  <c:v>42795.787164351852</c:v>
                </c:pt>
                <c:pt idx="538">
                  <c:v>42795.787511574075</c:v>
                </c:pt>
                <c:pt idx="539">
                  <c:v>42795.787858796299</c:v>
                </c:pt>
                <c:pt idx="540">
                  <c:v>42795.788206018522</c:v>
                </c:pt>
                <c:pt idx="541">
                  <c:v>42795.788553240738</c:v>
                </c:pt>
                <c:pt idx="542">
                  <c:v>42795.788900462961</c:v>
                </c:pt>
                <c:pt idx="543">
                  <c:v>42795.789247685185</c:v>
                </c:pt>
                <c:pt idx="544">
                  <c:v>42795.789594907408</c:v>
                </c:pt>
                <c:pt idx="545">
                  <c:v>42795.789942129632</c:v>
                </c:pt>
                <c:pt idx="546">
                  <c:v>42795.790289351855</c:v>
                </c:pt>
                <c:pt idx="547">
                  <c:v>42795.790636574071</c:v>
                </c:pt>
                <c:pt idx="548">
                  <c:v>42795.790983796294</c:v>
                </c:pt>
                <c:pt idx="549">
                  <c:v>42795.791331018518</c:v>
                </c:pt>
                <c:pt idx="550">
                  <c:v>42795.791678240741</c:v>
                </c:pt>
                <c:pt idx="551">
                  <c:v>42795.792025462964</c:v>
                </c:pt>
                <c:pt idx="552">
                  <c:v>42795.792372685188</c:v>
                </c:pt>
                <c:pt idx="553">
                  <c:v>42795.792719907404</c:v>
                </c:pt>
                <c:pt idx="554">
                  <c:v>42795.793067129627</c:v>
                </c:pt>
                <c:pt idx="555">
                  <c:v>42795.793414351851</c:v>
                </c:pt>
                <c:pt idx="556">
                  <c:v>42795.793761574074</c:v>
                </c:pt>
                <c:pt idx="557">
                  <c:v>42795.794108796297</c:v>
                </c:pt>
                <c:pt idx="558">
                  <c:v>42795.794456018521</c:v>
                </c:pt>
                <c:pt idx="559">
                  <c:v>42795.794803240744</c:v>
                </c:pt>
                <c:pt idx="560">
                  <c:v>42795.79515046296</c:v>
                </c:pt>
                <c:pt idx="561">
                  <c:v>42795.795497685183</c:v>
                </c:pt>
                <c:pt idx="562">
                  <c:v>42795.795844907407</c:v>
                </c:pt>
                <c:pt idx="563">
                  <c:v>42795.79619212963</c:v>
                </c:pt>
                <c:pt idx="564">
                  <c:v>42795.796539351853</c:v>
                </c:pt>
                <c:pt idx="565">
                  <c:v>42795.796886574077</c:v>
                </c:pt>
                <c:pt idx="566">
                  <c:v>42795.797233796293</c:v>
                </c:pt>
                <c:pt idx="567">
                  <c:v>42795.797581018516</c:v>
                </c:pt>
                <c:pt idx="568">
                  <c:v>42795.79792824074</c:v>
                </c:pt>
                <c:pt idx="569">
                  <c:v>42795.798275462963</c:v>
                </c:pt>
                <c:pt idx="570">
                  <c:v>42795.798622685186</c:v>
                </c:pt>
                <c:pt idx="571">
                  <c:v>42795.79896990741</c:v>
                </c:pt>
                <c:pt idx="572">
                  <c:v>42795.799317129633</c:v>
                </c:pt>
                <c:pt idx="573">
                  <c:v>42795.799664351849</c:v>
                </c:pt>
                <c:pt idx="574">
                  <c:v>42795.800011574072</c:v>
                </c:pt>
                <c:pt idx="575">
                  <c:v>42795.800358796296</c:v>
                </c:pt>
                <c:pt idx="576">
                  <c:v>42795.800706018519</c:v>
                </c:pt>
                <c:pt idx="577">
                  <c:v>42795.801053240742</c:v>
                </c:pt>
                <c:pt idx="578">
                  <c:v>42795.801400462966</c:v>
                </c:pt>
                <c:pt idx="579">
                  <c:v>42795.801747685182</c:v>
                </c:pt>
                <c:pt idx="580">
                  <c:v>42795.802094907405</c:v>
                </c:pt>
                <c:pt idx="581">
                  <c:v>42795.802442129629</c:v>
                </c:pt>
                <c:pt idx="582">
                  <c:v>42795.802789351852</c:v>
                </c:pt>
                <c:pt idx="583">
                  <c:v>42795.803136574075</c:v>
                </c:pt>
                <c:pt idx="584">
                  <c:v>42795.803483796299</c:v>
                </c:pt>
                <c:pt idx="585">
                  <c:v>42795.803831018522</c:v>
                </c:pt>
                <c:pt idx="586">
                  <c:v>42795.804178240738</c:v>
                </c:pt>
                <c:pt idx="587">
                  <c:v>42795.804525462961</c:v>
                </c:pt>
                <c:pt idx="588">
                  <c:v>42795.804872685185</c:v>
                </c:pt>
                <c:pt idx="589">
                  <c:v>42795.805219907408</c:v>
                </c:pt>
                <c:pt idx="590">
                  <c:v>42795.805567129632</c:v>
                </c:pt>
                <c:pt idx="591">
                  <c:v>42795.805914351855</c:v>
                </c:pt>
                <c:pt idx="592">
                  <c:v>42795.806261574071</c:v>
                </c:pt>
                <c:pt idx="593">
                  <c:v>42795.806608796294</c:v>
                </c:pt>
                <c:pt idx="594">
                  <c:v>42795.806956018518</c:v>
                </c:pt>
                <c:pt idx="595">
                  <c:v>42795.807303240741</c:v>
                </c:pt>
                <c:pt idx="596">
                  <c:v>42795.807650462964</c:v>
                </c:pt>
                <c:pt idx="597">
                  <c:v>42795.807997685188</c:v>
                </c:pt>
                <c:pt idx="598">
                  <c:v>42795.808344907404</c:v>
                </c:pt>
                <c:pt idx="599">
                  <c:v>42795.808692129627</c:v>
                </c:pt>
                <c:pt idx="600">
                  <c:v>42795.809039351851</c:v>
                </c:pt>
                <c:pt idx="601">
                  <c:v>42795.809386574074</c:v>
                </c:pt>
                <c:pt idx="602">
                  <c:v>42795.809733796297</c:v>
                </c:pt>
                <c:pt idx="603">
                  <c:v>42795.810081018521</c:v>
                </c:pt>
                <c:pt idx="604">
                  <c:v>42795.810428240744</c:v>
                </c:pt>
                <c:pt idx="605">
                  <c:v>42795.81077546296</c:v>
                </c:pt>
                <c:pt idx="606">
                  <c:v>42795.811122685183</c:v>
                </c:pt>
                <c:pt idx="607">
                  <c:v>42795.811469907407</c:v>
                </c:pt>
                <c:pt idx="608">
                  <c:v>42795.81181712963</c:v>
                </c:pt>
                <c:pt idx="609">
                  <c:v>42795.812164351853</c:v>
                </c:pt>
                <c:pt idx="610">
                  <c:v>42795.812511574077</c:v>
                </c:pt>
                <c:pt idx="611">
                  <c:v>42795.812858796293</c:v>
                </c:pt>
                <c:pt idx="612">
                  <c:v>42795.813206018516</c:v>
                </c:pt>
                <c:pt idx="613">
                  <c:v>42795.81355324074</c:v>
                </c:pt>
                <c:pt idx="614">
                  <c:v>42795.813900462963</c:v>
                </c:pt>
                <c:pt idx="615">
                  <c:v>42795.814247685186</c:v>
                </c:pt>
                <c:pt idx="616">
                  <c:v>42795.81459490741</c:v>
                </c:pt>
                <c:pt idx="617">
                  <c:v>42795.814942129633</c:v>
                </c:pt>
                <c:pt idx="618">
                  <c:v>42795.815289351849</c:v>
                </c:pt>
                <c:pt idx="619">
                  <c:v>42795.815636574072</c:v>
                </c:pt>
                <c:pt idx="620">
                  <c:v>42795.815983796296</c:v>
                </c:pt>
                <c:pt idx="621">
                  <c:v>42795.816331018519</c:v>
                </c:pt>
                <c:pt idx="622">
                  <c:v>42795.816678240742</c:v>
                </c:pt>
                <c:pt idx="623">
                  <c:v>42795.817025462966</c:v>
                </c:pt>
                <c:pt idx="624">
                  <c:v>42795.817372685182</c:v>
                </c:pt>
                <c:pt idx="625">
                  <c:v>42795.817719907405</c:v>
                </c:pt>
                <c:pt idx="626">
                  <c:v>42795.818067129629</c:v>
                </c:pt>
                <c:pt idx="627">
                  <c:v>42795.818414351852</c:v>
                </c:pt>
                <c:pt idx="628">
                  <c:v>42795.818761574075</c:v>
                </c:pt>
                <c:pt idx="629">
                  <c:v>42795.819108796299</c:v>
                </c:pt>
                <c:pt idx="630">
                  <c:v>42795.819456018522</c:v>
                </c:pt>
                <c:pt idx="631">
                  <c:v>42795.819803240738</c:v>
                </c:pt>
                <c:pt idx="632">
                  <c:v>42795.820150462961</c:v>
                </c:pt>
                <c:pt idx="633">
                  <c:v>42795.820497685185</c:v>
                </c:pt>
                <c:pt idx="634">
                  <c:v>42795.820844907408</c:v>
                </c:pt>
                <c:pt idx="635">
                  <c:v>42795.821192129632</c:v>
                </c:pt>
                <c:pt idx="636">
                  <c:v>42795.821539351855</c:v>
                </c:pt>
                <c:pt idx="637">
                  <c:v>42795.821886574071</c:v>
                </c:pt>
                <c:pt idx="638">
                  <c:v>42795.822233796294</c:v>
                </c:pt>
                <c:pt idx="639">
                  <c:v>42795.822581018518</c:v>
                </c:pt>
                <c:pt idx="640">
                  <c:v>42795.822928240741</c:v>
                </c:pt>
                <c:pt idx="641">
                  <c:v>42795.823275462964</c:v>
                </c:pt>
                <c:pt idx="642">
                  <c:v>42795.823622685188</c:v>
                </c:pt>
                <c:pt idx="643">
                  <c:v>42795.823969907404</c:v>
                </c:pt>
                <c:pt idx="644">
                  <c:v>42795.824317129627</c:v>
                </c:pt>
                <c:pt idx="645">
                  <c:v>42795.824664351851</c:v>
                </c:pt>
                <c:pt idx="646">
                  <c:v>42795.825011574074</c:v>
                </c:pt>
                <c:pt idx="647">
                  <c:v>42795.825358796297</c:v>
                </c:pt>
                <c:pt idx="648">
                  <c:v>42795.825706018521</c:v>
                </c:pt>
                <c:pt idx="649">
                  <c:v>42795.826053240744</c:v>
                </c:pt>
                <c:pt idx="650">
                  <c:v>42795.82640046296</c:v>
                </c:pt>
                <c:pt idx="651">
                  <c:v>42795.826747685183</c:v>
                </c:pt>
                <c:pt idx="652">
                  <c:v>42795.827094907407</c:v>
                </c:pt>
                <c:pt idx="653">
                  <c:v>42795.82744212963</c:v>
                </c:pt>
                <c:pt idx="654">
                  <c:v>42795.827789351853</c:v>
                </c:pt>
                <c:pt idx="655">
                  <c:v>42795.828136574077</c:v>
                </c:pt>
                <c:pt idx="656">
                  <c:v>42795.828483796293</c:v>
                </c:pt>
                <c:pt idx="657">
                  <c:v>42795.828831018516</c:v>
                </c:pt>
                <c:pt idx="658">
                  <c:v>42795.82917824074</c:v>
                </c:pt>
                <c:pt idx="659">
                  <c:v>42795.829525462963</c:v>
                </c:pt>
                <c:pt idx="660">
                  <c:v>42795.829872685186</c:v>
                </c:pt>
                <c:pt idx="661">
                  <c:v>42795.83021990741</c:v>
                </c:pt>
                <c:pt idx="662">
                  <c:v>42795.830567129633</c:v>
                </c:pt>
                <c:pt idx="663">
                  <c:v>42795.830914351849</c:v>
                </c:pt>
                <c:pt idx="664">
                  <c:v>42795.831261574072</c:v>
                </c:pt>
                <c:pt idx="665">
                  <c:v>42795.831608796296</c:v>
                </c:pt>
                <c:pt idx="666">
                  <c:v>42795.831956018519</c:v>
                </c:pt>
                <c:pt idx="667">
                  <c:v>42795.832303240742</c:v>
                </c:pt>
                <c:pt idx="668">
                  <c:v>42795.832650462966</c:v>
                </c:pt>
                <c:pt idx="669">
                  <c:v>42795.832997685182</c:v>
                </c:pt>
                <c:pt idx="670">
                  <c:v>42795.833344907405</c:v>
                </c:pt>
                <c:pt idx="671">
                  <c:v>42795.833692129629</c:v>
                </c:pt>
                <c:pt idx="672">
                  <c:v>42795.834039351852</c:v>
                </c:pt>
                <c:pt idx="673">
                  <c:v>42795.834386574075</c:v>
                </c:pt>
                <c:pt idx="674">
                  <c:v>42795.834733796299</c:v>
                </c:pt>
                <c:pt idx="675">
                  <c:v>42795.835081018522</c:v>
                </c:pt>
                <c:pt idx="676">
                  <c:v>42795.835428240738</c:v>
                </c:pt>
                <c:pt idx="677">
                  <c:v>42795.835775462961</c:v>
                </c:pt>
                <c:pt idx="678">
                  <c:v>42795.836122685185</c:v>
                </c:pt>
                <c:pt idx="679">
                  <c:v>42795.836469907408</c:v>
                </c:pt>
                <c:pt idx="680">
                  <c:v>42795.836817129632</c:v>
                </c:pt>
                <c:pt idx="681">
                  <c:v>42795.837164351855</c:v>
                </c:pt>
                <c:pt idx="682">
                  <c:v>42795.837511574071</c:v>
                </c:pt>
                <c:pt idx="683">
                  <c:v>42795.837858796294</c:v>
                </c:pt>
                <c:pt idx="684">
                  <c:v>42795.838206018518</c:v>
                </c:pt>
                <c:pt idx="685">
                  <c:v>42795.838553240741</c:v>
                </c:pt>
                <c:pt idx="686">
                  <c:v>42795.838900462964</c:v>
                </c:pt>
                <c:pt idx="687">
                  <c:v>42795.839247685188</c:v>
                </c:pt>
                <c:pt idx="688">
                  <c:v>42795.839594907404</c:v>
                </c:pt>
                <c:pt idx="689">
                  <c:v>42795.839942129627</c:v>
                </c:pt>
                <c:pt idx="690">
                  <c:v>42795.840289351851</c:v>
                </c:pt>
                <c:pt idx="691">
                  <c:v>42795.840636574074</c:v>
                </c:pt>
                <c:pt idx="692">
                  <c:v>42795.840983796297</c:v>
                </c:pt>
                <c:pt idx="693">
                  <c:v>42795.841331018521</c:v>
                </c:pt>
                <c:pt idx="694">
                  <c:v>42795.841678240744</c:v>
                </c:pt>
                <c:pt idx="695">
                  <c:v>42795.84202546296</c:v>
                </c:pt>
                <c:pt idx="696">
                  <c:v>42795.842372685183</c:v>
                </c:pt>
                <c:pt idx="697">
                  <c:v>42795.842719907407</c:v>
                </c:pt>
                <c:pt idx="698">
                  <c:v>42795.84306712963</c:v>
                </c:pt>
                <c:pt idx="699">
                  <c:v>42795.843414351853</c:v>
                </c:pt>
                <c:pt idx="700">
                  <c:v>42795.843761574077</c:v>
                </c:pt>
                <c:pt idx="701">
                  <c:v>42795.844108796293</c:v>
                </c:pt>
                <c:pt idx="702">
                  <c:v>42795.844456018516</c:v>
                </c:pt>
                <c:pt idx="703">
                  <c:v>42795.84480324074</c:v>
                </c:pt>
                <c:pt idx="704">
                  <c:v>42795.845150462963</c:v>
                </c:pt>
                <c:pt idx="705">
                  <c:v>42795.845497685186</c:v>
                </c:pt>
                <c:pt idx="706">
                  <c:v>42795.84584490741</c:v>
                </c:pt>
                <c:pt idx="707">
                  <c:v>42795.846192129633</c:v>
                </c:pt>
                <c:pt idx="708">
                  <c:v>42795.846539351849</c:v>
                </c:pt>
                <c:pt idx="709">
                  <c:v>42795.846886574072</c:v>
                </c:pt>
                <c:pt idx="710">
                  <c:v>42795.847233796296</c:v>
                </c:pt>
                <c:pt idx="711">
                  <c:v>42795.847581018519</c:v>
                </c:pt>
                <c:pt idx="712">
                  <c:v>42795.847928240742</c:v>
                </c:pt>
                <c:pt idx="713">
                  <c:v>42795.848275462966</c:v>
                </c:pt>
                <c:pt idx="714">
                  <c:v>42795.848622685182</c:v>
                </c:pt>
                <c:pt idx="715">
                  <c:v>42795.848969907405</c:v>
                </c:pt>
                <c:pt idx="716">
                  <c:v>42795.849317129629</c:v>
                </c:pt>
                <c:pt idx="717">
                  <c:v>42795.849664351852</c:v>
                </c:pt>
                <c:pt idx="718">
                  <c:v>42795.850011574075</c:v>
                </c:pt>
                <c:pt idx="719">
                  <c:v>42795.850358796299</c:v>
                </c:pt>
                <c:pt idx="720">
                  <c:v>42795.850706018522</c:v>
                </c:pt>
                <c:pt idx="721">
                  <c:v>42795.851053240738</c:v>
                </c:pt>
                <c:pt idx="722">
                  <c:v>42795.851400462961</c:v>
                </c:pt>
                <c:pt idx="723">
                  <c:v>42795.851747685185</c:v>
                </c:pt>
                <c:pt idx="724">
                  <c:v>42795.852094907408</c:v>
                </c:pt>
                <c:pt idx="725">
                  <c:v>42795.852442129632</c:v>
                </c:pt>
                <c:pt idx="726">
                  <c:v>42795.852789351855</c:v>
                </c:pt>
                <c:pt idx="727">
                  <c:v>42795.853136574071</c:v>
                </c:pt>
                <c:pt idx="728">
                  <c:v>42795.853483796294</c:v>
                </c:pt>
                <c:pt idx="729">
                  <c:v>42795.853831018518</c:v>
                </c:pt>
                <c:pt idx="730">
                  <c:v>42795.854178240741</c:v>
                </c:pt>
                <c:pt idx="731">
                  <c:v>42795.854525462964</c:v>
                </c:pt>
                <c:pt idx="732">
                  <c:v>42795.854872685188</c:v>
                </c:pt>
                <c:pt idx="733">
                  <c:v>42795.855219907404</c:v>
                </c:pt>
                <c:pt idx="734">
                  <c:v>42795.855567129627</c:v>
                </c:pt>
                <c:pt idx="735">
                  <c:v>42795.855914351851</c:v>
                </c:pt>
                <c:pt idx="736">
                  <c:v>42795.856261574074</c:v>
                </c:pt>
                <c:pt idx="737">
                  <c:v>42795.856608796297</c:v>
                </c:pt>
                <c:pt idx="738">
                  <c:v>42795.856956018521</c:v>
                </c:pt>
                <c:pt idx="739">
                  <c:v>42795.857303240744</c:v>
                </c:pt>
                <c:pt idx="740">
                  <c:v>42795.85765046296</c:v>
                </c:pt>
                <c:pt idx="741">
                  <c:v>42795.857997685183</c:v>
                </c:pt>
                <c:pt idx="742">
                  <c:v>42795.858344907407</c:v>
                </c:pt>
                <c:pt idx="743">
                  <c:v>42795.85869212963</c:v>
                </c:pt>
                <c:pt idx="744">
                  <c:v>42795.859039351853</c:v>
                </c:pt>
                <c:pt idx="745">
                  <c:v>42795.859386574077</c:v>
                </c:pt>
                <c:pt idx="746">
                  <c:v>42795.859733796293</c:v>
                </c:pt>
                <c:pt idx="747">
                  <c:v>42795.860081018516</c:v>
                </c:pt>
                <c:pt idx="748">
                  <c:v>42795.86042824074</c:v>
                </c:pt>
                <c:pt idx="749">
                  <c:v>42795.860775462963</c:v>
                </c:pt>
                <c:pt idx="750">
                  <c:v>42795.861122685186</c:v>
                </c:pt>
                <c:pt idx="751">
                  <c:v>42795.86146990741</c:v>
                </c:pt>
                <c:pt idx="752">
                  <c:v>42795.861817129633</c:v>
                </c:pt>
                <c:pt idx="753">
                  <c:v>42795.862164351849</c:v>
                </c:pt>
                <c:pt idx="754">
                  <c:v>42795.862511574072</c:v>
                </c:pt>
                <c:pt idx="755">
                  <c:v>42795.862858796296</c:v>
                </c:pt>
                <c:pt idx="756">
                  <c:v>42795.863206018519</c:v>
                </c:pt>
                <c:pt idx="757">
                  <c:v>42795.863553240742</c:v>
                </c:pt>
                <c:pt idx="758">
                  <c:v>42795.863900462966</c:v>
                </c:pt>
                <c:pt idx="759">
                  <c:v>42795.864247685182</c:v>
                </c:pt>
                <c:pt idx="760">
                  <c:v>42795.864594907405</c:v>
                </c:pt>
                <c:pt idx="761">
                  <c:v>42795.864942129629</c:v>
                </c:pt>
                <c:pt idx="762">
                  <c:v>42795.865289351852</c:v>
                </c:pt>
                <c:pt idx="763">
                  <c:v>42795.865636574075</c:v>
                </c:pt>
                <c:pt idx="764">
                  <c:v>42795.865983796299</c:v>
                </c:pt>
                <c:pt idx="765">
                  <c:v>42795.866331018522</c:v>
                </c:pt>
                <c:pt idx="766">
                  <c:v>42795.866678240738</c:v>
                </c:pt>
                <c:pt idx="767">
                  <c:v>42795.867025462961</c:v>
                </c:pt>
                <c:pt idx="768">
                  <c:v>42795.867372685185</c:v>
                </c:pt>
                <c:pt idx="769">
                  <c:v>42795.867719907408</c:v>
                </c:pt>
                <c:pt idx="770">
                  <c:v>42795.868067129632</c:v>
                </c:pt>
                <c:pt idx="771">
                  <c:v>42795.868414351855</c:v>
                </c:pt>
                <c:pt idx="772">
                  <c:v>42795.868761574071</c:v>
                </c:pt>
                <c:pt idx="773">
                  <c:v>42795.869108796294</c:v>
                </c:pt>
                <c:pt idx="774">
                  <c:v>42795.869456018518</c:v>
                </c:pt>
                <c:pt idx="775">
                  <c:v>42795.869803240741</c:v>
                </c:pt>
                <c:pt idx="776">
                  <c:v>42795.870150462964</c:v>
                </c:pt>
                <c:pt idx="777">
                  <c:v>42795.870497685188</c:v>
                </c:pt>
                <c:pt idx="778">
                  <c:v>42795.870844907404</c:v>
                </c:pt>
                <c:pt idx="779">
                  <c:v>42795.871192129627</c:v>
                </c:pt>
                <c:pt idx="780">
                  <c:v>42795.871539351851</c:v>
                </c:pt>
                <c:pt idx="781">
                  <c:v>42795.871886574074</c:v>
                </c:pt>
                <c:pt idx="782">
                  <c:v>42795.872233796297</c:v>
                </c:pt>
                <c:pt idx="783">
                  <c:v>42795.872581018521</c:v>
                </c:pt>
                <c:pt idx="784">
                  <c:v>42795.872928240744</c:v>
                </c:pt>
                <c:pt idx="785">
                  <c:v>42795.87327546296</c:v>
                </c:pt>
                <c:pt idx="786">
                  <c:v>42795.873622685183</c:v>
                </c:pt>
                <c:pt idx="787">
                  <c:v>42795.873969907407</c:v>
                </c:pt>
                <c:pt idx="788">
                  <c:v>42795.87431712963</c:v>
                </c:pt>
                <c:pt idx="789">
                  <c:v>42795.874664351853</c:v>
                </c:pt>
                <c:pt idx="790">
                  <c:v>42795.875011574077</c:v>
                </c:pt>
                <c:pt idx="791">
                  <c:v>42795.875358796293</c:v>
                </c:pt>
                <c:pt idx="792">
                  <c:v>42795.875706018516</c:v>
                </c:pt>
                <c:pt idx="793">
                  <c:v>42795.87605324074</c:v>
                </c:pt>
                <c:pt idx="794">
                  <c:v>42795.876400462963</c:v>
                </c:pt>
                <c:pt idx="795">
                  <c:v>42795.876747685186</c:v>
                </c:pt>
                <c:pt idx="796">
                  <c:v>42795.87709490741</c:v>
                </c:pt>
                <c:pt idx="797">
                  <c:v>42795.877442129633</c:v>
                </c:pt>
                <c:pt idx="798">
                  <c:v>42795.877789351849</c:v>
                </c:pt>
                <c:pt idx="799">
                  <c:v>42795.878136574072</c:v>
                </c:pt>
                <c:pt idx="800">
                  <c:v>42795.878483796296</c:v>
                </c:pt>
                <c:pt idx="801">
                  <c:v>42795.878831018519</c:v>
                </c:pt>
                <c:pt idx="802">
                  <c:v>42795.879178240742</c:v>
                </c:pt>
                <c:pt idx="803">
                  <c:v>42795.879525462966</c:v>
                </c:pt>
                <c:pt idx="804">
                  <c:v>42795.879872685182</c:v>
                </c:pt>
                <c:pt idx="805">
                  <c:v>42795.880219907405</c:v>
                </c:pt>
                <c:pt idx="806">
                  <c:v>42795.880567129629</c:v>
                </c:pt>
                <c:pt idx="807">
                  <c:v>42795.880914351852</c:v>
                </c:pt>
                <c:pt idx="808">
                  <c:v>42795.881261574075</c:v>
                </c:pt>
                <c:pt idx="809">
                  <c:v>42795.881608796299</c:v>
                </c:pt>
                <c:pt idx="810">
                  <c:v>42795.881956018522</c:v>
                </c:pt>
                <c:pt idx="811">
                  <c:v>42795.882303240738</c:v>
                </c:pt>
                <c:pt idx="812">
                  <c:v>42795.882650462961</c:v>
                </c:pt>
                <c:pt idx="813">
                  <c:v>42795.882997685185</c:v>
                </c:pt>
                <c:pt idx="814">
                  <c:v>42795.883344907408</c:v>
                </c:pt>
                <c:pt idx="815">
                  <c:v>42795.883692129632</c:v>
                </c:pt>
                <c:pt idx="816">
                  <c:v>42795.884039351855</c:v>
                </c:pt>
                <c:pt idx="817">
                  <c:v>42795.884386574071</c:v>
                </c:pt>
                <c:pt idx="818">
                  <c:v>42795.884733796294</c:v>
                </c:pt>
                <c:pt idx="819">
                  <c:v>42795.885081018518</c:v>
                </c:pt>
                <c:pt idx="820">
                  <c:v>42795.885428240741</c:v>
                </c:pt>
                <c:pt idx="821">
                  <c:v>42795.885775462964</c:v>
                </c:pt>
                <c:pt idx="822">
                  <c:v>42795.886122685188</c:v>
                </c:pt>
                <c:pt idx="823">
                  <c:v>42795.886469907404</c:v>
                </c:pt>
                <c:pt idx="824">
                  <c:v>42795.886817129627</c:v>
                </c:pt>
                <c:pt idx="825">
                  <c:v>42795.887164351851</c:v>
                </c:pt>
                <c:pt idx="826">
                  <c:v>42795.887511574074</c:v>
                </c:pt>
                <c:pt idx="827">
                  <c:v>42795.887858796297</c:v>
                </c:pt>
                <c:pt idx="828">
                  <c:v>42795.888206018521</c:v>
                </c:pt>
                <c:pt idx="829">
                  <c:v>42795.888553240744</c:v>
                </c:pt>
                <c:pt idx="830">
                  <c:v>42795.88890046296</c:v>
                </c:pt>
                <c:pt idx="831">
                  <c:v>42795.889247685183</c:v>
                </c:pt>
                <c:pt idx="832">
                  <c:v>42795.889594907407</c:v>
                </c:pt>
                <c:pt idx="833">
                  <c:v>42795.88994212963</c:v>
                </c:pt>
                <c:pt idx="834">
                  <c:v>42795.890289351853</c:v>
                </c:pt>
                <c:pt idx="835">
                  <c:v>42795.890636574077</c:v>
                </c:pt>
                <c:pt idx="836">
                  <c:v>42795.890983796293</c:v>
                </c:pt>
                <c:pt idx="837">
                  <c:v>42795.891331018516</c:v>
                </c:pt>
                <c:pt idx="838">
                  <c:v>42795.89167824074</c:v>
                </c:pt>
                <c:pt idx="839">
                  <c:v>42795.892025462963</c:v>
                </c:pt>
                <c:pt idx="840">
                  <c:v>42795.892372685186</c:v>
                </c:pt>
                <c:pt idx="841">
                  <c:v>42795.89271990741</c:v>
                </c:pt>
                <c:pt idx="842">
                  <c:v>42795.893067129633</c:v>
                </c:pt>
                <c:pt idx="843">
                  <c:v>42795.893414351849</c:v>
                </c:pt>
                <c:pt idx="844">
                  <c:v>42795.893761574072</c:v>
                </c:pt>
                <c:pt idx="845">
                  <c:v>42795.894108796296</c:v>
                </c:pt>
                <c:pt idx="846">
                  <c:v>42795.894456018519</c:v>
                </c:pt>
                <c:pt idx="847">
                  <c:v>42795.894803240742</c:v>
                </c:pt>
                <c:pt idx="848">
                  <c:v>42795.895150462966</c:v>
                </c:pt>
                <c:pt idx="849">
                  <c:v>42795.895497685182</c:v>
                </c:pt>
                <c:pt idx="850">
                  <c:v>42795.895844907405</c:v>
                </c:pt>
                <c:pt idx="851">
                  <c:v>42795.896192129629</c:v>
                </c:pt>
                <c:pt idx="852">
                  <c:v>42795.896539351852</c:v>
                </c:pt>
                <c:pt idx="853">
                  <c:v>42795.896886574075</c:v>
                </c:pt>
                <c:pt idx="854">
                  <c:v>42795.897233796299</c:v>
                </c:pt>
                <c:pt idx="855">
                  <c:v>42795.897581018522</c:v>
                </c:pt>
                <c:pt idx="856">
                  <c:v>42795.897928240738</c:v>
                </c:pt>
                <c:pt idx="857">
                  <c:v>42795.898275462961</c:v>
                </c:pt>
                <c:pt idx="858">
                  <c:v>42795.898622685185</c:v>
                </c:pt>
                <c:pt idx="859">
                  <c:v>42795.898969907408</c:v>
                </c:pt>
                <c:pt idx="860">
                  <c:v>42795.899317129632</c:v>
                </c:pt>
                <c:pt idx="861">
                  <c:v>42795.899664351855</c:v>
                </c:pt>
                <c:pt idx="862">
                  <c:v>42795.900011574071</c:v>
                </c:pt>
                <c:pt idx="863">
                  <c:v>42795.900358796294</c:v>
                </c:pt>
                <c:pt idx="864">
                  <c:v>42795.900706018518</c:v>
                </c:pt>
                <c:pt idx="865">
                  <c:v>42795.901053240741</c:v>
                </c:pt>
                <c:pt idx="866">
                  <c:v>42795.901400462964</c:v>
                </c:pt>
                <c:pt idx="867">
                  <c:v>42795.901747685188</c:v>
                </c:pt>
                <c:pt idx="868">
                  <c:v>42795.902094907404</c:v>
                </c:pt>
                <c:pt idx="869">
                  <c:v>42795.902442129627</c:v>
                </c:pt>
                <c:pt idx="870">
                  <c:v>42795.902789351851</c:v>
                </c:pt>
                <c:pt idx="871">
                  <c:v>42795.903136574074</c:v>
                </c:pt>
                <c:pt idx="872">
                  <c:v>42795.903483796297</c:v>
                </c:pt>
                <c:pt idx="873">
                  <c:v>42795.903831018521</c:v>
                </c:pt>
                <c:pt idx="874">
                  <c:v>42795.904178240744</c:v>
                </c:pt>
                <c:pt idx="875">
                  <c:v>42795.90452546296</c:v>
                </c:pt>
                <c:pt idx="876">
                  <c:v>42795.904872685183</c:v>
                </c:pt>
                <c:pt idx="877">
                  <c:v>42795.905219907407</c:v>
                </c:pt>
                <c:pt idx="878">
                  <c:v>42795.90556712963</c:v>
                </c:pt>
                <c:pt idx="879">
                  <c:v>42795.905914351853</c:v>
                </c:pt>
                <c:pt idx="880">
                  <c:v>42795.906261574077</c:v>
                </c:pt>
                <c:pt idx="881">
                  <c:v>42795.906608796293</c:v>
                </c:pt>
                <c:pt idx="882">
                  <c:v>42795.906956018516</c:v>
                </c:pt>
                <c:pt idx="883">
                  <c:v>42795.90730324074</c:v>
                </c:pt>
                <c:pt idx="884">
                  <c:v>42795.907650462963</c:v>
                </c:pt>
                <c:pt idx="885">
                  <c:v>42795.907997685186</c:v>
                </c:pt>
                <c:pt idx="886">
                  <c:v>42795.90834490741</c:v>
                </c:pt>
                <c:pt idx="887">
                  <c:v>42795.908692129633</c:v>
                </c:pt>
                <c:pt idx="888">
                  <c:v>42795.909039351849</c:v>
                </c:pt>
                <c:pt idx="889">
                  <c:v>42795.909386574072</c:v>
                </c:pt>
                <c:pt idx="890">
                  <c:v>42795.909733796296</c:v>
                </c:pt>
                <c:pt idx="891">
                  <c:v>42795.910081018519</c:v>
                </c:pt>
                <c:pt idx="892">
                  <c:v>42795.910428240742</c:v>
                </c:pt>
                <c:pt idx="893">
                  <c:v>42795.910775462966</c:v>
                </c:pt>
                <c:pt idx="894">
                  <c:v>42795.911122685182</c:v>
                </c:pt>
                <c:pt idx="895">
                  <c:v>42795.911469907405</c:v>
                </c:pt>
                <c:pt idx="896">
                  <c:v>42795.911817129629</c:v>
                </c:pt>
                <c:pt idx="897">
                  <c:v>42795.912164351852</c:v>
                </c:pt>
                <c:pt idx="898">
                  <c:v>42795.912511574075</c:v>
                </c:pt>
                <c:pt idx="899">
                  <c:v>42795.912858796299</c:v>
                </c:pt>
                <c:pt idx="900">
                  <c:v>42795.913206018522</c:v>
                </c:pt>
                <c:pt idx="901">
                  <c:v>42795.913553240738</c:v>
                </c:pt>
                <c:pt idx="902">
                  <c:v>42795.913900462961</c:v>
                </c:pt>
                <c:pt idx="903">
                  <c:v>42795.914247685185</c:v>
                </c:pt>
                <c:pt idx="904">
                  <c:v>42795.914594907408</c:v>
                </c:pt>
                <c:pt idx="905">
                  <c:v>42795.914942129632</c:v>
                </c:pt>
                <c:pt idx="906">
                  <c:v>42795.915289351855</c:v>
                </c:pt>
                <c:pt idx="907">
                  <c:v>42795.915636574071</c:v>
                </c:pt>
                <c:pt idx="908">
                  <c:v>42795.915983796294</c:v>
                </c:pt>
                <c:pt idx="909">
                  <c:v>42795.916331018518</c:v>
                </c:pt>
                <c:pt idx="910">
                  <c:v>42795.916678240741</c:v>
                </c:pt>
                <c:pt idx="911">
                  <c:v>42795.917025462964</c:v>
                </c:pt>
                <c:pt idx="912">
                  <c:v>42795.917372685188</c:v>
                </c:pt>
                <c:pt idx="913">
                  <c:v>42795.917719907404</c:v>
                </c:pt>
                <c:pt idx="914">
                  <c:v>42795.918067129627</c:v>
                </c:pt>
                <c:pt idx="915">
                  <c:v>42795.918414351851</c:v>
                </c:pt>
                <c:pt idx="916">
                  <c:v>42795.918761574074</c:v>
                </c:pt>
                <c:pt idx="917">
                  <c:v>42795.919108796297</c:v>
                </c:pt>
                <c:pt idx="918">
                  <c:v>42795.919456018521</c:v>
                </c:pt>
                <c:pt idx="919">
                  <c:v>42795.919803240744</c:v>
                </c:pt>
                <c:pt idx="920">
                  <c:v>42795.92015046296</c:v>
                </c:pt>
                <c:pt idx="921">
                  <c:v>42795.920497685183</c:v>
                </c:pt>
                <c:pt idx="922">
                  <c:v>42795.920844907407</c:v>
                </c:pt>
                <c:pt idx="923">
                  <c:v>42795.92119212963</c:v>
                </c:pt>
                <c:pt idx="924">
                  <c:v>42795.921539351853</c:v>
                </c:pt>
                <c:pt idx="925">
                  <c:v>42795.921886574077</c:v>
                </c:pt>
                <c:pt idx="926">
                  <c:v>42795.922233796293</c:v>
                </c:pt>
                <c:pt idx="927">
                  <c:v>42795.922581018516</c:v>
                </c:pt>
                <c:pt idx="928">
                  <c:v>42795.92292824074</c:v>
                </c:pt>
                <c:pt idx="929">
                  <c:v>42795.923275462963</c:v>
                </c:pt>
                <c:pt idx="930">
                  <c:v>42795.923622685186</c:v>
                </c:pt>
                <c:pt idx="931">
                  <c:v>42795.92396990741</c:v>
                </c:pt>
                <c:pt idx="932">
                  <c:v>42795.924317129633</c:v>
                </c:pt>
                <c:pt idx="933">
                  <c:v>42795.924664351849</c:v>
                </c:pt>
                <c:pt idx="934">
                  <c:v>42795.925011574072</c:v>
                </c:pt>
                <c:pt idx="935">
                  <c:v>42795.925358796296</c:v>
                </c:pt>
                <c:pt idx="936">
                  <c:v>42795.925706018519</c:v>
                </c:pt>
                <c:pt idx="937">
                  <c:v>42795.926053240742</c:v>
                </c:pt>
                <c:pt idx="938">
                  <c:v>42795.926400462966</c:v>
                </c:pt>
                <c:pt idx="939">
                  <c:v>42795.926747685182</c:v>
                </c:pt>
                <c:pt idx="940">
                  <c:v>42795.927094907405</c:v>
                </c:pt>
                <c:pt idx="941">
                  <c:v>42795.927442129629</c:v>
                </c:pt>
                <c:pt idx="942">
                  <c:v>42795.927789351852</c:v>
                </c:pt>
                <c:pt idx="943">
                  <c:v>42795.928136574075</c:v>
                </c:pt>
                <c:pt idx="944">
                  <c:v>42795.928483796299</c:v>
                </c:pt>
                <c:pt idx="945">
                  <c:v>42795.928831018522</c:v>
                </c:pt>
                <c:pt idx="946">
                  <c:v>42795.929178240738</c:v>
                </c:pt>
                <c:pt idx="947">
                  <c:v>42795.929525462961</c:v>
                </c:pt>
                <c:pt idx="948">
                  <c:v>42795.929872685185</c:v>
                </c:pt>
                <c:pt idx="949">
                  <c:v>42795.930219907408</c:v>
                </c:pt>
                <c:pt idx="950">
                  <c:v>42795.930567129632</c:v>
                </c:pt>
                <c:pt idx="951">
                  <c:v>42795.930914351855</c:v>
                </c:pt>
                <c:pt idx="952">
                  <c:v>42795.931261574071</c:v>
                </c:pt>
                <c:pt idx="953">
                  <c:v>42795.931608796294</c:v>
                </c:pt>
                <c:pt idx="954">
                  <c:v>42795.931956018518</c:v>
                </c:pt>
                <c:pt idx="955">
                  <c:v>42795.932303240741</c:v>
                </c:pt>
                <c:pt idx="956">
                  <c:v>42795.932650462964</c:v>
                </c:pt>
                <c:pt idx="957">
                  <c:v>42795.932997685188</c:v>
                </c:pt>
                <c:pt idx="958">
                  <c:v>42795.933344907404</c:v>
                </c:pt>
                <c:pt idx="959">
                  <c:v>42795.933692129627</c:v>
                </c:pt>
                <c:pt idx="960">
                  <c:v>42795.934039351851</c:v>
                </c:pt>
                <c:pt idx="961">
                  <c:v>42795.934386574074</c:v>
                </c:pt>
                <c:pt idx="962">
                  <c:v>42795.934733796297</c:v>
                </c:pt>
                <c:pt idx="963">
                  <c:v>42795.935081018521</c:v>
                </c:pt>
                <c:pt idx="964">
                  <c:v>42795.935428240744</c:v>
                </c:pt>
                <c:pt idx="965">
                  <c:v>42795.93577546296</c:v>
                </c:pt>
                <c:pt idx="966">
                  <c:v>42795.936122685183</c:v>
                </c:pt>
                <c:pt idx="967">
                  <c:v>42795.936469907407</c:v>
                </c:pt>
                <c:pt idx="968">
                  <c:v>42795.93681712963</c:v>
                </c:pt>
                <c:pt idx="969">
                  <c:v>42795.937164351853</c:v>
                </c:pt>
                <c:pt idx="970">
                  <c:v>42795.937511574077</c:v>
                </c:pt>
                <c:pt idx="971">
                  <c:v>42795.937858796293</c:v>
                </c:pt>
                <c:pt idx="972">
                  <c:v>42795.938206018516</c:v>
                </c:pt>
                <c:pt idx="973">
                  <c:v>42795.93855324074</c:v>
                </c:pt>
                <c:pt idx="974">
                  <c:v>42795.938900462963</c:v>
                </c:pt>
                <c:pt idx="975">
                  <c:v>42795.939247685186</c:v>
                </c:pt>
                <c:pt idx="976">
                  <c:v>42795.93959490741</c:v>
                </c:pt>
                <c:pt idx="977">
                  <c:v>42795.939942129633</c:v>
                </c:pt>
                <c:pt idx="978">
                  <c:v>42795.940289351849</c:v>
                </c:pt>
                <c:pt idx="979">
                  <c:v>42795.940636574072</c:v>
                </c:pt>
                <c:pt idx="980">
                  <c:v>42795.940983796296</c:v>
                </c:pt>
                <c:pt idx="981">
                  <c:v>42795.941331018519</c:v>
                </c:pt>
                <c:pt idx="982">
                  <c:v>42795.941678240742</c:v>
                </c:pt>
                <c:pt idx="983">
                  <c:v>42795.942025462966</c:v>
                </c:pt>
                <c:pt idx="984">
                  <c:v>42795.942372685182</c:v>
                </c:pt>
                <c:pt idx="985">
                  <c:v>42795.942719907405</c:v>
                </c:pt>
                <c:pt idx="986">
                  <c:v>42795.943067129629</c:v>
                </c:pt>
                <c:pt idx="987">
                  <c:v>42795.943414351852</c:v>
                </c:pt>
                <c:pt idx="988">
                  <c:v>42795.943761574075</c:v>
                </c:pt>
                <c:pt idx="989">
                  <c:v>42795.944108796299</c:v>
                </c:pt>
                <c:pt idx="990">
                  <c:v>42795.944456018522</c:v>
                </c:pt>
                <c:pt idx="991">
                  <c:v>42795.944803240738</c:v>
                </c:pt>
                <c:pt idx="992">
                  <c:v>42795.945150462961</c:v>
                </c:pt>
                <c:pt idx="993">
                  <c:v>42795.945497685185</c:v>
                </c:pt>
                <c:pt idx="994">
                  <c:v>42795.945844907408</c:v>
                </c:pt>
                <c:pt idx="995">
                  <c:v>42795.946192129632</c:v>
                </c:pt>
                <c:pt idx="996">
                  <c:v>42795.946539351855</c:v>
                </c:pt>
                <c:pt idx="997">
                  <c:v>42795.946886574071</c:v>
                </c:pt>
                <c:pt idx="998">
                  <c:v>42795.947233796294</c:v>
                </c:pt>
                <c:pt idx="999">
                  <c:v>42795.947581018518</c:v>
                </c:pt>
                <c:pt idx="1000">
                  <c:v>42795.947928240741</c:v>
                </c:pt>
                <c:pt idx="1001">
                  <c:v>42795.948275462964</c:v>
                </c:pt>
                <c:pt idx="1002">
                  <c:v>42795.948622685188</c:v>
                </c:pt>
                <c:pt idx="1003">
                  <c:v>42795.948969907404</c:v>
                </c:pt>
                <c:pt idx="1004">
                  <c:v>42795.949317129627</c:v>
                </c:pt>
                <c:pt idx="1005">
                  <c:v>42795.949664351851</c:v>
                </c:pt>
                <c:pt idx="1006">
                  <c:v>42795.950011574074</c:v>
                </c:pt>
                <c:pt idx="1007">
                  <c:v>42795.950358796297</c:v>
                </c:pt>
                <c:pt idx="1008">
                  <c:v>42795.950706018521</c:v>
                </c:pt>
                <c:pt idx="1009">
                  <c:v>42795.951053240744</c:v>
                </c:pt>
                <c:pt idx="1010">
                  <c:v>42795.95140046296</c:v>
                </c:pt>
                <c:pt idx="1011">
                  <c:v>42795.951747685183</c:v>
                </c:pt>
                <c:pt idx="1012">
                  <c:v>42795.952094907407</c:v>
                </c:pt>
                <c:pt idx="1013">
                  <c:v>42795.95244212963</c:v>
                </c:pt>
                <c:pt idx="1014">
                  <c:v>42795.952789351853</c:v>
                </c:pt>
                <c:pt idx="1015">
                  <c:v>42795.953136574077</c:v>
                </c:pt>
                <c:pt idx="1016">
                  <c:v>42795.953483796293</c:v>
                </c:pt>
                <c:pt idx="1017">
                  <c:v>42795.953831018516</c:v>
                </c:pt>
                <c:pt idx="1018">
                  <c:v>42795.95417824074</c:v>
                </c:pt>
                <c:pt idx="1019">
                  <c:v>42795.954525462963</c:v>
                </c:pt>
                <c:pt idx="1020">
                  <c:v>42795.954872685186</c:v>
                </c:pt>
                <c:pt idx="1021">
                  <c:v>42795.95521990741</c:v>
                </c:pt>
                <c:pt idx="1022">
                  <c:v>42795.955567129633</c:v>
                </c:pt>
                <c:pt idx="1023">
                  <c:v>42795.955914351849</c:v>
                </c:pt>
                <c:pt idx="1024">
                  <c:v>42795.956261574072</c:v>
                </c:pt>
                <c:pt idx="1025">
                  <c:v>42795.956608796296</c:v>
                </c:pt>
                <c:pt idx="1026">
                  <c:v>42795.956956018519</c:v>
                </c:pt>
                <c:pt idx="1027">
                  <c:v>42795.957303240742</c:v>
                </c:pt>
                <c:pt idx="1028">
                  <c:v>42795.957650462966</c:v>
                </c:pt>
                <c:pt idx="1029">
                  <c:v>42795.957997685182</c:v>
                </c:pt>
                <c:pt idx="1030">
                  <c:v>42795.958344907405</c:v>
                </c:pt>
                <c:pt idx="1031">
                  <c:v>42795.958692129629</c:v>
                </c:pt>
                <c:pt idx="1032">
                  <c:v>42795.959039351852</c:v>
                </c:pt>
                <c:pt idx="1033">
                  <c:v>42795.959386574075</c:v>
                </c:pt>
                <c:pt idx="1034">
                  <c:v>42795.959733796299</c:v>
                </c:pt>
                <c:pt idx="1035">
                  <c:v>42795.960081018522</c:v>
                </c:pt>
                <c:pt idx="1036">
                  <c:v>42795.960428240738</c:v>
                </c:pt>
                <c:pt idx="1037">
                  <c:v>42795.960775462961</c:v>
                </c:pt>
                <c:pt idx="1038">
                  <c:v>42795.961122685185</c:v>
                </c:pt>
                <c:pt idx="1039">
                  <c:v>42795.961469907408</c:v>
                </c:pt>
                <c:pt idx="1040">
                  <c:v>42795.961817129632</c:v>
                </c:pt>
                <c:pt idx="1041">
                  <c:v>42795.962164351855</c:v>
                </c:pt>
                <c:pt idx="1042">
                  <c:v>42795.962511574071</c:v>
                </c:pt>
                <c:pt idx="1043">
                  <c:v>42795.962858796294</c:v>
                </c:pt>
                <c:pt idx="1044">
                  <c:v>42795.963206018518</c:v>
                </c:pt>
                <c:pt idx="1045">
                  <c:v>42795.963553240741</c:v>
                </c:pt>
                <c:pt idx="1046">
                  <c:v>42795.963900462964</c:v>
                </c:pt>
                <c:pt idx="1047">
                  <c:v>42795.964247685188</c:v>
                </c:pt>
                <c:pt idx="1048">
                  <c:v>42795.964594907404</c:v>
                </c:pt>
                <c:pt idx="1049">
                  <c:v>42795.964942129627</c:v>
                </c:pt>
                <c:pt idx="1050">
                  <c:v>42795.965289351851</c:v>
                </c:pt>
                <c:pt idx="1051">
                  <c:v>42795.965636574074</c:v>
                </c:pt>
                <c:pt idx="1052">
                  <c:v>42795.965983796297</c:v>
                </c:pt>
                <c:pt idx="1053">
                  <c:v>42795.966331018521</c:v>
                </c:pt>
                <c:pt idx="1054">
                  <c:v>42795.966678240744</c:v>
                </c:pt>
                <c:pt idx="1055">
                  <c:v>42795.96702546296</c:v>
                </c:pt>
                <c:pt idx="1056">
                  <c:v>42795.967372685183</c:v>
                </c:pt>
                <c:pt idx="1057">
                  <c:v>42795.967719907407</c:v>
                </c:pt>
                <c:pt idx="1058">
                  <c:v>42795.96806712963</c:v>
                </c:pt>
                <c:pt idx="1059">
                  <c:v>42795.968414351853</c:v>
                </c:pt>
                <c:pt idx="1060">
                  <c:v>42795.968761574077</c:v>
                </c:pt>
                <c:pt idx="1061">
                  <c:v>42795.969108796293</c:v>
                </c:pt>
                <c:pt idx="1062">
                  <c:v>42795.969456018516</c:v>
                </c:pt>
                <c:pt idx="1063">
                  <c:v>42795.96980324074</c:v>
                </c:pt>
                <c:pt idx="1064">
                  <c:v>42795.970150462963</c:v>
                </c:pt>
                <c:pt idx="1065">
                  <c:v>42795.970497685186</c:v>
                </c:pt>
                <c:pt idx="1066">
                  <c:v>42795.97084490741</c:v>
                </c:pt>
                <c:pt idx="1067">
                  <c:v>42795.971192129633</c:v>
                </c:pt>
                <c:pt idx="1068">
                  <c:v>42795.971539351849</c:v>
                </c:pt>
                <c:pt idx="1069">
                  <c:v>42795.971886574072</c:v>
                </c:pt>
                <c:pt idx="1070">
                  <c:v>42795.972233796296</c:v>
                </c:pt>
                <c:pt idx="1071">
                  <c:v>42795.972581018519</c:v>
                </c:pt>
                <c:pt idx="1072">
                  <c:v>42795.972928240742</c:v>
                </c:pt>
                <c:pt idx="1073">
                  <c:v>42795.973275462966</c:v>
                </c:pt>
                <c:pt idx="1074">
                  <c:v>42795.973622685182</c:v>
                </c:pt>
                <c:pt idx="1075">
                  <c:v>42795.973969907405</c:v>
                </c:pt>
                <c:pt idx="1076">
                  <c:v>42795.974317129629</c:v>
                </c:pt>
                <c:pt idx="1077">
                  <c:v>42795.974664351852</c:v>
                </c:pt>
                <c:pt idx="1078">
                  <c:v>42795.975011574075</c:v>
                </c:pt>
                <c:pt idx="1079">
                  <c:v>42795.975358796299</c:v>
                </c:pt>
                <c:pt idx="1080">
                  <c:v>42795.975706018522</c:v>
                </c:pt>
                <c:pt idx="1081">
                  <c:v>42795.976053240738</c:v>
                </c:pt>
                <c:pt idx="1082">
                  <c:v>42795.976400462961</c:v>
                </c:pt>
                <c:pt idx="1083">
                  <c:v>42795.976747685185</c:v>
                </c:pt>
                <c:pt idx="1084">
                  <c:v>42795.977094907408</c:v>
                </c:pt>
                <c:pt idx="1085">
                  <c:v>42795.977442129632</c:v>
                </c:pt>
                <c:pt idx="1086">
                  <c:v>42795.977789351855</c:v>
                </c:pt>
                <c:pt idx="1087">
                  <c:v>42795.978136574071</c:v>
                </c:pt>
                <c:pt idx="1088">
                  <c:v>42795.978483796294</c:v>
                </c:pt>
                <c:pt idx="1089">
                  <c:v>42795.978831018518</c:v>
                </c:pt>
                <c:pt idx="1090">
                  <c:v>42795.979178240741</c:v>
                </c:pt>
                <c:pt idx="1091">
                  <c:v>42795.979525462964</c:v>
                </c:pt>
                <c:pt idx="1092">
                  <c:v>42795.979872685188</c:v>
                </c:pt>
                <c:pt idx="1093">
                  <c:v>42795.980219907404</c:v>
                </c:pt>
                <c:pt idx="1094">
                  <c:v>42795.980567129627</c:v>
                </c:pt>
                <c:pt idx="1095">
                  <c:v>42795.980914351851</c:v>
                </c:pt>
                <c:pt idx="1096">
                  <c:v>42795.981261574074</c:v>
                </c:pt>
                <c:pt idx="1097">
                  <c:v>42795.981608796297</c:v>
                </c:pt>
                <c:pt idx="1098">
                  <c:v>42795.981956018521</c:v>
                </c:pt>
                <c:pt idx="1099">
                  <c:v>42795.982303240744</c:v>
                </c:pt>
                <c:pt idx="1100">
                  <c:v>42795.98265046296</c:v>
                </c:pt>
                <c:pt idx="1101">
                  <c:v>42795.982997685183</c:v>
                </c:pt>
                <c:pt idx="1102">
                  <c:v>42795.983344907407</c:v>
                </c:pt>
                <c:pt idx="1103">
                  <c:v>42795.98369212963</c:v>
                </c:pt>
                <c:pt idx="1104">
                  <c:v>42795.984039351853</c:v>
                </c:pt>
                <c:pt idx="1105">
                  <c:v>42795.984386574077</c:v>
                </c:pt>
                <c:pt idx="1106">
                  <c:v>42795.984733796293</c:v>
                </c:pt>
                <c:pt idx="1107">
                  <c:v>42795.985081018516</c:v>
                </c:pt>
                <c:pt idx="1108">
                  <c:v>42795.98542824074</c:v>
                </c:pt>
                <c:pt idx="1109">
                  <c:v>42795.985775462963</c:v>
                </c:pt>
                <c:pt idx="1110">
                  <c:v>42795.986122685186</c:v>
                </c:pt>
                <c:pt idx="1111">
                  <c:v>42795.98646990741</c:v>
                </c:pt>
                <c:pt idx="1112">
                  <c:v>42795.986817129633</c:v>
                </c:pt>
                <c:pt idx="1113">
                  <c:v>42795.987164351849</c:v>
                </c:pt>
                <c:pt idx="1114">
                  <c:v>42795.987511574072</c:v>
                </c:pt>
                <c:pt idx="1115">
                  <c:v>42795.987858796296</c:v>
                </c:pt>
                <c:pt idx="1116">
                  <c:v>42795.988206018519</c:v>
                </c:pt>
                <c:pt idx="1117">
                  <c:v>42795.988553240742</c:v>
                </c:pt>
                <c:pt idx="1118">
                  <c:v>42795.988900462966</c:v>
                </c:pt>
                <c:pt idx="1119">
                  <c:v>42795.989247685182</c:v>
                </c:pt>
                <c:pt idx="1120">
                  <c:v>42795.989594907405</c:v>
                </c:pt>
                <c:pt idx="1121">
                  <c:v>42795.989942129629</c:v>
                </c:pt>
                <c:pt idx="1122">
                  <c:v>42795.990289351852</c:v>
                </c:pt>
                <c:pt idx="1123">
                  <c:v>42795.990636574075</c:v>
                </c:pt>
                <c:pt idx="1124">
                  <c:v>42795.990983796299</c:v>
                </c:pt>
                <c:pt idx="1125">
                  <c:v>42795.991331018522</c:v>
                </c:pt>
                <c:pt idx="1126">
                  <c:v>42795.991678240738</c:v>
                </c:pt>
                <c:pt idx="1127">
                  <c:v>42795.992025462961</c:v>
                </c:pt>
                <c:pt idx="1128">
                  <c:v>42795.992372685185</c:v>
                </c:pt>
                <c:pt idx="1129">
                  <c:v>42795.992719907408</c:v>
                </c:pt>
                <c:pt idx="1130">
                  <c:v>42795.993067129632</c:v>
                </c:pt>
                <c:pt idx="1131">
                  <c:v>42795.993414351855</c:v>
                </c:pt>
                <c:pt idx="1132">
                  <c:v>42795.993761574071</c:v>
                </c:pt>
                <c:pt idx="1133">
                  <c:v>42795.994108796294</c:v>
                </c:pt>
                <c:pt idx="1134">
                  <c:v>42795.994456018518</c:v>
                </c:pt>
                <c:pt idx="1135">
                  <c:v>42795.994803240741</c:v>
                </c:pt>
                <c:pt idx="1136">
                  <c:v>42795.995150462964</c:v>
                </c:pt>
                <c:pt idx="1137">
                  <c:v>42795.995497685188</c:v>
                </c:pt>
                <c:pt idx="1138">
                  <c:v>42795.995844907404</c:v>
                </c:pt>
                <c:pt idx="1139">
                  <c:v>42795.996192129627</c:v>
                </c:pt>
                <c:pt idx="1140">
                  <c:v>42795.996539351851</c:v>
                </c:pt>
                <c:pt idx="1141">
                  <c:v>42795.996886574074</c:v>
                </c:pt>
                <c:pt idx="1142">
                  <c:v>42795.997233796297</c:v>
                </c:pt>
                <c:pt idx="1143">
                  <c:v>42795.997581018521</c:v>
                </c:pt>
                <c:pt idx="1144">
                  <c:v>42795.997928240744</c:v>
                </c:pt>
                <c:pt idx="1145">
                  <c:v>42795.99827546296</c:v>
                </c:pt>
                <c:pt idx="1146">
                  <c:v>42795.998622685183</c:v>
                </c:pt>
                <c:pt idx="1147">
                  <c:v>42795.998969907407</c:v>
                </c:pt>
                <c:pt idx="1148">
                  <c:v>42795.99931712963</c:v>
                </c:pt>
                <c:pt idx="1149">
                  <c:v>42795.999664351853</c:v>
                </c:pt>
                <c:pt idx="1150">
                  <c:v>42796.000011574077</c:v>
                </c:pt>
                <c:pt idx="1151">
                  <c:v>42796.000358796293</c:v>
                </c:pt>
                <c:pt idx="1152">
                  <c:v>42796.000706018516</c:v>
                </c:pt>
                <c:pt idx="1153">
                  <c:v>42796.00105324074</c:v>
                </c:pt>
                <c:pt idx="1154">
                  <c:v>42796.001400462963</c:v>
                </c:pt>
                <c:pt idx="1155">
                  <c:v>42796.001747685186</c:v>
                </c:pt>
                <c:pt idx="1156">
                  <c:v>42796.00209490741</c:v>
                </c:pt>
                <c:pt idx="1157">
                  <c:v>42796.002442129633</c:v>
                </c:pt>
                <c:pt idx="1158">
                  <c:v>42796.002789351849</c:v>
                </c:pt>
                <c:pt idx="1159">
                  <c:v>42796.003136574072</c:v>
                </c:pt>
                <c:pt idx="1160">
                  <c:v>42796.003483796296</c:v>
                </c:pt>
                <c:pt idx="1161">
                  <c:v>42796.003831018519</c:v>
                </c:pt>
                <c:pt idx="1162">
                  <c:v>42796.004178240742</c:v>
                </c:pt>
                <c:pt idx="1163">
                  <c:v>42796.004525462966</c:v>
                </c:pt>
                <c:pt idx="1164">
                  <c:v>42796.004872685182</c:v>
                </c:pt>
                <c:pt idx="1165">
                  <c:v>42796.005219907405</c:v>
                </c:pt>
                <c:pt idx="1166">
                  <c:v>42796.005567129629</c:v>
                </c:pt>
                <c:pt idx="1167">
                  <c:v>42796.005914351852</c:v>
                </c:pt>
                <c:pt idx="1168">
                  <c:v>42796.006261574075</c:v>
                </c:pt>
                <c:pt idx="1169">
                  <c:v>42796.006608796299</c:v>
                </c:pt>
                <c:pt idx="1170">
                  <c:v>42796.006956018522</c:v>
                </c:pt>
                <c:pt idx="1171">
                  <c:v>42796.007303240738</c:v>
                </c:pt>
                <c:pt idx="1172">
                  <c:v>42796.007650462961</c:v>
                </c:pt>
                <c:pt idx="1173">
                  <c:v>42796.007997685185</c:v>
                </c:pt>
                <c:pt idx="1174">
                  <c:v>42796.008344907408</c:v>
                </c:pt>
                <c:pt idx="1175">
                  <c:v>42796.008692129632</c:v>
                </c:pt>
                <c:pt idx="1176">
                  <c:v>42796.009039351855</c:v>
                </c:pt>
                <c:pt idx="1177">
                  <c:v>42796.009386574071</c:v>
                </c:pt>
                <c:pt idx="1178">
                  <c:v>42796.009733796294</c:v>
                </c:pt>
                <c:pt idx="1179">
                  <c:v>42796.010081018518</c:v>
                </c:pt>
                <c:pt idx="1180">
                  <c:v>42796.010428240741</c:v>
                </c:pt>
                <c:pt idx="1181">
                  <c:v>42796.010775462964</c:v>
                </c:pt>
                <c:pt idx="1182">
                  <c:v>42796.011122685188</c:v>
                </c:pt>
                <c:pt idx="1183">
                  <c:v>42796.011469907404</c:v>
                </c:pt>
                <c:pt idx="1184">
                  <c:v>42796.011817129627</c:v>
                </c:pt>
                <c:pt idx="1185">
                  <c:v>42796.012164351851</c:v>
                </c:pt>
                <c:pt idx="1186">
                  <c:v>42796.012511574074</c:v>
                </c:pt>
                <c:pt idx="1187">
                  <c:v>42796.012858796297</c:v>
                </c:pt>
                <c:pt idx="1188">
                  <c:v>42796.013206018521</c:v>
                </c:pt>
                <c:pt idx="1189">
                  <c:v>42796.013553240744</c:v>
                </c:pt>
                <c:pt idx="1190">
                  <c:v>42796.01390046296</c:v>
                </c:pt>
                <c:pt idx="1191">
                  <c:v>42796.014247685183</c:v>
                </c:pt>
                <c:pt idx="1192">
                  <c:v>42796.014594907407</c:v>
                </c:pt>
                <c:pt idx="1193">
                  <c:v>42796.01494212963</c:v>
                </c:pt>
                <c:pt idx="1194">
                  <c:v>42796.015289351853</c:v>
                </c:pt>
                <c:pt idx="1195">
                  <c:v>42796.015636574077</c:v>
                </c:pt>
                <c:pt idx="1196">
                  <c:v>42796.015983796293</c:v>
                </c:pt>
                <c:pt idx="1197">
                  <c:v>42796.016331018516</c:v>
                </c:pt>
                <c:pt idx="1198">
                  <c:v>42796.01667824074</c:v>
                </c:pt>
                <c:pt idx="1199">
                  <c:v>42796.017025462963</c:v>
                </c:pt>
                <c:pt idx="1200">
                  <c:v>42796.017372685186</c:v>
                </c:pt>
                <c:pt idx="1201">
                  <c:v>42796.01771990741</c:v>
                </c:pt>
                <c:pt idx="1202">
                  <c:v>42796.018067129633</c:v>
                </c:pt>
                <c:pt idx="1203">
                  <c:v>42796.018414351849</c:v>
                </c:pt>
                <c:pt idx="1204">
                  <c:v>42796.018761574072</c:v>
                </c:pt>
                <c:pt idx="1205">
                  <c:v>42796.019108796296</c:v>
                </c:pt>
                <c:pt idx="1206">
                  <c:v>42796.019456018519</c:v>
                </c:pt>
                <c:pt idx="1207">
                  <c:v>42796.019803240742</c:v>
                </c:pt>
                <c:pt idx="1208">
                  <c:v>42796.020150462966</c:v>
                </c:pt>
                <c:pt idx="1209">
                  <c:v>42796.020497685182</c:v>
                </c:pt>
                <c:pt idx="1210">
                  <c:v>42796.020844907405</c:v>
                </c:pt>
                <c:pt idx="1211">
                  <c:v>42796.021192129629</c:v>
                </c:pt>
                <c:pt idx="1212">
                  <c:v>42796.021539351852</c:v>
                </c:pt>
                <c:pt idx="1213">
                  <c:v>42796.021886574075</c:v>
                </c:pt>
                <c:pt idx="1214">
                  <c:v>42796.022233796299</c:v>
                </c:pt>
                <c:pt idx="1215">
                  <c:v>42796.022581018522</c:v>
                </c:pt>
                <c:pt idx="1216">
                  <c:v>42796.022928240738</c:v>
                </c:pt>
                <c:pt idx="1217">
                  <c:v>42796.023275462961</c:v>
                </c:pt>
                <c:pt idx="1218">
                  <c:v>42796.023622685185</c:v>
                </c:pt>
                <c:pt idx="1219">
                  <c:v>42796.023969907408</c:v>
                </c:pt>
                <c:pt idx="1220">
                  <c:v>42796.024317129632</c:v>
                </c:pt>
                <c:pt idx="1221">
                  <c:v>42796.024664351855</c:v>
                </c:pt>
                <c:pt idx="1222">
                  <c:v>42796.025011574071</c:v>
                </c:pt>
                <c:pt idx="1223">
                  <c:v>42796.025358796294</c:v>
                </c:pt>
                <c:pt idx="1224">
                  <c:v>42796.025706018518</c:v>
                </c:pt>
                <c:pt idx="1225">
                  <c:v>42796.026053240741</c:v>
                </c:pt>
                <c:pt idx="1226">
                  <c:v>42796.026400462964</c:v>
                </c:pt>
                <c:pt idx="1227">
                  <c:v>42796.026747685188</c:v>
                </c:pt>
                <c:pt idx="1228">
                  <c:v>42796.027094907404</c:v>
                </c:pt>
                <c:pt idx="1229">
                  <c:v>42796.027442129627</c:v>
                </c:pt>
                <c:pt idx="1230">
                  <c:v>42796.027789351851</c:v>
                </c:pt>
                <c:pt idx="1231">
                  <c:v>42796.028136574074</c:v>
                </c:pt>
                <c:pt idx="1232">
                  <c:v>42796.028483796297</c:v>
                </c:pt>
                <c:pt idx="1233">
                  <c:v>42796.028831018521</c:v>
                </c:pt>
                <c:pt idx="1234">
                  <c:v>42796.029178240744</c:v>
                </c:pt>
                <c:pt idx="1235">
                  <c:v>42796.02952546296</c:v>
                </c:pt>
                <c:pt idx="1236">
                  <c:v>42796.029872685183</c:v>
                </c:pt>
                <c:pt idx="1237">
                  <c:v>42796.030219907407</c:v>
                </c:pt>
                <c:pt idx="1238">
                  <c:v>42796.03056712963</c:v>
                </c:pt>
                <c:pt idx="1239">
                  <c:v>42796.030914351853</c:v>
                </c:pt>
                <c:pt idx="1240">
                  <c:v>42796.031261574077</c:v>
                </c:pt>
                <c:pt idx="1241">
                  <c:v>42796.031608796293</c:v>
                </c:pt>
                <c:pt idx="1242">
                  <c:v>42796.031956018516</c:v>
                </c:pt>
                <c:pt idx="1243">
                  <c:v>42796.03230324074</c:v>
                </c:pt>
                <c:pt idx="1244">
                  <c:v>42796.032650462963</c:v>
                </c:pt>
                <c:pt idx="1245">
                  <c:v>42796.032997685186</c:v>
                </c:pt>
                <c:pt idx="1246">
                  <c:v>42796.03334490741</c:v>
                </c:pt>
                <c:pt idx="1247">
                  <c:v>42796.033692129633</c:v>
                </c:pt>
                <c:pt idx="1248">
                  <c:v>42796.034039351849</c:v>
                </c:pt>
                <c:pt idx="1249">
                  <c:v>42796.034386574072</c:v>
                </c:pt>
                <c:pt idx="1250">
                  <c:v>42796.034733796296</c:v>
                </c:pt>
                <c:pt idx="1251">
                  <c:v>42796.035081018519</c:v>
                </c:pt>
                <c:pt idx="1252">
                  <c:v>42796.035428240742</c:v>
                </c:pt>
                <c:pt idx="1253">
                  <c:v>42796.035775462966</c:v>
                </c:pt>
                <c:pt idx="1254">
                  <c:v>42796.036122685182</c:v>
                </c:pt>
                <c:pt idx="1255">
                  <c:v>42796.036469907405</c:v>
                </c:pt>
                <c:pt idx="1256">
                  <c:v>42796.036817129629</c:v>
                </c:pt>
                <c:pt idx="1257">
                  <c:v>42796.037164351852</c:v>
                </c:pt>
                <c:pt idx="1258">
                  <c:v>42796.037511574075</c:v>
                </c:pt>
                <c:pt idx="1259">
                  <c:v>42796.037858796299</c:v>
                </c:pt>
                <c:pt idx="1260">
                  <c:v>42796.038206018522</c:v>
                </c:pt>
                <c:pt idx="1261">
                  <c:v>42796.038553240738</c:v>
                </c:pt>
                <c:pt idx="1262">
                  <c:v>42796.038900462961</c:v>
                </c:pt>
                <c:pt idx="1263">
                  <c:v>42796.039247685185</c:v>
                </c:pt>
                <c:pt idx="1264">
                  <c:v>42796.039594907408</c:v>
                </c:pt>
                <c:pt idx="1265">
                  <c:v>42796.039942129632</c:v>
                </c:pt>
                <c:pt idx="1266">
                  <c:v>42796.040289351855</c:v>
                </c:pt>
                <c:pt idx="1267">
                  <c:v>42796.040636574071</c:v>
                </c:pt>
                <c:pt idx="1268">
                  <c:v>42796.040983796294</c:v>
                </c:pt>
                <c:pt idx="1269">
                  <c:v>42796.041331018518</c:v>
                </c:pt>
                <c:pt idx="1270">
                  <c:v>42796.041678240741</c:v>
                </c:pt>
                <c:pt idx="1271">
                  <c:v>42796.042025462964</c:v>
                </c:pt>
                <c:pt idx="1272">
                  <c:v>42796.042372685188</c:v>
                </c:pt>
                <c:pt idx="1273">
                  <c:v>42796.042719907404</c:v>
                </c:pt>
                <c:pt idx="1274">
                  <c:v>42796.043067129627</c:v>
                </c:pt>
                <c:pt idx="1275">
                  <c:v>42796.043414351851</c:v>
                </c:pt>
                <c:pt idx="1276">
                  <c:v>42796.043761574074</c:v>
                </c:pt>
                <c:pt idx="1277">
                  <c:v>42796.044108796297</c:v>
                </c:pt>
                <c:pt idx="1278">
                  <c:v>42796.044456018521</c:v>
                </c:pt>
                <c:pt idx="1279">
                  <c:v>42796.044803240744</c:v>
                </c:pt>
                <c:pt idx="1280">
                  <c:v>42796.04515046296</c:v>
                </c:pt>
                <c:pt idx="1281">
                  <c:v>42796.045497685183</c:v>
                </c:pt>
                <c:pt idx="1282">
                  <c:v>42796.045844907407</c:v>
                </c:pt>
                <c:pt idx="1283">
                  <c:v>42796.04619212963</c:v>
                </c:pt>
                <c:pt idx="1284">
                  <c:v>42796.046539351853</c:v>
                </c:pt>
                <c:pt idx="1285">
                  <c:v>42796.046886574077</c:v>
                </c:pt>
                <c:pt idx="1286">
                  <c:v>42796.047233796293</c:v>
                </c:pt>
                <c:pt idx="1287">
                  <c:v>42796.047581018516</c:v>
                </c:pt>
                <c:pt idx="1288">
                  <c:v>42796.04792824074</c:v>
                </c:pt>
                <c:pt idx="1289">
                  <c:v>42796.048275462963</c:v>
                </c:pt>
                <c:pt idx="1290">
                  <c:v>42796.048622685186</c:v>
                </c:pt>
                <c:pt idx="1291">
                  <c:v>42796.04896990741</c:v>
                </c:pt>
                <c:pt idx="1292">
                  <c:v>42796.049317129633</c:v>
                </c:pt>
                <c:pt idx="1293">
                  <c:v>42796.049664351849</c:v>
                </c:pt>
                <c:pt idx="1294">
                  <c:v>42796.050011574072</c:v>
                </c:pt>
                <c:pt idx="1295">
                  <c:v>42796.050358796296</c:v>
                </c:pt>
                <c:pt idx="1296">
                  <c:v>42796.050706018519</c:v>
                </c:pt>
                <c:pt idx="1297">
                  <c:v>42796.051053240742</c:v>
                </c:pt>
                <c:pt idx="1298">
                  <c:v>42796.051400462966</c:v>
                </c:pt>
                <c:pt idx="1299">
                  <c:v>42796.051747685182</c:v>
                </c:pt>
                <c:pt idx="1300">
                  <c:v>42796.052094907405</c:v>
                </c:pt>
                <c:pt idx="1301">
                  <c:v>42796.052442129629</c:v>
                </c:pt>
                <c:pt idx="1302">
                  <c:v>42796.052789351852</c:v>
                </c:pt>
                <c:pt idx="1303">
                  <c:v>42796.053136574075</c:v>
                </c:pt>
                <c:pt idx="1304">
                  <c:v>42796.053483796299</c:v>
                </c:pt>
                <c:pt idx="1305">
                  <c:v>42796.053831018522</c:v>
                </c:pt>
                <c:pt idx="1306">
                  <c:v>42796.054178240738</c:v>
                </c:pt>
                <c:pt idx="1307">
                  <c:v>42796.054525462961</c:v>
                </c:pt>
                <c:pt idx="1308">
                  <c:v>42796.054872685185</c:v>
                </c:pt>
                <c:pt idx="1309">
                  <c:v>42796.055219907408</c:v>
                </c:pt>
                <c:pt idx="1310">
                  <c:v>42796.055567129632</c:v>
                </c:pt>
                <c:pt idx="1311">
                  <c:v>42796.055914351855</c:v>
                </c:pt>
                <c:pt idx="1312">
                  <c:v>42796.056261574071</c:v>
                </c:pt>
                <c:pt idx="1313">
                  <c:v>42796.056608796294</c:v>
                </c:pt>
                <c:pt idx="1314">
                  <c:v>42796.056956018518</c:v>
                </c:pt>
                <c:pt idx="1315">
                  <c:v>42796.057303240741</c:v>
                </c:pt>
                <c:pt idx="1316">
                  <c:v>42796.057650462964</c:v>
                </c:pt>
                <c:pt idx="1317">
                  <c:v>42796.057997685188</c:v>
                </c:pt>
                <c:pt idx="1318">
                  <c:v>42796.058344907404</c:v>
                </c:pt>
                <c:pt idx="1319">
                  <c:v>42796.058692129627</c:v>
                </c:pt>
                <c:pt idx="1320">
                  <c:v>42796.059039351851</c:v>
                </c:pt>
                <c:pt idx="1321">
                  <c:v>42796.059386574074</c:v>
                </c:pt>
                <c:pt idx="1322">
                  <c:v>42796.059733796297</c:v>
                </c:pt>
                <c:pt idx="1323">
                  <c:v>42796.060081018521</c:v>
                </c:pt>
                <c:pt idx="1324">
                  <c:v>42796.060428240744</c:v>
                </c:pt>
                <c:pt idx="1325">
                  <c:v>42796.06077546296</c:v>
                </c:pt>
                <c:pt idx="1326">
                  <c:v>42796.061122685183</c:v>
                </c:pt>
                <c:pt idx="1327">
                  <c:v>42796.061469907407</c:v>
                </c:pt>
                <c:pt idx="1328">
                  <c:v>42796.06181712963</c:v>
                </c:pt>
                <c:pt idx="1329">
                  <c:v>42796.062164351853</c:v>
                </c:pt>
                <c:pt idx="1330">
                  <c:v>42796.062511574077</c:v>
                </c:pt>
                <c:pt idx="1331">
                  <c:v>42796.062858796293</c:v>
                </c:pt>
                <c:pt idx="1332">
                  <c:v>42796.063206018516</c:v>
                </c:pt>
                <c:pt idx="1333">
                  <c:v>42796.06355324074</c:v>
                </c:pt>
                <c:pt idx="1334">
                  <c:v>42796.063900462963</c:v>
                </c:pt>
                <c:pt idx="1335">
                  <c:v>42796.064247685186</c:v>
                </c:pt>
                <c:pt idx="1336">
                  <c:v>42796.06459490741</c:v>
                </c:pt>
                <c:pt idx="1337">
                  <c:v>42796.064942129633</c:v>
                </c:pt>
                <c:pt idx="1338">
                  <c:v>42796.065289351849</c:v>
                </c:pt>
                <c:pt idx="1339">
                  <c:v>42796.065636574072</c:v>
                </c:pt>
                <c:pt idx="1340">
                  <c:v>42796.065983796296</c:v>
                </c:pt>
                <c:pt idx="1341">
                  <c:v>42796.066331018519</c:v>
                </c:pt>
                <c:pt idx="1342">
                  <c:v>42796.066678240742</c:v>
                </c:pt>
                <c:pt idx="1343">
                  <c:v>42796.067025462966</c:v>
                </c:pt>
                <c:pt idx="1344">
                  <c:v>42796.067372685182</c:v>
                </c:pt>
                <c:pt idx="1345">
                  <c:v>42796.067719907405</c:v>
                </c:pt>
                <c:pt idx="1346">
                  <c:v>42796.068067129629</c:v>
                </c:pt>
                <c:pt idx="1347">
                  <c:v>42796.068414351852</c:v>
                </c:pt>
                <c:pt idx="1348">
                  <c:v>42796.068761574075</c:v>
                </c:pt>
                <c:pt idx="1349">
                  <c:v>42796.069108796299</c:v>
                </c:pt>
                <c:pt idx="1350">
                  <c:v>42796.069456018522</c:v>
                </c:pt>
                <c:pt idx="1351">
                  <c:v>42796.069803240738</c:v>
                </c:pt>
                <c:pt idx="1352">
                  <c:v>42796.070150462961</c:v>
                </c:pt>
                <c:pt idx="1353">
                  <c:v>42796.070497685185</c:v>
                </c:pt>
                <c:pt idx="1354">
                  <c:v>42796.070844907408</c:v>
                </c:pt>
                <c:pt idx="1355">
                  <c:v>42796.071192129632</c:v>
                </c:pt>
                <c:pt idx="1356">
                  <c:v>42796.071539351855</c:v>
                </c:pt>
                <c:pt idx="1357">
                  <c:v>42796.071886574071</c:v>
                </c:pt>
                <c:pt idx="1358">
                  <c:v>42796.072233796294</c:v>
                </c:pt>
                <c:pt idx="1359">
                  <c:v>42796.072581018518</c:v>
                </c:pt>
                <c:pt idx="1360">
                  <c:v>42796.072928240741</c:v>
                </c:pt>
                <c:pt idx="1361">
                  <c:v>42796.073275462964</c:v>
                </c:pt>
                <c:pt idx="1362">
                  <c:v>42796.073622685188</c:v>
                </c:pt>
                <c:pt idx="1363">
                  <c:v>42796.073969907404</c:v>
                </c:pt>
                <c:pt idx="1364">
                  <c:v>42796.074317129627</c:v>
                </c:pt>
                <c:pt idx="1365">
                  <c:v>42796.074664351851</c:v>
                </c:pt>
                <c:pt idx="1366">
                  <c:v>42796.075011574074</c:v>
                </c:pt>
                <c:pt idx="1367">
                  <c:v>42796.075358796297</c:v>
                </c:pt>
                <c:pt idx="1368">
                  <c:v>42796.075706018521</c:v>
                </c:pt>
                <c:pt idx="1369">
                  <c:v>42796.076053240744</c:v>
                </c:pt>
                <c:pt idx="1370">
                  <c:v>42796.07640046296</c:v>
                </c:pt>
                <c:pt idx="1371">
                  <c:v>42796.076747685183</c:v>
                </c:pt>
                <c:pt idx="1372">
                  <c:v>42796.077094907407</c:v>
                </c:pt>
                <c:pt idx="1373">
                  <c:v>42796.07744212963</c:v>
                </c:pt>
                <c:pt idx="1374">
                  <c:v>42796.077789351853</c:v>
                </c:pt>
                <c:pt idx="1375">
                  <c:v>42796.078136574077</c:v>
                </c:pt>
                <c:pt idx="1376">
                  <c:v>42796.078483796293</c:v>
                </c:pt>
                <c:pt idx="1377">
                  <c:v>42796.078831018516</c:v>
                </c:pt>
                <c:pt idx="1378">
                  <c:v>42796.07917824074</c:v>
                </c:pt>
                <c:pt idx="1379">
                  <c:v>42796.079525462963</c:v>
                </c:pt>
                <c:pt idx="1380">
                  <c:v>42796.079872685186</c:v>
                </c:pt>
                <c:pt idx="1381">
                  <c:v>42796.08021990741</c:v>
                </c:pt>
                <c:pt idx="1382">
                  <c:v>42796.080567129633</c:v>
                </c:pt>
                <c:pt idx="1383">
                  <c:v>42796.080914351849</c:v>
                </c:pt>
                <c:pt idx="1384">
                  <c:v>42796.081261574072</c:v>
                </c:pt>
                <c:pt idx="1385">
                  <c:v>42796.081608796296</c:v>
                </c:pt>
                <c:pt idx="1386">
                  <c:v>42796.081956018519</c:v>
                </c:pt>
                <c:pt idx="1387">
                  <c:v>42796.082303240742</c:v>
                </c:pt>
                <c:pt idx="1388">
                  <c:v>42796.082650462966</c:v>
                </c:pt>
                <c:pt idx="1389">
                  <c:v>42796.082997685182</c:v>
                </c:pt>
                <c:pt idx="1390">
                  <c:v>42796.083344907405</c:v>
                </c:pt>
                <c:pt idx="1391">
                  <c:v>42796.083692129629</c:v>
                </c:pt>
                <c:pt idx="1392">
                  <c:v>42796.084039351852</c:v>
                </c:pt>
                <c:pt idx="1393">
                  <c:v>42796.084386574075</c:v>
                </c:pt>
                <c:pt idx="1394">
                  <c:v>42796.084733796299</c:v>
                </c:pt>
                <c:pt idx="1395">
                  <c:v>42796.085081018522</c:v>
                </c:pt>
                <c:pt idx="1396">
                  <c:v>42796.085428240738</c:v>
                </c:pt>
                <c:pt idx="1397">
                  <c:v>42796.085775462961</c:v>
                </c:pt>
                <c:pt idx="1398">
                  <c:v>42796.086122685185</c:v>
                </c:pt>
                <c:pt idx="1399">
                  <c:v>42796.086469907408</c:v>
                </c:pt>
                <c:pt idx="1400">
                  <c:v>42796.086817129632</c:v>
                </c:pt>
                <c:pt idx="1401">
                  <c:v>42796.087164351855</c:v>
                </c:pt>
                <c:pt idx="1402">
                  <c:v>42796.087511574071</c:v>
                </c:pt>
                <c:pt idx="1403">
                  <c:v>42796.087858796294</c:v>
                </c:pt>
                <c:pt idx="1404">
                  <c:v>42796.088206018518</c:v>
                </c:pt>
                <c:pt idx="1405">
                  <c:v>42796.088553240741</c:v>
                </c:pt>
                <c:pt idx="1406">
                  <c:v>42796.088900462964</c:v>
                </c:pt>
                <c:pt idx="1407">
                  <c:v>42796.089247685188</c:v>
                </c:pt>
                <c:pt idx="1408">
                  <c:v>42796.089594907404</c:v>
                </c:pt>
                <c:pt idx="1409">
                  <c:v>42796.089942129627</c:v>
                </c:pt>
                <c:pt idx="1410">
                  <c:v>42796.090289351851</c:v>
                </c:pt>
                <c:pt idx="1411">
                  <c:v>42796.090636574074</c:v>
                </c:pt>
                <c:pt idx="1412">
                  <c:v>42796.090983796297</c:v>
                </c:pt>
                <c:pt idx="1413">
                  <c:v>42796.091331018521</c:v>
                </c:pt>
                <c:pt idx="1414">
                  <c:v>42796.091678240744</c:v>
                </c:pt>
                <c:pt idx="1415">
                  <c:v>42796.09202546296</c:v>
                </c:pt>
                <c:pt idx="1416">
                  <c:v>42796.092372685183</c:v>
                </c:pt>
                <c:pt idx="1417">
                  <c:v>42796.092719907407</c:v>
                </c:pt>
                <c:pt idx="1418">
                  <c:v>42796.09306712963</c:v>
                </c:pt>
                <c:pt idx="1419">
                  <c:v>42796.093414351853</c:v>
                </c:pt>
                <c:pt idx="1420">
                  <c:v>42796.093761574077</c:v>
                </c:pt>
                <c:pt idx="1421">
                  <c:v>42796.094108796293</c:v>
                </c:pt>
                <c:pt idx="1422">
                  <c:v>42796.094456018516</c:v>
                </c:pt>
                <c:pt idx="1423">
                  <c:v>42796.09480324074</c:v>
                </c:pt>
                <c:pt idx="1424">
                  <c:v>42796.095150462963</c:v>
                </c:pt>
                <c:pt idx="1425">
                  <c:v>42796.095497685186</c:v>
                </c:pt>
                <c:pt idx="1426">
                  <c:v>42796.09584490741</c:v>
                </c:pt>
                <c:pt idx="1427">
                  <c:v>42796.096192129633</c:v>
                </c:pt>
                <c:pt idx="1428">
                  <c:v>42796.096539351849</c:v>
                </c:pt>
                <c:pt idx="1429">
                  <c:v>42796.096886574072</c:v>
                </c:pt>
                <c:pt idx="1430">
                  <c:v>42796.097233796296</c:v>
                </c:pt>
                <c:pt idx="1431">
                  <c:v>42796.097581018519</c:v>
                </c:pt>
                <c:pt idx="1432">
                  <c:v>42796.097928240742</c:v>
                </c:pt>
                <c:pt idx="1433">
                  <c:v>42796.098275462966</c:v>
                </c:pt>
                <c:pt idx="1434">
                  <c:v>42796.098622685182</c:v>
                </c:pt>
                <c:pt idx="1435">
                  <c:v>42796.098969907405</c:v>
                </c:pt>
                <c:pt idx="1436">
                  <c:v>42796.099317129629</c:v>
                </c:pt>
                <c:pt idx="1437">
                  <c:v>42796.099664351852</c:v>
                </c:pt>
                <c:pt idx="1438">
                  <c:v>42796.100011574075</c:v>
                </c:pt>
                <c:pt idx="1439">
                  <c:v>42796.100358796299</c:v>
                </c:pt>
                <c:pt idx="1440">
                  <c:v>42796.100706018522</c:v>
                </c:pt>
                <c:pt idx="1441">
                  <c:v>42796.101053240738</c:v>
                </c:pt>
                <c:pt idx="1442">
                  <c:v>42796.101400462961</c:v>
                </c:pt>
                <c:pt idx="1443">
                  <c:v>42796.101747685185</c:v>
                </c:pt>
                <c:pt idx="1444">
                  <c:v>42796.102094907408</c:v>
                </c:pt>
                <c:pt idx="1445">
                  <c:v>42796.102442129632</c:v>
                </c:pt>
                <c:pt idx="1446">
                  <c:v>42796.102789351855</c:v>
                </c:pt>
                <c:pt idx="1447">
                  <c:v>42796.103136574071</c:v>
                </c:pt>
                <c:pt idx="1448">
                  <c:v>42796.103483796294</c:v>
                </c:pt>
                <c:pt idx="1449">
                  <c:v>42796.103831018518</c:v>
                </c:pt>
                <c:pt idx="1450">
                  <c:v>42796.104178240741</c:v>
                </c:pt>
                <c:pt idx="1451">
                  <c:v>42796.104525462964</c:v>
                </c:pt>
                <c:pt idx="1452">
                  <c:v>42796.104872685188</c:v>
                </c:pt>
                <c:pt idx="1453">
                  <c:v>42796.105219907404</c:v>
                </c:pt>
                <c:pt idx="1454">
                  <c:v>42796.105567129627</c:v>
                </c:pt>
                <c:pt idx="1455">
                  <c:v>42796.105914351851</c:v>
                </c:pt>
                <c:pt idx="1456">
                  <c:v>42796.106261574074</c:v>
                </c:pt>
                <c:pt idx="1457">
                  <c:v>42796.106608796297</c:v>
                </c:pt>
                <c:pt idx="1458">
                  <c:v>42796.106956018521</c:v>
                </c:pt>
                <c:pt idx="1459">
                  <c:v>42796.107303240744</c:v>
                </c:pt>
                <c:pt idx="1460">
                  <c:v>42796.10765046296</c:v>
                </c:pt>
                <c:pt idx="1461">
                  <c:v>42796.107997685183</c:v>
                </c:pt>
                <c:pt idx="1462">
                  <c:v>42796.108344907407</c:v>
                </c:pt>
                <c:pt idx="1463">
                  <c:v>42796.10869212963</c:v>
                </c:pt>
                <c:pt idx="1464">
                  <c:v>42796.109039351853</c:v>
                </c:pt>
                <c:pt idx="1465">
                  <c:v>42796.109386574077</c:v>
                </c:pt>
                <c:pt idx="1466">
                  <c:v>42796.109733796293</c:v>
                </c:pt>
                <c:pt idx="1467">
                  <c:v>42796.110081018516</c:v>
                </c:pt>
                <c:pt idx="1468">
                  <c:v>42796.11042824074</c:v>
                </c:pt>
                <c:pt idx="1469">
                  <c:v>42796.110775462963</c:v>
                </c:pt>
                <c:pt idx="1470">
                  <c:v>42796.111122685186</c:v>
                </c:pt>
                <c:pt idx="1471">
                  <c:v>42796.11146990741</c:v>
                </c:pt>
                <c:pt idx="1472">
                  <c:v>42796.111817129633</c:v>
                </c:pt>
                <c:pt idx="1473">
                  <c:v>42796.112164351849</c:v>
                </c:pt>
                <c:pt idx="1474">
                  <c:v>42796.112511574072</c:v>
                </c:pt>
                <c:pt idx="1475">
                  <c:v>42796.112858796296</c:v>
                </c:pt>
                <c:pt idx="1476">
                  <c:v>42796.113206018519</c:v>
                </c:pt>
                <c:pt idx="1477">
                  <c:v>42796.113553240742</c:v>
                </c:pt>
                <c:pt idx="1478">
                  <c:v>42796.113900462966</c:v>
                </c:pt>
                <c:pt idx="1479">
                  <c:v>42796.114247685182</c:v>
                </c:pt>
                <c:pt idx="1480">
                  <c:v>42796.114594907405</c:v>
                </c:pt>
                <c:pt idx="1481">
                  <c:v>42796.114942129629</c:v>
                </c:pt>
                <c:pt idx="1482">
                  <c:v>42796.115289351852</c:v>
                </c:pt>
                <c:pt idx="1483">
                  <c:v>42796.115636574075</c:v>
                </c:pt>
                <c:pt idx="1484">
                  <c:v>42796.115983796299</c:v>
                </c:pt>
                <c:pt idx="1485">
                  <c:v>42796.116331018522</c:v>
                </c:pt>
                <c:pt idx="1486">
                  <c:v>42796.116678240738</c:v>
                </c:pt>
                <c:pt idx="1487">
                  <c:v>42796.117025462961</c:v>
                </c:pt>
                <c:pt idx="1488">
                  <c:v>42796.117372685185</c:v>
                </c:pt>
                <c:pt idx="1489">
                  <c:v>42796.117719907408</c:v>
                </c:pt>
                <c:pt idx="1490">
                  <c:v>42796.118067129632</c:v>
                </c:pt>
                <c:pt idx="1491">
                  <c:v>42796.118414351855</c:v>
                </c:pt>
                <c:pt idx="1492">
                  <c:v>42796.118761574071</c:v>
                </c:pt>
                <c:pt idx="1493">
                  <c:v>42796.119108796294</c:v>
                </c:pt>
                <c:pt idx="1494">
                  <c:v>42796.119456018518</c:v>
                </c:pt>
                <c:pt idx="1495">
                  <c:v>42796.119803240741</c:v>
                </c:pt>
                <c:pt idx="1496">
                  <c:v>42796.120150462964</c:v>
                </c:pt>
                <c:pt idx="1497">
                  <c:v>42796.120497685188</c:v>
                </c:pt>
                <c:pt idx="1498">
                  <c:v>42796.120844907404</c:v>
                </c:pt>
                <c:pt idx="1499">
                  <c:v>42796.121192129627</c:v>
                </c:pt>
                <c:pt idx="1500">
                  <c:v>42796.121539351851</c:v>
                </c:pt>
                <c:pt idx="1501">
                  <c:v>42796.121886574074</c:v>
                </c:pt>
                <c:pt idx="1502">
                  <c:v>42796.122233796297</c:v>
                </c:pt>
                <c:pt idx="1503">
                  <c:v>42796.122581018521</c:v>
                </c:pt>
                <c:pt idx="1504">
                  <c:v>42796.122928240744</c:v>
                </c:pt>
                <c:pt idx="1505">
                  <c:v>42796.12327546296</c:v>
                </c:pt>
                <c:pt idx="1506">
                  <c:v>42796.123622685183</c:v>
                </c:pt>
                <c:pt idx="1507">
                  <c:v>42796.123969907407</c:v>
                </c:pt>
                <c:pt idx="1508">
                  <c:v>42796.12431712963</c:v>
                </c:pt>
                <c:pt idx="1509">
                  <c:v>42796.124664351853</c:v>
                </c:pt>
                <c:pt idx="1510">
                  <c:v>42796.125011574077</c:v>
                </c:pt>
                <c:pt idx="1511">
                  <c:v>42796.125358796293</c:v>
                </c:pt>
                <c:pt idx="1512">
                  <c:v>42796.125706018516</c:v>
                </c:pt>
                <c:pt idx="1513">
                  <c:v>42796.12605324074</c:v>
                </c:pt>
                <c:pt idx="1514">
                  <c:v>42796.126400462963</c:v>
                </c:pt>
                <c:pt idx="1515">
                  <c:v>42796.126747685186</c:v>
                </c:pt>
                <c:pt idx="1516">
                  <c:v>42796.12709490741</c:v>
                </c:pt>
                <c:pt idx="1517">
                  <c:v>42796.127442129633</c:v>
                </c:pt>
                <c:pt idx="1518">
                  <c:v>42796.127789351849</c:v>
                </c:pt>
                <c:pt idx="1519">
                  <c:v>42796.128136574072</c:v>
                </c:pt>
                <c:pt idx="1520">
                  <c:v>42796.128483796296</c:v>
                </c:pt>
                <c:pt idx="1521">
                  <c:v>42796.128831018519</c:v>
                </c:pt>
                <c:pt idx="1522">
                  <c:v>42796.129178240742</c:v>
                </c:pt>
                <c:pt idx="1523">
                  <c:v>42796.129525462966</c:v>
                </c:pt>
                <c:pt idx="1524">
                  <c:v>42796.129872685182</c:v>
                </c:pt>
                <c:pt idx="1525">
                  <c:v>42796.130219907405</c:v>
                </c:pt>
                <c:pt idx="1526">
                  <c:v>42796.130567129629</c:v>
                </c:pt>
                <c:pt idx="1527">
                  <c:v>42796.130914351852</c:v>
                </c:pt>
                <c:pt idx="1528">
                  <c:v>42796.131261574075</c:v>
                </c:pt>
                <c:pt idx="1529">
                  <c:v>42796.131608796299</c:v>
                </c:pt>
                <c:pt idx="1530">
                  <c:v>42796.131956018522</c:v>
                </c:pt>
                <c:pt idx="1531">
                  <c:v>42796.132303240738</c:v>
                </c:pt>
                <c:pt idx="1532">
                  <c:v>42796.132650462961</c:v>
                </c:pt>
                <c:pt idx="1533">
                  <c:v>42796.132997685185</c:v>
                </c:pt>
                <c:pt idx="1534">
                  <c:v>42796.133344907408</c:v>
                </c:pt>
                <c:pt idx="1535">
                  <c:v>42796.133692129632</c:v>
                </c:pt>
                <c:pt idx="1536">
                  <c:v>42796.134039351855</c:v>
                </c:pt>
                <c:pt idx="1537">
                  <c:v>42796.134386574071</c:v>
                </c:pt>
                <c:pt idx="1538">
                  <c:v>42796.134733796294</c:v>
                </c:pt>
                <c:pt idx="1539">
                  <c:v>42796.135081018518</c:v>
                </c:pt>
                <c:pt idx="1540">
                  <c:v>42796.135428240741</c:v>
                </c:pt>
                <c:pt idx="1541">
                  <c:v>42796.135775462964</c:v>
                </c:pt>
                <c:pt idx="1542">
                  <c:v>42796.136122685188</c:v>
                </c:pt>
                <c:pt idx="1543">
                  <c:v>42796.136469907404</c:v>
                </c:pt>
                <c:pt idx="1544">
                  <c:v>42796.136817129627</c:v>
                </c:pt>
                <c:pt idx="1545">
                  <c:v>42796.137164351851</c:v>
                </c:pt>
                <c:pt idx="1546">
                  <c:v>42796.137511574074</c:v>
                </c:pt>
                <c:pt idx="1547">
                  <c:v>42796.137858796297</c:v>
                </c:pt>
                <c:pt idx="1548">
                  <c:v>42796.138206018521</c:v>
                </c:pt>
                <c:pt idx="1549">
                  <c:v>42796.138553240744</c:v>
                </c:pt>
                <c:pt idx="1550">
                  <c:v>42796.13890046296</c:v>
                </c:pt>
                <c:pt idx="1551">
                  <c:v>42796.139247685183</c:v>
                </c:pt>
                <c:pt idx="1552">
                  <c:v>42796.139594907407</c:v>
                </c:pt>
                <c:pt idx="1553">
                  <c:v>42796.13994212963</c:v>
                </c:pt>
                <c:pt idx="1554">
                  <c:v>42796.140289351853</c:v>
                </c:pt>
                <c:pt idx="1555">
                  <c:v>42796.140636574077</c:v>
                </c:pt>
                <c:pt idx="1556">
                  <c:v>42796.140983796293</c:v>
                </c:pt>
                <c:pt idx="1557">
                  <c:v>42796.141331018516</c:v>
                </c:pt>
                <c:pt idx="1558">
                  <c:v>42796.14167824074</c:v>
                </c:pt>
                <c:pt idx="1559">
                  <c:v>42796.142025462963</c:v>
                </c:pt>
                <c:pt idx="1560">
                  <c:v>42796.142372685186</c:v>
                </c:pt>
                <c:pt idx="1561">
                  <c:v>42796.14271990741</c:v>
                </c:pt>
                <c:pt idx="1562">
                  <c:v>42796.143067129633</c:v>
                </c:pt>
                <c:pt idx="1563">
                  <c:v>42796.143414351849</c:v>
                </c:pt>
                <c:pt idx="1564">
                  <c:v>42796.143761574072</c:v>
                </c:pt>
                <c:pt idx="1565">
                  <c:v>42796.144108796296</c:v>
                </c:pt>
                <c:pt idx="1566">
                  <c:v>42796.144456018519</c:v>
                </c:pt>
                <c:pt idx="1567">
                  <c:v>42796.144803240742</c:v>
                </c:pt>
                <c:pt idx="1568">
                  <c:v>42796.145150462966</c:v>
                </c:pt>
                <c:pt idx="1569">
                  <c:v>42796.145497685182</c:v>
                </c:pt>
                <c:pt idx="1570">
                  <c:v>42796.145844907405</c:v>
                </c:pt>
                <c:pt idx="1571">
                  <c:v>42796.146192129629</c:v>
                </c:pt>
                <c:pt idx="1572">
                  <c:v>42796.146539351852</c:v>
                </c:pt>
                <c:pt idx="1573">
                  <c:v>42796.146886574075</c:v>
                </c:pt>
                <c:pt idx="1574">
                  <c:v>42796.147233796299</c:v>
                </c:pt>
                <c:pt idx="1575">
                  <c:v>42796.147581018522</c:v>
                </c:pt>
                <c:pt idx="1576">
                  <c:v>42796.147928240738</c:v>
                </c:pt>
                <c:pt idx="1577">
                  <c:v>42796.148275462961</c:v>
                </c:pt>
                <c:pt idx="1578">
                  <c:v>42796.148622685185</c:v>
                </c:pt>
                <c:pt idx="1579">
                  <c:v>42796.148969907408</c:v>
                </c:pt>
                <c:pt idx="1580">
                  <c:v>42796.149317129632</c:v>
                </c:pt>
                <c:pt idx="1581">
                  <c:v>42796.149664351855</c:v>
                </c:pt>
                <c:pt idx="1582">
                  <c:v>42796.150011574071</c:v>
                </c:pt>
                <c:pt idx="1583">
                  <c:v>42796.150358796294</c:v>
                </c:pt>
                <c:pt idx="1584">
                  <c:v>42796.150706018518</c:v>
                </c:pt>
                <c:pt idx="1585">
                  <c:v>42796.151053240741</c:v>
                </c:pt>
                <c:pt idx="1586">
                  <c:v>42796.151400462964</c:v>
                </c:pt>
                <c:pt idx="1587">
                  <c:v>42796.151747685188</c:v>
                </c:pt>
                <c:pt idx="1588">
                  <c:v>42796.152094907404</c:v>
                </c:pt>
                <c:pt idx="1589">
                  <c:v>42796.152442129627</c:v>
                </c:pt>
                <c:pt idx="1590">
                  <c:v>42796.152789351851</c:v>
                </c:pt>
                <c:pt idx="1591">
                  <c:v>42796.153136574074</c:v>
                </c:pt>
                <c:pt idx="1592">
                  <c:v>42796.153483796297</c:v>
                </c:pt>
                <c:pt idx="1593">
                  <c:v>42796.153831018521</c:v>
                </c:pt>
                <c:pt idx="1594">
                  <c:v>42796.154178240744</c:v>
                </c:pt>
                <c:pt idx="1595">
                  <c:v>42796.15452546296</c:v>
                </c:pt>
                <c:pt idx="1596">
                  <c:v>42796.154872685183</c:v>
                </c:pt>
                <c:pt idx="1597">
                  <c:v>42796.155219907407</c:v>
                </c:pt>
                <c:pt idx="1598">
                  <c:v>42796.15556712963</c:v>
                </c:pt>
                <c:pt idx="1599">
                  <c:v>42796.155914351853</c:v>
                </c:pt>
                <c:pt idx="1600">
                  <c:v>42796.156261574077</c:v>
                </c:pt>
                <c:pt idx="1601">
                  <c:v>42796.156608796293</c:v>
                </c:pt>
                <c:pt idx="1602">
                  <c:v>42796.156956018516</c:v>
                </c:pt>
                <c:pt idx="1603">
                  <c:v>42796.15730324074</c:v>
                </c:pt>
                <c:pt idx="1604">
                  <c:v>42796.157650462963</c:v>
                </c:pt>
                <c:pt idx="1605">
                  <c:v>42796.157997685186</c:v>
                </c:pt>
                <c:pt idx="1606">
                  <c:v>42796.15834490741</c:v>
                </c:pt>
                <c:pt idx="1607">
                  <c:v>42796.158692129633</c:v>
                </c:pt>
                <c:pt idx="1608">
                  <c:v>42796.159039351849</c:v>
                </c:pt>
                <c:pt idx="1609">
                  <c:v>42796.159386574072</c:v>
                </c:pt>
                <c:pt idx="1610">
                  <c:v>42796.159733796296</c:v>
                </c:pt>
                <c:pt idx="1611">
                  <c:v>42796.160081018519</c:v>
                </c:pt>
                <c:pt idx="1612">
                  <c:v>42796.160428240742</c:v>
                </c:pt>
                <c:pt idx="1613">
                  <c:v>42796.160775462966</c:v>
                </c:pt>
                <c:pt idx="1614">
                  <c:v>42796.161122685182</c:v>
                </c:pt>
                <c:pt idx="1615">
                  <c:v>42796.161469907405</c:v>
                </c:pt>
                <c:pt idx="1616">
                  <c:v>42796.161817129629</c:v>
                </c:pt>
                <c:pt idx="1617">
                  <c:v>42796.162164351852</c:v>
                </c:pt>
                <c:pt idx="1618">
                  <c:v>42796.162511574075</c:v>
                </c:pt>
                <c:pt idx="1619">
                  <c:v>42796.162858796299</c:v>
                </c:pt>
                <c:pt idx="1620">
                  <c:v>42796.163206018522</c:v>
                </c:pt>
                <c:pt idx="1621">
                  <c:v>42796.163553240738</c:v>
                </c:pt>
                <c:pt idx="1622">
                  <c:v>42796.163900462961</c:v>
                </c:pt>
                <c:pt idx="1623">
                  <c:v>42796.164247685185</c:v>
                </c:pt>
                <c:pt idx="1624">
                  <c:v>42796.164594907408</c:v>
                </c:pt>
                <c:pt idx="1625">
                  <c:v>42796.164942129632</c:v>
                </c:pt>
                <c:pt idx="1626">
                  <c:v>42796.165289351855</c:v>
                </c:pt>
                <c:pt idx="1627">
                  <c:v>42796.165636574071</c:v>
                </c:pt>
                <c:pt idx="1628">
                  <c:v>42796.165983796294</c:v>
                </c:pt>
                <c:pt idx="1629">
                  <c:v>42796.166331018518</c:v>
                </c:pt>
                <c:pt idx="1630">
                  <c:v>42796.166678240741</c:v>
                </c:pt>
                <c:pt idx="1631">
                  <c:v>42796.167025462964</c:v>
                </c:pt>
                <c:pt idx="1632">
                  <c:v>42796.167372685188</c:v>
                </c:pt>
                <c:pt idx="1633">
                  <c:v>42796.167719907404</c:v>
                </c:pt>
                <c:pt idx="1634">
                  <c:v>42796.168067129627</c:v>
                </c:pt>
                <c:pt idx="1635">
                  <c:v>42796.168414351851</c:v>
                </c:pt>
                <c:pt idx="1636">
                  <c:v>42796.168761574074</c:v>
                </c:pt>
                <c:pt idx="1637">
                  <c:v>42796.169108796297</c:v>
                </c:pt>
                <c:pt idx="1638">
                  <c:v>42796.169456018521</c:v>
                </c:pt>
                <c:pt idx="1639">
                  <c:v>42796.169803240744</c:v>
                </c:pt>
                <c:pt idx="1640">
                  <c:v>42796.17015046296</c:v>
                </c:pt>
                <c:pt idx="1641">
                  <c:v>42796.170497685183</c:v>
                </c:pt>
                <c:pt idx="1642">
                  <c:v>42796.170844907407</c:v>
                </c:pt>
                <c:pt idx="1643">
                  <c:v>42796.17119212963</c:v>
                </c:pt>
                <c:pt idx="1644">
                  <c:v>42796.171539351853</c:v>
                </c:pt>
                <c:pt idx="1645">
                  <c:v>42796.171886574077</c:v>
                </c:pt>
                <c:pt idx="1646">
                  <c:v>42796.172233796293</c:v>
                </c:pt>
                <c:pt idx="1647">
                  <c:v>42796.172581018516</c:v>
                </c:pt>
                <c:pt idx="1648">
                  <c:v>42796.17292824074</c:v>
                </c:pt>
                <c:pt idx="1649">
                  <c:v>42796.173275462963</c:v>
                </c:pt>
                <c:pt idx="1650">
                  <c:v>42796.173622685186</c:v>
                </c:pt>
                <c:pt idx="1651">
                  <c:v>42796.17396990741</c:v>
                </c:pt>
                <c:pt idx="1652">
                  <c:v>42796.174317129633</c:v>
                </c:pt>
                <c:pt idx="1653">
                  <c:v>42796.174664351849</c:v>
                </c:pt>
                <c:pt idx="1654">
                  <c:v>42796.175011574072</c:v>
                </c:pt>
                <c:pt idx="1655">
                  <c:v>42796.175358796296</c:v>
                </c:pt>
                <c:pt idx="1656">
                  <c:v>42796.175706018519</c:v>
                </c:pt>
                <c:pt idx="1657">
                  <c:v>42796.176053240742</c:v>
                </c:pt>
                <c:pt idx="1658">
                  <c:v>42796.176400462966</c:v>
                </c:pt>
                <c:pt idx="1659">
                  <c:v>42796.176747685182</c:v>
                </c:pt>
                <c:pt idx="1660">
                  <c:v>42796.177094907405</c:v>
                </c:pt>
                <c:pt idx="1661">
                  <c:v>42796.177442129629</c:v>
                </c:pt>
                <c:pt idx="1662">
                  <c:v>42796.177789351852</c:v>
                </c:pt>
                <c:pt idx="1663">
                  <c:v>42796.178136574075</c:v>
                </c:pt>
                <c:pt idx="1664">
                  <c:v>42796.178483796299</c:v>
                </c:pt>
                <c:pt idx="1665">
                  <c:v>42796.178831018522</c:v>
                </c:pt>
                <c:pt idx="1666">
                  <c:v>42796.179178240738</c:v>
                </c:pt>
                <c:pt idx="1667">
                  <c:v>42796.179525462961</c:v>
                </c:pt>
                <c:pt idx="1668">
                  <c:v>42796.179872685185</c:v>
                </c:pt>
                <c:pt idx="1669">
                  <c:v>42796.180219907408</c:v>
                </c:pt>
                <c:pt idx="1670">
                  <c:v>42796.180567129632</c:v>
                </c:pt>
                <c:pt idx="1671">
                  <c:v>42796.180914351855</c:v>
                </c:pt>
                <c:pt idx="1672">
                  <c:v>42796.181261574071</c:v>
                </c:pt>
                <c:pt idx="1673">
                  <c:v>42796.181608796294</c:v>
                </c:pt>
                <c:pt idx="1674">
                  <c:v>42796.181956018518</c:v>
                </c:pt>
                <c:pt idx="1675">
                  <c:v>42796.182303240741</c:v>
                </c:pt>
                <c:pt idx="1676">
                  <c:v>42796.182650462964</c:v>
                </c:pt>
                <c:pt idx="1677">
                  <c:v>42796.182997685188</c:v>
                </c:pt>
                <c:pt idx="1678">
                  <c:v>42796.183344907404</c:v>
                </c:pt>
                <c:pt idx="1679">
                  <c:v>42796.183692129627</c:v>
                </c:pt>
                <c:pt idx="1680">
                  <c:v>42796.184039351851</c:v>
                </c:pt>
                <c:pt idx="1681">
                  <c:v>42796.184386574074</c:v>
                </c:pt>
                <c:pt idx="1682">
                  <c:v>42796.184733796297</c:v>
                </c:pt>
                <c:pt idx="1683">
                  <c:v>42796.185081018521</c:v>
                </c:pt>
                <c:pt idx="1684">
                  <c:v>42796.185428240744</c:v>
                </c:pt>
                <c:pt idx="1685">
                  <c:v>42796.18577546296</c:v>
                </c:pt>
                <c:pt idx="1686">
                  <c:v>42796.186122685183</c:v>
                </c:pt>
                <c:pt idx="1687">
                  <c:v>42796.186469907407</c:v>
                </c:pt>
                <c:pt idx="1688">
                  <c:v>42796.18681712963</c:v>
                </c:pt>
                <c:pt idx="1689">
                  <c:v>42796.187164351853</c:v>
                </c:pt>
                <c:pt idx="1690">
                  <c:v>42796.187511574077</c:v>
                </c:pt>
                <c:pt idx="1691">
                  <c:v>42796.187858796293</c:v>
                </c:pt>
                <c:pt idx="1692">
                  <c:v>42796.188206018516</c:v>
                </c:pt>
                <c:pt idx="1693">
                  <c:v>42796.18855324074</c:v>
                </c:pt>
                <c:pt idx="1694">
                  <c:v>42796.188900462963</c:v>
                </c:pt>
                <c:pt idx="1695">
                  <c:v>42796.189247685186</c:v>
                </c:pt>
                <c:pt idx="1696">
                  <c:v>42796.18959490741</c:v>
                </c:pt>
                <c:pt idx="1697">
                  <c:v>42796.189942129633</c:v>
                </c:pt>
                <c:pt idx="1698">
                  <c:v>42796.190289351849</c:v>
                </c:pt>
                <c:pt idx="1699">
                  <c:v>42796.190636574072</c:v>
                </c:pt>
                <c:pt idx="1700">
                  <c:v>42796.190983796296</c:v>
                </c:pt>
                <c:pt idx="1701">
                  <c:v>42796.191331018519</c:v>
                </c:pt>
                <c:pt idx="1702">
                  <c:v>42796.191678240742</c:v>
                </c:pt>
                <c:pt idx="1703">
                  <c:v>42796.192025462966</c:v>
                </c:pt>
                <c:pt idx="1704">
                  <c:v>42796.192372685182</c:v>
                </c:pt>
                <c:pt idx="1705">
                  <c:v>42796.192719907405</c:v>
                </c:pt>
                <c:pt idx="1706">
                  <c:v>42796.193067129629</c:v>
                </c:pt>
                <c:pt idx="1707">
                  <c:v>42796.193414351852</c:v>
                </c:pt>
                <c:pt idx="1708">
                  <c:v>42796.193761574075</c:v>
                </c:pt>
                <c:pt idx="1709">
                  <c:v>42796.194108796299</c:v>
                </c:pt>
                <c:pt idx="1710">
                  <c:v>42796.194456018522</c:v>
                </c:pt>
                <c:pt idx="1711">
                  <c:v>42796.194803240738</c:v>
                </c:pt>
                <c:pt idx="1712">
                  <c:v>42796.195150462961</c:v>
                </c:pt>
                <c:pt idx="1713">
                  <c:v>42796.195497685185</c:v>
                </c:pt>
                <c:pt idx="1714">
                  <c:v>42796.195844907408</c:v>
                </c:pt>
                <c:pt idx="1715">
                  <c:v>42796.196192129632</c:v>
                </c:pt>
                <c:pt idx="1716">
                  <c:v>42796.196539351855</c:v>
                </c:pt>
                <c:pt idx="1717">
                  <c:v>42796.196886574071</c:v>
                </c:pt>
                <c:pt idx="1718">
                  <c:v>42796.197233796294</c:v>
                </c:pt>
                <c:pt idx="1719">
                  <c:v>42796.197581018518</c:v>
                </c:pt>
                <c:pt idx="1720">
                  <c:v>42796.197928240741</c:v>
                </c:pt>
                <c:pt idx="1721">
                  <c:v>42796.198275462964</c:v>
                </c:pt>
                <c:pt idx="1722">
                  <c:v>42796.198622685188</c:v>
                </c:pt>
                <c:pt idx="1723">
                  <c:v>42796.198969907404</c:v>
                </c:pt>
                <c:pt idx="1724">
                  <c:v>42796.199317129627</c:v>
                </c:pt>
                <c:pt idx="1725">
                  <c:v>42796.199664351851</c:v>
                </c:pt>
                <c:pt idx="1726">
                  <c:v>42796.200011574074</c:v>
                </c:pt>
                <c:pt idx="1727">
                  <c:v>42796.200358796297</c:v>
                </c:pt>
                <c:pt idx="1728">
                  <c:v>42796.200706018521</c:v>
                </c:pt>
                <c:pt idx="1729">
                  <c:v>42796.201053240744</c:v>
                </c:pt>
                <c:pt idx="1730">
                  <c:v>42796.20140046296</c:v>
                </c:pt>
                <c:pt idx="1731">
                  <c:v>42796.201747685183</c:v>
                </c:pt>
                <c:pt idx="1732">
                  <c:v>42796.202094907407</c:v>
                </c:pt>
                <c:pt idx="1733">
                  <c:v>42796.20244212963</c:v>
                </c:pt>
                <c:pt idx="1734">
                  <c:v>42796.202789351853</c:v>
                </c:pt>
                <c:pt idx="1735">
                  <c:v>42796.203136574077</c:v>
                </c:pt>
                <c:pt idx="1736">
                  <c:v>42796.203483796293</c:v>
                </c:pt>
                <c:pt idx="1737">
                  <c:v>42796.203831018516</c:v>
                </c:pt>
                <c:pt idx="1738">
                  <c:v>42796.20417824074</c:v>
                </c:pt>
                <c:pt idx="1739">
                  <c:v>42796.204525462963</c:v>
                </c:pt>
                <c:pt idx="1740">
                  <c:v>42796.204872685186</c:v>
                </c:pt>
                <c:pt idx="1741">
                  <c:v>42796.20521990741</c:v>
                </c:pt>
                <c:pt idx="1742">
                  <c:v>42796.205567129633</c:v>
                </c:pt>
                <c:pt idx="1743">
                  <c:v>42796.205914351849</c:v>
                </c:pt>
                <c:pt idx="1744">
                  <c:v>42796.206261574072</c:v>
                </c:pt>
                <c:pt idx="1745">
                  <c:v>42796.206608796296</c:v>
                </c:pt>
                <c:pt idx="1746">
                  <c:v>42796.206956018519</c:v>
                </c:pt>
                <c:pt idx="1747">
                  <c:v>42796.207303240742</c:v>
                </c:pt>
                <c:pt idx="1748">
                  <c:v>42796.207650462966</c:v>
                </c:pt>
                <c:pt idx="1749">
                  <c:v>42796.207997685182</c:v>
                </c:pt>
                <c:pt idx="1750">
                  <c:v>42796.208344907405</c:v>
                </c:pt>
                <c:pt idx="1751">
                  <c:v>42796.208692129629</c:v>
                </c:pt>
                <c:pt idx="1752">
                  <c:v>42796.209039351852</c:v>
                </c:pt>
                <c:pt idx="1753">
                  <c:v>42796.209386574075</c:v>
                </c:pt>
                <c:pt idx="1754">
                  <c:v>42796.209733796299</c:v>
                </c:pt>
                <c:pt idx="1755">
                  <c:v>42796.210081018522</c:v>
                </c:pt>
                <c:pt idx="1756">
                  <c:v>42796.210428240738</c:v>
                </c:pt>
                <c:pt idx="1757">
                  <c:v>42796.210775462961</c:v>
                </c:pt>
                <c:pt idx="1758">
                  <c:v>42796.211122685185</c:v>
                </c:pt>
                <c:pt idx="1759">
                  <c:v>42796.211469907408</c:v>
                </c:pt>
                <c:pt idx="1760">
                  <c:v>42796.211817129632</c:v>
                </c:pt>
                <c:pt idx="1761">
                  <c:v>42796.212164351855</c:v>
                </c:pt>
                <c:pt idx="1762">
                  <c:v>42796.212511574071</c:v>
                </c:pt>
                <c:pt idx="1763">
                  <c:v>42796.212858796294</c:v>
                </c:pt>
                <c:pt idx="1764">
                  <c:v>42796.213206018518</c:v>
                </c:pt>
                <c:pt idx="1765">
                  <c:v>42796.213553240741</c:v>
                </c:pt>
                <c:pt idx="1766">
                  <c:v>42796.213900462964</c:v>
                </c:pt>
                <c:pt idx="1767">
                  <c:v>42796.214247685188</c:v>
                </c:pt>
                <c:pt idx="1768">
                  <c:v>42796.214594907404</c:v>
                </c:pt>
                <c:pt idx="1769">
                  <c:v>42796.214942129627</c:v>
                </c:pt>
                <c:pt idx="1770">
                  <c:v>42796.215289351851</c:v>
                </c:pt>
                <c:pt idx="1771">
                  <c:v>42796.215636574074</c:v>
                </c:pt>
                <c:pt idx="1772">
                  <c:v>42796.215983796297</c:v>
                </c:pt>
                <c:pt idx="1773">
                  <c:v>42796.216331018521</c:v>
                </c:pt>
                <c:pt idx="1774">
                  <c:v>42796.216678240744</c:v>
                </c:pt>
                <c:pt idx="1775">
                  <c:v>42796.21702546296</c:v>
                </c:pt>
                <c:pt idx="1776">
                  <c:v>42796.217372685183</c:v>
                </c:pt>
                <c:pt idx="1777">
                  <c:v>42796.217719907407</c:v>
                </c:pt>
                <c:pt idx="1778">
                  <c:v>42796.21806712963</c:v>
                </c:pt>
                <c:pt idx="1779">
                  <c:v>42796.218414351853</c:v>
                </c:pt>
                <c:pt idx="1780">
                  <c:v>42796.218761574077</c:v>
                </c:pt>
                <c:pt idx="1781">
                  <c:v>42796.219108796293</c:v>
                </c:pt>
                <c:pt idx="1782">
                  <c:v>42796.219456018516</c:v>
                </c:pt>
                <c:pt idx="1783">
                  <c:v>42796.21980324074</c:v>
                </c:pt>
                <c:pt idx="1784">
                  <c:v>42796.220150462963</c:v>
                </c:pt>
                <c:pt idx="1785">
                  <c:v>42796.220497685186</c:v>
                </c:pt>
                <c:pt idx="1786">
                  <c:v>42796.22084490741</c:v>
                </c:pt>
                <c:pt idx="1787">
                  <c:v>42796.221192129633</c:v>
                </c:pt>
                <c:pt idx="1788">
                  <c:v>42796.221539351849</c:v>
                </c:pt>
                <c:pt idx="1789">
                  <c:v>42796.221886574072</c:v>
                </c:pt>
                <c:pt idx="1790">
                  <c:v>42796.222233796296</c:v>
                </c:pt>
                <c:pt idx="1791">
                  <c:v>42796.222581018519</c:v>
                </c:pt>
                <c:pt idx="1792">
                  <c:v>42796.222928240742</c:v>
                </c:pt>
                <c:pt idx="1793">
                  <c:v>42796.223275462966</c:v>
                </c:pt>
                <c:pt idx="1794">
                  <c:v>42796.223622685182</c:v>
                </c:pt>
                <c:pt idx="1795">
                  <c:v>42796.223969907405</c:v>
                </c:pt>
                <c:pt idx="1796">
                  <c:v>42796.224317129629</c:v>
                </c:pt>
                <c:pt idx="1797">
                  <c:v>42796.224664351852</c:v>
                </c:pt>
                <c:pt idx="1798">
                  <c:v>42796.225011574075</c:v>
                </c:pt>
                <c:pt idx="1799">
                  <c:v>42796.225358796299</c:v>
                </c:pt>
                <c:pt idx="1800">
                  <c:v>42796.225706018522</c:v>
                </c:pt>
                <c:pt idx="1801">
                  <c:v>42796.226053240738</c:v>
                </c:pt>
                <c:pt idx="1802">
                  <c:v>42796.226400462961</c:v>
                </c:pt>
                <c:pt idx="1803">
                  <c:v>42796.226747685185</c:v>
                </c:pt>
                <c:pt idx="1804">
                  <c:v>42796.227094907408</c:v>
                </c:pt>
                <c:pt idx="1805">
                  <c:v>42796.227442129632</c:v>
                </c:pt>
                <c:pt idx="1806">
                  <c:v>42796.227789351855</c:v>
                </c:pt>
                <c:pt idx="1807">
                  <c:v>42796.228136574071</c:v>
                </c:pt>
                <c:pt idx="1808">
                  <c:v>42796.228483796294</c:v>
                </c:pt>
                <c:pt idx="1809">
                  <c:v>42796.228831018518</c:v>
                </c:pt>
                <c:pt idx="1810">
                  <c:v>42796.229178240741</c:v>
                </c:pt>
                <c:pt idx="1811">
                  <c:v>42796.229525462964</c:v>
                </c:pt>
                <c:pt idx="1812">
                  <c:v>42796.229872685188</c:v>
                </c:pt>
                <c:pt idx="1813">
                  <c:v>42796.230219907404</c:v>
                </c:pt>
                <c:pt idx="1814">
                  <c:v>42796.230567129627</c:v>
                </c:pt>
                <c:pt idx="1815">
                  <c:v>42796.230914351851</c:v>
                </c:pt>
                <c:pt idx="1816">
                  <c:v>42796.231261574074</c:v>
                </c:pt>
                <c:pt idx="1817">
                  <c:v>42796.231608796297</c:v>
                </c:pt>
                <c:pt idx="1818">
                  <c:v>42796.231956018521</c:v>
                </c:pt>
                <c:pt idx="1819">
                  <c:v>42796.232303240744</c:v>
                </c:pt>
                <c:pt idx="1820">
                  <c:v>42796.23265046296</c:v>
                </c:pt>
                <c:pt idx="1821">
                  <c:v>42796.232997685183</c:v>
                </c:pt>
                <c:pt idx="1822">
                  <c:v>42796.233344907407</c:v>
                </c:pt>
                <c:pt idx="1823">
                  <c:v>42796.23369212963</c:v>
                </c:pt>
                <c:pt idx="1824">
                  <c:v>42796.234039351853</c:v>
                </c:pt>
                <c:pt idx="1825">
                  <c:v>42796.234386574077</c:v>
                </c:pt>
                <c:pt idx="1826">
                  <c:v>42796.234733796293</c:v>
                </c:pt>
                <c:pt idx="1827">
                  <c:v>42796.235081018516</c:v>
                </c:pt>
                <c:pt idx="1828">
                  <c:v>42796.23542824074</c:v>
                </c:pt>
                <c:pt idx="1829">
                  <c:v>42796.235775462963</c:v>
                </c:pt>
                <c:pt idx="1830">
                  <c:v>42796.236122685186</c:v>
                </c:pt>
                <c:pt idx="1831">
                  <c:v>42796.23646990741</c:v>
                </c:pt>
                <c:pt idx="1832">
                  <c:v>42796.236817129633</c:v>
                </c:pt>
                <c:pt idx="1833">
                  <c:v>42796.237164351849</c:v>
                </c:pt>
                <c:pt idx="1834">
                  <c:v>42796.237511574072</c:v>
                </c:pt>
                <c:pt idx="1835">
                  <c:v>42796.237858796296</c:v>
                </c:pt>
                <c:pt idx="1836">
                  <c:v>42796.238206018519</c:v>
                </c:pt>
                <c:pt idx="1837">
                  <c:v>42796.238553240742</c:v>
                </c:pt>
                <c:pt idx="1838">
                  <c:v>42796.238900462966</c:v>
                </c:pt>
                <c:pt idx="1839">
                  <c:v>42796.239247685182</c:v>
                </c:pt>
                <c:pt idx="1840">
                  <c:v>42796.239594907405</c:v>
                </c:pt>
                <c:pt idx="1841">
                  <c:v>42796.239942129629</c:v>
                </c:pt>
                <c:pt idx="1842">
                  <c:v>42796.240289351852</c:v>
                </c:pt>
                <c:pt idx="1843">
                  <c:v>42796.240636574075</c:v>
                </c:pt>
                <c:pt idx="1844">
                  <c:v>42796.240983796299</c:v>
                </c:pt>
                <c:pt idx="1845">
                  <c:v>42796.241331018522</c:v>
                </c:pt>
                <c:pt idx="1846">
                  <c:v>42796.241678240738</c:v>
                </c:pt>
                <c:pt idx="1847">
                  <c:v>42796.242025462961</c:v>
                </c:pt>
                <c:pt idx="1848">
                  <c:v>42796.242372685185</c:v>
                </c:pt>
                <c:pt idx="1849">
                  <c:v>42796.242719907408</c:v>
                </c:pt>
                <c:pt idx="1850">
                  <c:v>42796.243067129632</c:v>
                </c:pt>
                <c:pt idx="1851">
                  <c:v>42796.243414351855</c:v>
                </c:pt>
                <c:pt idx="1852">
                  <c:v>42796.243761574071</c:v>
                </c:pt>
                <c:pt idx="1853">
                  <c:v>42796.244108796294</c:v>
                </c:pt>
                <c:pt idx="1854">
                  <c:v>42796.244456018518</c:v>
                </c:pt>
                <c:pt idx="1855">
                  <c:v>42796.244803240741</c:v>
                </c:pt>
                <c:pt idx="1856">
                  <c:v>42796.245150462964</c:v>
                </c:pt>
                <c:pt idx="1857">
                  <c:v>42796.245497685188</c:v>
                </c:pt>
                <c:pt idx="1858">
                  <c:v>42796.245844907404</c:v>
                </c:pt>
                <c:pt idx="1859">
                  <c:v>42796.246192129627</c:v>
                </c:pt>
                <c:pt idx="1860">
                  <c:v>42796.246539351851</c:v>
                </c:pt>
                <c:pt idx="1861">
                  <c:v>42796.246886574074</c:v>
                </c:pt>
                <c:pt idx="1862">
                  <c:v>42796.247233796297</c:v>
                </c:pt>
                <c:pt idx="1863">
                  <c:v>42796.247581018521</c:v>
                </c:pt>
                <c:pt idx="1864">
                  <c:v>42796.247928240744</c:v>
                </c:pt>
                <c:pt idx="1865">
                  <c:v>42796.24827546296</c:v>
                </c:pt>
                <c:pt idx="1866">
                  <c:v>42796.248622685183</c:v>
                </c:pt>
                <c:pt idx="1867">
                  <c:v>42796.248969907407</c:v>
                </c:pt>
                <c:pt idx="1868">
                  <c:v>42796.24931712963</c:v>
                </c:pt>
                <c:pt idx="1869">
                  <c:v>42796.249664351853</c:v>
                </c:pt>
                <c:pt idx="1870">
                  <c:v>42796.250011574077</c:v>
                </c:pt>
                <c:pt idx="1871">
                  <c:v>42796.250358796293</c:v>
                </c:pt>
                <c:pt idx="1872">
                  <c:v>42796.250706018516</c:v>
                </c:pt>
                <c:pt idx="1873">
                  <c:v>42796.25105324074</c:v>
                </c:pt>
                <c:pt idx="1874">
                  <c:v>42796.251400462963</c:v>
                </c:pt>
                <c:pt idx="1875">
                  <c:v>42796.251747685186</c:v>
                </c:pt>
                <c:pt idx="1876">
                  <c:v>42796.25209490741</c:v>
                </c:pt>
                <c:pt idx="1877">
                  <c:v>42796.252442129633</c:v>
                </c:pt>
                <c:pt idx="1878">
                  <c:v>42796.252789351849</c:v>
                </c:pt>
                <c:pt idx="1879">
                  <c:v>42796.253136574072</c:v>
                </c:pt>
                <c:pt idx="1880">
                  <c:v>42796.253483796296</c:v>
                </c:pt>
                <c:pt idx="1881">
                  <c:v>42796.253831018519</c:v>
                </c:pt>
                <c:pt idx="1882">
                  <c:v>42796.254178240742</c:v>
                </c:pt>
                <c:pt idx="1883">
                  <c:v>42796.254525462966</c:v>
                </c:pt>
                <c:pt idx="1884">
                  <c:v>42796.254872685182</c:v>
                </c:pt>
                <c:pt idx="1885">
                  <c:v>42796.255219907405</c:v>
                </c:pt>
                <c:pt idx="1886">
                  <c:v>42796.255567129629</c:v>
                </c:pt>
                <c:pt idx="1887">
                  <c:v>42796.255914351852</c:v>
                </c:pt>
                <c:pt idx="1888">
                  <c:v>42796.256261574075</c:v>
                </c:pt>
                <c:pt idx="1889">
                  <c:v>42796.256608796299</c:v>
                </c:pt>
                <c:pt idx="1890">
                  <c:v>42796.256956018522</c:v>
                </c:pt>
                <c:pt idx="1891">
                  <c:v>42796.257303240738</c:v>
                </c:pt>
                <c:pt idx="1892">
                  <c:v>42796.257650462961</c:v>
                </c:pt>
                <c:pt idx="1893">
                  <c:v>42796.257997685185</c:v>
                </c:pt>
                <c:pt idx="1894">
                  <c:v>42796.258344907408</c:v>
                </c:pt>
                <c:pt idx="1895">
                  <c:v>42796.258692129632</c:v>
                </c:pt>
                <c:pt idx="1896">
                  <c:v>42796.259039351855</c:v>
                </c:pt>
                <c:pt idx="1897">
                  <c:v>42796.259386574071</c:v>
                </c:pt>
                <c:pt idx="1898">
                  <c:v>42796.259733796294</c:v>
                </c:pt>
                <c:pt idx="1899">
                  <c:v>42796.260081018518</c:v>
                </c:pt>
                <c:pt idx="1900">
                  <c:v>42796.260428240741</c:v>
                </c:pt>
                <c:pt idx="1901">
                  <c:v>42796.260775462964</c:v>
                </c:pt>
                <c:pt idx="1902">
                  <c:v>42796.261122685188</c:v>
                </c:pt>
                <c:pt idx="1903">
                  <c:v>42796.261469907404</c:v>
                </c:pt>
                <c:pt idx="1904">
                  <c:v>42796.261817129627</c:v>
                </c:pt>
                <c:pt idx="1905">
                  <c:v>42796.262164351851</c:v>
                </c:pt>
                <c:pt idx="1906">
                  <c:v>42796.262511574074</c:v>
                </c:pt>
                <c:pt idx="1907">
                  <c:v>42796.262858796297</c:v>
                </c:pt>
                <c:pt idx="1908">
                  <c:v>42796.263206018521</c:v>
                </c:pt>
                <c:pt idx="1909">
                  <c:v>42796.263553240744</c:v>
                </c:pt>
                <c:pt idx="1910">
                  <c:v>42796.26390046296</c:v>
                </c:pt>
                <c:pt idx="1911">
                  <c:v>42796.264247685183</c:v>
                </c:pt>
                <c:pt idx="1912">
                  <c:v>42796.264594907407</c:v>
                </c:pt>
                <c:pt idx="1913">
                  <c:v>42796.26494212963</c:v>
                </c:pt>
                <c:pt idx="1914">
                  <c:v>42796.265289351853</c:v>
                </c:pt>
                <c:pt idx="1915">
                  <c:v>42796.265636574077</c:v>
                </c:pt>
                <c:pt idx="1916">
                  <c:v>42796.265983796293</c:v>
                </c:pt>
                <c:pt idx="1917">
                  <c:v>42796.266331018516</c:v>
                </c:pt>
                <c:pt idx="1918">
                  <c:v>42796.26667824074</c:v>
                </c:pt>
                <c:pt idx="1919">
                  <c:v>42796.267025462963</c:v>
                </c:pt>
                <c:pt idx="1920">
                  <c:v>42796.267372685186</c:v>
                </c:pt>
                <c:pt idx="1921">
                  <c:v>42796.26771990741</c:v>
                </c:pt>
                <c:pt idx="1922">
                  <c:v>42796.268067129633</c:v>
                </c:pt>
                <c:pt idx="1923">
                  <c:v>42796.268414351849</c:v>
                </c:pt>
                <c:pt idx="1924">
                  <c:v>42796.268761574072</c:v>
                </c:pt>
                <c:pt idx="1925">
                  <c:v>42796.269108796296</c:v>
                </c:pt>
                <c:pt idx="1926">
                  <c:v>42796.269456018519</c:v>
                </c:pt>
                <c:pt idx="1927">
                  <c:v>42796.269803240742</c:v>
                </c:pt>
                <c:pt idx="1928">
                  <c:v>42796.270150462966</c:v>
                </c:pt>
                <c:pt idx="1929">
                  <c:v>42796.270497685182</c:v>
                </c:pt>
                <c:pt idx="1930">
                  <c:v>42796.270844907405</c:v>
                </c:pt>
                <c:pt idx="1931">
                  <c:v>42796.271192129629</c:v>
                </c:pt>
                <c:pt idx="1932">
                  <c:v>42796.271539351852</c:v>
                </c:pt>
                <c:pt idx="1933">
                  <c:v>42796.271886574075</c:v>
                </c:pt>
                <c:pt idx="1934">
                  <c:v>42796.272233796299</c:v>
                </c:pt>
                <c:pt idx="1935">
                  <c:v>42796.272581018522</c:v>
                </c:pt>
                <c:pt idx="1936">
                  <c:v>42796.272928240738</c:v>
                </c:pt>
                <c:pt idx="1937">
                  <c:v>42796.273275462961</c:v>
                </c:pt>
                <c:pt idx="1938">
                  <c:v>42796.273622685185</c:v>
                </c:pt>
                <c:pt idx="1939">
                  <c:v>42796.273969907408</c:v>
                </c:pt>
                <c:pt idx="1940">
                  <c:v>42796.274317129632</c:v>
                </c:pt>
                <c:pt idx="1941">
                  <c:v>42796.274664351855</c:v>
                </c:pt>
                <c:pt idx="1942">
                  <c:v>42796.275011574071</c:v>
                </c:pt>
                <c:pt idx="1943">
                  <c:v>42796.275358796294</c:v>
                </c:pt>
                <c:pt idx="1944">
                  <c:v>42796.275706018518</c:v>
                </c:pt>
                <c:pt idx="1945">
                  <c:v>42796.276053240741</c:v>
                </c:pt>
                <c:pt idx="1946">
                  <c:v>42796.276400462964</c:v>
                </c:pt>
                <c:pt idx="1947">
                  <c:v>42796.276747685188</c:v>
                </c:pt>
                <c:pt idx="1948">
                  <c:v>42796.277094907404</c:v>
                </c:pt>
                <c:pt idx="1949">
                  <c:v>42796.277442129627</c:v>
                </c:pt>
                <c:pt idx="1950">
                  <c:v>42796.277789351851</c:v>
                </c:pt>
                <c:pt idx="1951">
                  <c:v>42796.278136574074</c:v>
                </c:pt>
                <c:pt idx="1952">
                  <c:v>42796.278483796297</c:v>
                </c:pt>
                <c:pt idx="1953">
                  <c:v>42796.278831018521</c:v>
                </c:pt>
                <c:pt idx="1954">
                  <c:v>42796.279178240744</c:v>
                </c:pt>
                <c:pt idx="1955">
                  <c:v>42796.27952546296</c:v>
                </c:pt>
                <c:pt idx="1956">
                  <c:v>42796.279872685183</c:v>
                </c:pt>
                <c:pt idx="1957">
                  <c:v>42796.280219907407</c:v>
                </c:pt>
                <c:pt idx="1958">
                  <c:v>42796.28056712963</c:v>
                </c:pt>
                <c:pt idx="1959">
                  <c:v>42796.280914351853</c:v>
                </c:pt>
                <c:pt idx="1960">
                  <c:v>42796.281261574077</c:v>
                </c:pt>
                <c:pt idx="1961">
                  <c:v>42796.281608796293</c:v>
                </c:pt>
                <c:pt idx="1962">
                  <c:v>42796.281956018516</c:v>
                </c:pt>
                <c:pt idx="1963">
                  <c:v>42796.28230324074</c:v>
                </c:pt>
                <c:pt idx="1964">
                  <c:v>42796.282650462963</c:v>
                </c:pt>
                <c:pt idx="1965">
                  <c:v>42796.282997685186</c:v>
                </c:pt>
                <c:pt idx="1966">
                  <c:v>42796.28334490741</c:v>
                </c:pt>
                <c:pt idx="1967">
                  <c:v>42796.283692129633</c:v>
                </c:pt>
                <c:pt idx="1968">
                  <c:v>42796.284039351849</c:v>
                </c:pt>
                <c:pt idx="1969">
                  <c:v>42796.284386574072</c:v>
                </c:pt>
                <c:pt idx="1970">
                  <c:v>42796.284733796296</c:v>
                </c:pt>
                <c:pt idx="1971">
                  <c:v>42796.285081018519</c:v>
                </c:pt>
                <c:pt idx="1972">
                  <c:v>42796.285428240742</c:v>
                </c:pt>
                <c:pt idx="1973">
                  <c:v>42796.285775462966</c:v>
                </c:pt>
                <c:pt idx="1974">
                  <c:v>42796.286122685182</c:v>
                </c:pt>
                <c:pt idx="1975">
                  <c:v>42796.286469907405</c:v>
                </c:pt>
                <c:pt idx="1976">
                  <c:v>42796.286817129629</c:v>
                </c:pt>
                <c:pt idx="1977">
                  <c:v>42796.287164351852</c:v>
                </c:pt>
                <c:pt idx="1978">
                  <c:v>42796.287511574075</c:v>
                </c:pt>
                <c:pt idx="1979">
                  <c:v>42796.287858796299</c:v>
                </c:pt>
                <c:pt idx="1980">
                  <c:v>42796.288206018522</c:v>
                </c:pt>
                <c:pt idx="1981">
                  <c:v>42796.288553240738</c:v>
                </c:pt>
                <c:pt idx="1982">
                  <c:v>42796.288900462961</c:v>
                </c:pt>
                <c:pt idx="1983">
                  <c:v>42796.289247685185</c:v>
                </c:pt>
                <c:pt idx="1984">
                  <c:v>42796.289594907408</c:v>
                </c:pt>
                <c:pt idx="1985">
                  <c:v>42796.289942129632</c:v>
                </c:pt>
                <c:pt idx="1986">
                  <c:v>42796.290289351855</c:v>
                </c:pt>
                <c:pt idx="1987">
                  <c:v>42796.290636574071</c:v>
                </c:pt>
                <c:pt idx="1988">
                  <c:v>42796.290983796294</c:v>
                </c:pt>
                <c:pt idx="1989">
                  <c:v>42796.291331018518</c:v>
                </c:pt>
                <c:pt idx="1990">
                  <c:v>42796.291678240741</c:v>
                </c:pt>
                <c:pt idx="1991">
                  <c:v>42796.292025462964</c:v>
                </c:pt>
                <c:pt idx="1992">
                  <c:v>42796.292372685188</c:v>
                </c:pt>
                <c:pt idx="1993">
                  <c:v>42796.292719907404</c:v>
                </c:pt>
                <c:pt idx="1994">
                  <c:v>42796.293067129627</c:v>
                </c:pt>
                <c:pt idx="1995">
                  <c:v>42796.293414351851</c:v>
                </c:pt>
                <c:pt idx="1996">
                  <c:v>42796.293761574074</c:v>
                </c:pt>
                <c:pt idx="1997">
                  <c:v>42796.294108796297</c:v>
                </c:pt>
                <c:pt idx="1998">
                  <c:v>42796.294456018521</c:v>
                </c:pt>
                <c:pt idx="1999">
                  <c:v>42796.294803240744</c:v>
                </c:pt>
                <c:pt idx="2000">
                  <c:v>42796.29515046296</c:v>
                </c:pt>
                <c:pt idx="2001">
                  <c:v>42796.295497685183</c:v>
                </c:pt>
                <c:pt idx="2002">
                  <c:v>42796.295844907407</c:v>
                </c:pt>
                <c:pt idx="2003">
                  <c:v>42796.29619212963</c:v>
                </c:pt>
                <c:pt idx="2004">
                  <c:v>42796.296539351853</c:v>
                </c:pt>
                <c:pt idx="2005">
                  <c:v>42796.296886574077</c:v>
                </c:pt>
                <c:pt idx="2006">
                  <c:v>42796.297233796293</c:v>
                </c:pt>
                <c:pt idx="2007">
                  <c:v>42796.297581018516</c:v>
                </c:pt>
                <c:pt idx="2008">
                  <c:v>42796.29792824074</c:v>
                </c:pt>
                <c:pt idx="2009">
                  <c:v>42796.298275462963</c:v>
                </c:pt>
                <c:pt idx="2010">
                  <c:v>42796.298622685186</c:v>
                </c:pt>
                <c:pt idx="2011">
                  <c:v>42796.29896990741</c:v>
                </c:pt>
                <c:pt idx="2012">
                  <c:v>42796.299317129633</c:v>
                </c:pt>
                <c:pt idx="2013">
                  <c:v>42796.299664351849</c:v>
                </c:pt>
                <c:pt idx="2014">
                  <c:v>42796.300011574072</c:v>
                </c:pt>
                <c:pt idx="2015">
                  <c:v>42796.300358796296</c:v>
                </c:pt>
                <c:pt idx="2016">
                  <c:v>42796.300706018519</c:v>
                </c:pt>
                <c:pt idx="2017">
                  <c:v>42796.301053240742</c:v>
                </c:pt>
                <c:pt idx="2018">
                  <c:v>42796.301400462966</c:v>
                </c:pt>
                <c:pt idx="2019">
                  <c:v>42796.301747685182</c:v>
                </c:pt>
                <c:pt idx="2020">
                  <c:v>42796.302094907405</c:v>
                </c:pt>
                <c:pt idx="2021">
                  <c:v>42796.302442129629</c:v>
                </c:pt>
                <c:pt idx="2022">
                  <c:v>42796.302789351852</c:v>
                </c:pt>
                <c:pt idx="2023">
                  <c:v>42796.303136574075</c:v>
                </c:pt>
                <c:pt idx="2024">
                  <c:v>42796.303483796299</c:v>
                </c:pt>
                <c:pt idx="2025">
                  <c:v>42796.303831018522</c:v>
                </c:pt>
                <c:pt idx="2026">
                  <c:v>42796.304178240738</c:v>
                </c:pt>
                <c:pt idx="2027">
                  <c:v>42796.304525462961</c:v>
                </c:pt>
                <c:pt idx="2028">
                  <c:v>42796.304872685185</c:v>
                </c:pt>
                <c:pt idx="2029">
                  <c:v>42796.305219907408</c:v>
                </c:pt>
                <c:pt idx="2030">
                  <c:v>42796.305567129632</c:v>
                </c:pt>
                <c:pt idx="2031">
                  <c:v>42796.305914351855</c:v>
                </c:pt>
                <c:pt idx="2032">
                  <c:v>42796.306261574071</c:v>
                </c:pt>
                <c:pt idx="2033">
                  <c:v>42796.306608796294</c:v>
                </c:pt>
                <c:pt idx="2034">
                  <c:v>42796.306956018518</c:v>
                </c:pt>
                <c:pt idx="2035">
                  <c:v>42796.307303240741</c:v>
                </c:pt>
                <c:pt idx="2036">
                  <c:v>42796.307650462964</c:v>
                </c:pt>
                <c:pt idx="2037">
                  <c:v>42796.307997685188</c:v>
                </c:pt>
                <c:pt idx="2038">
                  <c:v>42796.308344907404</c:v>
                </c:pt>
                <c:pt idx="2039">
                  <c:v>42796.308692129627</c:v>
                </c:pt>
                <c:pt idx="2040">
                  <c:v>42796.309039351851</c:v>
                </c:pt>
                <c:pt idx="2041">
                  <c:v>42796.309386574074</c:v>
                </c:pt>
                <c:pt idx="2042">
                  <c:v>42796.309733796297</c:v>
                </c:pt>
                <c:pt idx="2043">
                  <c:v>42796.310081018521</c:v>
                </c:pt>
                <c:pt idx="2044">
                  <c:v>42796.310428240744</c:v>
                </c:pt>
                <c:pt idx="2045">
                  <c:v>42796.31077546296</c:v>
                </c:pt>
                <c:pt idx="2046">
                  <c:v>42796.311122685183</c:v>
                </c:pt>
                <c:pt idx="2047">
                  <c:v>42796.311469907407</c:v>
                </c:pt>
                <c:pt idx="2048">
                  <c:v>42796.31181712963</c:v>
                </c:pt>
                <c:pt idx="2049">
                  <c:v>42796.312164351853</c:v>
                </c:pt>
                <c:pt idx="2050">
                  <c:v>42796.312511574077</c:v>
                </c:pt>
                <c:pt idx="2051">
                  <c:v>42796.312858796293</c:v>
                </c:pt>
                <c:pt idx="2052">
                  <c:v>42796.313206018516</c:v>
                </c:pt>
                <c:pt idx="2053">
                  <c:v>42796.31355324074</c:v>
                </c:pt>
                <c:pt idx="2054">
                  <c:v>42796.313900462963</c:v>
                </c:pt>
                <c:pt idx="2055">
                  <c:v>42796.314247685186</c:v>
                </c:pt>
                <c:pt idx="2056">
                  <c:v>42796.31459490741</c:v>
                </c:pt>
                <c:pt idx="2057">
                  <c:v>42796.314942129633</c:v>
                </c:pt>
                <c:pt idx="2058">
                  <c:v>42796.315289351849</c:v>
                </c:pt>
                <c:pt idx="2059">
                  <c:v>42796.315636574072</c:v>
                </c:pt>
                <c:pt idx="2060">
                  <c:v>42796.315983796296</c:v>
                </c:pt>
                <c:pt idx="2061">
                  <c:v>42796.316331018519</c:v>
                </c:pt>
                <c:pt idx="2062">
                  <c:v>42796.316678240742</c:v>
                </c:pt>
                <c:pt idx="2063">
                  <c:v>42796.317025462966</c:v>
                </c:pt>
                <c:pt idx="2064">
                  <c:v>42796.317372685182</c:v>
                </c:pt>
                <c:pt idx="2065">
                  <c:v>42796.317719907405</c:v>
                </c:pt>
                <c:pt idx="2066">
                  <c:v>42796.318067129629</c:v>
                </c:pt>
                <c:pt idx="2067">
                  <c:v>42796.318414351852</c:v>
                </c:pt>
                <c:pt idx="2068">
                  <c:v>42796.318761574075</c:v>
                </c:pt>
                <c:pt idx="2069">
                  <c:v>42796.319108796299</c:v>
                </c:pt>
                <c:pt idx="2070">
                  <c:v>42796.319456018522</c:v>
                </c:pt>
                <c:pt idx="2071">
                  <c:v>42796.319803240738</c:v>
                </c:pt>
                <c:pt idx="2072">
                  <c:v>42796.320150462961</c:v>
                </c:pt>
                <c:pt idx="2073">
                  <c:v>42796.320497685185</c:v>
                </c:pt>
                <c:pt idx="2074">
                  <c:v>42796.320844907408</c:v>
                </c:pt>
                <c:pt idx="2075">
                  <c:v>42796.321192129632</c:v>
                </c:pt>
                <c:pt idx="2076">
                  <c:v>42796.321539351855</c:v>
                </c:pt>
                <c:pt idx="2077">
                  <c:v>42796.321886574071</c:v>
                </c:pt>
                <c:pt idx="2078">
                  <c:v>42796.322233796294</c:v>
                </c:pt>
                <c:pt idx="2079">
                  <c:v>42796.322581018518</c:v>
                </c:pt>
                <c:pt idx="2080">
                  <c:v>42796.322928240741</c:v>
                </c:pt>
                <c:pt idx="2081">
                  <c:v>42796.323275462964</c:v>
                </c:pt>
                <c:pt idx="2082">
                  <c:v>42796.323622685188</c:v>
                </c:pt>
                <c:pt idx="2083">
                  <c:v>42796.323969907404</c:v>
                </c:pt>
                <c:pt idx="2084">
                  <c:v>42796.324317129627</c:v>
                </c:pt>
                <c:pt idx="2085">
                  <c:v>42796.324664351851</c:v>
                </c:pt>
                <c:pt idx="2086">
                  <c:v>42796.325011574074</c:v>
                </c:pt>
                <c:pt idx="2087">
                  <c:v>42796.325358796297</c:v>
                </c:pt>
                <c:pt idx="2088">
                  <c:v>42796.325706018521</c:v>
                </c:pt>
                <c:pt idx="2089">
                  <c:v>42796.326053240744</c:v>
                </c:pt>
                <c:pt idx="2090">
                  <c:v>42796.32640046296</c:v>
                </c:pt>
                <c:pt idx="2091">
                  <c:v>42796.326747685183</c:v>
                </c:pt>
                <c:pt idx="2092">
                  <c:v>42796.327094907407</c:v>
                </c:pt>
                <c:pt idx="2093">
                  <c:v>42796.32744212963</c:v>
                </c:pt>
                <c:pt idx="2094">
                  <c:v>42796.327789351853</c:v>
                </c:pt>
                <c:pt idx="2095">
                  <c:v>42796.328136574077</c:v>
                </c:pt>
                <c:pt idx="2096">
                  <c:v>42796.328483796293</c:v>
                </c:pt>
                <c:pt idx="2097">
                  <c:v>42796.328831018516</c:v>
                </c:pt>
                <c:pt idx="2098">
                  <c:v>42796.32917824074</c:v>
                </c:pt>
                <c:pt idx="2099">
                  <c:v>42796.329525462963</c:v>
                </c:pt>
                <c:pt idx="2100">
                  <c:v>42796.329872685186</c:v>
                </c:pt>
                <c:pt idx="2101">
                  <c:v>42796.33021990741</c:v>
                </c:pt>
                <c:pt idx="2102">
                  <c:v>42796.330567129633</c:v>
                </c:pt>
                <c:pt idx="2103">
                  <c:v>42796.330914351849</c:v>
                </c:pt>
                <c:pt idx="2104">
                  <c:v>42796.331261574072</c:v>
                </c:pt>
                <c:pt idx="2105">
                  <c:v>42796.331608796296</c:v>
                </c:pt>
                <c:pt idx="2106">
                  <c:v>42796.331956018519</c:v>
                </c:pt>
                <c:pt idx="2107">
                  <c:v>42796.332303240742</c:v>
                </c:pt>
                <c:pt idx="2108">
                  <c:v>42796.332650462966</c:v>
                </c:pt>
                <c:pt idx="2109">
                  <c:v>42796.332997685182</c:v>
                </c:pt>
                <c:pt idx="2110">
                  <c:v>42796.333344907405</c:v>
                </c:pt>
                <c:pt idx="2111">
                  <c:v>42796.333692129629</c:v>
                </c:pt>
                <c:pt idx="2112">
                  <c:v>42796.334039351852</c:v>
                </c:pt>
                <c:pt idx="2113">
                  <c:v>42796.334386574075</c:v>
                </c:pt>
                <c:pt idx="2114">
                  <c:v>42796.334733796299</c:v>
                </c:pt>
                <c:pt idx="2115">
                  <c:v>42796.335081018522</c:v>
                </c:pt>
                <c:pt idx="2116">
                  <c:v>42796.335428240738</c:v>
                </c:pt>
                <c:pt idx="2117">
                  <c:v>42796.335775462961</c:v>
                </c:pt>
                <c:pt idx="2118">
                  <c:v>42796.336122685185</c:v>
                </c:pt>
                <c:pt idx="2119">
                  <c:v>42796.336469907408</c:v>
                </c:pt>
                <c:pt idx="2120">
                  <c:v>42796.336817129632</c:v>
                </c:pt>
                <c:pt idx="2121">
                  <c:v>42796.337164351855</c:v>
                </c:pt>
                <c:pt idx="2122">
                  <c:v>42796.337511574071</c:v>
                </c:pt>
                <c:pt idx="2123">
                  <c:v>42796.337858796294</c:v>
                </c:pt>
                <c:pt idx="2124">
                  <c:v>42796.338206018518</c:v>
                </c:pt>
                <c:pt idx="2125">
                  <c:v>42796.338553240741</c:v>
                </c:pt>
                <c:pt idx="2126">
                  <c:v>42796.338900462964</c:v>
                </c:pt>
                <c:pt idx="2127">
                  <c:v>42796.339247685188</c:v>
                </c:pt>
                <c:pt idx="2128">
                  <c:v>42796.339594907404</c:v>
                </c:pt>
                <c:pt idx="2129">
                  <c:v>42796.339942129627</c:v>
                </c:pt>
                <c:pt idx="2130">
                  <c:v>42796.340289351851</c:v>
                </c:pt>
                <c:pt idx="2131">
                  <c:v>42796.340636574074</c:v>
                </c:pt>
                <c:pt idx="2132">
                  <c:v>42796.340983796297</c:v>
                </c:pt>
                <c:pt idx="2133">
                  <c:v>42796.341331018521</c:v>
                </c:pt>
                <c:pt idx="2134">
                  <c:v>42796.341678240744</c:v>
                </c:pt>
                <c:pt idx="2135">
                  <c:v>42796.34202546296</c:v>
                </c:pt>
                <c:pt idx="2136">
                  <c:v>42796.342372685183</c:v>
                </c:pt>
                <c:pt idx="2137">
                  <c:v>42796.342719907407</c:v>
                </c:pt>
                <c:pt idx="2138">
                  <c:v>42796.34306712963</c:v>
                </c:pt>
                <c:pt idx="2139">
                  <c:v>42796.343414351853</c:v>
                </c:pt>
                <c:pt idx="2140">
                  <c:v>42796.343761574077</c:v>
                </c:pt>
                <c:pt idx="2141">
                  <c:v>42796.344108796293</c:v>
                </c:pt>
                <c:pt idx="2142">
                  <c:v>42796.344456018516</c:v>
                </c:pt>
                <c:pt idx="2143">
                  <c:v>42796.34480324074</c:v>
                </c:pt>
                <c:pt idx="2144">
                  <c:v>42796.345150462963</c:v>
                </c:pt>
                <c:pt idx="2145">
                  <c:v>42796.345497685186</c:v>
                </c:pt>
                <c:pt idx="2146">
                  <c:v>42796.34584490741</c:v>
                </c:pt>
                <c:pt idx="2147">
                  <c:v>42796.346192129633</c:v>
                </c:pt>
                <c:pt idx="2148">
                  <c:v>42796.346539351849</c:v>
                </c:pt>
                <c:pt idx="2149">
                  <c:v>42796.346886574072</c:v>
                </c:pt>
                <c:pt idx="2150">
                  <c:v>42796.347233796296</c:v>
                </c:pt>
                <c:pt idx="2151">
                  <c:v>42796.347581018519</c:v>
                </c:pt>
                <c:pt idx="2152">
                  <c:v>42796.347928240742</c:v>
                </c:pt>
                <c:pt idx="2153">
                  <c:v>42796.348275462966</c:v>
                </c:pt>
                <c:pt idx="2154">
                  <c:v>42796.348622685182</c:v>
                </c:pt>
                <c:pt idx="2155">
                  <c:v>42796.348969907405</c:v>
                </c:pt>
                <c:pt idx="2156">
                  <c:v>42796.349317129629</c:v>
                </c:pt>
                <c:pt idx="2157">
                  <c:v>42796.349664351852</c:v>
                </c:pt>
                <c:pt idx="2158">
                  <c:v>42796.350011574075</c:v>
                </c:pt>
                <c:pt idx="2159">
                  <c:v>42796.350358796299</c:v>
                </c:pt>
                <c:pt idx="2160">
                  <c:v>42796.350706018522</c:v>
                </c:pt>
                <c:pt idx="2161">
                  <c:v>42796.351053240738</c:v>
                </c:pt>
                <c:pt idx="2162">
                  <c:v>42796.351400462961</c:v>
                </c:pt>
                <c:pt idx="2163">
                  <c:v>42796.351747685185</c:v>
                </c:pt>
                <c:pt idx="2164">
                  <c:v>42796.352094907408</c:v>
                </c:pt>
                <c:pt idx="2165">
                  <c:v>42796.352442129632</c:v>
                </c:pt>
                <c:pt idx="2166">
                  <c:v>42796.352789351855</c:v>
                </c:pt>
                <c:pt idx="2167">
                  <c:v>42796.353136574071</c:v>
                </c:pt>
                <c:pt idx="2168">
                  <c:v>42796.353483796294</c:v>
                </c:pt>
                <c:pt idx="2169">
                  <c:v>42796.353831018518</c:v>
                </c:pt>
                <c:pt idx="2170">
                  <c:v>42796.354178240741</c:v>
                </c:pt>
                <c:pt idx="2171">
                  <c:v>42796.354525462964</c:v>
                </c:pt>
                <c:pt idx="2172">
                  <c:v>42796.354872685188</c:v>
                </c:pt>
                <c:pt idx="2173">
                  <c:v>42796.355219907404</c:v>
                </c:pt>
                <c:pt idx="2174">
                  <c:v>42796.355567129627</c:v>
                </c:pt>
                <c:pt idx="2175">
                  <c:v>42796.355914351851</c:v>
                </c:pt>
                <c:pt idx="2176">
                  <c:v>42796.356261574074</c:v>
                </c:pt>
                <c:pt idx="2177">
                  <c:v>42796.356608796297</c:v>
                </c:pt>
                <c:pt idx="2178">
                  <c:v>42796.356956018521</c:v>
                </c:pt>
                <c:pt idx="2179">
                  <c:v>42796.357303240744</c:v>
                </c:pt>
                <c:pt idx="2180">
                  <c:v>42796.35765046296</c:v>
                </c:pt>
                <c:pt idx="2181">
                  <c:v>42796.357997685183</c:v>
                </c:pt>
                <c:pt idx="2182">
                  <c:v>42796.358344907407</c:v>
                </c:pt>
                <c:pt idx="2183">
                  <c:v>42796.35869212963</c:v>
                </c:pt>
                <c:pt idx="2184">
                  <c:v>42796.359039351853</c:v>
                </c:pt>
                <c:pt idx="2185">
                  <c:v>42796.359386574077</c:v>
                </c:pt>
                <c:pt idx="2186">
                  <c:v>42796.359733796293</c:v>
                </c:pt>
                <c:pt idx="2187">
                  <c:v>42796.360081018516</c:v>
                </c:pt>
                <c:pt idx="2188">
                  <c:v>42796.36042824074</c:v>
                </c:pt>
                <c:pt idx="2189">
                  <c:v>42796.360775462963</c:v>
                </c:pt>
                <c:pt idx="2190">
                  <c:v>42796.361122685186</c:v>
                </c:pt>
                <c:pt idx="2191">
                  <c:v>42796.36146990741</c:v>
                </c:pt>
                <c:pt idx="2192">
                  <c:v>42796.361817129633</c:v>
                </c:pt>
                <c:pt idx="2193">
                  <c:v>42796.362164351849</c:v>
                </c:pt>
                <c:pt idx="2194">
                  <c:v>42796.362511574072</c:v>
                </c:pt>
                <c:pt idx="2195">
                  <c:v>42796.362858796296</c:v>
                </c:pt>
                <c:pt idx="2196">
                  <c:v>42796.363206018519</c:v>
                </c:pt>
                <c:pt idx="2197">
                  <c:v>42796.363553240742</c:v>
                </c:pt>
                <c:pt idx="2198">
                  <c:v>42796.363900462966</c:v>
                </c:pt>
                <c:pt idx="2199">
                  <c:v>42796.364247685182</c:v>
                </c:pt>
                <c:pt idx="2200">
                  <c:v>42796.364594907405</c:v>
                </c:pt>
                <c:pt idx="2201">
                  <c:v>42796.364942129629</c:v>
                </c:pt>
                <c:pt idx="2202">
                  <c:v>42796.365289351852</c:v>
                </c:pt>
                <c:pt idx="2203">
                  <c:v>42796.365636574075</c:v>
                </c:pt>
                <c:pt idx="2204">
                  <c:v>42796.365983796299</c:v>
                </c:pt>
                <c:pt idx="2205">
                  <c:v>42796.366331018522</c:v>
                </c:pt>
                <c:pt idx="2206">
                  <c:v>42796.366678240738</c:v>
                </c:pt>
                <c:pt idx="2207">
                  <c:v>42796.367025462961</c:v>
                </c:pt>
                <c:pt idx="2208">
                  <c:v>42796.367372685185</c:v>
                </c:pt>
                <c:pt idx="2209">
                  <c:v>42796.367719907408</c:v>
                </c:pt>
                <c:pt idx="2210">
                  <c:v>42796.368067129632</c:v>
                </c:pt>
                <c:pt idx="2211">
                  <c:v>42796.368414351855</c:v>
                </c:pt>
                <c:pt idx="2212">
                  <c:v>42796.368761574071</c:v>
                </c:pt>
                <c:pt idx="2213">
                  <c:v>42796.369108796294</c:v>
                </c:pt>
                <c:pt idx="2214">
                  <c:v>42796.369456018518</c:v>
                </c:pt>
                <c:pt idx="2215">
                  <c:v>42796.369803240741</c:v>
                </c:pt>
                <c:pt idx="2216">
                  <c:v>42796.370150462964</c:v>
                </c:pt>
                <c:pt idx="2217">
                  <c:v>42796.370497685188</c:v>
                </c:pt>
                <c:pt idx="2218">
                  <c:v>42796.370844907404</c:v>
                </c:pt>
                <c:pt idx="2219">
                  <c:v>42796.371192129627</c:v>
                </c:pt>
                <c:pt idx="2220">
                  <c:v>42796.371539351851</c:v>
                </c:pt>
                <c:pt idx="2221">
                  <c:v>42796.371886574074</c:v>
                </c:pt>
                <c:pt idx="2222">
                  <c:v>42796.372233796297</c:v>
                </c:pt>
                <c:pt idx="2223">
                  <c:v>42796.372581018521</c:v>
                </c:pt>
                <c:pt idx="2224">
                  <c:v>42796.372928240744</c:v>
                </c:pt>
                <c:pt idx="2225">
                  <c:v>42796.37327546296</c:v>
                </c:pt>
                <c:pt idx="2226">
                  <c:v>42796.373622685183</c:v>
                </c:pt>
                <c:pt idx="2227">
                  <c:v>42796.373969907407</c:v>
                </c:pt>
                <c:pt idx="2228">
                  <c:v>42796.37431712963</c:v>
                </c:pt>
                <c:pt idx="2229">
                  <c:v>42796.374664351853</c:v>
                </c:pt>
                <c:pt idx="2230">
                  <c:v>42796.375011574077</c:v>
                </c:pt>
                <c:pt idx="2231">
                  <c:v>42796.375358796293</c:v>
                </c:pt>
                <c:pt idx="2232">
                  <c:v>42796.375706018516</c:v>
                </c:pt>
                <c:pt idx="2233">
                  <c:v>42796.37605324074</c:v>
                </c:pt>
                <c:pt idx="2234">
                  <c:v>42796.376400462963</c:v>
                </c:pt>
                <c:pt idx="2235">
                  <c:v>42796.376747685186</c:v>
                </c:pt>
                <c:pt idx="2236">
                  <c:v>42796.37709490741</c:v>
                </c:pt>
                <c:pt idx="2237">
                  <c:v>42796.377442129633</c:v>
                </c:pt>
                <c:pt idx="2238">
                  <c:v>42796.377789351849</c:v>
                </c:pt>
                <c:pt idx="2239">
                  <c:v>42796.378136574072</c:v>
                </c:pt>
                <c:pt idx="2240">
                  <c:v>42796.378483796296</c:v>
                </c:pt>
                <c:pt idx="2241">
                  <c:v>42796.378831018519</c:v>
                </c:pt>
                <c:pt idx="2242">
                  <c:v>42796.379178240742</c:v>
                </c:pt>
                <c:pt idx="2243">
                  <c:v>42796.379525462966</c:v>
                </c:pt>
                <c:pt idx="2244">
                  <c:v>42796.379872685182</c:v>
                </c:pt>
                <c:pt idx="2245">
                  <c:v>42796.380219907405</c:v>
                </c:pt>
                <c:pt idx="2246">
                  <c:v>42796.380567129629</c:v>
                </c:pt>
                <c:pt idx="2247">
                  <c:v>42796.380914351852</c:v>
                </c:pt>
                <c:pt idx="2248">
                  <c:v>42796.381261574075</c:v>
                </c:pt>
                <c:pt idx="2249">
                  <c:v>42796.381608796299</c:v>
                </c:pt>
                <c:pt idx="2250">
                  <c:v>42796.381956018522</c:v>
                </c:pt>
                <c:pt idx="2251">
                  <c:v>42796.382303240738</c:v>
                </c:pt>
                <c:pt idx="2252">
                  <c:v>42796.382650462961</c:v>
                </c:pt>
                <c:pt idx="2253">
                  <c:v>42796.382997685185</c:v>
                </c:pt>
                <c:pt idx="2254">
                  <c:v>42796.383344907408</c:v>
                </c:pt>
                <c:pt idx="2255">
                  <c:v>42796.383692129632</c:v>
                </c:pt>
                <c:pt idx="2256">
                  <c:v>42796.384039351855</c:v>
                </c:pt>
                <c:pt idx="2257">
                  <c:v>42796.384386574071</c:v>
                </c:pt>
                <c:pt idx="2258">
                  <c:v>42796.384733796294</c:v>
                </c:pt>
                <c:pt idx="2259">
                  <c:v>42796.385081018518</c:v>
                </c:pt>
                <c:pt idx="2260">
                  <c:v>42796.385428240741</c:v>
                </c:pt>
                <c:pt idx="2261">
                  <c:v>42796.385775462964</c:v>
                </c:pt>
                <c:pt idx="2262">
                  <c:v>42796.386122685188</c:v>
                </c:pt>
                <c:pt idx="2263">
                  <c:v>42796.386469907404</c:v>
                </c:pt>
                <c:pt idx="2264">
                  <c:v>42796.386817129627</c:v>
                </c:pt>
                <c:pt idx="2265">
                  <c:v>42796.387164351851</c:v>
                </c:pt>
                <c:pt idx="2266">
                  <c:v>42796.387511574074</c:v>
                </c:pt>
                <c:pt idx="2267">
                  <c:v>42796.387858796297</c:v>
                </c:pt>
                <c:pt idx="2268">
                  <c:v>42796.388206018521</c:v>
                </c:pt>
                <c:pt idx="2269">
                  <c:v>42796.388553240744</c:v>
                </c:pt>
                <c:pt idx="2270">
                  <c:v>42796.38890046296</c:v>
                </c:pt>
                <c:pt idx="2271">
                  <c:v>42796.389247685183</c:v>
                </c:pt>
                <c:pt idx="2272">
                  <c:v>42796.389594907407</c:v>
                </c:pt>
                <c:pt idx="2273">
                  <c:v>42796.38994212963</c:v>
                </c:pt>
                <c:pt idx="2274">
                  <c:v>42796.390289351853</c:v>
                </c:pt>
                <c:pt idx="2275">
                  <c:v>42796.390636574077</c:v>
                </c:pt>
                <c:pt idx="2276">
                  <c:v>42796.390983796293</c:v>
                </c:pt>
                <c:pt idx="2277">
                  <c:v>42796.391331018516</c:v>
                </c:pt>
                <c:pt idx="2278">
                  <c:v>42796.39167824074</c:v>
                </c:pt>
                <c:pt idx="2279">
                  <c:v>42796.392025462963</c:v>
                </c:pt>
                <c:pt idx="2280">
                  <c:v>42796.392372685186</c:v>
                </c:pt>
                <c:pt idx="2281">
                  <c:v>42796.39271990741</c:v>
                </c:pt>
                <c:pt idx="2282">
                  <c:v>42796.393067129633</c:v>
                </c:pt>
                <c:pt idx="2283">
                  <c:v>42796.393414351849</c:v>
                </c:pt>
                <c:pt idx="2284">
                  <c:v>42796.393761574072</c:v>
                </c:pt>
                <c:pt idx="2285">
                  <c:v>42796.394108796296</c:v>
                </c:pt>
                <c:pt idx="2286">
                  <c:v>42796.394456018519</c:v>
                </c:pt>
                <c:pt idx="2287">
                  <c:v>42796.394803240742</c:v>
                </c:pt>
                <c:pt idx="2288">
                  <c:v>42796.395150462966</c:v>
                </c:pt>
                <c:pt idx="2289">
                  <c:v>42796.395497685182</c:v>
                </c:pt>
                <c:pt idx="2290">
                  <c:v>42796.395844907405</c:v>
                </c:pt>
                <c:pt idx="2291">
                  <c:v>42796.396192129629</c:v>
                </c:pt>
                <c:pt idx="2292">
                  <c:v>42796.396539351852</c:v>
                </c:pt>
                <c:pt idx="2293">
                  <c:v>42796.396886574075</c:v>
                </c:pt>
                <c:pt idx="2294">
                  <c:v>42796.397233796299</c:v>
                </c:pt>
                <c:pt idx="2295">
                  <c:v>42796.397581018522</c:v>
                </c:pt>
                <c:pt idx="2296">
                  <c:v>42796.397928240738</c:v>
                </c:pt>
                <c:pt idx="2297">
                  <c:v>42796.398275462961</c:v>
                </c:pt>
                <c:pt idx="2298">
                  <c:v>42796.398622685185</c:v>
                </c:pt>
                <c:pt idx="2299">
                  <c:v>42796.398969907408</c:v>
                </c:pt>
                <c:pt idx="2300">
                  <c:v>42796.399317129632</c:v>
                </c:pt>
                <c:pt idx="2301">
                  <c:v>42796.399664351855</c:v>
                </c:pt>
                <c:pt idx="2302">
                  <c:v>42796.400011574071</c:v>
                </c:pt>
                <c:pt idx="2303">
                  <c:v>42796.400358796294</c:v>
                </c:pt>
                <c:pt idx="2304">
                  <c:v>42796.400706018518</c:v>
                </c:pt>
                <c:pt idx="2305">
                  <c:v>42796.401053240741</c:v>
                </c:pt>
                <c:pt idx="2306">
                  <c:v>42796.401400462964</c:v>
                </c:pt>
                <c:pt idx="2307">
                  <c:v>42796.401747685188</c:v>
                </c:pt>
                <c:pt idx="2308">
                  <c:v>42796.402094907404</c:v>
                </c:pt>
                <c:pt idx="2309">
                  <c:v>42796.402442129627</c:v>
                </c:pt>
                <c:pt idx="2310">
                  <c:v>42796.402789351851</c:v>
                </c:pt>
                <c:pt idx="2311">
                  <c:v>42796.403136574074</c:v>
                </c:pt>
                <c:pt idx="2312">
                  <c:v>42796.403483796297</c:v>
                </c:pt>
                <c:pt idx="2313">
                  <c:v>42796.403831018521</c:v>
                </c:pt>
                <c:pt idx="2314">
                  <c:v>42796.404178240744</c:v>
                </c:pt>
                <c:pt idx="2315">
                  <c:v>42796.40452546296</c:v>
                </c:pt>
                <c:pt idx="2316">
                  <c:v>42796.404872685183</c:v>
                </c:pt>
                <c:pt idx="2317">
                  <c:v>42796.405219907407</c:v>
                </c:pt>
                <c:pt idx="2318">
                  <c:v>42796.40556712963</c:v>
                </c:pt>
                <c:pt idx="2319">
                  <c:v>42796.405914351853</c:v>
                </c:pt>
                <c:pt idx="2320">
                  <c:v>42796.406261574077</c:v>
                </c:pt>
                <c:pt idx="2321">
                  <c:v>42796.406608796293</c:v>
                </c:pt>
                <c:pt idx="2322">
                  <c:v>42796.406956018516</c:v>
                </c:pt>
                <c:pt idx="2323">
                  <c:v>42796.40730324074</c:v>
                </c:pt>
                <c:pt idx="2324">
                  <c:v>42796.407650462963</c:v>
                </c:pt>
                <c:pt idx="2325">
                  <c:v>42796.407997685186</c:v>
                </c:pt>
                <c:pt idx="2326">
                  <c:v>42796.40834490741</c:v>
                </c:pt>
                <c:pt idx="2327">
                  <c:v>42796.408692129633</c:v>
                </c:pt>
                <c:pt idx="2328">
                  <c:v>42796.409039351849</c:v>
                </c:pt>
                <c:pt idx="2329">
                  <c:v>42796.409386574072</c:v>
                </c:pt>
                <c:pt idx="2330">
                  <c:v>42796.409733796296</c:v>
                </c:pt>
                <c:pt idx="2331">
                  <c:v>42796.410081018519</c:v>
                </c:pt>
                <c:pt idx="2332">
                  <c:v>42796.410428240742</c:v>
                </c:pt>
                <c:pt idx="2333">
                  <c:v>42796.410775462966</c:v>
                </c:pt>
                <c:pt idx="2334">
                  <c:v>42796.411122685182</c:v>
                </c:pt>
                <c:pt idx="2335">
                  <c:v>42796.411469907405</c:v>
                </c:pt>
                <c:pt idx="2336">
                  <c:v>42796.411817129629</c:v>
                </c:pt>
                <c:pt idx="2337">
                  <c:v>42796.412164351852</c:v>
                </c:pt>
                <c:pt idx="2338">
                  <c:v>42796.412511574075</c:v>
                </c:pt>
                <c:pt idx="2339">
                  <c:v>42796.412858796299</c:v>
                </c:pt>
                <c:pt idx="2340">
                  <c:v>42796.413206018522</c:v>
                </c:pt>
                <c:pt idx="2341">
                  <c:v>42796.413553240738</c:v>
                </c:pt>
                <c:pt idx="2342">
                  <c:v>42796.413900462961</c:v>
                </c:pt>
                <c:pt idx="2343">
                  <c:v>42796.414247685185</c:v>
                </c:pt>
                <c:pt idx="2344">
                  <c:v>42796.414594907408</c:v>
                </c:pt>
                <c:pt idx="2345">
                  <c:v>42796.414942129632</c:v>
                </c:pt>
                <c:pt idx="2346">
                  <c:v>42796.415289351855</c:v>
                </c:pt>
                <c:pt idx="2347">
                  <c:v>42796.415636574071</c:v>
                </c:pt>
                <c:pt idx="2348">
                  <c:v>42796.415983796294</c:v>
                </c:pt>
                <c:pt idx="2349">
                  <c:v>42796.416331018518</c:v>
                </c:pt>
                <c:pt idx="2350">
                  <c:v>42796.416678240741</c:v>
                </c:pt>
                <c:pt idx="2351">
                  <c:v>42796.417025462964</c:v>
                </c:pt>
                <c:pt idx="2352">
                  <c:v>42796.417372685188</c:v>
                </c:pt>
                <c:pt idx="2353">
                  <c:v>42796.417719907404</c:v>
                </c:pt>
                <c:pt idx="2354">
                  <c:v>42796.418067129627</c:v>
                </c:pt>
                <c:pt idx="2355">
                  <c:v>42796.418414351851</c:v>
                </c:pt>
                <c:pt idx="2356">
                  <c:v>42796.418761574074</c:v>
                </c:pt>
                <c:pt idx="2357">
                  <c:v>42796.419108796297</c:v>
                </c:pt>
                <c:pt idx="2358">
                  <c:v>42796.419456018521</c:v>
                </c:pt>
                <c:pt idx="2359">
                  <c:v>42796.419803240744</c:v>
                </c:pt>
                <c:pt idx="2360">
                  <c:v>42796.42015046296</c:v>
                </c:pt>
                <c:pt idx="2361">
                  <c:v>42796.420497685183</c:v>
                </c:pt>
                <c:pt idx="2362">
                  <c:v>42796.420844907407</c:v>
                </c:pt>
                <c:pt idx="2363">
                  <c:v>42796.42119212963</c:v>
                </c:pt>
                <c:pt idx="2364">
                  <c:v>42796.421539351853</c:v>
                </c:pt>
                <c:pt idx="2365">
                  <c:v>42796.421886574077</c:v>
                </c:pt>
                <c:pt idx="2366">
                  <c:v>42796.422233796293</c:v>
                </c:pt>
                <c:pt idx="2367">
                  <c:v>42796.422581018516</c:v>
                </c:pt>
                <c:pt idx="2368">
                  <c:v>42796.42292824074</c:v>
                </c:pt>
                <c:pt idx="2369">
                  <c:v>42796.423275462963</c:v>
                </c:pt>
                <c:pt idx="2370">
                  <c:v>42796.423622685186</c:v>
                </c:pt>
                <c:pt idx="2371">
                  <c:v>42796.42396990741</c:v>
                </c:pt>
                <c:pt idx="2372">
                  <c:v>42796.424317129633</c:v>
                </c:pt>
                <c:pt idx="2373">
                  <c:v>42796.424664351849</c:v>
                </c:pt>
                <c:pt idx="2374">
                  <c:v>42796.425011574072</c:v>
                </c:pt>
                <c:pt idx="2375">
                  <c:v>42796.425358796296</c:v>
                </c:pt>
                <c:pt idx="2376">
                  <c:v>42796.425706018519</c:v>
                </c:pt>
                <c:pt idx="2377">
                  <c:v>42796.426053240742</c:v>
                </c:pt>
                <c:pt idx="2378">
                  <c:v>42796.426400462966</c:v>
                </c:pt>
                <c:pt idx="2379">
                  <c:v>42796.426747685182</c:v>
                </c:pt>
                <c:pt idx="2380">
                  <c:v>42796.427094907405</c:v>
                </c:pt>
                <c:pt idx="2381">
                  <c:v>42796.427442129629</c:v>
                </c:pt>
                <c:pt idx="2382">
                  <c:v>42796.427789351852</c:v>
                </c:pt>
                <c:pt idx="2383">
                  <c:v>42796.428136574075</c:v>
                </c:pt>
                <c:pt idx="2384">
                  <c:v>42796.428483796299</c:v>
                </c:pt>
                <c:pt idx="2385">
                  <c:v>42796.428831018522</c:v>
                </c:pt>
                <c:pt idx="2386">
                  <c:v>42796.429178240738</c:v>
                </c:pt>
                <c:pt idx="2387">
                  <c:v>42796.429525462961</c:v>
                </c:pt>
                <c:pt idx="2388">
                  <c:v>42796.429872685185</c:v>
                </c:pt>
                <c:pt idx="2389">
                  <c:v>42796.430219907408</c:v>
                </c:pt>
                <c:pt idx="2390">
                  <c:v>42796.430567129632</c:v>
                </c:pt>
                <c:pt idx="2391">
                  <c:v>42796.430914351855</c:v>
                </c:pt>
                <c:pt idx="2392">
                  <c:v>42796.431261574071</c:v>
                </c:pt>
                <c:pt idx="2393">
                  <c:v>42796.431608796294</c:v>
                </c:pt>
                <c:pt idx="2394">
                  <c:v>42796.431956018518</c:v>
                </c:pt>
                <c:pt idx="2395">
                  <c:v>42796.432303240741</c:v>
                </c:pt>
                <c:pt idx="2396">
                  <c:v>42796.432650462964</c:v>
                </c:pt>
                <c:pt idx="2397">
                  <c:v>42796.432997685188</c:v>
                </c:pt>
                <c:pt idx="2398">
                  <c:v>42796.433344907404</c:v>
                </c:pt>
                <c:pt idx="2399">
                  <c:v>42796.433692129627</c:v>
                </c:pt>
                <c:pt idx="2400">
                  <c:v>42796.434039351851</c:v>
                </c:pt>
                <c:pt idx="2401">
                  <c:v>42796.434386574074</c:v>
                </c:pt>
                <c:pt idx="2402">
                  <c:v>42796.434733796297</c:v>
                </c:pt>
                <c:pt idx="2403">
                  <c:v>42796.435081018521</c:v>
                </c:pt>
                <c:pt idx="2404">
                  <c:v>42796.435428240744</c:v>
                </c:pt>
                <c:pt idx="2405">
                  <c:v>42796.43577546296</c:v>
                </c:pt>
                <c:pt idx="2406">
                  <c:v>42796.436122685183</c:v>
                </c:pt>
                <c:pt idx="2407">
                  <c:v>42796.436469907407</c:v>
                </c:pt>
                <c:pt idx="2408">
                  <c:v>42796.43681712963</c:v>
                </c:pt>
                <c:pt idx="2409">
                  <c:v>42796.437164351853</c:v>
                </c:pt>
                <c:pt idx="2410">
                  <c:v>42796.437511574077</c:v>
                </c:pt>
                <c:pt idx="2411">
                  <c:v>42796.437858796293</c:v>
                </c:pt>
                <c:pt idx="2412">
                  <c:v>42796.438206018516</c:v>
                </c:pt>
                <c:pt idx="2413">
                  <c:v>42796.43855324074</c:v>
                </c:pt>
                <c:pt idx="2414">
                  <c:v>42796.438900462963</c:v>
                </c:pt>
                <c:pt idx="2415">
                  <c:v>42796.439247685186</c:v>
                </c:pt>
                <c:pt idx="2416">
                  <c:v>42796.43959490741</c:v>
                </c:pt>
                <c:pt idx="2417">
                  <c:v>42796.439942129633</c:v>
                </c:pt>
                <c:pt idx="2418">
                  <c:v>42796.440289351849</c:v>
                </c:pt>
                <c:pt idx="2419">
                  <c:v>42796.440636574072</c:v>
                </c:pt>
                <c:pt idx="2420">
                  <c:v>42796.440983796296</c:v>
                </c:pt>
                <c:pt idx="2421">
                  <c:v>42796.441331018519</c:v>
                </c:pt>
                <c:pt idx="2422">
                  <c:v>42796.441678240742</c:v>
                </c:pt>
                <c:pt idx="2423">
                  <c:v>42796.442025462966</c:v>
                </c:pt>
                <c:pt idx="2424">
                  <c:v>42796.442372685182</c:v>
                </c:pt>
                <c:pt idx="2425">
                  <c:v>42796.442719907405</c:v>
                </c:pt>
                <c:pt idx="2426">
                  <c:v>42796.443067129629</c:v>
                </c:pt>
                <c:pt idx="2427">
                  <c:v>42796.443414351852</c:v>
                </c:pt>
                <c:pt idx="2428">
                  <c:v>42796.443761574075</c:v>
                </c:pt>
                <c:pt idx="2429">
                  <c:v>42796.444108796299</c:v>
                </c:pt>
                <c:pt idx="2430">
                  <c:v>42796.444456018522</c:v>
                </c:pt>
                <c:pt idx="2431">
                  <c:v>42796.444803240738</c:v>
                </c:pt>
                <c:pt idx="2432">
                  <c:v>42796.445150462961</c:v>
                </c:pt>
                <c:pt idx="2433">
                  <c:v>42796.445497685185</c:v>
                </c:pt>
                <c:pt idx="2434">
                  <c:v>42796.445844907408</c:v>
                </c:pt>
                <c:pt idx="2435">
                  <c:v>42796.446192129632</c:v>
                </c:pt>
                <c:pt idx="2436">
                  <c:v>42796.446539351855</c:v>
                </c:pt>
                <c:pt idx="2437">
                  <c:v>42796.446886574071</c:v>
                </c:pt>
                <c:pt idx="2438">
                  <c:v>42796.447233796294</c:v>
                </c:pt>
                <c:pt idx="2439">
                  <c:v>42796.447581018518</c:v>
                </c:pt>
                <c:pt idx="2440">
                  <c:v>42796.447928240741</c:v>
                </c:pt>
                <c:pt idx="2441">
                  <c:v>42796.448275462964</c:v>
                </c:pt>
                <c:pt idx="2442">
                  <c:v>42796.448622685188</c:v>
                </c:pt>
                <c:pt idx="2443">
                  <c:v>42796.448969907404</c:v>
                </c:pt>
                <c:pt idx="2444">
                  <c:v>42796.449317129627</c:v>
                </c:pt>
                <c:pt idx="2445">
                  <c:v>42796.449664351851</c:v>
                </c:pt>
                <c:pt idx="2446">
                  <c:v>42796.450011574074</c:v>
                </c:pt>
                <c:pt idx="2447">
                  <c:v>42796.450358796297</c:v>
                </c:pt>
                <c:pt idx="2448">
                  <c:v>42796.450706018521</c:v>
                </c:pt>
                <c:pt idx="2449">
                  <c:v>42796.451053240744</c:v>
                </c:pt>
                <c:pt idx="2450">
                  <c:v>42796.45140046296</c:v>
                </c:pt>
                <c:pt idx="2451">
                  <c:v>42796.451747685183</c:v>
                </c:pt>
                <c:pt idx="2452">
                  <c:v>42796.452094907407</c:v>
                </c:pt>
                <c:pt idx="2453">
                  <c:v>42796.45244212963</c:v>
                </c:pt>
                <c:pt idx="2454">
                  <c:v>42796.452789351853</c:v>
                </c:pt>
                <c:pt idx="2455">
                  <c:v>42796.453136574077</c:v>
                </c:pt>
                <c:pt idx="2456">
                  <c:v>42796.453483796293</c:v>
                </c:pt>
                <c:pt idx="2457">
                  <c:v>42796.453831018516</c:v>
                </c:pt>
                <c:pt idx="2458">
                  <c:v>42796.45417824074</c:v>
                </c:pt>
                <c:pt idx="2459">
                  <c:v>42796.454525462963</c:v>
                </c:pt>
                <c:pt idx="2460">
                  <c:v>42796.454872685186</c:v>
                </c:pt>
                <c:pt idx="2461">
                  <c:v>42796.45521990741</c:v>
                </c:pt>
                <c:pt idx="2462">
                  <c:v>42796.455567129633</c:v>
                </c:pt>
                <c:pt idx="2463">
                  <c:v>42796.455914351849</c:v>
                </c:pt>
                <c:pt idx="2464">
                  <c:v>42796.456261574072</c:v>
                </c:pt>
                <c:pt idx="2465">
                  <c:v>42796.456608796296</c:v>
                </c:pt>
                <c:pt idx="2466">
                  <c:v>42796.456956018519</c:v>
                </c:pt>
                <c:pt idx="2467">
                  <c:v>42796.457303240742</c:v>
                </c:pt>
                <c:pt idx="2468">
                  <c:v>42796.457650462966</c:v>
                </c:pt>
                <c:pt idx="2469">
                  <c:v>42796.457997685182</c:v>
                </c:pt>
                <c:pt idx="2470">
                  <c:v>42796.458344907405</c:v>
                </c:pt>
                <c:pt idx="2471">
                  <c:v>42796.458692129629</c:v>
                </c:pt>
                <c:pt idx="2472">
                  <c:v>42796.459039351852</c:v>
                </c:pt>
                <c:pt idx="2473">
                  <c:v>42796.459386574075</c:v>
                </c:pt>
                <c:pt idx="2474">
                  <c:v>42796.459733796299</c:v>
                </c:pt>
                <c:pt idx="2475">
                  <c:v>42796.460081018522</c:v>
                </c:pt>
                <c:pt idx="2476">
                  <c:v>42796.460428240738</c:v>
                </c:pt>
                <c:pt idx="2477">
                  <c:v>42796.460775462961</c:v>
                </c:pt>
                <c:pt idx="2478">
                  <c:v>42796.461122685185</c:v>
                </c:pt>
                <c:pt idx="2479">
                  <c:v>42796.461469907408</c:v>
                </c:pt>
                <c:pt idx="2480">
                  <c:v>42796.461817129632</c:v>
                </c:pt>
                <c:pt idx="2481">
                  <c:v>42796.462164351855</c:v>
                </c:pt>
                <c:pt idx="2482">
                  <c:v>42796.462511574071</c:v>
                </c:pt>
                <c:pt idx="2483">
                  <c:v>42796.462858796294</c:v>
                </c:pt>
                <c:pt idx="2484">
                  <c:v>42796.463206018518</c:v>
                </c:pt>
                <c:pt idx="2485">
                  <c:v>42796.463553240741</c:v>
                </c:pt>
                <c:pt idx="2486">
                  <c:v>42796.463900462964</c:v>
                </c:pt>
                <c:pt idx="2487">
                  <c:v>42796.464247685188</c:v>
                </c:pt>
                <c:pt idx="2488">
                  <c:v>42796.464594907404</c:v>
                </c:pt>
                <c:pt idx="2489">
                  <c:v>42796.464942129627</c:v>
                </c:pt>
                <c:pt idx="2490">
                  <c:v>42796.465289351851</c:v>
                </c:pt>
                <c:pt idx="2491">
                  <c:v>42796.465636574074</c:v>
                </c:pt>
                <c:pt idx="2492">
                  <c:v>42796.465983796297</c:v>
                </c:pt>
                <c:pt idx="2493">
                  <c:v>42796.466331018521</c:v>
                </c:pt>
                <c:pt idx="2494">
                  <c:v>42796.466678240744</c:v>
                </c:pt>
                <c:pt idx="2495">
                  <c:v>42796.46702546296</c:v>
                </c:pt>
                <c:pt idx="2496">
                  <c:v>42796.467372685183</c:v>
                </c:pt>
                <c:pt idx="2497">
                  <c:v>42796.467719907407</c:v>
                </c:pt>
                <c:pt idx="2498">
                  <c:v>42796.46806712963</c:v>
                </c:pt>
                <c:pt idx="2499">
                  <c:v>42796.468414351853</c:v>
                </c:pt>
                <c:pt idx="2500">
                  <c:v>42796.468761574077</c:v>
                </c:pt>
                <c:pt idx="2501">
                  <c:v>42796.469108796293</c:v>
                </c:pt>
                <c:pt idx="2502">
                  <c:v>42796.469456018516</c:v>
                </c:pt>
                <c:pt idx="2503">
                  <c:v>42796.46980324074</c:v>
                </c:pt>
                <c:pt idx="2504">
                  <c:v>42796.470150462963</c:v>
                </c:pt>
                <c:pt idx="2505">
                  <c:v>42796.470497685186</c:v>
                </c:pt>
                <c:pt idx="2506">
                  <c:v>42796.47084490741</c:v>
                </c:pt>
                <c:pt idx="2507">
                  <c:v>42796.471192129633</c:v>
                </c:pt>
                <c:pt idx="2508">
                  <c:v>42796.471539351849</c:v>
                </c:pt>
                <c:pt idx="2509">
                  <c:v>42796.471886574072</c:v>
                </c:pt>
                <c:pt idx="2510">
                  <c:v>42796.472233796296</c:v>
                </c:pt>
                <c:pt idx="2511">
                  <c:v>42796.472581018519</c:v>
                </c:pt>
                <c:pt idx="2512">
                  <c:v>42796.472928240742</c:v>
                </c:pt>
                <c:pt idx="2513">
                  <c:v>42796.473275462966</c:v>
                </c:pt>
                <c:pt idx="2514">
                  <c:v>42796.473622685182</c:v>
                </c:pt>
                <c:pt idx="2515">
                  <c:v>42796.473969907405</c:v>
                </c:pt>
                <c:pt idx="2516">
                  <c:v>42796.474317129629</c:v>
                </c:pt>
                <c:pt idx="2517">
                  <c:v>42796.474664351852</c:v>
                </c:pt>
                <c:pt idx="2518">
                  <c:v>42796.475011574075</c:v>
                </c:pt>
                <c:pt idx="2519">
                  <c:v>42796.475358796299</c:v>
                </c:pt>
                <c:pt idx="2520">
                  <c:v>42796.475706018522</c:v>
                </c:pt>
                <c:pt idx="2521">
                  <c:v>42796.476053240738</c:v>
                </c:pt>
                <c:pt idx="2522">
                  <c:v>42796.476400462961</c:v>
                </c:pt>
                <c:pt idx="2523">
                  <c:v>42796.476747685185</c:v>
                </c:pt>
                <c:pt idx="2524">
                  <c:v>42796.477094907408</c:v>
                </c:pt>
                <c:pt idx="2525">
                  <c:v>42796.477442129632</c:v>
                </c:pt>
                <c:pt idx="2526">
                  <c:v>42796.477789351855</c:v>
                </c:pt>
                <c:pt idx="2527">
                  <c:v>42796.478136574071</c:v>
                </c:pt>
                <c:pt idx="2528">
                  <c:v>42796.478483796294</c:v>
                </c:pt>
                <c:pt idx="2529">
                  <c:v>42796.478831018518</c:v>
                </c:pt>
                <c:pt idx="2530">
                  <c:v>42796.479178240741</c:v>
                </c:pt>
                <c:pt idx="2531">
                  <c:v>42796.479525462964</c:v>
                </c:pt>
                <c:pt idx="2532">
                  <c:v>42796.479872685188</c:v>
                </c:pt>
                <c:pt idx="2533">
                  <c:v>42796.480219907404</c:v>
                </c:pt>
                <c:pt idx="2534">
                  <c:v>42796.480567129627</c:v>
                </c:pt>
                <c:pt idx="2535">
                  <c:v>42796.480914351851</c:v>
                </c:pt>
                <c:pt idx="2536">
                  <c:v>42796.481261574074</c:v>
                </c:pt>
                <c:pt idx="2537">
                  <c:v>42796.481608796297</c:v>
                </c:pt>
                <c:pt idx="2538">
                  <c:v>42796.481956018521</c:v>
                </c:pt>
                <c:pt idx="2539">
                  <c:v>42796.482303240744</c:v>
                </c:pt>
                <c:pt idx="2540">
                  <c:v>42796.48265046296</c:v>
                </c:pt>
                <c:pt idx="2541">
                  <c:v>42796.482997685183</c:v>
                </c:pt>
                <c:pt idx="2542">
                  <c:v>42796.483344907407</c:v>
                </c:pt>
                <c:pt idx="2543">
                  <c:v>42796.48369212963</c:v>
                </c:pt>
                <c:pt idx="2544">
                  <c:v>42796.484039351853</c:v>
                </c:pt>
                <c:pt idx="2545">
                  <c:v>42796.484386574077</c:v>
                </c:pt>
                <c:pt idx="2546">
                  <c:v>42796.484733796293</c:v>
                </c:pt>
                <c:pt idx="2547">
                  <c:v>42796.485081018516</c:v>
                </c:pt>
                <c:pt idx="2548">
                  <c:v>42796.48542824074</c:v>
                </c:pt>
                <c:pt idx="2549">
                  <c:v>42796.485775462963</c:v>
                </c:pt>
                <c:pt idx="2550">
                  <c:v>42796.486122685186</c:v>
                </c:pt>
                <c:pt idx="2551">
                  <c:v>42796.48646990741</c:v>
                </c:pt>
                <c:pt idx="2552">
                  <c:v>42796.486817129633</c:v>
                </c:pt>
                <c:pt idx="2553">
                  <c:v>42796.487164351849</c:v>
                </c:pt>
                <c:pt idx="2554">
                  <c:v>42796.487511574072</c:v>
                </c:pt>
                <c:pt idx="2555">
                  <c:v>42796.487858796296</c:v>
                </c:pt>
                <c:pt idx="2556">
                  <c:v>42796.488206018519</c:v>
                </c:pt>
                <c:pt idx="2557">
                  <c:v>42796.488553240742</c:v>
                </c:pt>
                <c:pt idx="2558">
                  <c:v>42796.488900462966</c:v>
                </c:pt>
                <c:pt idx="2559">
                  <c:v>42796.489247685182</c:v>
                </c:pt>
                <c:pt idx="2560">
                  <c:v>42796.489594907405</c:v>
                </c:pt>
                <c:pt idx="2561">
                  <c:v>42796.489942129629</c:v>
                </c:pt>
                <c:pt idx="2562">
                  <c:v>42796.490289351852</c:v>
                </c:pt>
                <c:pt idx="2563">
                  <c:v>42796.490636574075</c:v>
                </c:pt>
                <c:pt idx="2564">
                  <c:v>42796.490983796299</c:v>
                </c:pt>
                <c:pt idx="2565">
                  <c:v>42796.491331018522</c:v>
                </c:pt>
                <c:pt idx="2566">
                  <c:v>42796.491678240738</c:v>
                </c:pt>
                <c:pt idx="2567">
                  <c:v>42796.492025462961</c:v>
                </c:pt>
                <c:pt idx="2568">
                  <c:v>42796.492372685185</c:v>
                </c:pt>
                <c:pt idx="2569">
                  <c:v>42796.492719907408</c:v>
                </c:pt>
                <c:pt idx="2570">
                  <c:v>42796.493067129632</c:v>
                </c:pt>
                <c:pt idx="2571">
                  <c:v>42796.493414351855</c:v>
                </c:pt>
                <c:pt idx="2572">
                  <c:v>42796.493761574071</c:v>
                </c:pt>
                <c:pt idx="2573">
                  <c:v>42796.494108796294</c:v>
                </c:pt>
                <c:pt idx="2574">
                  <c:v>42796.494456018518</c:v>
                </c:pt>
                <c:pt idx="2575">
                  <c:v>42796.494803240741</c:v>
                </c:pt>
                <c:pt idx="2576">
                  <c:v>42796.495150462964</c:v>
                </c:pt>
                <c:pt idx="2577">
                  <c:v>42796.495497685188</c:v>
                </c:pt>
                <c:pt idx="2578">
                  <c:v>42796.495844907404</c:v>
                </c:pt>
                <c:pt idx="2579">
                  <c:v>42796.496192129627</c:v>
                </c:pt>
                <c:pt idx="2580">
                  <c:v>42796.496539351851</c:v>
                </c:pt>
                <c:pt idx="2581">
                  <c:v>42796.496886574074</c:v>
                </c:pt>
                <c:pt idx="2582">
                  <c:v>42796.497233796297</c:v>
                </c:pt>
                <c:pt idx="2583">
                  <c:v>42796.497581018521</c:v>
                </c:pt>
                <c:pt idx="2584">
                  <c:v>42796.497928240744</c:v>
                </c:pt>
                <c:pt idx="2585">
                  <c:v>42796.49827546296</c:v>
                </c:pt>
                <c:pt idx="2586">
                  <c:v>42796.498622685183</c:v>
                </c:pt>
                <c:pt idx="2587">
                  <c:v>42796.498969907407</c:v>
                </c:pt>
                <c:pt idx="2588">
                  <c:v>42796.49931712963</c:v>
                </c:pt>
                <c:pt idx="2589">
                  <c:v>42796.499664351853</c:v>
                </c:pt>
                <c:pt idx="2590">
                  <c:v>42796.500011574077</c:v>
                </c:pt>
                <c:pt idx="2591">
                  <c:v>42796.500358796293</c:v>
                </c:pt>
                <c:pt idx="2592">
                  <c:v>42796.500706018516</c:v>
                </c:pt>
                <c:pt idx="2593">
                  <c:v>42796.50105324074</c:v>
                </c:pt>
                <c:pt idx="2594">
                  <c:v>42796.501400462963</c:v>
                </c:pt>
                <c:pt idx="2595">
                  <c:v>42796.501747685186</c:v>
                </c:pt>
                <c:pt idx="2596">
                  <c:v>42796.50209490741</c:v>
                </c:pt>
                <c:pt idx="2597">
                  <c:v>42796.502442129633</c:v>
                </c:pt>
                <c:pt idx="2598">
                  <c:v>42796.502789351849</c:v>
                </c:pt>
                <c:pt idx="2599">
                  <c:v>42796.503136574072</c:v>
                </c:pt>
                <c:pt idx="2600">
                  <c:v>42796.503483796296</c:v>
                </c:pt>
                <c:pt idx="2601">
                  <c:v>42796.503831018519</c:v>
                </c:pt>
                <c:pt idx="2602">
                  <c:v>42796.504178240742</c:v>
                </c:pt>
                <c:pt idx="2603">
                  <c:v>42796.504525462966</c:v>
                </c:pt>
                <c:pt idx="2604">
                  <c:v>42796.504872685182</c:v>
                </c:pt>
                <c:pt idx="2605">
                  <c:v>42796.505219907405</c:v>
                </c:pt>
                <c:pt idx="2606">
                  <c:v>42796.505567129629</c:v>
                </c:pt>
                <c:pt idx="2607">
                  <c:v>42796.505914351852</c:v>
                </c:pt>
                <c:pt idx="2608">
                  <c:v>42796.506261574075</c:v>
                </c:pt>
                <c:pt idx="2609">
                  <c:v>42796.506608796299</c:v>
                </c:pt>
                <c:pt idx="2610">
                  <c:v>42796.506956018522</c:v>
                </c:pt>
                <c:pt idx="2611">
                  <c:v>42796.507303240738</c:v>
                </c:pt>
                <c:pt idx="2612">
                  <c:v>42796.507650462961</c:v>
                </c:pt>
                <c:pt idx="2613">
                  <c:v>42796.507997685185</c:v>
                </c:pt>
                <c:pt idx="2614">
                  <c:v>42796.508344907408</c:v>
                </c:pt>
                <c:pt idx="2615">
                  <c:v>42796.508692129632</c:v>
                </c:pt>
                <c:pt idx="2616">
                  <c:v>42796.509039351855</c:v>
                </c:pt>
                <c:pt idx="2617">
                  <c:v>42796.509386574071</c:v>
                </c:pt>
                <c:pt idx="2618">
                  <c:v>42796.509733796294</c:v>
                </c:pt>
                <c:pt idx="2619">
                  <c:v>42796.510081018518</c:v>
                </c:pt>
                <c:pt idx="2620">
                  <c:v>42796.510428240741</c:v>
                </c:pt>
                <c:pt idx="2621">
                  <c:v>42796.510775462964</c:v>
                </c:pt>
                <c:pt idx="2622">
                  <c:v>42796.511122685188</c:v>
                </c:pt>
                <c:pt idx="2623">
                  <c:v>42796.511469907404</c:v>
                </c:pt>
                <c:pt idx="2624">
                  <c:v>42796.511817129627</c:v>
                </c:pt>
                <c:pt idx="2625">
                  <c:v>42796.512164351851</c:v>
                </c:pt>
                <c:pt idx="2626">
                  <c:v>42796.512511574074</c:v>
                </c:pt>
                <c:pt idx="2627">
                  <c:v>42796.512858796297</c:v>
                </c:pt>
                <c:pt idx="2628">
                  <c:v>42796.513206018521</c:v>
                </c:pt>
                <c:pt idx="2629">
                  <c:v>42796.513553240744</c:v>
                </c:pt>
                <c:pt idx="2630">
                  <c:v>42796.51390046296</c:v>
                </c:pt>
                <c:pt idx="2631">
                  <c:v>42796.514247685183</c:v>
                </c:pt>
                <c:pt idx="2632">
                  <c:v>42796.514594907407</c:v>
                </c:pt>
                <c:pt idx="2633">
                  <c:v>42796.51494212963</c:v>
                </c:pt>
                <c:pt idx="2634">
                  <c:v>42796.515289351853</c:v>
                </c:pt>
                <c:pt idx="2635">
                  <c:v>42796.515636574077</c:v>
                </c:pt>
                <c:pt idx="2636">
                  <c:v>42796.515983796293</c:v>
                </c:pt>
                <c:pt idx="2637">
                  <c:v>42796.516331018516</c:v>
                </c:pt>
                <c:pt idx="2638">
                  <c:v>42796.51667824074</c:v>
                </c:pt>
                <c:pt idx="2639">
                  <c:v>42796.517025462963</c:v>
                </c:pt>
                <c:pt idx="2640">
                  <c:v>42796.517372685186</c:v>
                </c:pt>
                <c:pt idx="2641">
                  <c:v>42796.51771990741</c:v>
                </c:pt>
                <c:pt idx="2642">
                  <c:v>42796.518067129633</c:v>
                </c:pt>
                <c:pt idx="2643">
                  <c:v>42796.518414351849</c:v>
                </c:pt>
                <c:pt idx="2644">
                  <c:v>42796.518761574072</c:v>
                </c:pt>
                <c:pt idx="2645">
                  <c:v>42796.519108796296</c:v>
                </c:pt>
                <c:pt idx="2646">
                  <c:v>42796.519456018519</c:v>
                </c:pt>
                <c:pt idx="2647">
                  <c:v>42796.519803240742</c:v>
                </c:pt>
                <c:pt idx="2648">
                  <c:v>42796.520150462966</c:v>
                </c:pt>
                <c:pt idx="2649">
                  <c:v>42796.520497685182</c:v>
                </c:pt>
                <c:pt idx="2650">
                  <c:v>42796.520844907405</c:v>
                </c:pt>
                <c:pt idx="2651">
                  <c:v>42796.521192129629</c:v>
                </c:pt>
                <c:pt idx="2652">
                  <c:v>42796.521539351852</c:v>
                </c:pt>
                <c:pt idx="2653">
                  <c:v>42796.521886574075</c:v>
                </c:pt>
                <c:pt idx="2654">
                  <c:v>42796.522233796299</c:v>
                </c:pt>
                <c:pt idx="2655">
                  <c:v>42796.522581018522</c:v>
                </c:pt>
                <c:pt idx="2656">
                  <c:v>42796.522928240738</c:v>
                </c:pt>
                <c:pt idx="2657">
                  <c:v>42796.523275462961</c:v>
                </c:pt>
                <c:pt idx="2658">
                  <c:v>42796.523622685185</c:v>
                </c:pt>
                <c:pt idx="2659">
                  <c:v>42796.523969907408</c:v>
                </c:pt>
                <c:pt idx="2660">
                  <c:v>42796.524317129632</c:v>
                </c:pt>
                <c:pt idx="2661">
                  <c:v>42796.524664351855</c:v>
                </c:pt>
                <c:pt idx="2662">
                  <c:v>42796.525011574071</c:v>
                </c:pt>
                <c:pt idx="2663">
                  <c:v>42796.525358796294</c:v>
                </c:pt>
                <c:pt idx="2664">
                  <c:v>42796.525706018518</c:v>
                </c:pt>
                <c:pt idx="2665">
                  <c:v>42796.526053240741</c:v>
                </c:pt>
                <c:pt idx="2666">
                  <c:v>42796.526400462964</c:v>
                </c:pt>
                <c:pt idx="2667">
                  <c:v>42796.526747685188</c:v>
                </c:pt>
                <c:pt idx="2668">
                  <c:v>42796.527094907404</c:v>
                </c:pt>
                <c:pt idx="2669">
                  <c:v>42796.527442129627</c:v>
                </c:pt>
                <c:pt idx="2670">
                  <c:v>42796.527789351851</c:v>
                </c:pt>
                <c:pt idx="2671">
                  <c:v>42796.528136574074</c:v>
                </c:pt>
                <c:pt idx="2672">
                  <c:v>42796.528483796297</c:v>
                </c:pt>
                <c:pt idx="2673">
                  <c:v>42796.528831018521</c:v>
                </c:pt>
                <c:pt idx="2674">
                  <c:v>42796.529178240744</c:v>
                </c:pt>
                <c:pt idx="2675">
                  <c:v>42796.52952546296</c:v>
                </c:pt>
                <c:pt idx="2676">
                  <c:v>42796.529872685183</c:v>
                </c:pt>
                <c:pt idx="2677">
                  <c:v>42796.530219907407</c:v>
                </c:pt>
                <c:pt idx="2678">
                  <c:v>42796.53056712963</c:v>
                </c:pt>
                <c:pt idx="2679">
                  <c:v>42796.530914351853</c:v>
                </c:pt>
                <c:pt idx="2680">
                  <c:v>42796.531261574077</c:v>
                </c:pt>
                <c:pt idx="2681">
                  <c:v>42796.531608796293</c:v>
                </c:pt>
                <c:pt idx="2682">
                  <c:v>42796.531956018516</c:v>
                </c:pt>
                <c:pt idx="2683">
                  <c:v>42796.53230324074</c:v>
                </c:pt>
                <c:pt idx="2684">
                  <c:v>42796.532650462963</c:v>
                </c:pt>
                <c:pt idx="2685">
                  <c:v>42796.532997685186</c:v>
                </c:pt>
                <c:pt idx="2686">
                  <c:v>42796.53334490741</c:v>
                </c:pt>
                <c:pt idx="2687">
                  <c:v>42796.533692129633</c:v>
                </c:pt>
                <c:pt idx="2688">
                  <c:v>42796.534039351849</c:v>
                </c:pt>
                <c:pt idx="2689">
                  <c:v>42796.534386574072</c:v>
                </c:pt>
                <c:pt idx="2690">
                  <c:v>42796.534733796296</c:v>
                </c:pt>
                <c:pt idx="2691">
                  <c:v>42796.535081018519</c:v>
                </c:pt>
                <c:pt idx="2692">
                  <c:v>42796.535428240742</c:v>
                </c:pt>
                <c:pt idx="2693">
                  <c:v>42796.535775462966</c:v>
                </c:pt>
                <c:pt idx="2694">
                  <c:v>42796.536122685182</c:v>
                </c:pt>
                <c:pt idx="2695">
                  <c:v>42796.536469907405</c:v>
                </c:pt>
                <c:pt idx="2696">
                  <c:v>42796.536817129629</c:v>
                </c:pt>
                <c:pt idx="2697">
                  <c:v>42796.537164351852</c:v>
                </c:pt>
                <c:pt idx="2698">
                  <c:v>42796.537511574075</c:v>
                </c:pt>
                <c:pt idx="2699">
                  <c:v>42796.537858796299</c:v>
                </c:pt>
                <c:pt idx="2700">
                  <c:v>42796.538206018522</c:v>
                </c:pt>
                <c:pt idx="2701">
                  <c:v>42796.538553240738</c:v>
                </c:pt>
                <c:pt idx="2702">
                  <c:v>42796.538900462961</c:v>
                </c:pt>
                <c:pt idx="2703">
                  <c:v>42796.539247685185</c:v>
                </c:pt>
                <c:pt idx="2704">
                  <c:v>42796.539594907408</c:v>
                </c:pt>
                <c:pt idx="2705">
                  <c:v>42796.539942129632</c:v>
                </c:pt>
                <c:pt idx="2706">
                  <c:v>42796.540289351855</c:v>
                </c:pt>
                <c:pt idx="2707">
                  <c:v>42796.540636574071</c:v>
                </c:pt>
                <c:pt idx="2708">
                  <c:v>42796.540983796294</c:v>
                </c:pt>
                <c:pt idx="2709">
                  <c:v>42796.541331018518</c:v>
                </c:pt>
                <c:pt idx="2710">
                  <c:v>42796.541678240741</c:v>
                </c:pt>
                <c:pt idx="2711">
                  <c:v>42796.542025462964</c:v>
                </c:pt>
                <c:pt idx="2712">
                  <c:v>42796.542372685188</c:v>
                </c:pt>
                <c:pt idx="2713">
                  <c:v>42796.542719907404</c:v>
                </c:pt>
                <c:pt idx="2714">
                  <c:v>42796.543067129627</c:v>
                </c:pt>
                <c:pt idx="2715">
                  <c:v>42796.543414351851</c:v>
                </c:pt>
                <c:pt idx="2716">
                  <c:v>42796.543761574074</c:v>
                </c:pt>
                <c:pt idx="2717">
                  <c:v>42796.544108796297</c:v>
                </c:pt>
                <c:pt idx="2718">
                  <c:v>42796.544456018521</c:v>
                </c:pt>
                <c:pt idx="2719">
                  <c:v>42796.544803240744</c:v>
                </c:pt>
                <c:pt idx="2720">
                  <c:v>42796.54515046296</c:v>
                </c:pt>
                <c:pt idx="2721">
                  <c:v>42796.545497685183</c:v>
                </c:pt>
                <c:pt idx="2722">
                  <c:v>42796.545844907407</c:v>
                </c:pt>
                <c:pt idx="2723">
                  <c:v>42796.54619212963</c:v>
                </c:pt>
                <c:pt idx="2724">
                  <c:v>42796.546539351853</c:v>
                </c:pt>
                <c:pt idx="2725">
                  <c:v>42796.546886574077</c:v>
                </c:pt>
                <c:pt idx="2726">
                  <c:v>42796.547233796293</c:v>
                </c:pt>
                <c:pt idx="2727">
                  <c:v>42796.547581018516</c:v>
                </c:pt>
                <c:pt idx="2728">
                  <c:v>42796.54792824074</c:v>
                </c:pt>
                <c:pt idx="2729">
                  <c:v>42796.548275462963</c:v>
                </c:pt>
                <c:pt idx="2730">
                  <c:v>42796.548622685186</c:v>
                </c:pt>
                <c:pt idx="2731">
                  <c:v>42796.54896990741</c:v>
                </c:pt>
                <c:pt idx="2732">
                  <c:v>42796.549317129633</c:v>
                </c:pt>
                <c:pt idx="2733">
                  <c:v>42796.549664351849</c:v>
                </c:pt>
                <c:pt idx="2734">
                  <c:v>42796.550011574072</c:v>
                </c:pt>
                <c:pt idx="2735">
                  <c:v>42796.550358796296</c:v>
                </c:pt>
                <c:pt idx="2736">
                  <c:v>42796.550706018519</c:v>
                </c:pt>
                <c:pt idx="2737">
                  <c:v>42796.551053240742</c:v>
                </c:pt>
                <c:pt idx="2738">
                  <c:v>42796.551400462966</c:v>
                </c:pt>
                <c:pt idx="2739">
                  <c:v>42796.551747685182</c:v>
                </c:pt>
                <c:pt idx="2740">
                  <c:v>42796.552094907405</c:v>
                </c:pt>
                <c:pt idx="2741">
                  <c:v>42796.552442129629</c:v>
                </c:pt>
                <c:pt idx="2742">
                  <c:v>42796.552789351852</c:v>
                </c:pt>
                <c:pt idx="2743">
                  <c:v>42796.553136574075</c:v>
                </c:pt>
                <c:pt idx="2744">
                  <c:v>42796.553483796299</c:v>
                </c:pt>
                <c:pt idx="2745">
                  <c:v>42796.553831018522</c:v>
                </c:pt>
                <c:pt idx="2746">
                  <c:v>42796.554178240738</c:v>
                </c:pt>
                <c:pt idx="2747">
                  <c:v>42796.554525462961</c:v>
                </c:pt>
                <c:pt idx="2748">
                  <c:v>42796.554872685185</c:v>
                </c:pt>
                <c:pt idx="2749">
                  <c:v>42796.555219907408</c:v>
                </c:pt>
                <c:pt idx="2750">
                  <c:v>42796.555567129632</c:v>
                </c:pt>
                <c:pt idx="2751">
                  <c:v>42796.555914351855</c:v>
                </c:pt>
                <c:pt idx="2752">
                  <c:v>42796.556261574071</c:v>
                </c:pt>
                <c:pt idx="2753">
                  <c:v>42796.556608796294</c:v>
                </c:pt>
                <c:pt idx="2754">
                  <c:v>42796.556956018518</c:v>
                </c:pt>
                <c:pt idx="2755">
                  <c:v>42796.557303240741</c:v>
                </c:pt>
                <c:pt idx="2756">
                  <c:v>42796.557650462964</c:v>
                </c:pt>
                <c:pt idx="2757">
                  <c:v>42796.557997685188</c:v>
                </c:pt>
                <c:pt idx="2758">
                  <c:v>42796.558344907404</c:v>
                </c:pt>
                <c:pt idx="2759">
                  <c:v>42796.558692129627</c:v>
                </c:pt>
                <c:pt idx="2760">
                  <c:v>42796.559039351851</c:v>
                </c:pt>
                <c:pt idx="2761">
                  <c:v>42796.559386574074</c:v>
                </c:pt>
                <c:pt idx="2762">
                  <c:v>42796.559733796297</c:v>
                </c:pt>
                <c:pt idx="2763">
                  <c:v>42796.560081018521</c:v>
                </c:pt>
                <c:pt idx="2764">
                  <c:v>42796.560428240744</c:v>
                </c:pt>
                <c:pt idx="2765">
                  <c:v>42796.56077546296</c:v>
                </c:pt>
                <c:pt idx="2766">
                  <c:v>42796.561122685183</c:v>
                </c:pt>
                <c:pt idx="2767">
                  <c:v>42796.561469907407</c:v>
                </c:pt>
                <c:pt idx="2768">
                  <c:v>42796.56181712963</c:v>
                </c:pt>
                <c:pt idx="2769">
                  <c:v>42796.562164351853</c:v>
                </c:pt>
                <c:pt idx="2770">
                  <c:v>42796.562511574077</c:v>
                </c:pt>
                <c:pt idx="2771">
                  <c:v>42796.562858796293</c:v>
                </c:pt>
                <c:pt idx="2772">
                  <c:v>42796.563206018516</c:v>
                </c:pt>
                <c:pt idx="2773">
                  <c:v>42796.56355324074</c:v>
                </c:pt>
                <c:pt idx="2774">
                  <c:v>42796.563900462963</c:v>
                </c:pt>
                <c:pt idx="2775">
                  <c:v>42796.564247685186</c:v>
                </c:pt>
                <c:pt idx="2776">
                  <c:v>42796.56459490741</c:v>
                </c:pt>
                <c:pt idx="2777">
                  <c:v>42796.564942129633</c:v>
                </c:pt>
                <c:pt idx="2778">
                  <c:v>42796.565289351849</c:v>
                </c:pt>
                <c:pt idx="2779">
                  <c:v>42796.565636574072</c:v>
                </c:pt>
                <c:pt idx="2780">
                  <c:v>42796.565983796296</c:v>
                </c:pt>
                <c:pt idx="2781">
                  <c:v>42796.566331018519</c:v>
                </c:pt>
                <c:pt idx="2782">
                  <c:v>42796.566678240742</c:v>
                </c:pt>
                <c:pt idx="2783">
                  <c:v>42796.567025462966</c:v>
                </c:pt>
                <c:pt idx="2784">
                  <c:v>42796.567372685182</c:v>
                </c:pt>
                <c:pt idx="2785">
                  <c:v>42796.567719907405</c:v>
                </c:pt>
                <c:pt idx="2786">
                  <c:v>42796.568067129629</c:v>
                </c:pt>
                <c:pt idx="2787">
                  <c:v>42796.568414351852</c:v>
                </c:pt>
                <c:pt idx="2788">
                  <c:v>42796.568761574075</c:v>
                </c:pt>
                <c:pt idx="2789">
                  <c:v>42796.569108796299</c:v>
                </c:pt>
                <c:pt idx="2790">
                  <c:v>42796.569456018522</c:v>
                </c:pt>
                <c:pt idx="2791">
                  <c:v>42796.569803240738</c:v>
                </c:pt>
                <c:pt idx="2792">
                  <c:v>42796.570150462961</c:v>
                </c:pt>
                <c:pt idx="2793">
                  <c:v>42796.570497685185</c:v>
                </c:pt>
                <c:pt idx="2794">
                  <c:v>42796.570844907408</c:v>
                </c:pt>
                <c:pt idx="2795">
                  <c:v>42796.571192129632</c:v>
                </c:pt>
                <c:pt idx="2796">
                  <c:v>42796.571539351855</c:v>
                </c:pt>
                <c:pt idx="2797">
                  <c:v>42796.571886574071</c:v>
                </c:pt>
                <c:pt idx="2798">
                  <c:v>42796.572233796294</c:v>
                </c:pt>
                <c:pt idx="2799">
                  <c:v>42796.572581018518</c:v>
                </c:pt>
                <c:pt idx="2800">
                  <c:v>42796.572928240741</c:v>
                </c:pt>
                <c:pt idx="2801">
                  <c:v>42796.573275462964</c:v>
                </c:pt>
                <c:pt idx="2802">
                  <c:v>42796.573622685188</c:v>
                </c:pt>
                <c:pt idx="2803">
                  <c:v>42796.573969907404</c:v>
                </c:pt>
                <c:pt idx="2804">
                  <c:v>42796.574317129627</c:v>
                </c:pt>
                <c:pt idx="2805">
                  <c:v>42796.574664351851</c:v>
                </c:pt>
                <c:pt idx="2806">
                  <c:v>42796.575011574074</c:v>
                </c:pt>
                <c:pt idx="2807">
                  <c:v>42796.575358796297</c:v>
                </c:pt>
                <c:pt idx="2808">
                  <c:v>42796.575706018521</c:v>
                </c:pt>
                <c:pt idx="2809">
                  <c:v>42796.576053240744</c:v>
                </c:pt>
                <c:pt idx="2810">
                  <c:v>42796.57640046296</c:v>
                </c:pt>
                <c:pt idx="2811">
                  <c:v>42796.576747685183</c:v>
                </c:pt>
                <c:pt idx="2812">
                  <c:v>42796.577094907407</c:v>
                </c:pt>
                <c:pt idx="2813">
                  <c:v>42796.57744212963</c:v>
                </c:pt>
                <c:pt idx="2814">
                  <c:v>42796.577789351853</c:v>
                </c:pt>
                <c:pt idx="2815">
                  <c:v>42796.578136574077</c:v>
                </c:pt>
                <c:pt idx="2816">
                  <c:v>42796.578483796293</c:v>
                </c:pt>
                <c:pt idx="2817">
                  <c:v>42796.578831018516</c:v>
                </c:pt>
                <c:pt idx="2818">
                  <c:v>42796.57917824074</c:v>
                </c:pt>
                <c:pt idx="2819">
                  <c:v>42796.579525462963</c:v>
                </c:pt>
                <c:pt idx="2820">
                  <c:v>42796.579872685186</c:v>
                </c:pt>
                <c:pt idx="2821">
                  <c:v>42796.58021990741</c:v>
                </c:pt>
                <c:pt idx="2822">
                  <c:v>42796.580567129633</c:v>
                </c:pt>
                <c:pt idx="2823">
                  <c:v>42796.580914351849</c:v>
                </c:pt>
                <c:pt idx="2824">
                  <c:v>42796.581261574072</c:v>
                </c:pt>
                <c:pt idx="2825">
                  <c:v>42796.581608796296</c:v>
                </c:pt>
                <c:pt idx="2826">
                  <c:v>42796.581956018519</c:v>
                </c:pt>
                <c:pt idx="2827">
                  <c:v>42796.582303240742</c:v>
                </c:pt>
                <c:pt idx="2828">
                  <c:v>42796.582650462966</c:v>
                </c:pt>
                <c:pt idx="2829">
                  <c:v>42796.582997685182</c:v>
                </c:pt>
                <c:pt idx="2830">
                  <c:v>42796.583344907405</c:v>
                </c:pt>
                <c:pt idx="2831">
                  <c:v>42796.583692129629</c:v>
                </c:pt>
                <c:pt idx="2832">
                  <c:v>42796.584039351852</c:v>
                </c:pt>
                <c:pt idx="2833">
                  <c:v>42796.584386574075</c:v>
                </c:pt>
                <c:pt idx="2834">
                  <c:v>42796.584733796299</c:v>
                </c:pt>
                <c:pt idx="2835">
                  <c:v>42796.585081018522</c:v>
                </c:pt>
                <c:pt idx="2836">
                  <c:v>42796.585428240738</c:v>
                </c:pt>
                <c:pt idx="2837">
                  <c:v>42796.585775462961</c:v>
                </c:pt>
                <c:pt idx="2838">
                  <c:v>42796.586122685185</c:v>
                </c:pt>
                <c:pt idx="2839">
                  <c:v>42796.586469907408</c:v>
                </c:pt>
                <c:pt idx="2840">
                  <c:v>42796.586817129632</c:v>
                </c:pt>
                <c:pt idx="2841">
                  <c:v>42796.587164351855</c:v>
                </c:pt>
                <c:pt idx="2842">
                  <c:v>42796.587511574071</c:v>
                </c:pt>
                <c:pt idx="2843">
                  <c:v>42796.587858796294</c:v>
                </c:pt>
                <c:pt idx="2844">
                  <c:v>42796.588206018518</c:v>
                </c:pt>
                <c:pt idx="2845">
                  <c:v>42796.588553240741</c:v>
                </c:pt>
                <c:pt idx="2846">
                  <c:v>42796.588900462964</c:v>
                </c:pt>
                <c:pt idx="2847">
                  <c:v>42796.589247685188</c:v>
                </c:pt>
                <c:pt idx="2848">
                  <c:v>42796.589594907404</c:v>
                </c:pt>
                <c:pt idx="2849">
                  <c:v>42796.589942129627</c:v>
                </c:pt>
                <c:pt idx="2850">
                  <c:v>42796.590289351851</c:v>
                </c:pt>
                <c:pt idx="2851">
                  <c:v>42796.590636574074</c:v>
                </c:pt>
                <c:pt idx="2852">
                  <c:v>42796.590983796297</c:v>
                </c:pt>
                <c:pt idx="2853">
                  <c:v>42796.591331018521</c:v>
                </c:pt>
                <c:pt idx="2854">
                  <c:v>42796.591678240744</c:v>
                </c:pt>
                <c:pt idx="2855">
                  <c:v>42796.59202546296</c:v>
                </c:pt>
                <c:pt idx="2856">
                  <c:v>42796.592372685183</c:v>
                </c:pt>
                <c:pt idx="2857">
                  <c:v>42796.592719907407</c:v>
                </c:pt>
                <c:pt idx="2858">
                  <c:v>42796.59306712963</c:v>
                </c:pt>
                <c:pt idx="2859">
                  <c:v>42796.593414351853</c:v>
                </c:pt>
                <c:pt idx="2860">
                  <c:v>42796.593761574077</c:v>
                </c:pt>
                <c:pt idx="2861">
                  <c:v>42796.594108796293</c:v>
                </c:pt>
                <c:pt idx="2862">
                  <c:v>42796.594456018516</c:v>
                </c:pt>
                <c:pt idx="2863">
                  <c:v>42796.59480324074</c:v>
                </c:pt>
                <c:pt idx="2864">
                  <c:v>42796.595150462963</c:v>
                </c:pt>
                <c:pt idx="2865">
                  <c:v>42796.595497685186</c:v>
                </c:pt>
                <c:pt idx="2866">
                  <c:v>42796.59584490741</c:v>
                </c:pt>
                <c:pt idx="2867">
                  <c:v>42796.596192129633</c:v>
                </c:pt>
                <c:pt idx="2868">
                  <c:v>42796.596539351849</c:v>
                </c:pt>
                <c:pt idx="2869">
                  <c:v>42796.596886574072</c:v>
                </c:pt>
                <c:pt idx="2870">
                  <c:v>42796.597233796296</c:v>
                </c:pt>
                <c:pt idx="2871">
                  <c:v>42796.597581018519</c:v>
                </c:pt>
                <c:pt idx="2872">
                  <c:v>42796.597928240742</c:v>
                </c:pt>
                <c:pt idx="2873">
                  <c:v>42796.598275462966</c:v>
                </c:pt>
                <c:pt idx="2874">
                  <c:v>42796.598622685182</c:v>
                </c:pt>
                <c:pt idx="2875">
                  <c:v>42796.598969907405</c:v>
                </c:pt>
                <c:pt idx="2876">
                  <c:v>42796.599317129629</c:v>
                </c:pt>
                <c:pt idx="2877">
                  <c:v>42796.599664351852</c:v>
                </c:pt>
                <c:pt idx="2878">
                  <c:v>42796.600011574075</c:v>
                </c:pt>
                <c:pt idx="2879">
                  <c:v>42796.600358796299</c:v>
                </c:pt>
                <c:pt idx="2880">
                  <c:v>42796.600706018522</c:v>
                </c:pt>
                <c:pt idx="2881">
                  <c:v>42796.601053240738</c:v>
                </c:pt>
                <c:pt idx="2882">
                  <c:v>42796.601400462961</c:v>
                </c:pt>
                <c:pt idx="2883">
                  <c:v>42796.601747685185</c:v>
                </c:pt>
                <c:pt idx="2884">
                  <c:v>42796.602094907408</c:v>
                </c:pt>
                <c:pt idx="2885">
                  <c:v>42796.602442129632</c:v>
                </c:pt>
                <c:pt idx="2886">
                  <c:v>42796.602789351855</c:v>
                </c:pt>
                <c:pt idx="2887">
                  <c:v>42796.603136574071</c:v>
                </c:pt>
                <c:pt idx="2888">
                  <c:v>42796.603483796294</c:v>
                </c:pt>
                <c:pt idx="2889">
                  <c:v>42796.603831018518</c:v>
                </c:pt>
                <c:pt idx="2890">
                  <c:v>42796.604178240741</c:v>
                </c:pt>
                <c:pt idx="2891">
                  <c:v>42796.604525462964</c:v>
                </c:pt>
                <c:pt idx="2892">
                  <c:v>42796.604872685188</c:v>
                </c:pt>
                <c:pt idx="2893">
                  <c:v>42796.605219907404</c:v>
                </c:pt>
                <c:pt idx="2894">
                  <c:v>42796.605567129627</c:v>
                </c:pt>
                <c:pt idx="2895">
                  <c:v>42796.605914351851</c:v>
                </c:pt>
                <c:pt idx="2896">
                  <c:v>42796.606261574074</c:v>
                </c:pt>
                <c:pt idx="2897">
                  <c:v>42796.606608796297</c:v>
                </c:pt>
                <c:pt idx="2898">
                  <c:v>42796.606956018521</c:v>
                </c:pt>
                <c:pt idx="2899">
                  <c:v>42796.607303240744</c:v>
                </c:pt>
                <c:pt idx="2900">
                  <c:v>42796.60765046296</c:v>
                </c:pt>
                <c:pt idx="2901">
                  <c:v>42796.607997685183</c:v>
                </c:pt>
                <c:pt idx="2902">
                  <c:v>42796.608344907407</c:v>
                </c:pt>
                <c:pt idx="2903">
                  <c:v>42796.60869212963</c:v>
                </c:pt>
                <c:pt idx="2904">
                  <c:v>42796.609039351853</c:v>
                </c:pt>
                <c:pt idx="2905">
                  <c:v>42796.609386574077</c:v>
                </c:pt>
                <c:pt idx="2906">
                  <c:v>42796.609733796293</c:v>
                </c:pt>
                <c:pt idx="2907">
                  <c:v>42796.610081018516</c:v>
                </c:pt>
                <c:pt idx="2908">
                  <c:v>42796.61042824074</c:v>
                </c:pt>
                <c:pt idx="2909">
                  <c:v>42796.610775462963</c:v>
                </c:pt>
                <c:pt idx="2910">
                  <c:v>42796.611122685186</c:v>
                </c:pt>
                <c:pt idx="2911">
                  <c:v>42796.61146990741</c:v>
                </c:pt>
                <c:pt idx="2912">
                  <c:v>42796.611817129633</c:v>
                </c:pt>
                <c:pt idx="2913">
                  <c:v>42796.612164351849</c:v>
                </c:pt>
                <c:pt idx="2914">
                  <c:v>42796.612511574072</c:v>
                </c:pt>
                <c:pt idx="2915">
                  <c:v>42796.612858796296</c:v>
                </c:pt>
                <c:pt idx="2916">
                  <c:v>42796.613206018519</c:v>
                </c:pt>
                <c:pt idx="2917">
                  <c:v>42796.613553240742</c:v>
                </c:pt>
                <c:pt idx="2918">
                  <c:v>42796.613900462966</c:v>
                </c:pt>
                <c:pt idx="2919">
                  <c:v>42796.614247685182</c:v>
                </c:pt>
                <c:pt idx="2920">
                  <c:v>42796.614594907405</c:v>
                </c:pt>
                <c:pt idx="2921">
                  <c:v>42796.614942129629</c:v>
                </c:pt>
                <c:pt idx="2922">
                  <c:v>42796.615289351852</c:v>
                </c:pt>
                <c:pt idx="2923">
                  <c:v>42796.615636574075</c:v>
                </c:pt>
                <c:pt idx="2924">
                  <c:v>42796.615983796299</c:v>
                </c:pt>
                <c:pt idx="2925">
                  <c:v>42796.616331018522</c:v>
                </c:pt>
                <c:pt idx="2926">
                  <c:v>42796.616678240738</c:v>
                </c:pt>
                <c:pt idx="2927">
                  <c:v>42796.617025462961</c:v>
                </c:pt>
                <c:pt idx="2928">
                  <c:v>42796.617372685185</c:v>
                </c:pt>
                <c:pt idx="2929">
                  <c:v>42796.617719907408</c:v>
                </c:pt>
                <c:pt idx="2930">
                  <c:v>42796.618067129632</c:v>
                </c:pt>
                <c:pt idx="2931">
                  <c:v>42796.618414351855</c:v>
                </c:pt>
                <c:pt idx="2932">
                  <c:v>42796.618761574071</c:v>
                </c:pt>
                <c:pt idx="2933">
                  <c:v>42796.619108796294</c:v>
                </c:pt>
                <c:pt idx="2934">
                  <c:v>42796.619456018518</c:v>
                </c:pt>
                <c:pt idx="2935">
                  <c:v>42796.619803240741</c:v>
                </c:pt>
                <c:pt idx="2936">
                  <c:v>42796.620150462964</c:v>
                </c:pt>
                <c:pt idx="2937">
                  <c:v>42796.620497685188</c:v>
                </c:pt>
                <c:pt idx="2938">
                  <c:v>42796.620844907404</c:v>
                </c:pt>
                <c:pt idx="2939">
                  <c:v>42796.621192129627</c:v>
                </c:pt>
                <c:pt idx="2940">
                  <c:v>42796.621539351851</c:v>
                </c:pt>
                <c:pt idx="2941">
                  <c:v>42796.621886574074</c:v>
                </c:pt>
                <c:pt idx="2942">
                  <c:v>42796.622233796297</c:v>
                </c:pt>
                <c:pt idx="2943">
                  <c:v>42796.622581018521</c:v>
                </c:pt>
                <c:pt idx="2944">
                  <c:v>42796.622928240744</c:v>
                </c:pt>
                <c:pt idx="2945">
                  <c:v>42796.62327546296</c:v>
                </c:pt>
                <c:pt idx="2946">
                  <c:v>42796.623622685183</c:v>
                </c:pt>
                <c:pt idx="2947">
                  <c:v>42796.623969907407</c:v>
                </c:pt>
                <c:pt idx="2948">
                  <c:v>42796.62431712963</c:v>
                </c:pt>
                <c:pt idx="2949">
                  <c:v>42796.624664351853</c:v>
                </c:pt>
                <c:pt idx="2950">
                  <c:v>42796.625011574077</c:v>
                </c:pt>
                <c:pt idx="2951">
                  <c:v>42796.625358796293</c:v>
                </c:pt>
                <c:pt idx="2952">
                  <c:v>42796.625706018516</c:v>
                </c:pt>
                <c:pt idx="2953">
                  <c:v>42796.62605324074</c:v>
                </c:pt>
                <c:pt idx="2954">
                  <c:v>42796.626400462963</c:v>
                </c:pt>
                <c:pt idx="2955">
                  <c:v>42796.626747685186</c:v>
                </c:pt>
                <c:pt idx="2956">
                  <c:v>42796.62709490741</c:v>
                </c:pt>
                <c:pt idx="2957">
                  <c:v>42796.627442129633</c:v>
                </c:pt>
                <c:pt idx="2958">
                  <c:v>42796.627789351849</c:v>
                </c:pt>
                <c:pt idx="2959">
                  <c:v>42796.628136574072</c:v>
                </c:pt>
                <c:pt idx="2960">
                  <c:v>42796.628483796296</c:v>
                </c:pt>
                <c:pt idx="2961">
                  <c:v>42796.628831018519</c:v>
                </c:pt>
                <c:pt idx="2962">
                  <c:v>42796.629178240742</c:v>
                </c:pt>
                <c:pt idx="2963">
                  <c:v>42796.629525462966</c:v>
                </c:pt>
                <c:pt idx="2964">
                  <c:v>42796.629872685182</c:v>
                </c:pt>
                <c:pt idx="2965">
                  <c:v>42796.630219907405</c:v>
                </c:pt>
                <c:pt idx="2966">
                  <c:v>42796.630567129629</c:v>
                </c:pt>
                <c:pt idx="2967">
                  <c:v>42796.630914351852</c:v>
                </c:pt>
                <c:pt idx="2968">
                  <c:v>42796.631261574075</c:v>
                </c:pt>
                <c:pt idx="2969">
                  <c:v>42796.631608796299</c:v>
                </c:pt>
                <c:pt idx="2970">
                  <c:v>42796.631956018522</c:v>
                </c:pt>
                <c:pt idx="2971">
                  <c:v>42796.632303240738</c:v>
                </c:pt>
                <c:pt idx="2972">
                  <c:v>42796.632650462961</c:v>
                </c:pt>
                <c:pt idx="2973">
                  <c:v>42796.632997685185</c:v>
                </c:pt>
                <c:pt idx="2974">
                  <c:v>42796.633344907408</c:v>
                </c:pt>
                <c:pt idx="2975">
                  <c:v>42796.633692129632</c:v>
                </c:pt>
                <c:pt idx="2976">
                  <c:v>42796.634039351855</c:v>
                </c:pt>
                <c:pt idx="2977">
                  <c:v>42796.634386574071</c:v>
                </c:pt>
                <c:pt idx="2978">
                  <c:v>42796.634733796294</c:v>
                </c:pt>
                <c:pt idx="2979">
                  <c:v>42796.635081018518</c:v>
                </c:pt>
                <c:pt idx="2980">
                  <c:v>42796.635428240741</c:v>
                </c:pt>
                <c:pt idx="2981">
                  <c:v>42796.635775462964</c:v>
                </c:pt>
                <c:pt idx="2982">
                  <c:v>42796.636122685188</c:v>
                </c:pt>
                <c:pt idx="2983">
                  <c:v>42796.636469907404</c:v>
                </c:pt>
                <c:pt idx="2984">
                  <c:v>42796.636817129627</c:v>
                </c:pt>
                <c:pt idx="2985">
                  <c:v>42796.637164351851</c:v>
                </c:pt>
                <c:pt idx="2986">
                  <c:v>42796.637511574074</c:v>
                </c:pt>
                <c:pt idx="2987">
                  <c:v>42796.637858796297</c:v>
                </c:pt>
                <c:pt idx="2988">
                  <c:v>42796.638206018521</c:v>
                </c:pt>
                <c:pt idx="2989">
                  <c:v>42796.638553240744</c:v>
                </c:pt>
                <c:pt idx="2990">
                  <c:v>42796.63890046296</c:v>
                </c:pt>
                <c:pt idx="2991">
                  <c:v>42796.639247685183</c:v>
                </c:pt>
                <c:pt idx="2992">
                  <c:v>42796.639594907407</c:v>
                </c:pt>
                <c:pt idx="2993">
                  <c:v>42796.63994212963</c:v>
                </c:pt>
                <c:pt idx="2994">
                  <c:v>42796.640289351853</c:v>
                </c:pt>
                <c:pt idx="2995">
                  <c:v>42796.640636574077</c:v>
                </c:pt>
                <c:pt idx="2996">
                  <c:v>42796.640983796293</c:v>
                </c:pt>
                <c:pt idx="2997">
                  <c:v>42796.641331018516</c:v>
                </c:pt>
                <c:pt idx="2998">
                  <c:v>42796.64167824074</c:v>
                </c:pt>
                <c:pt idx="2999">
                  <c:v>42796.642025462963</c:v>
                </c:pt>
                <c:pt idx="3000">
                  <c:v>42796.642372685186</c:v>
                </c:pt>
                <c:pt idx="3001">
                  <c:v>42796.64271990741</c:v>
                </c:pt>
                <c:pt idx="3002">
                  <c:v>42796.643067129633</c:v>
                </c:pt>
                <c:pt idx="3003">
                  <c:v>42796.643414351849</c:v>
                </c:pt>
                <c:pt idx="3004">
                  <c:v>42796.643761574072</c:v>
                </c:pt>
                <c:pt idx="3005">
                  <c:v>42796.644108796296</c:v>
                </c:pt>
                <c:pt idx="3006">
                  <c:v>42796.644456018519</c:v>
                </c:pt>
                <c:pt idx="3007">
                  <c:v>42796.644803240742</c:v>
                </c:pt>
                <c:pt idx="3008">
                  <c:v>42796.645150462966</c:v>
                </c:pt>
                <c:pt idx="3009">
                  <c:v>42796.645497685182</c:v>
                </c:pt>
                <c:pt idx="3010">
                  <c:v>42796.645844907405</c:v>
                </c:pt>
                <c:pt idx="3011">
                  <c:v>42796.646192129629</c:v>
                </c:pt>
                <c:pt idx="3012">
                  <c:v>42796.646539351852</c:v>
                </c:pt>
                <c:pt idx="3013">
                  <c:v>42796.646886574075</c:v>
                </c:pt>
                <c:pt idx="3014">
                  <c:v>42796.647233796299</c:v>
                </c:pt>
                <c:pt idx="3015">
                  <c:v>42796.647581018522</c:v>
                </c:pt>
                <c:pt idx="3016">
                  <c:v>42796.647928240738</c:v>
                </c:pt>
                <c:pt idx="3017">
                  <c:v>42796.648275462961</c:v>
                </c:pt>
                <c:pt idx="3018">
                  <c:v>42796.648622685185</c:v>
                </c:pt>
                <c:pt idx="3019">
                  <c:v>42796.648969907408</c:v>
                </c:pt>
                <c:pt idx="3020">
                  <c:v>42796.649317129632</c:v>
                </c:pt>
                <c:pt idx="3021">
                  <c:v>42796.649664351855</c:v>
                </c:pt>
                <c:pt idx="3022">
                  <c:v>42796.650011574071</c:v>
                </c:pt>
                <c:pt idx="3023">
                  <c:v>42796.650358796294</c:v>
                </c:pt>
                <c:pt idx="3024">
                  <c:v>42796.650706018518</c:v>
                </c:pt>
                <c:pt idx="3025">
                  <c:v>42796.651053240741</c:v>
                </c:pt>
                <c:pt idx="3026">
                  <c:v>42796.651400462964</c:v>
                </c:pt>
                <c:pt idx="3027">
                  <c:v>42796.651747685188</c:v>
                </c:pt>
                <c:pt idx="3028">
                  <c:v>42796.652094907404</c:v>
                </c:pt>
                <c:pt idx="3029">
                  <c:v>42796.652442129627</c:v>
                </c:pt>
                <c:pt idx="3030">
                  <c:v>42796.652789351851</c:v>
                </c:pt>
                <c:pt idx="3031">
                  <c:v>42796.653136574074</c:v>
                </c:pt>
                <c:pt idx="3032">
                  <c:v>42796.653483796297</c:v>
                </c:pt>
                <c:pt idx="3033">
                  <c:v>42796.653831018521</c:v>
                </c:pt>
                <c:pt idx="3034">
                  <c:v>42796.654178240744</c:v>
                </c:pt>
                <c:pt idx="3035">
                  <c:v>42796.65452546296</c:v>
                </c:pt>
                <c:pt idx="3036">
                  <c:v>42796.654872685183</c:v>
                </c:pt>
                <c:pt idx="3037">
                  <c:v>42796.655219907407</c:v>
                </c:pt>
                <c:pt idx="3038">
                  <c:v>42796.65556712963</c:v>
                </c:pt>
                <c:pt idx="3039">
                  <c:v>42796.655914351853</c:v>
                </c:pt>
                <c:pt idx="3040">
                  <c:v>42796.656261574077</c:v>
                </c:pt>
                <c:pt idx="3041">
                  <c:v>42796.656608796293</c:v>
                </c:pt>
                <c:pt idx="3042">
                  <c:v>42796.656956018516</c:v>
                </c:pt>
                <c:pt idx="3043">
                  <c:v>42796.65730324074</c:v>
                </c:pt>
                <c:pt idx="3044">
                  <c:v>42796.657650462963</c:v>
                </c:pt>
                <c:pt idx="3045">
                  <c:v>42796.657997685186</c:v>
                </c:pt>
                <c:pt idx="3046">
                  <c:v>42796.65834490741</c:v>
                </c:pt>
                <c:pt idx="3047">
                  <c:v>42796.658692129633</c:v>
                </c:pt>
                <c:pt idx="3048">
                  <c:v>42796.659039351849</c:v>
                </c:pt>
                <c:pt idx="3049">
                  <c:v>42796.659386574072</c:v>
                </c:pt>
                <c:pt idx="3050">
                  <c:v>42796.659733796296</c:v>
                </c:pt>
                <c:pt idx="3051">
                  <c:v>42796.660081018519</c:v>
                </c:pt>
                <c:pt idx="3052">
                  <c:v>42796.660428240742</c:v>
                </c:pt>
                <c:pt idx="3053">
                  <c:v>42796.660775462966</c:v>
                </c:pt>
                <c:pt idx="3054">
                  <c:v>42796.661122685182</c:v>
                </c:pt>
                <c:pt idx="3055">
                  <c:v>42796.661469907405</c:v>
                </c:pt>
                <c:pt idx="3056">
                  <c:v>42796.661817129629</c:v>
                </c:pt>
                <c:pt idx="3057">
                  <c:v>42796.662164351852</c:v>
                </c:pt>
                <c:pt idx="3058">
                  <c:v>42796.662511574075</c:v>
                </c:pt>
                <c:pt idx="3059">
                  <c:v>42796.662858796299</c:v>
                </c:pt>
                <c:pt idx="3060">
                  <c:v>42796.663206018522</c:v>
                </c:pt>
                <c:pt idx="3061">
                  <c:v>42796.663553240738</c:v>
                </c:pt>
                <c:pt idx="3062">
                  <c:v>42796.663900462961</c:v>
                </c:pt>
                <c:pt idx="3063">
                  <c:v>42796.664247685185</c:v>
                </c:pt>
                <c:pt idx="3064">
                  <c:v>42796.664594907408</c:v>
                </c:pt>
                <c:pt idx="3065">
                  <c:v>42796.664942129632</c:v>
                </c:pt>
                <c:pt idx="3066">
                  <c:v>42796.665289351855</c:v>
                </c:pt>
                <c:pt idx="3067">
                  <c:v>42796.665636574071</c:v>
                </c:pt>
                <c:pt idx="3068">
                  <c:v>42796.665983796294</c:v>
                </c:pt>
                <c:pt idx="3069">
                  <c:v>42796.666331018518</c:v>
                </c:pt>
                <c:pt idx="3070">
                  <c:v>42796.666678240741</c:v>
                </c:pt>
                <c:pt idx="3071">
                  <c:v>42796.667025462964</c:v>
                </c:pt>
                <c:pt idx="3072">
                  <c:v>42796.667372685188</c:v>
                </c:pt>
                <c:pt idx="3073">
                  <c:v>42796.667719907404</c:v>
                </c:pt>
                <c:pt idx="3074">
                  <c:v>42796.668067129627</c:v>
                </c:pt>
                <c:pt idx="3075">
                  <c:v>42796.668414351851</c:v>
                </c:pt>
                <c:pt idx="3076">
                  <c:v>42796.668761574074</c:v>
                </c:pt>
                <c:pt idx="3077">
                  <c:v>42796.669108796297</c:v>
                </c:pt>
                <c:pt idx="3078">
                  <c:v>42796.669456018521</c:v>
                </c:pt>
                <c:pt idx="3079">
                  <c:v>42796.669803240744</c:v>
                </c:pt>
                <c:pt idx="3080">
                  <c:v>42796.67015046296</c:v>
                </c:pt>
                <c:pt idx="3081">
                  <c:v>42796.670497685183</c:v>
                </c:pt>
                <c:pt idx="3082">
                  <c:v>42796.670844907407</c:v>
                </c:pt>
                <c:pt idx="3083">
                  <c:v>42796.67119212963</c:v>
                </c:pt>
                <c:pt idx="3084">
                  <c:v>42796.671539351853</c:v>
                </c:pt>
                <c:pt idx="3085">
                  <c:v>42796.671886574077</c:v>
                </c:pt>
                <c:pt idx="3086">
                  <c:v>42796.672233796293</c:v>
                </c:pt>
                <c:pt idx="3087">
                  <c:v>42796.672581018516</c:v>
                </c:pt>
                <c:pt idx="3088">
                  <c:v>42796.67292824074</c:v>
                </c:pt>
                <c:pt idx="3089">
                  <c:v>42796.673275462963</c:v>
                </c:pt>
                <c:pt idx="3090">
                  <c:v>42796.673622685186</c:v>
                </c:pt>
                <c:pt idx="3091">
                  <c:v>42796.67396990741</c:v>
                </c:pt>
                <c:pt idx="3092">
                  <c:v>42796.674317129633</c:v>
                </c:pt>
                <c:pt idx="3093">
                  <c:v>42796.674664351849</c:v>
                </c:pt>
                <c:pt idx="3094">
                  <c:v>42796.675011574072</c:v>
                </c:pt>
                <c:pt idx="3095">
                  <c:v>42796.675358796296</c:v>
                </c:pt>
                <c:pt idx="3096">
                  <c:v>42796.675706018519</c:v>
                </c:pt>
                <c:pt idx="3097">
                  <c:v>42796.676053240742</c:v>
                </c:pt>
                <c:pt idx="3098">
                  <c:v>42796.676400462966</c:v>
                </c:pt>
                <c:pt idx="3099">
                  <c:v>42796.676747685182</c:v>
                </c:pt>
                <c:pt idx="3100">
                  <c:v>42796.677094907405</c:v>
                </c:pt>
                <c:pt idx="3101">
                  <c:v>42796.677442129629</c:v>
                </c:pt>
                <c:pt idx="3102">
                  <c:v>42796.677789351852</c:v>
                </c:pt>
                <c:pt idx="3103">
                  <c:v>42796.678136574075</c:v>
                </c:pt>
                <c:pt idx="3104">
                  <c:v>42796.678483796299</c:v>
                </c:pt>
                <c:pt idx="3105">
                  <c:v>42796.678831018522</c:v>
                </c:pt>
                <c:pt idx="3106">
                  <c:v>42796.679178240738</c:v>
                </c:pt>
                <c:pt idx="3107">
                  <c:v>42796.679525462961</c:v>
                </c:pt>
                <c:pt idx="3108">
                  <c:v>42796.679872685185</c:v>
                </c:pt>
                <c:pt idx="3109">
                  <c:v>42796.680219907408</c:v>
                </c:pt>
                <c:pt idx="3110">
                  <c:v>42796.680567129632</c:v>
                </c:pt>
                <c:pt idx="3111">
                  <c:v>42796.680914351855</c:v>
                </c:pt>
                <c:pt idx="3112">
                  <c:v>42796.681261574071</c:v>
                </c:pt>
                <c:pt idx="3113">
                  <c:v>42796.681608796294</c:v>
                </c:pt>
                <c:pt idx="3114">
                  <c:v>42796.681956018518</c:v>
                </c:pt>
                <c:pt idx="3115">
                  <c:v>42796.682303240741</c:v>
                </c:pt>
                <c:pt idx="3116">
                  <c:v>42796.682650462964</c:v>
                </c:pt>
                <c:pt idx="3117">
                  <c:v>42796.682997685188</c:v>
                </c:pt>
                <c:pt idx="3118">
                  <c:v>42796.683344907404</c:v>
                </c:pt>
                <c:pt idx="3119">
                  <c:v>42796.683692129627</c:v>
                </c:pt>
                <c:pt idx="3120">
                  <c:v>42796.684039351851</c:v>
                </c:pt>
                <c:pt idx="3121">
                  <c:v>42796.684386574074</c:v>
                </c:pt>
                <c:pt idx="3122">
                  <c:v>42796.684733796297</c:v>
                </c:pt>
                <c:pt idx="3123">
                  <c:v>42796.685081018521</c:v>
                </c:pt>
                <c:pt idx="3124">
                  <c:v>42796.685428240744</c:v>
                </c:pt>
                <c:pt idx="3125">
                  <c:v>42796.68577546296</c:v>
                </c:pt>
                <c:pt idx="3126">
                  <c:v>42796.686122685183</c:v>
                </c:pt>
                <c:pt idx="3127">
                  <c:v>42796.686469907407</c:v>
                </c:pt>
                <c:pt idx="3128">
                  <c:v>42796.68681712963</c:v>
                </c:pt>
                <c:pt idx="3129">
                  <c:v>42796.687164351853</c:v>
                </c:pt>
                <c:pt idx="3130">
                  <c:v>42796.687511574077</c:v>
                </c:pt>
                <c:pt idx="3131">
                  <c:v>42796.687858796293</c:v>
                </c:pt>
                <c:pt idx="3132">
                  <c:v>42796.688206018516</c:v>
                </c:pt>
                <c:pt idx="3133">
                  <c:v>42796.68855324074</c:v>
                </c:pt>
                <c:pt idx="3134">
                  <c:v>42796.688900462963</c:v>
                </c:pt>
                <c:pt idx="3135">
                  <c:v>42796.689247685186</c:v>
                </c:pt>
                <c:pt idx="3136">
                  <c:v>42796.68959490741</c:v>
                </c:pt>
                <c:pt idx="3137">
                  <c:v>42796.689942129633</c:v>
                </c:pt>
                <c:pt idx="3138">
                  <c:v>42796.690289351849</c:v>
                </c:pt>
                <c:pt idx="3139">
                  <c:v>42796.690636574072</c:v>
                </c:pt>
                <c:pt idx="3140">
                  <c:v>42796.690983796296</c:v>
                </c:pt>
                <c:pt idx="3141">
                  <c:v>42796.691331018519</c:v>
                </c:pt>
                <c:pt idx="3142">
                  <c:v>42796.691678240742</c:v>
                </c:pt>
                <c:pt idx="3143">
                  <c:v>42796.692025462966</c:v>
                </c:pt>
                <c:pt idx="3144">
                  <c:v>42796.692372685182</c:v>
                </c:pt>
                <c:pt idx="3145">
                  <c:v>42796.692719907405</c:v>
                </c:pt>
                <c:pt idx="3146">
                  <c:v>42796.693067129629</c:v>
                </c:pt>
                <c:pt idx="3147">
                  <c:v>42796.693414351852</c:v>
                </c:pt>
                <c:pt idx="3148">
                  <c:v>42796.693761574075</c:v>
                </c:pt>
                <c:pt idx="3149">
                  <c:v>42796.694108796299</c:v>
                </c:pt>
                <c:pt idx="3150">
                  <c:v>42796.694456018522</c:v>
                </c:pt>
                <c:pt idx="3151">
                  <c:v>42796.694803240738</c:v>
                </c:pt>
                <c:pt idx="3152">
                  <c:v>42796.695150462961</c:v>
                </c:pt>
                <c:pt idx="3153">
                  <c:v>42796.695497685185</c:v>
                </c:pt>
                <c:pt idx="3154">
                  <c:v>42796.695844907408</c:v>
                </c:pt>
                <c:pt idx="3155">
                  <c:v>42796.696192129632</c:v>
                </c:pt>
                <c:pt idx="3156">
                  <c:v>42796.696539351855</c:v>
                </c:pt>
                <c:pt idx="3157">
                  <c:v>42796.696886574071</c:v>
                </c:pt>
                <c:pt idx="3158">
                  <c:v>42796.697233796294</c:v>
                </c:pt>
                <c:pt idx="3159">
                  <c:v>42796.697581018518</c:v>
                </c:pt>
                <c:pt idx="3160">
                  <c:v>42796.697928240741</c:v>
                </c:pt>
                <c:pt idx="3161">
                  <c:v>42796.698275462964</c:v>
                </c:pt>
                <c:pt idx="3162">
                  <c:v>42796.698622685188</c:v>
                </c:pt>
                <c:pt idx="3163">
                  <c:v>42796.698969907404</c:v>
                </c:pt>
                <c:pt idx="3164">
                  <c:v>42796.699317129627</c:v>
                </c:pt>
                <c:pt idx="3165">
                  <c:v>42796.699664351851</c:v>
                </c:pt>
                <c:pt idx="3166">
                  <c:v>42796.700011574074</c:v>
                </c:pt>
                <c:pt idx="3167">
                  <c:v>42796.700358796297</c:v>
                </c:pt>
                <c:pt idx="3168">
                  <c:v>42796.700706018521</c:v>
                </c:pt>
                <c:pt idx="3169">
                  <c:v>42796.701053240744</c:v>
                </c:pt>
                <c:pt idx="3170">
                  <c:v>42796.70140046296</c:v>
                </c:pt>
                <c:pt idx="3171">
                  <c:v>42796.701747685183</c:v>
                </c:pt>
                <c:pt idx="3172">
                  <c:v>42796.702094907407</c:v>
                </c:pt>
                <c:pt idx="3173">
                  <c:v>42796.70244212963</c:v>
                </c:pt>
                <c:pt idx="3174">
                  <c:v>42796.702789351853</c:v>
                </c:pt>
                <c:pt idx="3175">
                  <c:v>42796.703136574077</c:v>
                </c:pt>
                <c:pt idx="3176">
                  <c:v>42796.703483796293</c:v>
                </c:pt>
                <c:pt idx="3177">
                  <c:v>42796.703831018516</c:v>
                </c:pt>
                <c:pt idx="3178">
                  <c:v>42796.70417824074</c:v>
                </c:pt>
                <c:pt idx="3179">
                  <c:v>42796.704525462963</c:v>
                </c:pt>
                <c:pt idx="3180">
                  <c:v>42796.704872685186</c:v>
                </c:pt>
                <c:pt idx="3181">
                  <c:v>42796.70521990741</c:v>
                </c:pt>
                <c:pt idx="3182">
                  <c:v>42796.705567129633</c:v>
                </c:pt>
                <c:pt idx="3183">
                  <c:v>42796.705914351849</c:v>
                </c:pt>
                <c:pt idx="3184">
                  <c:v>42796.706261574072</c:v>
                </c:pt>
                <c:pt idx="3185">
                  <c:v>42796.706608796296</c:v>
                </c:pt>
                <c:pt idx="3186">
                  <c:v>42796.706956018519</c:v>
                </c:pt>
                <c:pt idx="3187">
                  <c:v>42796.707303240742</c:v>
                </c:pt>
                <c:pt idx="3188">
                  <c:v>42796.707650462966</c:v>
                </c:pt>
                <c:pt idx="3189">
                  <c:v>42796.707997685182</c:v>
                </c:pt>
                <c:pt idx="3190">
                  <c:v>42796.708344907405</c:v>
                </c:pt>
                <c:pt idx="3191">
                  <c:v>42796.708692129629</c:v>
                </c:pt>
                <c:pt idx="3192">
                  <c:v>42796.709039351852</c:v>
                </c:pt>
                <c:pt idx="3193">
                  <c:v>42796.709386574075</c:v>
                </c:pt>
                <c:pt idx="3194">
                  <c:v>42796.709733796299</c:v>
                </c:pt>
                <c:pt idx="3195">
                  <c:v>42796.710081018522</c:v>
                </c:pt>
                <c:pt idx="3196">
                  <c:v>42796.710428240738</c:v>
                </c:pt>
                <c:pt idx="3197">
                  <c:v>42796.710775462961</c:v>
                </c:pt>
                <c:pt idx="3198">
                  <c:v>42796.711122685185</c:v>
                </c:pt>
                <c:pt idx="3199">
                  <c:v>42796.711469907408</c:v>
                </c:pt>
                <c:pt idx="3200">
                  <c:v>42796.711817129632</c:v>
                </c:pt>
                <c:pt idx="3201">
                  <c:v>42796.712164351855</c:v>
                </c:pt>
                <c:pt idx="3202">
                  <c:v>42796.712511574071</c:v>
                </c:pt>
                <c:pt idx="3203">
                  <c:v>42796.712858796294</c:v>
                </c:pt>
                <c:pt idx="3204">
                  <c:v>42796.713206018518</c:v>
                </c:pt>
                <c:pt idx="3205">
                  <c:v>42796.713553240741</c:v>
                </c:pt>
                <c:pt idx="3206">
                  <c:v>42796.713900462964</c:v>
                </c:pt>
                <c:pt idx="3207">
                  <c:v>42796.714247685188</c:v>
                </c:pt>
                <c:pt idx="3208">
                  <c:v>42796.714594907404</c:v>
                </c:pt>
                <c:pt idx="3209">
                  <c:v>42796.714942129627</c:v>
                </c:pt>
                <c:pt idx="3210">
                  <c:v>42796.715289351851</c:v>
                </c:pt>
                <c:pt idx="3211">
                  <c:v>42796.715636574074</c:v>
                </c:pt>
                <c:pt idx="3212">
                  <c:v>42796.715983796297</c:v>
                </c:pt>
                <c:pt idx="3213">
                  <c:v>42796.716331018521</c:v>
                </c:pt>
                <c:pt idx="3214">
                  <c:v>42796.716678240744</c:v>
                </c:pt>
                <c:pt idx="3215">
                  <c:v>42796.71702546296</c:v>
                </c:pt>
                <c:pt idx="3216">
                  <c:v>42796.717372685183</c:v>
                </c:pt>
                <c:pt idx="3217">
                  <c:v>42796.717719907407</c:v>
                </c:pt>
                <c:pt idx="3218">
                  <c:v>42796.71806712963</c:v>
                </c:pt>
                <c:pt idx="3219">
                  <c:v>42796.718414351853</c:v>
                </c:pt>
                <c:pt idx="3220">
                  <c:v>42796.718761574077</c:v>
                </c:pt>
                <c:pt idx="3221">
                  <c:v>42796.719108796293</c:v>
                </c:pt>
                <c:pt idx="3222">
                  <c:v>42796.719456018516</c:v>
                </c:pt>
                <c:pt idx="3223">
                  <c:v>42796.71980324074</c:v>
                </c:pt>
                <c:pt idx="3224">
                  <c:v>42796.720150462963</c:v>
                </c:pt>
                <c:pt idx="3225">
                  <c:v>42796.720497685186</c:v>
                </c:pt>
                <c:pt idx="3226">
                  <c:v>42796.72084490741</c:v>
                </c:pt>
                <c:pt idx="3227">
                  <c:v>42796.721192129633</c:v>
                </c:pt>
                <c:pt idx="3228">
                  <c:v>42796.721539351849</c:v>
                </c:pt>
                <c:pt idx="3229">
                  <c:v>42796.721886574072</c:v>
                </c:pt>
                <c:pt idx="3230">
                  <c:v>42796.722233796296</c:v>
                </c:pt>
                <c:pt idx="3231">
                  <c:v>42796.722581018519</c:v>
                </c:pt>
                <c:pt idx="3232">
                  <c:v>42796.722928240742</c:v>
                </c:pt>
                <c:pt idx="3233">
                  <c:v>42796.723275462966</c:v>
                </c:pt>
                <c:pt idx="3234">
                  <c:v>42796.723622685182</c:v>
                </c:pt>
                <c:pt idx="3235">
                  <c:v>42796.723969907405</c:v>
                </c:pt>
                <c:pt idx="3236">
                  <c:v>42796.724317129629</c:v>
                </c:pt>
                <c:pt idx="3237">
                  <c:v>42796.724664351852</c:v>
                </c:pt>
                <c:pt idx="3238">
                  <c:v>42796.725011574075</c:v>
                </c:pt>
                <c:pt idx="3239">
                  <c:v>42796.725358796299</c:v>
                </c:pt>
                <c:pt idx="3240">
                  <c:v>42796.725706018522</c:v>
                </c:pt>
                <c:pt idx="3241">
                  <c:v>42796.726053240738</c:v>
                </c:pt>
                <c:pt idx="3242">
                  <c:v>42796.726400462961</c:v>
                </c:pt>
                <c:pt idx="3243">
                  <c:v>42796.726747685185</c:v>
                </c:pt>
                <c:pt idx="3244">
                  <c:v>42796.727094907408</c:v>
                </c:pt>
                <c:pt idx="3245">
                  <c:v>42796.727442129632</c:v>
                </c:pt>
                <c:pt idx="3246">
                  <c:v>42796.727789351855</c:v>
                </c:pt>
                <c:pt idx="3247">
                  <c:v>42796.728136574071</c:v>
                </c:pt>
                <c:pt idx="3248">
                  <c:v>42796.728483796294</c:v>
                </c:pt>
                <c:pt idx="3249">
                  <c:v>42796.728831018518</c:v>
                </c:pt>
                <c:pt idx="3250">
                  <c:v>42796.729178240741</c:v>
                </c:pt>
                <c:pt idx="3251">
                  <c:v>42796.729525462964</c:v>
                </c:pt>
                <c:pt idx="3252">
                  <c:v>42796.729872685188</c:v>
                </c:pt>
                <c:pt idx="3253">
                  <c:v>42796.730219907404</c:v>
                </c:pt>
                <c:pt idx="3254">
                  <c:v>42796.730567129627</c:v>
                </c:pt>
                <c:pt idx="3255">
                  <c:v>42796.730914351851</c:v>
                </c:pt>
                <c:pt idx="3256">
                  <c:v>42796.731261574074</c:v>
                </c:pt>
                <c:pt idx="3257">
                  <c:v>42796.731608796297</c:v>
                </c:pt>
                <c:pt idx="3258">
                  <c:v>42796.731956018521</c:v>
                </c:pt>
                <c:pt idx="3259">
                  <c:v>42796.732303240744</c:v>
                </c:pt>
                <c:pt idx="3260">
                  <c:v>42796.73265046296</c:v>
                </c:pt>
                <c:pt idx="3261">
                  <c:v>42796.732997685183</c:v>
                </c:pt>
                <c:pt idx="3262">
                  <c:v>42796.733344907407</c:v>
                </c:pt>
                <c:pt idx="3263">
                  <c:v>42796.73369212963</c:v>
                </c:pt>
                <c:pt idx="3264">
                  <c:v>42796.734039351853</c:v>
                </c:pt>
                <c:pt idx="3265">
                  <c:v>42796.734386574077</c:v>
                </c:pt>
                <c:pt idx="3266">
                  <c:v>42796.734733796293</c:v>
                </c:pt>
                <c:pt idx="3267">
                  <c:v>42796.735081018516</c:v>
                </c:pt>
                <c:pt idx="3268">
                  <c:v>42796.73542824074</c:v>
                </c:pt>
                <c:pt idx="3269">
                  <c:v>42796.735775462963</c:v>
                </c:pt>
                <c:pt idx="3270">
                  <c:v>42796.736122685186</c:v>
                </c:pt>
                <c:pt idx="3271">
                  <c:v>42796.73646990741</c:v>
                </c:pt>
                <c:pt idx="3272">
                  <c:v>42796.736817129633</c:v>
                </c:pt>
                <c:pt idx="3273">
                  <c:v>42796.737164351849</c:v>
                </c:pt>
                <c:pt idx="3274">
                  <c:v>42796.737511574072</c:v>
                </c:pt>
                <c:pt idx="3275">
                  <c:v>42796.737858796296</c:v>
                </c:pt>
                <c:pt idx="3276">
                  <c:v>42796.738206018519</c:v>
                </c:pt>
                <c:pt idx="3277">
                  <c:v>42796.738553240742</c:v>
                </c:pt>
                <c:pt idx="3278">
                  <c:v>42796.738900462966</c:v>
                </c:pt>
                <c:pt idx="3279">
                  <c:v>42796.739247685182</c:v>
                </c:pt>
                <c:pt idx="3280">
                  <c:v>42796.739594907405</c:v>
                </c:pt>
                <c:pt idx="3281">
                  <c:v>42796.739942129629</c:v>
                </c:pt>
                <c:pt idx="3282">
                  <c:v>42796.740289351852</c:v>
                </c:pt>
                <c:pt idx="3283">
                  <c:v>42796.740636574075</c:v>
                </c:pt>
                <c:pt idx="3284">
                  <c:v>42796.740983796299</c:v>
                </c:pt>
                <c:pt idx="3285">
                  <c:v>42796.741331018522</c:v>
                </c:pt>
                <c:pt idx="3286">
                  <c:v>42796.741678240738</c:v>
                </c:pt>
                <c:pt idx="3287">
                  <c:v>42796.742025462961</c:v>
                </c:pt>
                <c:pt idx="3288">
                  <c:v>42796.742372685185</c:v>
                </c:pt>
                <c:pt idx="3289">
                  <c:v>42796.742719907408</c:v>
                </c:pt>
                <c:pt idx="3290">
                  <c:v>42796.743067129632</c:v>
                </c:pt>
                <c:pt idx="3291">
                  <c:v>42796.743414351855</c:v>
                </c:pt>
                <c:pt idx="3292">
                  <c:v>42796.743761574071</c:v>
                </c:pt>
                <c:pt idx="3293">
                  <c:v>42796.744108796294</c:v>
                </c:pt>
                <c:pt idx="3294">
                  <c:v>42796.744456018518</c:v>
                </c:pt>
                <c:pt idx="3295">
                  <c:v>42796.744803240741</c:v>
                </c:pt>
                <c:pt idx="3296">
                  <c:v>42796.745150462964</c:v>
                </c:pt>
                <c:pt idx="3297">
                  <c:v>42796.745497685188</c:v>
                </c:pt>
                <c:pt idx="3298">
                  <c:v>42796.745844907404</c:v>
                </c:pt>
                <c:pt idx="3299">
                  <c:v>42796.746192129627</c:v>
                </c:pt>
                <c:pt idx="3300">
                  <c:v>42796.746539351851</c:v>
                </c:pt>
                <c:pt idx="3301">
                  <c:v>42796.746886574074</c:v>
                </c:pt>
                <c:pt idx="3302">
                  <c:v>42796.747233796297</c:v>
                </c:pt>
                <c:pt idx="3303">
                  <c:v>42796.747581018521</c:v>
                </c:pt>
                <c:pt idx="3304">
                  <c:v>42796.747928240744</c:v>
                </c:pt>
                <c:pt idx="3305">
                  <c:v>42796.74827546296</c:v>
                </c:pt>
                <c:pt idx="3306">
                  <c:v>42796.748622685183</c:v>
                </c:pt>
                <c:pt idx="3307">
                  <c:v>42796.748969907407</c:v>
                </c:pt>
                <c:pt idx="3308">
                  <c:v>42796.74931712963</c:v>
                </c:pt>
                <c:pt idx="3309">
                  <c:v>42796.749664351853</c:v>
                </c:pt>
                <c:pt idx="3310">
                  <c:v>42796.750011574077</c:v>
                </c:pt>
                <c:pt idx="3311">
                  <c:v>42796.750358796293</c:v>
                </c:pt>
                <c:pt idx="3312">
                  <c:v>42796.750706018516</c:v>
                </c:pt>
                <c:pt idx="3313">
                  <c:v>42796.75105324074</c:v>
                </c:pt>
                <c:pt idx="3314">
                  <c:v>42796.751400462963</c:v>
                </c:pt>
                <c:pt idx="3315">
                  <c:v>42796.751747685186</c:v>
                </c:pt>
                <c:pt idx="3316">
                  <c:v>42796.75209490741</c:v>
                </c:pt>
                <c:pt idx="3317">
                  <c:v>42796.752442129633</c:v>
                </c:pt>
                <c:pt idx="3318">
                  <c:v>42796.752789351849</c:v>
                </c:pt>
                <c:pt idx="3319">
                  <c:v>42796.753136574072</c:v>
                </c:pt>
                <c:pt idx="3320">
                  <c:v>42796.753483796296</c:v>
                </c:pt>
                <c:pt idx="3321">
                  <c:v>42796.753831018519</c:v>
                </c:pt>
                <c:pt idx="3322">
                  <c:v>42796.754178240742</c:v>
                </c:pt>
                <c:pt idx="3323">
                  <c:v>42796.754525462966</c:v>
                </c:pt>
                <c:pt idx="3324">
                  <c:v>42796.754872685182</c:v>
                </c:pt>
                <c:pt idx="3325">
                  <c:v>42796.755219907405</c:v>
                </c:pt>
                <c:pt idx="3326">
                  <c:v>42796.755567129629</c:v>
                </c:pt>
                <c:pt idx="3327">
                  <c:v>42796.755914351852</c:v>
                </c:pt>
                <c:pt idx="3328">
                  <c:v>42796.756261574075</c:v>
                </c:pt>
                <c:pt idx="3329">
                  <c:v>42796.756608796299</c:v>
                </c:pt>
                <c:pt idx="3330">
                  <c:v>42796.756956018522</c:v>
                </c:pt>
                <c:pt idx="3331">
                  <c:v>42796.757303240738</c:v>
                </c:pt>
                <c:pt idx="3332">
                  <c:v>42796.757650462961</c:v>
                </c:pt>
                <c:pt idx="3333">
                  <c:v>42796.757997685185</c:v>
                </c:pt>
                <c:pt idx="3334">
                  <c:v>42796.758344907408</c:v>
                </c:pt>
                <c:pt idx="3335">
                  <c:v>42796.758692129632</c:v>
                </c:pt>
                <c:pt idx="3336">
                  <c:v>42796.759039351855</c:v>
                </c:pt>
                <c:pt idx="3337">
                  <c:v>42796.759386574071</c:v>
                </c:pt>
                <c:pt idx="3338">
                  <c:v>42796.759733796294</c:v>
                </c:pt>
                <c:pt idx="3339">
                  <c:v>42796.760081018518</c:v>
                </c:pt>
                <c:pt idx="3340">
                  <c:v>42796.760428240741</c:v>
                </c:pt>
                <c:pt idx="3341">
                  <c:v>42796.760775462964</c:v>
                </c:pt>
                <c:pt idx="3342">
                  <c:v>42796.761122685188</c:v>
                </c:pt>
                <c:pt idx="3343">
                  <c:v>42796.761469907404</c:v>
                </c:pt>
                <c:pt idx="3344">
                  <c:v>42796.761817129627</c:v>
                </c:pt>
                <c:pt idx="3345">
                  <c:v>42796.762164351851</c:v>
                </c:pt>
                <c:pt idx="3346">
                  <c:v>42796.762511574074</c:v>
                </c:pt>
                <c:pt idx="3347">
                  <c:v>42796.762858796297</c:v>
                </c:pt>
                <c:pt idx="3348">
                  <c:v>42796.763206018521</c:v>
                </c:pt>
                <c:pt idx="3349">
                  <c:v>42796.763553240744</c:v>
                </c:pt>
                <c:pt idx="3350">
                  <c:v>42796.76390046296</c:v>
                </c:pt>
                <c:pt idx="3351">
                  <c:v>42796.764247685183</c:v>
                </c:pt>
                <c:pt idx="3352">
                  <c:v>42796.764594907407</c:v>
                </c:pt>
                <c:pt idx="3353">
                  <c:v>42796.76494212963</c:v>
                </c:pt>
                <c:pt idx="3354">
                  <c:v>42796.765289351853</c:v>
                </c:pt>
                <c:pt idx="3355">
                  <c:v>42796.765636574077</c:v>
                </c:pt>
                <c:pt idx="3356">
                  <c:v>42796.765983796293</c:v>
                </c:pt>
                <c:pt idx="3357">
                  <c:v>42796.766331018516</c:v>
                </c:pt>
                <c:pt idx="3358">
                  <c:v>42796.76667824074</c:v>
                </c:pt>
                <c:pt idx="3359">
                  <c:v>42796.767025462963</c:v>
                </c:pt>
                <c:pt idx="3360">
                  <c:v>42796.767372685186</c:v>
                </c:pt>
                <c:pt idx="3361">
                  <c:v>42796.76771990741</c:v>
                </c:pt>
                <c:pt idx="3362">
                  <c:v>42796.768067129633</c:v>
                </c:pt>
                <c:pt idx="3363">
                  <c:v>42796.768414351849</c:v>
                </c:pt>
                <c:pt idx="3364">
                  <c:v>42796.768761574072</c:v>
                </c:pt>
                <c:pt idx="3365">
                  <c:v>42796.769108796296</c:v>
                </c:pt>
                <c:pt idx="3366">
                  <c:v>42796.769456018519</c:v>
                </c:pt>
                <c:pt idx="3367">
                  <c:v>42796.769803240742</c:v>
                </c:pt>
                <c:pt idx="3368">
                  <c:v>42796.770150462966</c:v>
                </c:pt>
                <c:pt idx="3369">
                  <c:v>42796.770497685182</c:v>
                </c:pt>
                <c:pt idx="3370">
                  <c:v>42796.770844907405</c:v>
                </c:pt>
                <c:pt idx="3371">
                  <c:v>42796.771192129629</c:v>
                </c:pt>
                <c:pt idx="3372">
                  <c:v>42796.771539351852</c:v>
                </c:pt>
                <c:pt idx="3373">
                  <c:v>42796.771886574075</c:v>
                </c:pt>
                <c:pt idx="3374">
                  <c:v>42796.772233796299</c:v>
                </c:pt>
                <c:pt idx="3375">
                  <c:v>42796.772581018522</c:v>
                </c:pt>
                <c:pt idx="3376">
                  <c:v>42796.772928240738</c:v>
                </c:pt>
                <c:pt idx="3377">
                  <c:v>42796.773275462961</c:v>
                </c:pt>
                <c:pt idx="3378">
                  <c:v>42796.773622685185</c:v>
                </c:pt>
                <c:pt idx="3379">
                  <c:v>42796.773969907408</c:v>
                </c:pt>
                <c:pt idx="3380">
                  <c:v>42796.774317129632</c:v>
                </c:pt>
                <c:pt idx="3381">
                  <c:v>42796.774664351855</c:v>
                </c:pt>
                <c:pt idx="3382">
                  <c:v>42796.775011574071</c:v>
                </c:pt>
                <c:pt idx="3383">
                  <c:v>42796.775358796294</c:v>
                </c:pt>
                <c:pt idx="3384">
                  <c:v>42796.775706018518</c:v>
                </c:pt>
                <c:pt idx="3385">
                  <c:v>42796.776053240741</c:v>
                </c:pt>
                <c:pt idx="3386">
                  <c:v>42796.776400462964</c:v>
                </c:pt>
                <c:pt idx="3387">
                  <c:v>42796.776747685188</c:v>
                </c:pt>
                <c:pt idx="3388">
                  <c:v>42796.777094907404</c:v>
                </c:pt>
                <c:pt idx="3389">
                  <c:v>42796.777442129627</c:v>
                </c:pt>
                <c:pt idx="3390">
                  <c:v>42796.777789351851</c:v>
                </c:pt>
                <c:pt idx="3391">
                  <c:v>42796.778136574074</c:v>
                </c:pt>
                <c:pt idx="3392">
                  <c:v>42796.778483796297</c:v>
                </c:pt>
                <c:pt idx="3393">
                  <c:v>42796.778831018521</c:v>
                </c:pt>
                <c:pt idx="3394">
                  <c:v>42796.779178240744</c:v>
                </c:pt>
                <c:pt idx="3395">
                  <c:v>42796.77952546296</c:v>
                </c:pt>
                <c:pt idx="3396">
                  <c:v>42796.779872685183</c:v>
                </c:pt>
                <c:pt idx="3397">
                  <c:v>42796.780219907407</c:v>
                </c:pt>
                <c:pt idx="3398">
                  <c:v>42796.78056712963</c:v>
                </c:pt>
                <c:pt idx="3399">
                  <c:v>42796.780914351853</c:v>
                </c:pt>
                <c:pt idx="3400">
                  <c:v>42796.781261574077</c:v>
                </c:pt>
                <c:pt idx="3401">
                  <c:v>42796.781608796293</c:v>
                </c:pt>
                <c:pt idx="3402">
                  <c:v>42796.781956018516</c:v>
                </c:pt>
                <c:pt idx="3403">
                  <c:v>42796.78230324074</c:v>
                </c:pt>
                <c:pt idx="3404">
                  <c:v>42796.782650462963</c:v>
                </c:pt>
                <c:pt idx="3405">
                  <c:v>42796.782997685186</c:v>
                </c:pt>
                <c:pt idx="3406">
                  <c:v>42796.78334490741</c:v>
                </c:pt>
                <c:pt idx="3407">
                  <c:v>42796.783692129633</c:v>
                </c:pt>
                <c:pt idx="3408">
                  <c:v>42796.784039351849</c:v>
                </c:pt>
                <c:pt idx="3409">
                  <c:v>42796.784386574072</c:v>
                </c:pt>
                <c:pt idx="3410">
                  <c:v>42796.784733796296</c:v>
                </c:pt>
                <c:pt idx="3411">
                  <c:v>42796.785081018519</c:v>
                </c:pt>
                <c:pt idx="3412">
                  <c:v>42796.785428240742</c:v>
                </c:pt>
                <c:pt idx="3413">
                  <c:v>42796.785775462966</c:v>
                </c:pt>
                <c:pt idx="3414">
                  <c:v>42796.786122685182</c:v>
                </c:pt>
                <c:pt idx="3415">
                  <c:v>42796.786469907405</c:v>
                </c:pt>
                <c:pt idx="3416">
                  <c:v>42796.786817129629</c:v>
                </c:pt>
                <c:pt idx="3417">
                  <c:v>42796.787164351852</c:v>
                </c:pt>
                <c:pt idx="3418">
                  <c:v>42796.787511574075</c:v>
                </c:pt>
                <c:pt idx="3419">
                  <c:v>42796.787858796299</c:v>
                </c:pt>
                <c:pt idx="3420">
                  <c:v>42796.788206018522</c:v>
                </c:pt>
                <c:pt idx="3421">
                  <c:v>42796.788553240738</c:v>
                </c:pt>
                <c:pt idx="3422">
                  <c:v>42796.788900462961</c:v>
                </c:pt>
                <c:pt idx="3423">
                  <c:v>42796.789247685185</c:v>
                </c:pt>
                <c:pt idx="3424">
                  <c:v>42796.789594907408</c:v>
                </c:pt>
                <c:pt idx="3425">
                  <c:v>42796.789942129632</c:v>
                </c:pt>
                <c:pt idx="3426">
                  <c:v>42796.790289351855</c:v>
                </c:pt>
                <c:pt idx="3427">
                  <c:v>42796.790636574071</c:v>
                </c:pt>
                <c:pt idx="3428">
                  <c:v>42796.790983796294</c:v>
                </c:pt>
                <c:pt idx="3429">
                  <c:v>42796.791331018518</c:v>
                </c:pt>
                <c:pt idx="3430">
                  <c:v>42796.791678240741</c:v>
                </c:pt>
                <c:pt idx="3431">
                  <c:v>42796.792025462964</c:v>
                </c:pt>
                <c:pt idx="3432">
                  <c:v>42796.792372685188</c:v>
                </c:pt>
                <c:pt idx="3433">
                  <c:v>42796.792719907404</c:v>
                </c:pt>
                <c:pt idx="3434">
                  <c:v>42796.793067129627</c:v>
                </c:pt>
                <c:pt idx="3435">
                  <c:v>42796.793414351851</c:v>
                </c:pt>
                <c:pt idx="3436">
                  <c:v>42796.793761574074</c:v>
                </c:pt>
                <c:pt idx="3437">
                  <c:v>42796.794108796297</c:v>
                </c:pt>
                <c:pt idx="3438">
                  <c:v>42796.794456018521</c:v>
                </c:pt>
                <c:pt idx="3439">
                  <c:v>42796.794803240744</c:v>
                </c:pt>
                <c:pt idx="3440">
                  <c:v>42796.79515046296</c:v>
                </c:pt>
                <c:pt idx="3441">
                  <c:v>42796.795497685183</c:v>
                </c:pt>
                <c:pt idx="3442">
                  <c:v>42796.795844907407</c:v>
                </c:pt>
                <c:pt idx="3443">
                  <c:v>42796.79619212963</c:v>
                </c:pt>
                <c:pt idx="3444">
                  <c:v>42796.796539351853</c:v>
                </c:pt>
                <c:pt idx="3445">
                  <c:v>42796.796886574077</c:v>
                </c:pt>
                <c:pt idx="3446">
                  <c:v>42796.797233796293</c:v>
                </c:pt>
                <c:pt idx="3447">
                  <c:v>42796.797581018516</c:v>
                </c:pt>
                <c:pt idx="3448">
                  <c:v>42796.79792824074</c:v>
                </c:pt>
                <c:pt idx="3449">
                  <c:v>42796.798275462963</c:v>
                </c:pt>
                <c:pt idx="3450">
                  <c:v>42796.798622685186</c:v>
                </c:pt>
                <c:pt idx="3451">
                  <c:v>42796.79896990741</c:v>
                </c:pt>
                <c:pt idx="3452">
                  <c:v>42796.799317129633</c:v>
                </c:pt>
                <c:pt idx="3453">
                  <c:v>42796.799664351849</c:v>
                </c:pt>
                <c:pt idx="3454">
                  <c:v>42796.800011574072</c:v>
                </c:pt>
                <c:pt idx="3455">
                  <c:v>42796.800358796296</c:v>
                </c:pt>
                <c:pt idx="3456">
                  <c:v>42796.800706018519</c:v>
                </c:pt>
                <c:pt idx="3457">
                  <c:v>42796.801053240742</c:v>
                </c:pt>
                <c:pt idx="3458">
                  <c:v>42796.801400462966</c:v>
                </c:pt>
                <c:pt idx="3459">
                  <c:v>42796.801747685182</c:v>
                </c:pt>
                <c:pt idx="3460">
                  <c:v>42796.802094907405</c:v>
                </c:pt>
                <c:pt idx="3461">
                  <c:v>42796.802442129629</c:v>
                </c:pt>
                <c:pt idx="3462">
                  <c:v>42796.802789351852</c:v>
                </c:pt>
                <c:pt idx="3463">
                  <c:v>42796.803136574075</c:v>
                </c:pt>
                <c:pt idx="3464">
                  <c:v>42796.803483796299</c:v>
                </c:pt>
                <c:pt idx="3465">
                  <c:v>42796.803831018522</c:v>
                </c:pt>
                <c:pt idx="3466">
                  <c:v>42796.804178240738</c:v>
                </c:pt>
                <c:pt idx="3467">
                  <c:v>42796.804525462961</c:v>
                </c:pt>
                <c:pt idx="3468">
                  <c:v>42796.804872685185</c:v>
                </c:pt>
                <c:pt idx="3469">
                  <c:v>42796.805219907408</c:v>
                </c:pt>
                <c:pt idx="3470">
                  <c:v>42796.805567129632</c:v>
                </c:pt>
                <c:pt idx="3471">
                  <c:v>42796.805914351855</c:v>
                </c:pt>
                <c:pt idx="3472">
                  <c:v>42796.806261574071</c:v>
                </c:pt>
                <c:pt idx="3473">
                  <c:v>42796.806608796294</c:v>
                </c:pt>
                <c:pt idx="3474">
                  <c:v>42796.806956018518</c:v>
                </c:pt>
                <c:pt idx="3475">
                  <c:v>42796.807303240741</c:v>
                </c:pt>
                <c:pt idx="3476">
                  <c:v>42796.807650462964</c:v>
                </c:pt>
                <c:pt idx="3477">
                  <c:v>42796.807997685188</c:v>
                </c:pt>
                <c:pt idx="3478">
                  <c:v>42796.808344907404</c:v>
                </c:pt>
                <c:pt idx="3479">
                  <c:v>42796.808692129627</c:v>
                </c:pt>
                <c:pt idx="3480">
                  <c:v>42796.809039351851</c:v>
                </c:pt>
                <c:pt idx="3481">
                  <c:v>42796.809386574074</c:v>
                </c:pt>
                <c:pt idx="3482">
                  <c:v>42796.809733796297</c:v>
                </c:pt>
                <c:pt idx="3483">
                  <c:v>42796.810081018521</c:v>
                </c:pt>
                <c:pt idx="3484">
                  <c:v>42796.810428240744</c:v>
                </c:pt>
                <c:pt idx="3485">
                  <c:v>42796.81077546296</c:v>
                </c:pt>
                <c:pt idx="3486">
                  <c:v>42796.811122685183</c:v>
                </c:pt>
                <c:pt idx="3487">
                  <c:v>42796.811469907407</c:v>
                </c:pt>
                <c:pt idx="3488">
                  <c:v>42796.81181712963</c:v>
                </c:pt>
                <c:pt idx="3489">
                  <c:v>42796.812164351853</c:v>
                </c:pt>
                <c:pt idx="3490">
                  <c:v>42796.812511574077</c:v>
                </c:pt>
                <c:pt idx="3491">
                  <c:v>42796.812858796293</c:v>
                </c:pt>
                <c:pt idx="3492">
                  <c:v>42796.813206018516</c:v>
                </c:pt>
                <c:pt idx="3493">
                  <c:v>42796.81355324074</c:v>
                </c:pt>
                <c:pt idx="3494">
                  <c:v>42796.813900462963</c:v>
                </c:pt>
                <c:pt idx="3495">
                  <c:v>42796.814247685186</c:v>
                </c:pt>
                <c:pt idx="3496">
                  <c:v>42796.81459490741</c:v>
                </c:pt>
                <c:pt idx="3497">
                  <c:v>42796.814942129633</c:v>
                </c:pt>
                <c:pt idx="3498">
                  <c:v>42796.815289351849</c:v>
                </c:pt>
                <c:pt idx="3499">
                  <c:v>42796.815636574072</c:v>
                </c:pt>
                <c:pt idx="3500">
                  <c:v>42796.815983796296</c:v>
                </c:pt>
                <c:pt idx="3501">
                  <c:v>42796.816331018519</c:v>
                </c:pt>
                <c:pt idx="3502">
                  <c:v>42796.816678240742</c:v>
                </c:pt>
                <c:pt idx="3503">
                  <c:v>42796.817025462966</c:v>
                </c:pt>
                <c:pt idx="3504">
                  <c:v>42796.817372685182</c:v>
                </c:pt>
                <c:pt idx="3505">
                  <c:v>42796.817719907405</c:v>
                </c:pt>
                <c:pt idx="3506">
                  <c:v>42796.818067129629</c:v>
                </c:pt>
                <c:pt idx="3507">
                  <c:v>42796.818414351852</c:v>
                </c:pt>
                <c:pt idx="3508">
                  <c:v>42796.818761574075</c:v>
                </c:pt>
                <c:pt idx="3509">
                  <c:v>42796.819108796299</c:v>
                </c:pt>
                <c:pt idx="3510">
                  <c:v>42796.819456018522</c:v>
                </c:pt>
                <c:pt idx="3511">
                  <c:v>42796.819803240738</c:v>
                </c:pt>
                <c:pt idx="3512">
                  <c:v>42796.820150462961</c:v>
                </c:pt>
                <c:pt idx="3513">
                  <c:v>42796.820497685185</c:v>
                </c:pt>
                <c:pt idx="3514">
                  <c:v>42796.820844907408</c:v>
                </c:pt>
                <c:pt idx="3515">
                  <c:v>42796.821192129632</c:v>
                </c:pt>
                <c:pt idx="3516">
                  <c:v>42796.821539351855</c:v>
                </c:pt>
                <c:pt idx="3517">
                  <c:v>42796.821886574071</c:v>
                </c:pt>
                <c:pt idx="3518">
                  <c:v>42796.822233796294</c:v>
                </c:pt>
                <c:pt idx="3519">
                  <c:v>42796.822581018518</c:v>
                </c:pt>
                <c:pt idx="3520">
                  <c:v>42796.822928240741</c:v>
                </c:pt>
                <c:pt idx="3521">
                  <c:v>42796.823275462964</c:v>
                </c:pt>
                <c:pt idx="3522">
                  <c:v>42796.823622685188</c:v>
                </c:pt>
                <c:pt idx="3523">
                  <c:v>42796.823969907404</c:v>
                </c:pt>
                <c:pt idx="3524">
                  <c:v>42796.824317129627</c:v>
                </c:pt>
                <c:pt idx="3525">
                  <c:v>42796.824664351851</c:v>
                </c:pt>
                <c:pt idx="3526">
                  <c:v>42796.825011574074</c:v>
                </c:pt>
                <c:pt idx="3527">
                  <c:v>42796.825358796297</c:v>
                </c:pt>
                <c:pt idx="3528">
                  <c:v>42796.825706018521</c:v>
                </c:pt>
                <c:pt idx="3529">
                  <c:v>42796.826053240744</c:v>
                </c:pt>
                <c:pt idx="3530">
                  <c:v>42796.82640046296</c:v>
                </c:pt>
                <c:pt idx="3531">
                  <c:v>42796.826747685183</c:v>
                </c:pt>
                <c:pt idx="3532">
                  <c:v>42796.827094907407</c:v>
                </c:pt>
                <c:pt idx="3533">
                  <c:v>42796.82744212963</c:v>
                </c:pt>
                <c:pt idx="3534">
                  <c:v>42796.827789351853</c:v>
                </c:pt>
                <c:pt idx="3535">
                  <c:v>42796.828136574077</c:v>
                </c:pt>
                <c:pt idx="3536">
                  <c:v>42796.828483796293</c:v>
                </c:pt>
                <c:pt idx="3537">
                  <c:v>42796.828831018516</c:v>
                </c:pt>
                <c:pt idx="3538">
                  <c:v>42796.82917824074</c:v>
                </c:pt>
                <c:pt idx="3539">
                  <c:v>42796.829525462963</c:v>
                </c:pt>
                <c:pt idx="3540">
                  <c:v>42796.829872685186</c:v>
                </c:pt>
                <c:pt idx="3541">
                  <c:v>42796.83021990741</c:v>
                </c:pt>
                <c:pt idx="3542">
                  <c:v>42796.830567129633</c:v>
                </c:pt>
                <c:pt idx="3543">
                  <c:v>42796.830914351849</c:v>
                </c:pt>
                <c:pt idx="3544">
                  <c:v>42796.831261574072</c:v>
                </c:pt>
                <c:pt idx="3545">
                  <c:v>42796.831608796296</c:v>
                </c:pt>
                <c:pt idx="3546">
                  <c:v>42796.831956018519</c:v>
                </c:pt>
                <c:pt idx="3547">
                  <c:v>42796.832303240742</c:v>
                </c:pt>
                <c:pt idx="3548">
                  <c:v>42796.832650462966</c:v>
                </c:pt>
                <c:pt idx="3549">
                  <c:v>42796.832997685182</c:v>
                </c:pt>
                <c:pt idx="3550">
                  <c:v>42796.833344907405</c:v>
                </c:pt>
                <c:pt idx="3551">
                  <c:v>42796.833692129629</c:v>
                </c:pt>
                <c:pt idx="3552">
                  <c:v>42796.834039351852</c:v>
                </c:pt>
                <c:pt idx="3553">
                  <c:v>42796.834386574075</c:v>
                </c:pt>
                <c:pt idx="3554">
                  <c:v>42796.834733796299</c:v>
                </c:pt>
                <c:pt idx="3555">
                  <c:v>42796.835081018522</c:v>
                </c:pt>
                <c:pt idx="3556">
                  <c:v>42796.835428240738</c:v>
                </c:pt>
                <c:pt idx="3557">
                  <c:v>42796.835775462961</c:v>
                </c:pt>
                <c:pt idx="3558">
                  <c:v>42796.836122685185</c:v>
                </c:pt>
                <c:pt idx="3559">
                  <c:v>42796.836469907408</c:v>
                </c:pt>
                <c:pt idx="3560">
                  <c:v>42796.836817129632</c:v>
                </c:pt>
                <c:pt idx="3561">
                  <c:v>42796.837164351855</c:v>
                </c:pt>
                <c:pt idx="3562">
                  <c:v>42796.837511574071</c:v>
                </c:pt>
                <c:pt idx="3563">
                  <c:v>42796.837858796294</c:v>
                </c:pt>
                <c:pt idx="3564">
                  <c:v>42796.838206018518</c:v>
                </c:pt>
                <c:pt idx="3565">
                  <c:v>42796.838553240741</c:v>
                </c:pt>
                <c:pt idx="3566">
                  <c:v>42796.838900462964</c:v>
                </c:pt>
                <c:pt idx="3567">
                  <c:v>42796.839247685188</c:v>
                </c:pt>
                <c:pt idx="3568">
                  <c:v>42796.839594907404</c:v>
                </c:pt>
                <c:pt idx="3569">
                  <c:v>42796.839942129627</c:v>
                </c:pt>
                <c:pt idx="3570">
                  <c:v>42796.840289351851</c:v>
                </c:pt>
                <c:pt idx="3571">
                  <c:v>42796.840636574074</c:v>
                </c:pt>
                <c:pt idx="3572">
                  <c:v>42796.840983796297</c:v>
                </c:pt>
                <c:pt idx="3573">
                  <c:v>42796.841331018521</c:v>
                </c:pt>
                <c:pt idx="3574">
                  <c:v>42796.841678240744</c:v>
                </c:pt>
                <c:pt idx="3575">
                  <c:v>42796.84202546296</c:v>
                </c:pt>
                <c:pt idx="3576">
                  <c:v>42796.842372685183</c:v>
                </c:pt>
                <c:pt idx="3577">
                  <c:v>42796.842719907407</c:v>
                </c:pt>
                <c:pt idx="3578">
                  <c:v>42796.84306712963</c:v>
                </c:pt>
                <c:pt idx="3579">
                  <c:v>42796.843414351853</c:v>
                </c:pt>
                <c:pt idx="3580">
                  <c:v>42796.843761574077</c:v>
                </c:pt>
                <c:pt idx="3581">
                  <c:v>42796.844108796293</c:v>
                </c:pt>
                <c:pt idx="3582">
                  <c:v>42796.844456018516</c:v>
                </c:pt>
                <c:pt idx="3583">
                  <c:v>42796.84480324074</c:v>
                </c:pt>
                <c:pt idx="3584">
                  <c:v>42796.845150462963</c:v>
                </c:pt>
                <c:pt idx="3585">
                  <c:v>42796.845497685186</c:v>
                </c:pt>
                <c:pt idx="3586">
                  <c:v>42796.84584490741</c:v>
                </c:pt>
                <c:pt idx="3587">
                  <c:v>42796.846192129633</c:v>
                </c:pt>
                <c:pt idx="3588">
                  <c:v>42796.846539351849</c:v>
                </c:pt>
                <c:pt idx="3589">
                  <c:v>42796.846886574072</c:v>
                </c:pt>
                <c:pt idx="3590">
                  <c:v>42796.847233796296</c:v>
                </c:pt>
                <c:pt idx="3591">
                  <c:v>42796.847581018519</c:v>
                </c:pt>
                <c:pt idx="3592">
                  <c:v>42796.847928240742</c:v>
                </c:pt>
                <c:pt idx="3593">
                  <c:v>42796.848275462966</c:v>
                </c:pt>
                <c:pt idx="3594">
                  <c:v>42796.848622685182</c:v>
                </c:pt>
                <c:pt idx="3595">
                  <c:v>42796.848969907405</c:v>
                </c:pt>
                <c:pt idx="3596">
                  <c:v>42796.849317129629</c:v>
                </c:pt>
                <c:pt idx="3597">
                  <c:v>42796.849664351852</c:v>
                </c:pt>
                <c:pt idx="3598">
                  <c:v>42796.850011574075</c:v>
                </c:pt>
                <c:pt idx="3599">
                  <c:v>42796.850358796299</c:v>
                </c:pt>
                <c:pt idx="3600">
                  <c:v>42796.850706018522</c:v>
                </c:pt>
                <c:pt idx="3601">
                  <c:v>42796.851053240738</c:v>
                </c:pt>
                <c:pt idx="3602">
                  <c:v>42796.851400462961</c:v>
                </c:pt>
                <c:pt idx="3603">
                  <c:v>42796.851747685185</c:v>
                </c:pt>
                <c:pt idx="3604">
                  <c:v>42796.852094907408</c:v>
                </c:pt>
                <c:pt idx="3605">
                  <c:v>42796.852442129632</c:v>
                </c:pt>
                <c:pt idx="3606">
                  <c:v>42796.852789351855</c:v>
                </c:pt>
                <c:pt idx="3607">
                  <c:v>42796.853136574071</c:v>
                </c:pt>
                <c:pt idx="3608">
                  <c:v>42796.853483796294</c:v>
                </c:pt>
                <c:pt idx="3609">
                  <c:v>42796.853831018518</c:v>
                </c:pt>
                <c:pt idx="3610">
                  <c:v>42796.854178240741</c:v>
                </c:pt>
                <c:pt idx="3611">
                  <c:v>42796.854525462964</c:v>
                </c:pt>
                <c:pt idx="3612">
                  <c:v>42796.854872685188</c:v>
                </c:pt>
                <c:pt idx="3613">
                  <c:v>42796.855219907404</c:v>
                </c:pt>
                <c:pt idx="3614">
                  <c:v>42796.855567129627</c:v>
                </c:pt>
                <c:pt idx="3615">
                  <c:v>42796.855914351851</c:v>
                </c:pt>
                <c:pt idx="3616">
                  <c:v>42796.856261574074</c:v>
                </c:pt>
                <c:pt idx="3617">
                  <c:v>42796.856608796297</c:v>
                </c:pt>
                <c:pt idx="3618">
                  <c:v>42796.856956018521</c:v>
                </c:pt>
                <c:pt idx="3619">
                  <c:v>42796.857303240744</c:v>
                </c:pt>
                <c:pt idx="3620">
                  <c:v>42796.85765046296</c:v>
                </c:pt>
                <c:pt idx="3621">
                  <c:v>42796.857997685183</c:v>
                </c:pt>
                <c:pt idx="3622">
                  <c:v>42796.858344907407</c:v>
                </c:pt>
                <c:pt idx="3623">
                  <c:v>42796.85869212963</c:v>
                </c:pt>
                <c:pt idx="3624">
                  <c:v>42796.859039351853</c:v>
                </c:pt>
                <c:pt idx="3625">
                  <c:v>42796.859386574077</c:v>
                </c:pt>
                <c:pt idx="3626">
                  <c:v>42796.859733796293</c:v>
                </c:pt>
                <c:pt idx="3627">
                  <c:v>42796.860081018516</c:v>
                </c:pt>
                <c:pt idx="3628">
                  <c:v>42796.86042824074</c:v>
                </c:pt>
                <c:pt idx="3629">
                  <c:v>42796.860775462963</c:v>
                </c:pt>
                <c:pt idx="3630">
                  <c:v>42796.861122685186</c:v>
                </c:pt>
                <c:pt idx="3631">
                  <c:v>42796.86146990741</c:v>
                </c:pt>
                <c:pt idx="3632">
                  <c:v>42796.861817129633</c:v>
                </c:pt>
                <c:pt idx="3633">
                  <c:v>42796.862164351849</c:v>
                </c:pt>
                <c:pt idx="3634">
                  <c:v>42796.862511574072</c:v>
                </c:pt>
                <c:pt idx="3635">
                  <c:v>42796.862858796296</c:v>
                </c:pt>
                <c:pt idx="3636">
                  <c:v>42796.863206018519</c:v>
                </c:pt>
                <c:pt idx="3637">
                  <c:v>42796.863553240742</c:v>
                </c:pt>
                <c:pt idx="3638">
                  <c:v>42796.863900462966</c:v>
                </c:pt>
                <c:pt idx="3639">
                  <c:v>42796.864247685182</c:v>
                </c:pt>
                <c:pt idx="3640">
                  <c:v>42796.864594907405</c:v>
                </c:pt>
                <c:pt idx="3641">
                  <c:v>42796.864942129629</c:v>
                </c:pt>
                <c:pt idx="3642">
                  <c:v>42796.865289351852</c:v>
                </c:pt>
                <c:pt idx="3643">
                  <c:v>42796.865636574075</c:v>
                </c:pt>
                <c:pt idx="3644">
                  <c:v>42796.865983796299</c:v>
                </c:pt>
                <c:pt idx="3645">
                  <c:v>42796.866331018522</c:v>
                </c:pt>
                <c:pt idx="3646">
                  <c:v>42796.866678240738</c:v>
                </c:pt>
                <c:pt idx="3647">
                  <c:v>42796.867025462961</c:v>
                </c:pt>
                <c:pt idx="3648">
                  <c:v>42796.867372685185</c:v>
                </c:pt>
                <c:pt idx="3649">
                  <c:v>42796.867719907408</c:v>
                </c:pt>
                <c:pt idx="3650">
                  <c:v>42796.868067129632</c:v>
                </c:pt>
                <c:pt idx="3651">
                  <c:v>42796.868414351855</c:v>
                </c:pt>
                <c:pt idx="3652">
                  <c:v>42796.868761574071</c:v>
                </c:pt>
                <c:pt idx="3653">
                  <c:v>42796.869108796294</c:v>
                </c:pt>
                <c:pt idx="3654">
                  <c:v>42796.869456018518</c:v>
                </c:pt>
                <c:pt idx="3655">
                  <c:v>42796.869803240741</c:v>
                </c:pt>
                <c:pt idx="3656">
                  <c:v>42796.870150462964</c:v>
                </c:pt>
                <c:pt idx="3657">
                  <c:v>42796.870497685188</c:v>
                </c:pt>
                <c:pt idx="3658">
                  <c:v>42796.870844907404</c:v>
                </c:pt>
                <c:pt idx="3659">
                  <c:v>42796.871192129627</c:v>
                </c:pt>
                <c:pt idx="3660">
                  <c:v>42796.871539351851</c:v>
                </c:pt>
                <c:pt idx="3661">
                  <c:v>42796.871886574074</c:v>
                </c:pt>
                <c:pt idx="3662">
                  <c:v>42796.872233796297</c:v>
                </c:pt>
                <c:pt idx="3663">
                  <c:v>42796.872581018521</c:v>
                </c:pt>
                <c:pt idx="3664">
                  <c:v>42796.872928240744</c:v>
                </c:pt>
                <c:pt idx="3665">
                  <c:v>42796.87327546296</c:v>
                </c:pt>
                <c:pt idx="3666">
                  <c:v>42796.873622685183</c:v>
                </c:pt>
                <c:pt idx="3667">
                  <c:v>42796.873969907407</c:v>
                </c:pt>
                <c:pt idx="3668">
                  <c:v>42796.87431712963</c:v>
                </c:pt>
                <c:pt idx="3669">
                  <c:v>42796.874664351853</c:v>
                </c:pt>
                <c:pt idx="3670">
                  <c:v>42796.875011574077</c:v>
                </c:pt>
                <c:pt idx="3671">
                  <c:v>42796.875358796293</c:v>
                </c:pt>
                <c:pt idx="3672">
                  <c:v>42796.875706018516</c:v>
                </c:pt>
                <c:pt idx="3673">
                  <c:v>42796.87605324074</c:v>
                </c:pt>
                <c:pt idx="3674">
                  <c:v>42796.876400462963</c:v>
                </c:pt>
                <c:pt idx="3675">
                  <c:v>42796.876747685186</c:v>
                </c:pt>
                <c:pt idx="3676">
                  <c:v>42796.87709490741</c:v>
                </c:pt>
                <c:pt idx="3677">
                  <c:v>42796.877442129633</c:v>
                </c:pt>
                <c:pt idx="3678">
                  <c:v>42796.877789351849</c:v>
                </c:pt>
                <c:pt idx="3679">
                  <c:v>42796.878136574072</c:v>
                </c:pt>
                <c:pt idx="3680">
                  <c:v>42796.878483796296</c:v>
                </c:pt>
                <c:pt idx="3681">
                  <c:v>42796.878831018519</c:v>
                </c:pt>
                <c:pt idx="3682">
                  <c:v>42796.879178240742</c:v>
                </c:pt>
                <c:pt idx="3683">
                  <c:v>42796.879525462966</c:v>
                </c:pt>
                <c:pt idx="3684">
                  <c:v>42796.879872685182</c:v>
                </c:pt>
                <c:pt idx="3685">
                  <c:v>42796.880219907405</c:v>
                </c:pt>
                <c:pt idx="3686">
                  <c:v>42796.880567129629</c:v>
                </c:pt>
                <c:pt idx="3687">
                  <c:v>42796.880914351852</c:v>
                </c:pt>
                <c:pt idx="3688">
                  <c:v>42796.881261574075</c:v>
                </c:pt>
                <c:pt idx="3689">
                  <c:v>42796.881608796299</c:v>
                </c:pt>
                <c:pt idx="3690">
                  <c:v>42796.881956018522</c:v>
                </c:pt>
                <c:pt idx="3691">
                  <c:v>42796.882303240738</c:v>
                </c:pt>
                <c:pt idx="3692">
                  <c:v>42796.882650462961</c:v>
                </c:pt>
                <c:pt idx="3693">
                  <c:v>42796.882997685185</c:v>
                </c:pt>
                <c:pt idx="3694">
                  <c:v>42796.883344907408</c:v>
                </c:pt>
                <c:pt idx="3695">
                  <c:v>42796.883692129632</c:v>
                </c:pt>
                <c:pt idx="3696">
                  <c:v>42796.884039351855</c:v>
                </c:pt>
                <c:pt idx="3697">
                  <c:v>42796.884386574071</c:v>
                </c:pt>
                <c:pt idx="3698">
                  <c:v>42796.884733796294</c:v>
                </c:pt>
                <c:pt idx="3699">
                  <c:v>42796.885081018518</c:v>
                </c:pt>
                <c:pt idx="3700">
                  <c:v>42796.885428240741</c:v>
                </c:pt>
                <c:pt idx="3701">
                  <c:v>42796.885775462964</c:v>
                </c:pt>
                <c:pt idx="3702">
                  <c:v>42796.886122685188</c:v>
                </c:pt>
                <c:pt idx="3703">
                  <c:v>42796.886469907404</c:v>
                </c:pt>
                <c:pt idx="3704">
                  <c:v>42796.886817129627</c:v>
                </c:pt>
                <c:pt idx="3705">
                  <c:v>42796.887164351851</c:v>
                </c:pt>
                <c:pt idx="3706">
                  <c:v>42796.887511574074</c:v>
                </c:pt>
                <c:pt idx="3707">
                  <c:v>42796.887858796297</c:v>
                </c:pt>
                <c:pt idx="3708">
                  <c:v>42796.888206018521</c:v>
                </c:pt>
                <c:pt idx="3709">
                  <c:v>42796.888553240744</c:v>
                </c:pt>
                <c:pt idx="3710">
                  <c:v>42796.88890046296</c:v>
                </c:pt>
                <c:pt idx="3711">
                  <c:v>42796.889247685183</c:v>
                </c:pt>
                <c:pt idx="3712">
                  <c:v>42796.889594907407</c:v>
                </c:pt>
                <c:pt idx="3713">
                  <c:v>42796.88994212963</c:v>
                </c:pt>
                <c:pt idx="3714">
                  <c:v>42796.890289351853</c:v>
                </c:pt>
                <c:pt idx="3715">
                  <c:v>42796.890636574077</c:v>
                </c:pt>
                <c:pt idx="3716">
                  <c:v>42796.890983796293</c:v>
                </c:pt>
                <c:pt idx="3717">
                  <c:v>42796.891331018516</c:v>
                </c:pt>
                <c:pt idx="3718">
                  <c:v>42796.89167824074</c:v>
                </c:pt>
                <c:pt idx="3719">
                  <c:v>42796.892025462963</c:v>
                </c:pt>
                <c:pt idx="3720">
                  <c:v>42796.892372685186</c:v>
                </c:pt>
                <c:pt idx="3721">
                  <c:v>42796.89271990741</c:v>
                </c:pt>
                <c:pt idx="3722">
                  <c:v>42796.893067129633</c:v>
                </c:pt>
                <c:pt idx="3723">
                  <c:v>42796.893414351849</c:v>
                </c:pt>
                <c:pt idx="3724">
                  <c:v>42796.893761574072</c:v>
                </c:pt>
                <c:pt idx="3725">
                  <c:v>42796.894108796296</c:v>
                </c:pt>
                <c:pt idx="3726">
                  <c:v>42796.894456018519</c:v>
                </c:pt>
                <c:pt idx="3727">
                  <c:v>42796.894803240742</c:v>
                </c:pt>
                <c:pt idx="3728">
                  <c:v>42796.895150462966</c:v>
                </c:pt>
                <c:pt idx="3729">
                  <c:v>42796.895497685182</c:v>
                </c:pt>
                <c:pt idx="3730">
                  <c:v>42796.895844907405</c:v>
                </c:pt>
                <c:pt idx="3731">
                  <c:v>42796.896192129629</c:v>
                </c:pt>
                <c:pt idx="3732">
                  <c:v>42796.896539351852</c:v>
                </c:pt>
                <c:pt idx="3733">
                  <c:v>42796.896886574075</c:v>
                </c:pt>
                <c:pt idx="3734">
                  <c:v>42796.897233796299</c:v>
                </c:pt>
                <c:pt idx="3735">
                  <c:v>42796.897581018522</c:v>
                </c:pt>
                <c:pt idx="3736">
                  <c:v>42796.897928240738</c:v>
                </c:pt>
                <c:pt idx="3737">
                  <c:v>42796.898275462961</c:v>
                </c:pt>
                <c:pt idx="3738">
                  <c:v>42796.898622685185</c:v>
                </c:pt>
                <c:pt idx="3739">
                  <c:v>42796.898969907408</c:v>
                </c:pt>
                <c:pt idx="3740">
                  <c:v>42796.899317129632</c:v>
                </c:pt>
                <c:pt idx="3741">
                  <c:v>42796.899664351855</c:v>
                </c:pt>
                <c:pt idx="3742">
                  <c:v>42796.900011574071</c:v>
                </c:pt>
                <c:pt idx="3743">
                  <c:v>42796.900358796294</c:v>
                </c:pt>
                <c:pt idx="3744">
                  <c:v>42796.900706018518</c:v>
                </c:pt>
                <c:pt idx="3745">
                  <c:v>42796.901053240741</c:v>
                </c:pt>
                <c:pt idx="3746">
                  <c:v>42796.901400462964</c:v>
                </c:pt>
                <c:pt idx="3747">
                  <c:v>42796.901747685188</c:v>
                </c:pt>
                <c:pt idx="3748">
                  <c:v>42796.902094907404</c:v>
                </c:pt>
                <c:pt idx="3749">
                  <c:v>42796.902442129627</c:v>
                </c:pt>
                <c:pt idx="3750">
                  <c:v>42796.902789351851</c:v>
                </c:pt>
                <c:pt idx="3751">
                  <c:v>42796.903136574074</c:v>
                </c:pt>
                <c:pt idx="3752">
                  <c:v>42796.903483796297</c:v>
                </c:pt>
                <c:pt idx="3753">
                  <c:v>42796.903831018521</c:v>
                </c:pt>
                <c:pt idx="3754">
                  <c:v>42796.904178240744</c:v>
                </c:pt>
                <c:pt idx="3755">
                  <c:v>42796.90452546296</c:v>
                </c:pt>
                <c:pt idx="3756">
                  <c:v>42796.904872685183</c:v>
                </c:pt>
                <c:pt idx="3757">
                  <c:v>42796.905219907407</c:v>
                </c:pt>
                <c:pt idx="3758">
                  <c:v>42796.90556712963</c:v>
                </c:pt>
                <c:pt idx="3759">
                  <c:v>42796.905914351853</c:v>
                </c:pt>
                <c:pt idx="3760">
                  <c:v>42796.906261574077</c:v>
                </c:pt>
                <c:pt idx="3761">
                  <c:v>42796.906608796293</c:v>
                </c:pt>
                <c:pt idx="3762">
                  <c:v>42796.906956018516</c:v>
                </c:pt>
                <c:pt idx="3763">
                  <c:v>42796.90730324074</c:v>
                </c:pt>
                <c:pt idx="3764">
                  <c:v>42796.907650462963</c:v>
                </c:pt>
                <c:pt idx="3765">
                  <c:v>42796.907997685186</c:v>
                </c:pt>
                <c:pt idx="3766">
                  <c:v>42796.90834490741</c:v>
                </c:pt>
                <c:pt idx="3767">
                  <c:v>42796.908692129633</c:v>
                </c:pt>
                <c:pt idx="3768">
                  <c:v>42796.909039351849</c:v>
                </c:pt>
                <c:pt idx="3769">
                  <c:v>42796.909386574072</c:v>
                </c:pt>
                <c:pt idx="3770">
                  <c:v>42796.909733796296</c:v>
                </c:pt>
                <c:pt idx="3771">
                  <c:v>42796.910081018519</c:v>
                </c:pt>
                <c:pt idx="3772">
                  <c:v>42796.910428240742</c:v>
                </c:pt>
                <c:pt idx="3773">
                  <c:v>42796.910775462966</c:v>
                </c:pt>
                <c:pt idx="3774">
                  <c:v>42796.911122685182</c:v>
                </c:pt>
                <c:pt idx="3775">
                  <c:v>42796.911469907405</c:v>
                </c:pt>
                <c:pt idx="3776">
                  <c:v>42796.911817129629</c:v>
                </c:pt>
                <c:pt idx="3777">
                  <c:v>42796.912164351852</c:v>
                </c:pt>
                <c:pt idx="3778">
                  <c:v>42796.912511574075</c:v>
                </c:pt>
                <c:pt idx="3779">
                  <c:v>42796.912858796299</c:v>
                </c:pt>
                <c:pt idx="3780">
                  <c:v>42796.913206018522</c:v>
                </c:pt>
                <c:pt idx="3781">
                  <c:v>42796.913553240738</c:v>
                </c:pt>
                <c:pt idx="3782">
                  <c:v>42796.913900462961</c:v>
                </c:pt>
                <c:pt idx="3783">
                  <c:v>42796.914247685185</c:v>
                </c:pt>
                <c:pt idx="3784">
                  <c:v>42796.914594907408</c:v>
                </c:pt>
                <c:pt idx="3785">
                  <c:v>42796.914942129632</c:v>
                </c:pt>
                <c:pt idx="3786">
                  <c:v>42796.915289351855</c:v>
                </c:pt>
                <c:pt idx="3787">
                  <c:v>42796.915636574071</c:v>
                </c:pt>
                <c:pt idx="3788">
                  <c:v>42796.915983796294</c:v>
                </c:pt>
                <c:pt idx="3789">
                  <c:v>42796.916331018518</c:v>
                </c:pt>
                <c:pt idx="3790">
                  <c:v>42796.916678240741</c:v>
                </c:pt>
                <c:pt idx="3791">
                  <c:v>42796.917025462964</c:v>
                </c:pt>
                <c:pt idx="3792">
                  <c:v>42796.917372685188</c:v>
                </c:pt>
                <c:pt idx="3793">
                  <c:v>42796.917719907404</c:v>
                </c:pt>
                <c:pt idx="3794">
                  <c:v>42796.918067129627</c:v>
                </c:pt>
                <c:pt idx="3795">
                  <c:v>42796.918414351851</c:v>
                </c:pt>
                <c:pt idx="3796">
                  <c:v>42796.918761574074</c:v>
                </c:pt>
                <c:pt idx="3797">
                  <c:v>42796.919108796297</c:v>
                </c:pt>
                <c:pt idx="3798">
                  <c:v>42796.919456018521</c:v>
                </c:pt>
                <c:pt idx="3799">
                  <c:v>42796.919803240744</c:v>
                </c:pt>
                <c:pt idx="3800">
                  <c:v>42796.92015046296</c:v>
                </c:pt>
                <c:pt idx="3801">
                  <c:v>42796.920497685183</c:v>
                </c:pt>
                <c:pt idx="3802">
                  <c:v>42796.920844907407</c:v>
                </c:pt>
                <c:pt idx="3803">
                  <c:v>42796.92119212963</c:v>
                </c:pt>
                <c:pt idx="3804">
                  <c:v>42796.921539351853</c:v>
                </c:pt>
                <c:pt idx="3805">
                  <c:v>42796.921886574077</c:v>
                </c:pt>
                <c:pt idx="3806">
                  <c:v>42796.922233796293</c:v>
                </c:pt>
                <c:pt idx="3807">
                  <c:v>42796.922581018516</c:v>
                </c:pt>
                <c:pt idx="3808">
                  <c:v>42796.92292824074</c:v>
                </c:pt>
                <c:pt idx="3809">
                  <c:v>42796.923275462963</c:v>
                </c:pt>
                <c:pt idx="3810">
                  <c:v>42796.923622685186</c:v>
                </c:pt>
                <c:pt idx="3811">
                  <c:v>42796.92396990741</c:v>
                </c:pt>
                <c:pt idx="3812">
                  <c:v>42796.924317129633</c:v>
                </c:pt>
                <c:pt idx="3813">
                  <c:v>42796.924664351849</c:v>
                </c:pt>
                <c:pt idx="3814">
                  <c:v>42796.925011574072</c:v>
                </c:pt>
                <c:pt idx="3815">
                  <c:v>42796.925358796296</c:v>
                </c:pt>
                <c:pt idx="3816">
                  <c:v>42796.925706018519</c:v>
                </c:pt>
                <c:pt idx="3817">
                  <c:v>42796.926053240742</c:v>
                </c:pt>
                <c:pt idx="3818">
                  <c:v>42796.926400462966</c:v>
                </c:pt>
                <c:pt idx="3819">
                  <c:v>42796.926747685182</c:v>
                </c:pt>
                <c:pt idx="3820">
                  <c:v>42796.927094907405</c:v>
                </c:pt>
                <c:pt idx="3821">
                  <c:v>42796.927442129629</c:v>
                </c:pt>
                <c:pt idx="3822">
                  <c:v>42796.927789351852</c:v>
                </c:pt>
                <c:pt idx="3823">
                  <c:v>42796.928136574075</c:v>
                </c:pt>
                <c:pt idx="3824">
                  <c:v>42796.928483796299</c:v>
                </c:pt>
                <c:pt idx="3825">
                  <c:v>42796.928831018522</c:v>
                </c:pt>
                <c:pt idx="3826">
                  <c:v>42796.929178240738</c:v>
                </c:pt>
                <c:pt idx="3827">
                  <c:v>42796.929525462961</c:v>
                </c:pt>
                <c:pt idx="3828">
                  <c:v>42796.929872685185</c:v>
                </c:pt>
                <c:pt idx="3829">
                  <c:v>42796.930219907408</c:v>
                </c:pt>
                <c:pt idx="3830">
                  <c:v>42796.930567129632</c:v>
                </c:pt>
                <c:pt idx="3831">
                  <c:v>42796.930914351855</c:v>
                </c:pt>
                <c:pt idx="3832">
                  <c:v>42796.931261574071</c:v>
                </c:pt>
                <c:pt idx="3833">
                  <c:v>42796.931608796294</c:v>
                </c:pt>
                <c:pt idx="3834">
                  <c:v>42796.931956018518</c:v>
                </c:pt>
                <c:pt idx="3835">
                  <c:v>42796.932303240741</c:v>
                </c:pt>
                <c:pt idx="3836">
                  <c:v>42796.932650462964</c:v>
                </c:pt>
                <c:pt idx="3837">
                  <c:v>42796.932997685188</c:v>
                </c:pt>
                <c:pt idx="3838">
                  <c:v>42796.933344907404</c:v>
                </c:pt>
                <c:pt idx="3839">
                  <c:v>42796.933692129627</c:v>
                </c:pt>
                <c:pt idx="3840">
                  <c:v>42796.934039351851</c:v>
                </c:pt>
                <c:pt idx="3841">
                  <c:v>42796.934386574074</c:v>
                </c:pt>
                <c:pt idx="3842">
                  <c:v>42796.934733796297</c:v>
                </c:pt>
                <c:pt idx="3843">
                  <c:v>42796.935081018521</c:v>
                </c:pt>
                <c:pt idx="3844">
                  <c:v>42796.935428240744</c:v>
                </c:pt>
                <c:pt idx="3845">
                  <c:v>42796.93577546296</c:v>
                </c:pt>
                <c:pt idx="3846">
                  <c:v>42796.936122685183</c:v>
                </c:pt>
                <c:pt idx="3847">
                  <c:v>42796.936469907407</c:v>
                </c:pt>
                <c:pt idx="3848">
                  <c:v>42796.93681712963</c:v>
                </c:pt>
                <c:pt idx="3849">
                  <c:v>42796.937164351853</c:v>
                </c:pt>
                <c:pt idx="3850">
                  <c:v>42796.937511574077</c:v>
                </c:pt>
                <c:pt idx="3851">
                  <c:v>42796.937858796293</c:v>
                </c:pt>
                <c:pt idx="3852">
                  <c:v>42796.938206018516</c:v>
                </c:pt>
                <c:pt idx="3853">
                  <c:v>42796.93855324074</c:v>
                </c:pt>
                <c:pt idx="3854">
                  <c:v>42796.938900462963</c:v>
                </c:pt>
                <c:pt idx="3855">
                  <c:v>42796.939247685186</c:v>
                </c:pt>
                <c:pt idx="3856">
                  <c:v>42796.93959490741</c:v>
                </c:pt>
                <c:pt idx="3857">
                  <c:v>42796.939942129633</c:v>
                </c:pt>
                <c:pt idx="3858">
                  <c:v>42796.940289351849</c:v>
                </c:pt>
                <c:pt idx="3859">
                  <c:v>42796.940636574072</c:v>
                </c:pt>
                <c:pt idx="3860">
                  <c:v>42796.940983796296</c:v>
                </c:pt>
                <c:pt idx="3861">
                  <c:v>42796.941331018519</c:v>
                </c:pt>
                <c:pt idx="3862">
                  <c:v>42796.941678240742</c:v>
                </c:pt>
                <c:pt idx="3863">
                  <c:v>42796.942025462966</c:v>
                </c:pt>
                <c:pt idx="3864">
                  <c:v>42796.942372685182</c:v>
                </c:pt>
                <c:pt idx="3865">
                  <c:v>42796.942719907405</c:v>
                </c:pt>
                <c:pt idx="3866">
                  <c:v>42796.943067129629</c:v>
                </c:pt>
                <c:pt idx="3867">
                  <c:v>42796.943414351852</c:v>
                </c:pt>
                <c:pt idx="3868">
                  <c:v>42796.943761574075</c:v>
                </c:pt>
                <c:pt idx="3869">
                  <c:v>42796.944108796299</c:v>
                </c:pt>
                <c:pt idx="3870">
                  <c:v>42796.944456018522</c:v>
                </c:pt>
                <c:pt idx="3871">
                  <c:v>42796.944803240738</c:v>
                </c:pt>
                <c:pt idx="3872">
                  <c:v>42796.945150462961</c:v>
                </c:pt>
                <c:pt idx="3873">
                  <c:v>42796.945497685185</c:v>
                </c:pt>
                <c:pt idx="3874">
                  <c:v>42796.945844907408</c:v>
                </c:pt>
                <c:pt idx="3875">
                  <c:v>42796.946192129632</c:v>
                </c:pt>
                <c:pt idx="3876">
                  <c:v>42796.946539351855</c:v>
                </c:pt>
                <c:pt idx="3877">
                  <c:v>42796.946886574071</c:v>
                </c:pt>
                <c:pt idx="3878">
                  <c:v>42796.947233796294</c:v>
                </c:pt>
                <c:pt idx="3879">
                  <c:v>42796.947581018518</c:v>
                </c:pt>
                <c:pt idx="3880">
                  <c:v>42796.947928240741</c:v>
                </c:pt>
                <c:pt idx="3881">
                  <c:v>42796.948275462964</c:v>
                </c:pt>
                <c:pt idx="3882">
                  <c:v>42796.948622685188</c:v>
                </c:pt>
                <c:pt idx="3883">
                  <c:v>42796.948969907404</c:v>
                </c:pt>
                <c:pt idx="3884">
                  <c:v>42796.949317129627</c:v>
                </c:pt>
                <c:pt idx="3885">
                  <c:v>42796.949664351851</c:v>
                </c:pt>
                <c:pt idx="3886">
                  <c:v>42796.950011574074</c:v>
                </c:pt>
                <c:pt idx="3887">
                  <c:v>42796.950358796297</c:v>
                </c:pt>
                <c:pt idx="3888">
                  <c:v>42796.950706018521</c:v>
                </c:pt>
                <c:pt idx="3889">
                  <c:v>42796.951053240744</c:v>
                </c:pt>
                <c:pt idx="3890">
                  <c:v>42796.95140046296</c:v>
                </c:pt>
                <c:pt idx="3891">
                  <c:v>42796.951747685183</c:v>
                </c:pt>
                <c:pt idx="3892">
                  <c:v>42796.952094907407</c:v>
                </c:pt>
                <c:pt idx="3893">
                  <c:v>42796.95244212963</c:v>
                </c:pt>
                <c:pt idx="3894">
                  <c:v>42796.952789351853</c:v>
                </c:pt>
                <c:pt idx="3895">
                  <c:v>42796.953136574077</c:v>
                </c:pt>
                <c:pt idx="3896">
                  <c:v>42796.953483796293</c:v>
                </c:pt>
                <c:pt idx="3897">
                  <c:v>42796.953831018516</c:v>
                </c:pt>
                <c:pt idx="3898">
                  <c:v>42796.95417824074</c:v>
                </c:pt>
                <c:pt idx="3899">
                  <c:v>42796.954525462963</c:v>
                </c:pt>
                <c:pt idx="3900">
                  <c:v>42796.954872685186</c:v>
                </c:pt>
                <c:pt idx="3901">
                  <c:v>42796.95521990741</c:v>
                </c:pt>
                <c:pt idx="3902">
                  <c:v>42796.955567129633</c:v>
                </c:pt>
                <c:pt idx="3903">
                  <c:v>42796.955914351849</c:v>
                </c:pt>
                <c:pt idx="3904">
                  <c:v>42796.956261574072</c:v>
                </c:pt>
                <c:pt idx="3905">
                  <c:v>42796.956608796296</c:v>
                </c:pt>
                <c:pt idx="3906">
                  <c:v>42796.956956018519</c:v>
                </c:pt>
                <c:pt idx="3907">
                  <c:v>42796.957303240742</c:v>
                </c:pt>
                <c:pt idx="3908">
                  <c:v>42796.957650462966</c:v>
                </c:pt>
                <c:pt idx="3909">
                  <c:v>42796.957997685182</c:v>
                </c:pt>
                <c:pt idx="3910">
                  <c:v>42796.958344907405</c:v>
                </c:pt>
                <c:pt idx="3911">
                  <c:v>42796.958692129629</c:v>
                </c:pt>
                <c:pt idx="3912">
                  <c:v>42796.959039351852</c:v>
                </c:pt>
                <c:pt idx="3913">
                  <c:v>42796.959386574075</c:v>
                </c:pt>
                <c:pt idx="3914">
                  <c:v>42796.959733796299</c:v>
                </c:pt>
                <c:pt idx="3915">
                  <c:v>42796.960081018522</c:v>
                </c:pt>
                <c:pt idx="3916">
                  <c:v>42796.960428240738</c:v>
                </c:pt>
                <c:pt idx="3917">
                  <c:v>42796.960775462961</c:v>
                </c:pt>
                <c:pt idx="3918">
                  <c:v>42796.961122685185</c:v>
                </c:pt>
                <c:pt idx="3919">
                  <c:v>42796.961469907408</c:v>
                </c:pt>
                <c:pt idx="3920">
                  <c:v>42796.961817129632</c:v>
                </c:pt>
                <c:pt idx="3921">
                  <c:v>42796.962164351855</c:v>
                </c:pt>
                <c:pt idx="3922">
                  <c:v>42796.962511574071</c:v>
                </c:pt>
                <c:pt idx="3923">
                  <c:v>42796.962858796294</c:v>
                </c:pt>
                <c:pt idx="3924">
                  <c:v>42796.963206018518</c:v>
                </c:pt>
                <c:pt idx="3925">
                  <c:v>42796.963553240741</c:v>
                </c:pt>
                <c:pt idx="3926">
                  <c:v>42796.963900462964</c:v>
                </c:pt>
                <c:pt idx="3927">
                  <c:v>42796.964247685188</c:v>
                </c:pt>
                <c:pt idx="3928">
                  <c:v>42796.964594907404</c:v>
                </c:pt>
                <c:pt idx="3929">
                  <c:v>42796.964942129627</c:v>
                </c:pt>
                <c:pt idx="3930">
                  <c:v>42796.965289351851</c:v>
                </c:pt>
                <c:pt idx="3931">
                  <c:v>42796.965636574074</c:v>
                </c:pt>
                <c:pt idx="3932">
                  <c:v>42796.965983796297</c:v>
                </c:pt>
                <c:pt idx="3933">
                  <c:v>42796.966331018521</c:v>
                </c:pt>
                <c:pt idx="3934">
                  <c:v>42796.966678240744</c:v>
                </c:pt>
                <c:pt idx="3935">
                  <c:v>42796.96702546296</c:v>
                </c:pt>
                <c:pt idx="3936">
                  <c:v>42796.967372685183</c:v>
                </c:pt>
                <c:pt idx="3937">
                  <c:v>42796.967719907407</c:v>
                </c:pt>
                <c:pt idx="3938">
                  <c:v>42796.96806712963</c:v>
                </c:pt>
                <c:pt idx="3939">
                  <c:v>42796.968414351853</c:v>
                </c:pt>
                <c:pt idx="3940">
                  <c:v>42796.968761574077</c:v>
                </c:pt>
                <c:pt idx="3941">
                  <c:v>42796.969108796293</c:v>
                </c:pt>
                <c:pt idx="3942">
                  <c:v>42796.969456018516</c:v>
                </c:pt>
                <c:pt idx="3943">
                  <c:v>42796.96980324074</c:v>
                </c:pt>
                <c:pt idx="3944">
                  <c:v>42796.970150462963</c:v>
                </c:pt>
                <c:pt idx="3945">
                  <c:v>42796.970497685186</c:v>
                </c:pt>
                <c:pt idx="3946">
                  <c:v>42796.97084490741</c:v>
                </c:pt>
                <c:pt idx="3947">
                  <c:v>42796.971192129633</c:v>
                </c:pt>
                <c:pt idx="3948">
                  <c:v>42796.971539351849</c:v>
                </c:pt>
                <c:pt idx="3949">
                  <c:v>42796.971886574072</c:v>
                </c:pt>
                <c:pt idx="3950">
                  <c:v>42796.972233796296</c:v>
                </c:pt>
                <c:pt idx="3951">
                  <c:v>42796.972581018519</c:v>
                </c:pt>
                <c:pt idx="3952">
                  <c:v>42796.972928240742</c:v>
                </c:pt>
                <c:pt idx="3953">
                  <c:v>42796.973275462966</c:v>
                </c:pt>
                <c:pt idx="3954">
                  <c:v>42796.973622685182</c:v>
                </c:pt>
                <c:pt idx="3955">
                  <c:v>42796.973969907405</c:v>
                </c:pt>
                <c:pt idx="3956">
                  <c:v>42796.974317129629</c:v>
                </c:pt>
                <c:pt idx="3957">
                  <c:v>42796.974664351852</c:v>
                </c:pt>
                <c:pt idx="3958">
                  <c:v>42796.975011574075</c:v>
                </c:pt>
                <c:pt idx="3959">
                  <c:v>42796.975358796299</c:v>
                </c:pt>
                <c:pt idx="3960">
                  <c:v>42796.975706018522</c:v>
                </c:pt>
                <c:pt idx="3961">
                  <c:v>42796.976053240738</c:v>
                </c:pt>
                <c:pt idx="3962">
                  <c:v>42796.976400462961</c:v>
                </c:pt>
                <c:pt idx="3963">
                  <c:v>42796.976747685185</c:v>
                </c:pt>
                <c:pt idx="3964">
                  <c:v>42796.977094907408</c:v>
                </c:pt>
                <c:pt idx="3965">
                  <c:v>42796.977442129632</c:v>
                </c:pt>
                <c:pt idx="3966">
                  <c:v>42796.977789351855</c:v>
                </c:pt>
                <c:pt idx="3967">
                  <c:v>42796.978136574071</c:v>
                </c:pt>
                <c:pt idx="3968">
                  <c:v>42796.978483796294</c:v>
                </c:pt>
                <c:pt idx="3969">
                  <c:v>42796.978831018518</c:v>
                </c:pt>
                <c:pt idx="3970">
                  <c:v>42796.979178240741</c:v>
                </c:pt>
                <c:pt idx="3971">
                  <c:v>42796.979525462964</c:v>
                </c:pt>
                <c:pt idx="3972">
                  <c:v>42796.979872685188</c:v>
                </c:pt>
                <c:pt idx="3973">
                  <c:v>42796.980219907404</c:v>
                </c:pt>
                <c:pt idx="3974">
                  <c:v>42796.980567129627</c:v>
                </c:pt>
                <c:pt idx="3975">
                  <c:v>42796.980914351851</c:v>
                </c:pt>
                <c:pt idx="3976">
                  <c:v>42796.981261574074</c:v>
                </c:pt>
                <c:pt idx="3977">
                  <c:v>42796.981608796297</c:v>
                </c:pt>
                <c:pt idx="3978">
                  <c:v>42796.981956018521</c:v>
                </c:pt>
                <c:pt idx="3979">
                  <c:v>42796.982303240744</c:v>
                </c:pt>
                <c:pt idx="3980">
                  <c:v>42796.98265046296</c:v>
                </c:pt>
                <c:pt idx="3981">
                  <c:v>42796.982997685183</c:v>
                </c:pt>
                <c:pt idx="3982">
                  <c:v>42796.983344907407</c:v>
                </c:pt>
                <c:pt idx="3983">
                  <c:v>42796.98369212963</c:v>
                </c:pt>
                <c:pt idx="3984">
                  <c:v>42796.984039351853</c:v>
                </c:pt>
                <c:pt idx="3985">
                  <c:v>42796.984386574077</c:v>
                </c:pt>
                <c:pt idx="3986">
                  <c:v>42796.984733796293</c:v>
                </c:pt>
                <c:pt idx="3987">
                  <c:v>42796.985081018516</c:v>
                </c:pt>
                <c:pt idx="3988">
                  <c:v>42796.98542824074</c:v>
                </c:pt>
                <c:pt idx="3989">
                  <c:v>42796.985775462963</c:v>
                </c:pt>
                <c:pt idx="3990">
                  <c:v>42796.986122685186</c:v>
                </c:pt>
                <c:pt idx="3991">
                  <c:v>42796.98646990741</c:v>
                </c:pt>
                <c:pt idx="3992">
                  <c:v>42796.986817129633</c:v>
                </c:pt>
                <c:pt idx="3993">
                  <c:v>42796.987164351849</c:v>
                </c:pt>
                <c:pt idx="3994">
                  <c:v>42796.987511574072</c:v>
                </c:pt>
                <c:pt idx="3995">
                  <c:v>42796.987858796296</c:v>
                </c:pt>
                <c:pt idx="3996">
                  <c:v>42796.988206018519</c:v>
                </c:pt>
                <c:pt idx="3997">
                  <c:v>42796.988553240742</c:v>
                </c:pt>
                <c:pt idx="3998">
                  <c:v>42796.988900462966</c:v>
                </c:pt>
                <c:pt idx="3999">
                  <c:v>42796.989247685182</c:v>
                </c:pt>
                <c:pt idx="4000">
                  <c:v>42796.989594907405</c:v>
                </c:pt>
                <c:pt idx="4001">
                  <c:v>42796.989942129629</c:v>
                </c:pt>
                <c:pt idx="4002">
                  <c:v>42796.990289351852</c:v>
                </c:pt>
                <c:pt idx="4003">
                  <c:v>42796.990636574075</c:v>
                </c:pt>
                <c:pt idx="4004">
                  <c:v>42796.990983796299</c:v>
                </c:pt>
                <c:pt idx="4005">
                  <c:v>42796.991331018522</c:v>
                </c:pt>
                <c:pt idx="4006">
                  <c:v>42796.991678240738</c:v>
                </c:pt>
                <c:pt idx="4007">
                  <c:v>42796.992025462961</c:v>
                </c:pt>
                <c:pt idx="4008">
                  <c:v>42796.992372685185</c:v>
                </c:pt>
                <c:pt idx="4009">
                  <c:v>42796.992719907408</c:v>
                </c:pt>
                <c:pt idx="4010">
                  <c:v>42796.993067129632</c:v>
                </c:pt>
                <c:pt idx="4011">
                  <c:v>42796.993414351855</c:v>
                </c:pt>
                <c:pt idx="4012">
                  <c:v>42796.993761574071</c:v>
                </c:pt>
                <c:pt idx="4013">
                  <c:v>42796.994108796294</c:v>
                </c:pt>
                <c:pt idx="4014">
                  <c:v>42796.994456018518</c:v>
                </c:pt>
                <c:pt idx="4015">
                  <c:v>42796.994803240741</c:v>
                </c:pt>
                <c:pt idx="4016">
                  <c:v>42796.995150462964</c:v>
                </c:pt>
                <c:pt idx="4017">
                  <c:v>42796.995497685188</c:v>
                </c:pt>
                <c:pt idx="4018">
                  <c:v>42796.995844907404</c:v>
                </c:pt>
                <c:pt idx="4019">
                  <c:v>42796.996192129627</c:v>
                </c:pt>
                <c:pt idx="4020">
                  <c:v>42796.996539351851</c:v>
                </c:pt>
                <c:pt idx="4021">
                  <c:v>42796.996886574074</c:v>
                </c:pt>
                <c:pt idx="4022">
                  <c:v>42796.997233796297</c:v>
                </c:pt>
                <c:pt idx="4023">
                  <c:v>42796.997581018521</c:v>
                </c:pt>
                <c:pt idx="4024">
                  <c:v>42796.997928240744</c:v>
                </c:pt>
                <c:pt idx="4025">
                  <c:v>42796.99827546296</c:v>
                </c:pt>
                <c:pt idx="4026">
                  <c:v>42796.998622685183</c:v>
                </c:pt>
                <c:pt idx="4027">
                  <c:v>42796.998969907407</c:v>
                </c:pt>
                <c:pt idx="4028">
                  <c:v>42796.99931712963</c:v>
                </c:pt>
                <c:pt idx="4029">
                  <c:v>42796.999664351853</c:v>
                </c:pt>
                <c:pt idx="4030">
                  <c:v>42797.000011574077</c:v>
                </c:pt>
                <c:pt idx="4031">
                  <c:v>42797.000358796293</c:v>
                </c:pt>
                <c:pt idx="4032">
                  <c:v>42797.000706018516</c:v>
                </c:pt>
                <c:pt idx="4033">
                  <c:v>42797.00105324074</c:v>
                </c:pt>
                <c:pt idx="4034">
                  <c:v>42797.001400462963</c:v>
                </c:pt>
                <c:pt idx="4035">
                  <c:v>42797.001747685186</c:v>
                </c:pt>
                <c:pt idx="4036">
                  <c:v>42797.00209490741</c:v>
                </c:pt>
                <c:pt idx="4037">
                  <c:v>42797.002442129633</c:v>
                </c:pt>
                <c:pt idx="4038">
                  <c:v>42797.002789351849</c:v>
                </c:pt>
                <c:pt idx="4039">
                  <c:v>42797.003136574072</c:v>
                </c:pt>
                <c:pt idx="4040">
                  <c:v>42797.003483796296</c:v>
                </c:pt>
                <c:pt idx="4041">
                  <c:v>42797.003831018519</c:v>
                </c:pt>
                <c:pt idx="4042">
                  <c:v>42797.004178240742</c:v>
                </c:pt>
                <c:pt idx="4043">
                  <c:v>42797.004525462966</c:v>
                </c:pt>
                <c:pt idx="4044">
                  <c:v>42797.004872685182</c:v>
                </c:pt>
                <c:pt idx="4045">
                  <c:v>42797.005219907405</c:v>
                </c:pt>
                <c:pt idx="4046">
                  <c:v>42797.005567129629</c:v>
                </c:pt>
                <c:pt idx="4047">
                  <c:v>42797.005914351852</c:v>
                </c:pt>
                <c:pt idx="4048">
                  <c:v>42797.006261574075</c:v>
                </c:pt>
                <c:pt idx="4049">
                  <c:v>42797.006608796299</c:v>
                </c:pt>
                <c:pt idx="4050">
                  <c:v>42797.006956018522</c:v>
                </c:pt>
                <c:pt idx="4051">
                  <c:v>42797.007303240738</c:v>
                </c:pt>
                <c:pt idx="4052">
                  <c:v>42797.007650462961</c:v>
                </c:pt>
                <c:pt idx="4053">
                  <c:v>42797.007997685185</c:v>
                </c:pt>
                <c:pt idx="4054">
                  <c:v>42797.008344907408</c:v>
                </c:pt>
                <c:pt idx="4055">
                  <c:v>42797.008692129632</c:v>
                </c:pt>
                <c:pt idx="4056">
                  <c:v>42797.009039351855</c:v>
                </c:pt>
                <c:pt idx="4057">
                  <c:v>42797.009386574071</c:v>
                </c:pt>
                <c:pt idx="4058">
                  <c:v>42797.009733796294</c:v>
                </c:pt>
                <c:pt idx="4059">
                  <c:v>42797.010081018518</c:v>
                </c:pt>
                <c:pt idx="4060">
                  <c:v>42797.010428240741</c:v>
                </c:pt>
                <c:pt idx="4061">
                  <c:v>42797.010775462964</c:v>
                </c:pt>
                <c:pt idx="4062">
                  <c:v>42797.011122685188</c:v>
                </c:pt>
                <c:pt idx="4063">
                  <c:v>42797.011469907404</c:v>
                </c:pt>
                <c:pt idx="4064">
                  <c:v>42797.011817129627</c:v>
                </c:pt>
                <c:pt idx="4065">
                  <c:v>42797.012164351851</c:v>
                </c:pt>
                <c:pt idx="4066">
                  <c:v>42797.012511574074</c:v>
                </c:pt>
                <c:pt idx="4067">
                  <c:v>42797.012858796297</c:v>
                </c:pt>
                <c:pt idx="4068">
                  <c:v>42797.013206018521</c:v>
                </c:pt>
                <c:pt idx="4069">
                  <c:v>42797.013553240744</c:v>
                </c:pt>
                <c:pt idx="4070">
                  <c:v>42797.01390046296</c:v>
                </c:pt>
                <c:pt idx="4071">
                  <c:v>42797.014247685183</c:v>
                </c:pt>
                <c:pt idx="4072">
                  <c:v>42797.014594907407</c:v>
                </c:pt>
                <c:pt idx="4073">
                  <c:v>42797.01494212963</c:v>
                </c:pt>
                <c:pt idx="4074">
                  <c:v>42797.015289351853</c:v>
                </c:pt>
                <c:pt idx="4075">
                  <c:v>42797.015636574077</c:v>
                </c:pt>
                <c:pt idx="4076">
                  <c:v>42797.015983796293</c:v>
                </c:pt>
                <c:pt idx="4077">
                  <c:v>42797.016331018516</c:v>
                </c:pt>
                <c:pt idx="4078">
                  <c:v>42797.01667824074</c:v>
                </c:pt>
                <c:pt idx="4079">
                  <c:v>42797.017025462963</c:v>
                </c:pt>
                <c:pt idx="4080">
                  <c:v>42797.017372685186</c:v>
                </c:pt>
                <c:pt idx="4081">
                  <c:v>42797.01771990741</c:v>
                </c:pt>
                <c:pt idx="4082">
                  <c:v>42797.018067129633</c:v>
                </c:pt>
                <c:pt idx="4083">
                  <c:v>42797.018414351849</c:v>
                </c:pt>
                <c:pt idx="4084">
                  <c:v>42797.018761574072</c:v>
                </c:pt>
                <c:pt idx="4085">
                  <c:v>42797.019108796296</c:v>
                </c:pt>
                <c:pt idx="4086">
                  <c:v>42797.019456018519</c:v>
                </c:pt>
                <c:pt idx="4087">
                  <c:v>42797.019803240742</c:v>
                </c:pt>
                <c:pt idx="4088">
                  <c:v>42797.020150462966</c:v>
                </c:pt>
                <c:pt idx="4089">
                  <c:v>42797.020497685182</c:v>
                </c:pt>
                <c:pt idx="4090">
                  <c:v>42797.020844907405</c:v>
                </c:pt>
                <c:pt idx="4091">
                  <c:v>42797.021192129629</c:v>
                </c:pt>
                <c:pt idx="4092">
                  <c:v>42797.021539351852</c:v>
                </c:pt>
                <c:pt idx="4093">
                  <c:v>42797.021886574075</c:v>
                </c:pt>
                <c:pt idx="4094">
                  <c:v>42797.022233796299</c:v>
                </c:pt>
                <c:pt idx="4095">
                  <c:v>42797.022581018522</c:v>
                </c:pt>
                <c:pt idx="4096">
                  <c:v>42797.022928240738</c:v>
                </c:pt>
                <c:pt idx="4097">
                  <c:v>42797.023275462961</c:v>
                </c:pt>
                <c:pt idx="4098">
                  <c:v>42797.023622685185</c:v>
                </c:pt>
                <c:pt idx="4099">
                  <c:v>42797.023969907408</c:v>
                </c:pt>
                <c:pt idx="4100">
                  <c:v>42797.024317129632</c:v>
                </c:pt>
                <c:pt idx="4101">
                  <c:v>42797.024664351855</c:v>
                </c:pt>
                <c:pt idx="4102">
                  <c:v>42797.025011574071</c:v>
                </c:pt>
                <c:pt idx="4103">
                  <c:v>42797.025358796294</c:v>
                </c:pt>
                <c:pt idx="4104">
                  <c:v>42797.025706018518</c:v>
                </c:pt>
                <c:pt idx="4105">
                  <c:v>42797.026053240741</c:v>
                </c:pt>
                <c:pt idx="4106">
                  <c:v>42797.026400462964</c:v>
                </c:pt>
                <c:pt idx="4107">
                  <c:v>42797.026747685188</c:v>
                </c:pt>
                <c:pt idx="4108">
                  <c:v>42797.027094907404</c:v>
                </c:pt>
                <c:pt idx="4109">
                  <c:v>42797.027442129627</c:v>
                </c:pt>
                <c:pt idx="4110">
                  <c:v>42797.027789351851</c:v>
                </c:pt>
                <c:pt idx="4111">
                  <c:v>42797.028136574074</c:v>
                </c:pt>
                <c:pt idx="4112">
                  <c:v>42797.028483796297</c:v>
                </c:pt>
                <c:pt idx="4113">
                  <c:v>42797.028831018521</c:v>
                </c:pt>
                <c:pt idx="4114">
                  <c:v>42797.029178240744</c:v>
                </c:pt>
                <c:pt idx="4115">
                  <c:v>42797.02952546296</c:v>
                </c:pt>
                <c:pt idx="4116">
                  <c:v>42797.029872685183</c:v>
                </c:pt>
                <c:pt idx="4117">
                  <c:v>42797.030219907407</c:v>
                </c:pt>
                <c:pt idx="4118">
                  <c:v>42797.03056712963</c:v>
                </c:pt>
                <c:pt idx="4119">
                  <c:v>42797.030914351853</c:v>
                </c:pt>
                <c:pt idx="4120">
                  <c:v>42797.031261574077</c:v>
                </c:pt>
                <c:pt idx="4121">
                  <c:v>42797.031608796293</c:v>
                </c:pt>
                <c:pt idx="4122">
                  <c:v>42797.031956018516</c:v>
                </c:pt>
                <c:pt idx="4123">
                  <c:v>42797.03230324074</c:v>
                </c:pt>
                <c:pt idx="4124">
                  <c:v>42797.032650462963</c:v>
                </c:pt>
                <c:pt idx="4125">
                  <c:v>42797.032997685186</c:v>
                </c:pt>
                <c:pt idx="4126">
                  <c:v>42797.03334490741</c:v>
                </c:pt>
                <c:pt idx="4127">
                  <c:v>42797.033692129633</c:v>
                </c:pt>
                <c:pt idx="4128">
                  <c:v>42797.034039351849</c:v>
                </c:pt>
                <c:pt idx="4129">
                  <c:v>42797.034386574072</c:v>
                </c:pt>
                <c:pt idx="4130">
                  <c:v>42797.034733796296</c:v>
                </c:pt>
                <c:pt idx="4131">
                  <c:v>42797.035081018519</c:v>
                </c:pt>
                <c:pt idx="4132">
                  <c:v>42797.035428240742</c:v>
                </c:pt>
                <c:pt idx="4133">
                  <c:v>42797.035775462966</c:v>
                </c:pt>
                <c:pt idx="4134">
                  <c:v>42797.036122685182</c:v>
                </c:pt>
                <c:pt idx="4135">
                  <c:v>42797.036469907405</c:v>
                </c:pt>
                <c:pt idx="4136">
                  <c:v>42797.036817129629</c:v>
                </c:pt>
                <c:pt idx="4137">
                  <c:v>42797.037164351852</c:v>
                </c:pt>
                <c:pt idx="4138">
                  <c:v>42797.037511574075</c:v>
                </c:pt>
                <c:pt idx="4139">
                  <c:v>42797.037858796299</c:v>
                </c:pt>
                <c:pt idx="4140">
                  <c:v>42797.038206018522</c:v>
                </c:pt>
                <c:pt idx="4141">
                  <c:v>42797.038553240738</c:v>
                </c:pt>
                <c:pt idx="4142">
                  <c:v>42797.038900462961</c:v>
                </c:pt>
                <c:pt idx="4143">
                  <c:v>42797.039247685185</c:v>
                </c:pt>
                <c:pt idx="4144">
                  <c:v>42797.039594907408</c:v>
                </c:pt>
                <c:pt idx="4145">
                  <c:v>42797.039942129632</c:v>
                </c:pt>
                <c:pt idx="4146">
                  <c:v>42797.040289351855</c:v>
                </c:pt>
                <c:pt idx="4147">
                  <c:v>42797.040636574071</c:v>
                </c:pt>
                <c:pt idx="4148">
                  <c:v>42797.040983796294</c:v>
                </c:pt>
                <c:pt idx="4149">
                  <c:v>42797.041331018518</c:v>
                </c:pt>
                <c:pt idx="4150">
                  <c:v>42797.041678240741</c:v>
                </c:pt>
                <c:pt idx="4151">
                  <c:v>42797.042025462964</c:v>
                </c:pt>
                <c:pt idx="4152">
                  <c:v>42797.042372685188</c:v>
                </c:pt>
                <c:pt idx="4153">
                  <c:v>42797.042719907404</c:v>
                </c:pt>
                <c:pt idx="4154">
                  <c:v>42797.043067129627</c:v>
                </c:pt>
                <c:pt idx="4155">
                  <c:v>42797.043414351851</c:v>
                </c:pt>
                <c:pt idx="4156">
                  <c:v>42797.043761574074</c:v>
                </c:pt>
                <c:pt idx="4157">
                  <c:v>42797.044108796297</c:v>
                </c:pt>
                <c:pt idx="4158">
                  <c:v>42797.044456018521</c:v>
                </c:pt>
                <c:pt idx="4159">
                  <c:v>42797.044803240744</c:v>
                </c:pt>
                <c:pt idx="4160">
                  <c:v>42797.04515046296</c:v>
                </c:pt>
                <c:pt idx="4161">
                  <c:v>42797.045497685183</c:v>
                </c:pt>
                <c:pt idx="4162">
                  <c:v>42797.045844907407</c:v>
                </c:pt>
                <c:pt idx="4163">
                  <c:v>42797.04619212963</c:v>
                </c:pt>
                <c:pt idx="4164">
                  <c:v>42797.046539351853</c:v>
                </c:pt>
                <c:pt idx="4165">
                  <c:v>42797.046886574077</c:v>
                </c:pt>
                <c:pt idx="4166">
                  <c:v>42797.047233796293</c:v>
                </c:pt>
                <c:pt idx="4167">
                  <c:v>42797.047581018516</c:v>
                </c:pt>
                <c:pt idx="4168">
                  <c:v>42797.04792824074</c:v>
                </c:pt>
                <c:pt idx="4169">
                  <c:v>42797.048275462963</c:v>
                </c:pt>
                <c:pt idx="4170">
                  <c:v>42797.048622685186</c:v>
                </c:pt>
                <c:pt idx="4171">
                  <c:v>42797.04896990741</c:v>
                </c:pt>
                <c:pt idx="4172">
                  <c:v>42797.049317129633</c:v>
                </c:pt>
                <c:pt idx="4173">
                  <c:v>42797.049664351849</c:v>
                </c:pt>
                <c:pt idx="4174">
                  <c:v>42797.050011574072</c:v>
                </c:pt>
                <c:pt idx="4175">
                  <c:v>42797.050358796296</c:v>
                </c:pt>
                <c:pt idx="4176">
                  <c:v>42797.050706018519</c:v>
                </c:pt>
                <c:pt idx="4177">
                  <c:v>42797.051053240742</c:v>
                </c:pt>
                <c:pt idx="4178">
                  <c:v>42797.051400462966</c:v>
                </c:pt>
                <c:pt idx="4179">
                  <c:v>42797.051747685182</c:v>
                </c:pt>
                <c:pt idx="4180">
                  <c:v>42797.052094907405</c:v>
                </c:pt>
                <c:pt idx="4181">
                  <c:v>42797.052442129629</c:v>
                </c:pt>
                <c:pt idx="4182">
                  <c:v>42797.052789351852</c:v>
                </c:pt>
                <c:pt idx="4183">
                  <c:v>42797.053136574075</c:v>
                </c:pt>
                <c:pt idx="4184">
                  <c:v>42797.053483796299</c:v>
                </c:pt>
                <c:pt idx="4185">
                  <c:v>42797.053831018522</c:v>
                </c:pt>
                <c:pt idx="4186">
                  <c:v>42797.054178240738</c:v>
                </c:pt>
                <c:pt idx="4187">
                  <c:v>42797.054525462961</c:v>
                </c:pt>
                <c:pt idx="4188">
                  <c:v>42797.054872685185</c:v>
                </c:pt>
                <c:pt idx="4189">
                  <c:v>42797.055219907408</c:v>
                </c:pt>
                <c:pt idx="4190">
                  <c:v>42797.055567129632</c:v>
                </c:pt>
                <c:pt idx="4191">
                  <c:v>42797.055914351855</c:v>
                </c:pt>
                <c:pt idx="4192">
                  <c:v>42797.056261574071</c:v>
                </c:pt>
                <c:pt idx="4193">
                  <c:v>42797.056608796294</c:v>
                </c:pt>
                <c:pt idx="4194">
                  <c:v>42797.056956018518</c:v>
                </c:pt>
                <c:pt idx="4195">
                  <c:v>42797.057303240741</c:v>
                </c:pt>
                <c:pt idx="4196">
                  <c:v>42797.057650462964</c:v>
                </c:pt>
                <c:pt idx="4197">
                  <c:v>42797.057997685188</c:v>
                </c:pt>
                <c:pt idx="4198">
                  <c:v>42797.058344907404</c:v>
                </c:pt>
                <c:pt idx="4199">
                  <c:v>42797.058692129627</c:v>
                </c:pt>
                <c:pt idx="4200">
                  <c:v>42797.059039351851</c:v>
                </c:pt>
                <c:pt idx="4201">
                  <c:v>42797.059386574074</c:v>
                </c:pt>
                <c:pt idx="4202">
                  <c:v>42797.059733796297</c:v>
                </c:pt>
                <c:pt idx="4203">
                  <c:v>42797.060081018521</c:v>
                </c:pt>
                <c:pt idx="4204">
                  <c:v>42797.060428240744</c:v>
                </c:pt>
                <c:pt idx="4205">
                  <c:v>42797.06077546296</c:v>
                </c:pt>
                <c:pt idx="4206">
                  <c:v>42797.061122685183</c:v>
                </c:pt>
                <c:pt idx="4207">
                  <c:v>42797.061469907407</c:v>
                </c:pt>
                <c:pt idx="4208">
                  <c:v>42797.06181712963</c:v>
                </c:pt>
                <c:pt idx="4209">
                  <c:v>42797.062164351853</c:v>
                </c:pt>
                <c:pt idx="4210">
                  <c:v>42797.062511574077</c:v>
                </c:pt>
                <c:pt idx="4211">
                  <c:v>42797.062858796293</c:v>
                </c:pt>
                <c:pt idx="4212">
                  <c:v>42797.063206018516</c:v>
                </c:pt>
                <c:pt idx="4213">
                  <c:v>42797.06355324074</c:v>
                </c:pt>
                <c:pt idx="4214">
                  <c:v>42797.063900462963</c:v>
                </c:pt>
                <c:pt idx="4215">
                  <c:v>42797.064247685186</c:v>
                </c:pt>
                <c:pt idx="4216">
                  <c:v>42797.06459490741</c:v>
                </c:pt>
                <c:pt idx="4217">
                  <c:v>42797.064942129633</c:v>
                </c:pt>
                <c:pt idx="4218">
                  <c:v>42797.065289351849</c:v>
                </c:pt>
                <c:pt idx="4219">
                  <c:v>42797.065636574072</c:v>
                </c:pt>
                <c:pt idx="4220">
                  <c:v>42797.065983796296</c:v>
                </c:pt>
                <c:pt idx="4221">
                  <c:v>42797.066331018519</c:v>
                </c:pt>
                <c:pt idx="4222">
                  <c:v>42797.066678240742</c:v>
                </c:pt>
                <c:pt idx="4223">
                  <c:v>42797.067025462966</c:v>
                </c:pt>
                <c:pt idx="4224">
                  <c:v>42797.067372685182</c:v>
                </c:pt>
                <c:pt idx="4225">
                  <c:v>42797.067719907405</c:v>
                </c:pt>
                <c:pt idx="4226">
                  <c:v>42797.068067129629</c:v>
                </c:pt>
                <c:pt idx="4227">
                  <c:v>42797.068414351852</c:v>
                </c:pt>
                <c:pt idx="4228">
                  <c:v>42797.068761574075</c:v>
                </c:pt>
                <c:pt idx="4229">
                  <c:v>42797.069108796299</c:v>
                </c:pt>
                <c:pt idx="4230">
                  <c:v>42797.069456018522</c:v>
                </c:pt>
                <c:pt idx="4231">
                  <c:v>42797.069803240738</c:v>
                </c:pt>
                <c:pt idx="4232">
                  <c:v>42797.070150462961</c:v>
                </c:pt>
                <c:pt idx="4233">
                  <c:v>42797.070497685185</c:v>
                </c:pt>
                <c:pt idx="4234">
                  <c:v>42797.070844907408</c:v>
                </c:pt>
                <c:pt idx="4235">
                  <c:v>42797.071192129632</c:v>
                </c:pt>
                <c:pt idx="4236">
                  <c:v>42797.071539351855</c:v>
                </c:pt>
                <c:pt idx="4237">
                  <c:v>42797.071886574071</c:v>
                </c:pt>
                <c:pt idx="4238">
                  <c:v>42797.072233796294</c:v>
                </c:pt>
                <c:pt idx="4239">
                  <c:v>42797.072581018518</c:v>
                </c:pt>
                <c:pt idx="4240">
                  <c:v>42797.072928240741</c:v>
                </c:pt>
                <c:pt idx="4241">
                  <c:v>42797.073275462964</c:v>
                </c:pt>
                <c:pt idx="4242">
                  <c:v>42797.073622685188</c:v>
                </c:pt>
                <c:pt idx="4243">
                  <c:v>42797.073969907404</c:v>
                </c:pt>
                <c:pt idx="4244">
                  <c:v>42797.074317129627</c:v>
                </c:pt>
                <c:pt idx="4245">
                  <c:v>42797.074664351851</c:v>
                </c:pt>
                <c:pt idx="4246">
                  <c:v>42797.075011574074</c:v>
                </c:pt>
                <c:pt idx="4247">
                  <c:v>42797.075358796297</c:v>
                </c:pt>
                <c:pt idx="4248">
                  <c:v>42797.075706018521</c:v>
                </c:pt>
                <c:pt idx="4249">
                  <c:v>42797.076053240744</c:v>
                </c:pt>
                <c:pt idx="4250">
                  <c:v>42797.07640046296</c:v>
                </c:pt>
                <c:pt idx="4251">
                  <c:v>42797.076747685183</c:v>
                </c:pt>
                <c:pt idx="4252">
                  <c:v>42797.077094907407</c:v>
                </c:pt>
                <c:pt idx="4253">
                  <c:v>42797.07744212963</c:v>
                </c:pt>
                <c:pt idx="4254">
                  <c:v>42797.077789351853</c:v>
                </c:pt>
                <c:pt idx="4255">
                  <c:v>42797.078136574077</c:v>
                </c:pt>
                <c:pt idx="4256">
                  <c:v>42797.078483796293</c:v>
                </c:pt>
                <c:pt idx="4257">
                  <c:v>42797.078831018516</c:v>
                </c:pt>
                <c:pt idx="4258">
                  <c:v>42797.07917824074</c:v>
                </c:pt>
                <c:pt idx="4259">
                  <c:v>42797.079525462963</c:v>
                </c:pt>
                <c:pt idx="4260">
                  <c:v>42797.079872685186</c:v>
                </c:pt>
                <c:pt idx="4261">
                  <c:v>42797.08021990741</c:v>
                </c:pt>
                <c:pt idx="4262">
                  <c:v>42797.080567129633</c:v>
                </c:pt>
                <c:pt idx="4263">
                  <c:v>42797.080914351849</c:v>
                </c:pt>
                <c:pt idx="4264">
                  <c:v>42797.081261574072</c:v>
                </c:pt>
                <c:pt idx="4265">
                  <c:v>42797.081608796296</c:v>
                </c:pt>
                <c:pt idx="4266">
                  <c:v>42797.081956018519</c:v>
                </c:pt>
                <c:pt idx="4267">
                  <c:v>42797.082303240742</c:v>
                </c:pt>
                <c:pt idx="4268">
                  <c:v>42797.082650462966</c:v>
                </c:pt>
                <c:pt idx="4269">
                  <c:v>42797.082997685182</c:v>
                </c:pt>
                <c:pt idx="4270">
                  <c:v>42797.083344907405</c:v>
                </c:pt>
                <c:pt idx="4271">
                  <c:v>42797.083692129629</c:v>
                </c:pt>
                <c:pt idx="4272">
                  <c:v>42797.084039351852</c:v>
                </c:pt>
                <c:pt idx="4273">
                  <c:v>42797.084386574075</c:v>
                </c:pt>
                <c:pt idx="4274">
                  <c:v>42797.084733796299</c:v>
                </c:pt>
                <c:pt idx="4275">
                  <c:v>42797.085081018522</c:v>
                </c:pt>
                <c:pt idx="4276">
                  <c:v>42797.085428240738</c:v>
                </c:pt>
                <c:pt idx="4277">
                  <c:v>42797.085775462961</c:v>
                </c:pt>
                <c:pt idx="4278">
                  <c:v>42797.086122685185</c:v>
                </c:pt>
                <c:pt idx="4279">
                  <c:v>42797.086469907408</c:v>
                </c:pt>
                <c:pt idx="4280">
                  <c:v>42797.086817129632</c:v>
                </c:pt>
                <c:pt idx="4281">
                  <c:v>42797.087164351855</c:v>
                </c:pt>
                <c:pt idx="4282">
                  <c:v>42797.087511574071</c:v>
                </c:pt>
                <c:pt idx="4283">
                  <c:v>42797.087858796294</c:v>
                </c:pt>
                <c:pt idx="4284">
                  <c:v>42797.088206018518</c:v>
                </c:pt>
                <c:pt idx="4285">
                  <c:v>42797.088553240741</c:v>
                </c:pt>
                <c:pt idx="4286">
                  <c:v>42797.088900462964</c:v>
                </c:pt>
                <c:pt idx="4287">
                  <c:v>42797.089247685188</c:v>
                </c:pt>
                <c:pt idx="4288">
                  <c:v>42797.089594907404</c:v>
                </c:pt>
                <c:pt idx="4289">
                  <c:v>42797.089942129627</c:v>
                </c:pt>
                <c:pt idx="4290">
                  <c:v>42797.090289351851</c:v>
                </c:pt>
                <c:pt idx="4291">
                  <c:v>42797.090636574074</c:v>
                </c:pt>
                <c:pt idx="4292">
                  <c:v>42797.090983796297</c:v>
                </c:pt>
                <c:pt idx="4293">
                  <c:v>42797.091331018521</c:v>
                </c:pt>
                <c:pt idx="4294">
                  <c:v>42797.091678240744</c:v>
                </c:pt>
                <c:pt idx="4295">
                  <c:v>42797.09202546296</c:v>
                </c:pt>
                <c:pt idx="4296">
                  <c:v>42797.092372685183</c:v>
                </c:pt>
                <c:pt idx="4297">
                  <c:v>42797.092719907407</c:v>
                </c:pt>
                <c:pt idx="4298">
                  <c:v>42797.09306712963</c:v>
                </c:pt>
                <c:pt idx="4299">
                  <c:v>42797.093414351853</c:v>
                </c:pt>
                <c:pt idx="4300">
                  <c:v>42797.093761574077</c:v>
                </c:pt>
                <c:pt idx="4301">
                  <c:v>42797.094108796293</c:v>
                </c:pt>
                <c:pt idx="4302">
                  <c:v>42797.094456018516</c:v>
                </c:pt>
                <c:pt idx="4303">
                  <c:v>42797.09480324074</c:v>
                </c:pt>
                <c:pt idx="4304">
                  <c:v>42797.095150462963</c:v>
                </c:pt>
                <c:pt idx="4305">
                  <c:v>42797.095497685186</c:v>
                </c:pt>
                <c:pt idx="4306">
                  <c:v>42797.09584490741</c:v>
                </c:pt>
                <c:pt idx="4307">
                  <c:v>42797.096192129633</c:v>
                </c:pt>
                <c:pt idx="4308">
                  <c:v>42797.096539351849</c:v>
                </c:pt>
                <c:pt idx="4309">
                  <c:v>42797.096886574072</c:v>
                </c:pt>
                <c:pt idx="4310">
                  <c:v>42797.097233796296</c:v>
                </c:pt>
                <c:pt idx="4311">
                  <c:v>42797.097581018519</c:v>
                </c:pt>
                <c:pt idx="4312">
                  <c:v>42797.097928240742</c:v>
                </c:pt>
                <c:pt idx="4313">
                  <c:v>42797.098275462966</c:v>
                </c:pt>
                <c:pt idx="4314">
                  <c:v>42797.098622685182</c:v>
                </c:pt>
                <c:pt idx="4315">
                  <c:v>42797.098969907405</c:v>
                </c:pt>
                <c:pt idx="4316">
                  <c:v>42797.099317129629</c:v>
                </c:pt>
                <c:pt idx="4317">
                  <c:v>42797.099664351852</c:v>
                </c:pt>
                <c:pt idx="4318">
                  <c:v>42797.100011574075</c:v>
                </c:pt>
                <c:pt idx="4319">
                  <c:v>42797.100358796299</c:v>
                </c:pt>
                <c:pt idx="4320">
                  <c:v>42797.100706018522</c:v>
                </c:pt>
                <c:pt idx="4321">
                  <c:v>42797.101053240738</c:v>
                </c:pt>
                <c:pt idx="4322">
                  <c:v>42797.101400462961</c:v>
                </c:pt>
                <c:pt idx="4323">
                  <c:v>42797.101747685185</c:v>
                </c:pt>
                <c:pt idx="4324">
                  <c:v>42797.102094907408</c:v>
                </c:pt>
                <c:pt idx="4325">
                  <c:v>42797.102442129632</c:v>
                </c:pt>
                <c:pt idx="4326">
                  <c:v>42797.102789351855</c:v>
                </c:pt>
                <c:pt idx="4327">
                  <c:v>42797.103136574071</c:v>
                </c:pt>
                <c:pt idx="4328">
                  <c:v>42797.103483796294</c:v>
                </c:pt>
                <c:pt idx="4329">
                  <c:v>42797.103831018518</c:v>
                </c:pt>
                <c:pt idx="4330">
                  <c:v>42797.104178240741</c:v>
                </c:pt>
                <c:pt idx="4331">
                  <c:v>42797.104525462964</c:v>
                </c:pt>
                <c:pt idx="4332">
                  <c:v>42797.104872685188</c:v>
                </c:pt>
                <c:pt idx="4333">
                  <c:v>42797.105219907404</c:v>
                </c:pt>
                <c:pt idx="4334">
                  <c:v>42797.105567129627</c:v>
                </c:pt>
                <c:pt idx="4335">
                  <c:v>42797.105914351851</c:v>
                </c:pt>
                <c:pt idx="4336">
                  <c:v>42797.106261574074</c:v>
                </c:pt>
                <c:pt idx="4337">
                  <c:v>42797.106608796297</c:v>
                </c:pt>
                <c:pt idx="4338">
                  <c:v>42797.106956018521</c:v>
                </c:pt>
                <c:pt idx="4339">
                  <c:v>42797.107303240744</c:v>
                </c:pt>
                <c:pt idx="4340">
                  <c:v>42797.10765046296</c:v>
                </c:pt>
                <c:pt idx="4341">
                  <c:v>42797.107997685183</c:v>
                </c:pt>
                <c:pt idx="4342">
                  <c:v>42797.108344907407</c:v>
                </c:pt>
                <c:pt idx="4343">
                  <c:v>42797.10869212963</c:v>
                </c:pt>
                <c:pt idx="4344">
                  <c:v>42797.109039351853</c:v>
                </c:pt>
                <c:pt idx="4345">
                  <c:v>42797.109386574077</c:v>
                </c:pt>
                <c:pt idx="4346">
                  <c:v>42797.109733796293</c:v>
                </c:pt>
                <c:pt idx="4347">
                  <c:v>42797.110081018516</c:v>
                </c:pt>
                <c:pt idx="4348">
                  <c:v>42797.11042824074</c:v>
                </c:pt>
                <c:pt idx="4349">
                  <c:v>42797.110775462963</c:v>
                </c:pt>
                <c:pt idx="4350">
                  <c:v>42797.111122685186</c:v>
                </c:pt>
                <c:pt idx="4351">
                  <c:v>42797.11146990741</c:v>
                </c:pt>
                <c:pt idx="4352">
                  <c:v>42797.111817129633</c:v>
                </c:pt>
                <c:pt idx="4353">
                  <c:v>42797.112164351849</c:v>
                </c:pt>
                <c:pt idx="4354">
                  <c:v>42797.112511574072</c:v>
                </c:pt>
                <c:pt idx="4355">
                  <c:v>42797.112858796296</c:v>
                </c:pt>
                <c:pt idx="4356">
                  <c:v>42797.113206018519</c:v>
                </c:pt>
                <c:pt idx="4357">
                  <c:v>42797.113553240742</c:v>
                </c:pt>
                <c:pt idx="4358">
                  <c:v>42797.113900462966</c:v>
                </c:pt>
                <c:pt idx="4359">
                  <c:v>42797.114247685182</c:v>
                </c:pt>
                <c:pt idx="4360">
                  <c:v>42797.114594907405</c:v>
                </c:pt>
                <c:pt idx="4361">
                  <c:v>42797.114942129629</c:v>
                </c:pt>
                <c:pt idx="4362">
                  <c:v>42797.115289351852</c:v>
                </c:pt>
                <c:pt idx="4363">
                  <c:v>42797.115636574075</c:v>
                </c:pt>
                <c:pt idx="4364">
                  <c:v>42797.115983796299</c:v>
                </c:pt>
                <c:pt idx="4365">
                  <c:v>42797.116331018522</c:v>
                </c:pt>
                <c:pt idx="4366">
                  <c:v>42797.116678240738</c:v>
                </c:pt>
                <c:pt idx="4367">
                  <c:v>42797.117025462961</c:v>
                </c:pt>
                <c:pt idx="4368">
                  <c:v>42797.117372685185</c:v>
                </c:pt>
                <c:pt idx="4369">
                  <c:v>42797.117719907408</c:v>
                </c:pt>
                <c:pt idx="4370">
                  <c:v>42797.118067129632</c:v>
                </c:pt>
                <c:pt idx="4371">
                  <c:v>42797.118414351855</c:v>
                </c:pt>
                <c:pt idx="4372">
                  <c:v>42797.118761574071</c:v>
                </c:pt>
                <c:pt idx="4373">
                  <c:v>42797.119108796294</c:v>
                </c:pt>
                <c:pt idx="4374">
                  <c:v>42797.119456018518</c:v>
                </c:pt>
                <c:pt idx="4375">
                  <c:v>42797.119803240741</c:v>
                </c:pt>
                <c:pt idx="4376">
                  <c:v>42797.120150462964</c:v>
                </c:pt>
                <c:pt idx="4377">
                  <c:v>42797.120497685188</c:v>
                </c:pt>
                <c:pt idx="4378">
                  <c:v>42797.120844907404</c:v>
                </c:pt>
                <c:pt idx="4379">
                  <c:v>42797.121192129627</c:v>
                </c:pt>
                <c:pt idx="4380">
                  <c:v>42797.121539351851</c:v>
                </c:pt>
                <c:pt idx="4381">
                  <c:v>42797.121886574074</c:v>
                </c:pt>
                <c:pt idx="4382">
                  <c:v>42797.122233796297</c:v>
                </c:pt>
                <c:pt idx="4383">
                  <c:v>42797.122581018521</c:v>
                </c:pt>
                <c:pt idx="4384">
                  <c:v>42797.122928240744</c:v>
                </c:pt>
                <c:pt idx="4385">
                  <c:v>42797.12327546296</c:v>
                </c:pt>
                <c:pt idx="4386">
                  <c:v>42797.123622685183</c:v>
                </c:pt>
                <c:pt idx="4387">
                  <c:v>42797.123969907407</c:v>
                </c:pt>
                <c:pt idx="4388">
                  <c:v>42797.12431712963</c:v>
                </c:pt>
                <c:pt idx="4389">
                  <c:v>42797.124664351853</c:v>
                </c:pt>
                <c:pt idx="4390">
                  <c:v>42797.125011574077</c:v>
                </c:pt>
                <c:pt idx="4391">
                  <c:v>42797.125358796293</c:v>
                </c:pt>
                <c:pt idx="4392">
                  <c:v>42797.125706018516</c:v>
                </c:pt>
                <c:pt idx="4393">
                  <c:v>42797.12605324074</c:v>
                </c:pt>
                <c:pt idx="4394">
                  <c:v>42797.126400462963</c:v>
                </c:pt>
                <c:pt idx="4395">
                  <c:v>42797.126747685186</c:v>
                </c:pt>
                <c:pt idx="4396">
                  <c:v>42797.12709490741</c:v>
                </c:pt>
                <c:pt idx="4397">
                  <c:v>42797.127442129633</c:v>
                </c:pt>
                <c:pt idx="4398">
                  <c:v>42797.127789351849</c:v>
                </c:pt>
                <c:pt idx="4399">
                  <c:v>42797.128136574072</c:v>
                </c:pt>
                <c:pt idx="4400">
                  <c:v>42797.128483796296</c:v>
                </c:pt>
                <c:pt idx="4401">
                  <c:v>42797.128831018519</c:v>
                </c:pt>
                <c:pt idx="4402">
                  <c:v>42797.129178240742</c:v>
                </c:pt>
                <c:pt idx="4403">
                  <c:v>42797.129525462966</c:v>
                </c:pt>
                <c:pt idx="4404">
                  <c:v>42797.129872685182</c:v>
                </c:pt>
                <c:pt idx="4405">
                  <c:v>42797.130219907405</c:v>
                </c:pt>
                <c:pt idx="4406">
                  <c:v>42797.130567129629</c:v>
                </c:pt>
                <c:pt idx="4407">
                  <c:v>42797.130914351852</c:v>
                </c:pt>
                <c:pt idx="4408">
                  <c:v>42797.131261574075</c:v>
                </c:pt>
                <c:pt idx="4409">
                  <c:v>42797.131608796299</c:v>
                </c:pt>
                <c:pt idx="4410">
                  <c:v>42797.131956018522</c:v>
                </c:pt>
                <c:pt idx="4411">
                  <c:v>42797.132303240738</c:v>
                </c:pt>
                <c:pt idx="4412">
                  <c:v>42797.132650462961</c:v>
                </c:pt>
                <c:pt idx="4413">
                  <c:v>42797.132997685185</c:v>
                </c:pt>
                <c:pt idx="4414">
                  <c:v>42797.133344907408</c:v>
                </c:pt>
                <c:pt idx="4415">
                  <c:v>42797.133692129632</c:v>
                </c:pt>
                <c:pt idx="4416">
                  <c:v>42797.134039351855</c:v>
                </c:pt>
                <c:pt idx="4417">
                  <c:v>42797.134386574071</c:v>
                </c:pt>
                <c:pt idx="4418">
                  <c:v>42797.134733796294</c:v>
                </c:pt>
                <c:pt idx="4419">
                  <c:v>42797.135081018518</c:v>
                </c:pt>
                <c:pt idx="4420">
                  <c:v>42797.135428240741</c:v>
                </c:pt>
                <c:pt idx="4421">
                  <c:v>42797.135775462964</c:v>
                </c:pt>
                <c:pt idx="4422">
                  <c:v>42797.136122685188</c:v>
                </c:pt>
                <c:pt idx="4423">
                  <c:v>42797.136469907404</c:v>
                </c:pt>
                <c:pt idx="4424">
                  <c:v>42797.136817129627</c:v>
                </c:pt>
                <c:pt idx="4425">
                  <c:v>42797.137164351851</c:v>
                </c:pt>
                <c:pt idx="4426">
                  <c:v>42797.137511574074</c:v>
                </c:pt>
                <c:pt idx="4427">
                  <c:v>42797.137858796297</c:v>
                </c:pt>
                <c:pt idx="4428">
                  <c:v>42797.138206018521</c:v>
                </c:pt>
                <c:pt idx="4429">
                  <c:v>42797.138553240744</c:v>
                </c:pt>
                <c:pt idx="4430">
                  <c:v>42797.13890046296</c:v>
                </c:pt>
                <c:pt idx="4431">
                  <c:v>42797.139247685183</c:v>
                </c:pt>
                <c:pt idx="4432">
                  <c:v>42797.139594907407</c:v>
                </c:pt>
                <c:pt idx="4433">
                  <c:v>42797.13994212963</c:v>
                </c:pt>
                <c:pt idx="4434">
                  <c:v>42797.140289351853</c:v>
                </c:pt>
                <c:pt idx="4435">
                  <c:v>42797.140636574077</c:v>
                </c:pt>
                <c:pt idx="4436">
                  <c:v>42797.140983796293</c:v>
                </c:pt>
                <c:pt idx="4437">
                  <c:v>42797.141331018516</c:v>
                </c:pt>
                <c:pt idx="4438">
                  <c:v>42797.14167824074</c:v>
                </c:pt>
                <c:pt idx="4439">
                  <c:v>42797.142025462963</c:v>
                </c:pt>
                <c:pt idx="4440">
                  <c:v>42797.142372685186</c:v>
                </c:pt>
                <c:pt idx="4441">
                  <c:v>42797.14271990741</c:v>
                </c:pt>
                <c:pt idx="4442">
                  <c:v>42797.143067129633</c:v>
                </c:pt>
                <c:pt idx="4443">
                  <c:v>42797.143414351849</c:v>
                </c:pt>
                <c:pt idx="4444">
                  <c:v>42797.143761574072</c:v>
                </c:pt>
                <c:pt idx="4445">
                  <c:v>42797.144108796296</c:v>
                </c:pt>
                <c:pt idx="4446">
                  <c:v>42797.144456018519</c:v>
                </c:pt>
                <c:pt idx="4447">
                  <c:v>42797.144803240742</c:v>
                </c:pt>
                <c:pt idx="4448">
                  <c:v>42797.145150462966</c:v>
                </c:pt>
                <c:pt idx="4449">
                  <c:v>42797.145497685182</c:v>
                </c:pt>
                <c:pt idx="4450">
                  <c:v>42797.145844907405</c:v>
                </c:pt>
                <c:pt idx="4451">
                  <c:v>42797.146192129629</c:v>
                </c:pt>
                <c:pt idx="4452">
                  <c:v>42797.146539351852</c:v>
                </c:pt>
                <c:pt idx="4453">
                  <c:v>42797.146886574075</c:v>
                </c:pt>
                <c:pt idx="4454">
                  <c:v>42797.147233796299</c:v>
                </c:pt>
                <c:pt idx="4455">
                  <c:v>42797.147581018522</c:v>
                </c:pt>
                <c:pt idx="4456">
                  <c:v>42797.147928240738</c:v>
                </c:pt>
                <c:pt idx="4457">
                  <c:v>42797.148275462961</c:v>
                </c:pt>
                <c:pt idx="4458">
                  <c:v>42797.148622685185</c:v>
                </c:pt>
                <c:pt idx="4459">
                  <c:v>42797.148969907408</c:v>
                </c:pt>
                <c:pt idx="4460">
                  <c:v>42797.149317129632</c:v>
                </c:pt>
                <c:pt idx="4461">
                  <c:v>42797.149664351855</c:v>
                </c:pt>
                <c:pt idx="4462">
                  <c:v>42797.150011574071</c:v>
                </c:pt>
                <c:pt idx="4463">
                  <c:v>42797.150358796294</c:v>
                </c:pt>
                <c:pt idx="4464">
                  <c:v>42797.150706018518</c:v>
                </c:pt>
                <c:pt idx="4465">
                  <c:v>42797.151053240741</c:v>
                </c:pt>
                <c:pt idx="4466">
                  <c:v>42797.151400462964</c:v>
                </c:pt>
                <c:pt idx="4467">
                  <c:v>42797.151747685188</c:v>
                </c:pt>
                <c:pt idx="4468">
                  <c:v>42797.152094907404</c:v>
                </c:pt>
                <c:pt idx="4469">
                  <c:v>42797.152442129627</c:v>
                </c:pt>
                <c:pt idx="4470">
                  <c:v>42797.152789351851</c:v>
                </c:pt>
                <c:pt idx="4471">
                  <c:v>42797.153136574074</c:v>
                </c:pt>
                <c:pt idx="4472">
                  <c:v>42797.153483796297</c:v>
                </c:pt>
                <c:pt idx="4473">
                  <c:v>42797.153831018521</c:v>
                </c:pt>
                <c:pt idx="4474">
                  <c:v>42797.154178240744</c:v>
                </c:pt>
                <c:pt idx="4475">
                  <c:v>42797.15452546296</c:v>
                </c:pt>
                <c:pt idx="4476">
                  <c:v>42797.154872685183</c:v>
                </c:pt>
                <c:pt idx="4477">
                  <c:v>42797.155219907407</c:v>
                </c:pt>
                <c:pt idx="4478">
                  <c:v>42797.15556712963</c:v>
                </c:pt>
                <c:pt idx="4479">
                  <c:v>42797.155914351853</c:v>
                </c:pt>
                <c:pt idx="4480">
                  <c:v>42797.156261574077</c:v>
                </c:pt>
                <c:pt idx="4481">
                  <c:v>42797.156608796293</c:v>
                </c:pt>
                <c:pt idx="4482">
                  <c:v>42797.156956018516</c:v>
                </c:pt>
                <c:pt idx="4483">
                  <c:v>42797.15730324074</c:v>
                </c:pt>
                <c:pt idx="4484">
                  <c:v>42797.157650462963</c:v>
                </c:pt>
                <c:pt idx="4485">
                  <c:v>42797.157997685186</c:v>
                </c:pt>
                <c:pt idx="4486">
                  <c:v>42797.15834490741</c:v>
                </c:pt>
                <c:pt idx="4487">
                  <c:v>42797.158692129633</c:v>
                </c:pt>
                <c:pt idx="4488">
                  <c:v>42797.159039351849</c:v>
                </c:pt>
                <c:pt idx="4489">
                  <c:v>42797.159386574072</c:v>
                </c:pt>
                <c:pt idx="4490">
                  <c:v>42797.159733796296</c:v>
                </c:pt>
                <c:pt idx="4491">
                  <c:v>42797.160081018519</c:v>
                </c:pt>
                <c:pt idx="4492">
                  <c:v>42797.160428240742</c:v>
                </c:pt>
                <c:pt idx="4493">
                  <c:v>42797.160775462966</c:v>
                </c:pt>
                <c:pt idx="4494">
                  <c:v>42797.161122685182</c:v>
                </c:pt>
                <c:pt idx="4495">
                  <c:v>42797.161469907405</c:v>
                </c:pt>
                <c:pt idx="4496">
                  <c:v>42797.161817129629</c:v>
                </c:pt>
                <c:pt idx="4497">
                  <c:v>42797.162164351852</c:v>
                </c:pt>
                <c:pt idx="4498">
                  <c:v>42797.162511574075</c:v>
                </c:pt>
                <c:pt idx="4499">
                  <c:v>42797.162858796299</c:v>
                </c:pt>
                <c:pt idx="4500">
                  <c:v>42797.163206018522</c:v>
                </c:pt>
                <c:pt idx="4501">
                  <c:v>42797.163553240738</c:v>
                </c:pt>
                <c:pt idx="4502">
                  <c:v>42797.163900462961</c:v>
                </c:pt>
                <c:pt idx="4503">
                  <c:v>42797.164247685185</c:v>
                </c:pt>
                <c:pt idx="4504">
                  <c:v>42797.164594907408</c:v>
                </c:pt>
                <c:pt idx="4505">
                  <c:v>42797.164942129632</c:v>
                </c:pt>
                <c:pt idx="4506">
                  <c:v>42797.165289351855</c:v>
                </c:pt>
                <c:pt idx="4507">
                  <c:v>42797.165636574071</c:v>
                </c:pt>
                <c:pt idx="4508">
                  <c:v>42797.165983796294</c:v>
                </c:pt>
                <c:pt idx="4509">
                  <c:v>42797.166331018518</c:v>
                </c:pt>
                <c:pt idx="4510">
                  <c:v>42797.166678240741</c:v>
                </c:pt>
                <c:pt idx="4511">
                  <c:v>42797.167025462964</c:v>
                </c:pt>
                <c:pt idx="4512">
                  <c:v>42797.167372685188</c:v>
                </c:pt>
                <c:pt idx="4513">
                  <c:v>42797.167719907404</c:v>
                </c:pt>
                <c:pt idx="4514">
                  <c:v>42797.168067129627</c:v>
                </c:pt>
                <c:pt idx="4515">
                  <c:v>42797.168414351851</c:v>
                </c:pt>
                <c:pt idx="4516">
                  <c:v>42797.168761574074</c:v>
                </c:pt>
                <c:pt idx="4517">
                  <c:v>42797.169108796297</c:v>
                </c:pt>
                <c:pt idx="4518">
                  <c:v>42797.169456018521</c:v>
                </c:pt>
                <c:pt idx="4519">
                  <c:v>42797.169803240744</c:v>
                </c:pt>
                <c:pt idx="4520">
                  <c:v>42797.17015046296</c:v>
                </c:pt>
                <c:pt idx="4521">
                  <c:v>42797.170497685183</c:v>
                </c:pt>
                <c:pt idx="4522">
                  <c:v>42797.170844907407</c:v>
                </c:pt>
                <c:pt idx="4523">
                  <c:v>42797.17119212963</c:v>
                </c:pt>
                <c:pt idx="4524">
                  <c:v>42797.171539351853</c:v>
                </c:pt>
                <c:pt idx="4525">
                  <c:v>42797.171886574077</c:v>
                </c:pt>
                <c:pt idx="4526">
                  <c:v>42797.172233796293</c:v>
                </c:pt>
                <c:pt idx="4527">
                  <c:v>42797.172581018516</c:v>
                </c:pt>
                <c:pt idx="4528">
                  <c:v>42797.17292824074</c:v>
                </c:pt>
                <c:pt idx="4529">
                  <c:v>42797.173275462963</c:v>
                </c:pt>
                <c:pt idx="4530">
                  <c:v>42797.173622685186</c:v>
                </c:pt>
                <c:pt idx="4531">
                  <c:v>42797.17396990741</c:v>
                </c:pt>
                <c:pt idx="4532">
                  <c:v>42797.174317129633</c:v>
                </c:pt>
                <c:pt idx="4533">
                  <c:v>42797.174664351849</c:v>
                </c:pt>
                <c:pt idx="4534">
                  <c:v>42797.175011574072</c:v>
                </c:pt>
                <c:pt idx="4535">
                  <c:v>42797.175358796296</c:v>
                </c:pt>
                <c:pt idx="4536">
                  <c:v>42797.175706018519</c:v>
                </c:pt>
                <c:pt idx="4537">
                  <c:v>42797.176053240742</c:v>
                </c:pt>
                <c:pt idx="4538">
                  <c:v>42797.176400462966</c:v>
                </c:pt>
                <c:pt idx="4539">
                  <c:v>42797.176747685182</c:v>
                </c:pt>
                <c:pt idx="4540">
                  <c:v>42797.177094907405</c:v>
                </c:pt>
                <c:pt idx="4541">
                  <c:v>42797.177442129629</c:v>
                </c:pt>
                <c:pt idx="4542">
                  <c:v>42797.177789351852</c:v>
                </c:pt>
                <c:pt idx="4543">
                  <c:v>42797.178136574075</c:v>
                </c:pt>
                <c:pt idx="4544">
                  <c:v>42797.178483796299</c:v>
                </c:pt>
                <c:pt idx="4545">
                  <c:v>42797.178831018522</c:v>
                </c:pt>
                <c:pt idx="4546">
                  <c:v>42797.179178240738</c:v>
                </c:pt>
                <c:pt idx="4547">
                  <c:v>42797.179525462961</c:v>
                </c:pt>
                <c:pt idx="4548">
                  <c:v>42797.179872685185</c:v>
                </c:pt>
                <c:pt idx="4549">
                  <c:v>42797.180219907408</c:v>
                </c:pt>
                <c:pt idx="4550">
                  <c:v>42797.180567129632</c:v>
                </c:pt>
                <c:pt idx="4551">
                  <c:v>42797.180914351855</c:v>
                </c:pt>
                <c:pt idx="4552">
                  <c:v>42797.181261574071</c:v>
                </c:pt>
                <c:pt idx="4553">
                  <c:v>42797.181608796294</c:v>
                </c:pt>
                <c:pt idx="4554">
                  <c:v>42797.181956018518</c:v>
                </c:pt>
                <c:pt idx="4555">
                  <c:v>42797.182303240741</c:v>
                </c:pt>
                <c:pt idx="4556">
                  <c:v>42797.182650462964</c:v>
                </c:pt>
                <c:pt idx="4557">
                  <c:v>42797.182997685188</c:v>
                </c:pt>
                <c:pt idx="4558">
                  <c:v>42797.183344907404</c:v>
                </c:pt>
                <c:pt idx="4559">
                  <c:v>42797.183692129627</c:v>
                </c:pt>
                <c:pt idx="4560">
                  <c:v>42797.184039351851</c:v>
                </c:pt>
                <c:pt idx="4561">
                  <c:v>42797.184386574074</c:v>
                </c:pt>
                <c:pt idx="4562">
                  <c:v>42797.184733796297</c:v>
                </c:pt>
                <c:pt idx="4563">
                  <c:v>42797.185081018521</c:v>
                </c:pt>
                <c:pt idx="4564">
                  <c:v>42797.185428240744</c:v>
                </c:pt>
                <c:pt idx="4565">
                  <c:v>42797.18577546296</c:v>
                </c:pt>
                <c:pt idx="4566">
                  <c:v>42797.186122685183</c:v>
                </c:pt>
                <c:pt idx="4567">
                  <c:v>42797.186469907407</c:v>
                </c:pt>
                <c:pt idx="4568">
                  <c:v>42797.18681712963</c:v>
                </c:pt>
                <c:pt idx="4569">
                  <c:v>42797.187164351853</c:v>
                </c:pt>
                <c:pt idx="4570">
                  <c:v>42797.187511574077</c:v>
                </c:pt>
                <c:pt idx="4571">
                  <c:v>42797.187858796293</c:v>
                </c:pt>
                <c:pt idx="4572">
                  <c:v>42797.188206018516</c:v>
                </c:pt>
                <c:pt idx="4573">
                  <c:v>42797.18855324074</c:v>
                </c:pt>
                <c:pt idx="4574">
                  <c:v>42797.188900462963</c:v>
                </c:pt>
                <c:pt idx="4575">
                  <c:v>42797.189247685186</c:v>
                </c:pt>
                <c:pt idx="4576">
                  <c:v>42797.18959490741</c:v>
                </c:pt>
                <c:pt idx="4577">
                  <c:v>42797.189942129633</c:v>
                </c:pt>
                <c:pt idx="4578">
                  <c:v>42797.190289351849</c:v>
                </c:pt>
                <c:pt idx="4579">
                  <c:v>42797.190636574072</c:v>
                </c:pt>
                <c:pt idx="4580">
                  <c:v>42797.190983796296</c:v>
                </c:pt>
                <c:pt idx="4581">
                  <c:v>42797.191331018519</c:v>
                </c:pt>
                <c:pt idx="4582">
                  <c:v>42797.191678240742</c:v>
                </c:pt>
                <c:pt idx="4583">
                  <c:v>42797.192025462966</c:v>
                </c:pt>
                <c:pt idx="4584">
                  <c:v>42797.192372685182</c:v>
                </c:pt>
                <c:pt idx="4585">
                  <c:v>42797.192719907405</c:v>
                </c:pt>
                <c:pt idx="4586">
                  <c:v>42797.193067129629</c:v>
                </c:pt>
                <c:pt idx="4587">
                  <c:v>42797.193414351852</c:v>
                </c:pt>
                <c:pt idx="4588">
                  <c:v>42797.193761574075</c:v>
                </c:pt>
                <c:pt idx="4589">
                  <c:v>42797.194108796299</c:v>
                </c:pt>
                <c:pt idx="4590">
                  <c:v>42797.194456018522</c:v>
                </c:pt>
                <c:pt idx="4591">
                  <c:v>42797.194803240738</c:v>
                </c:pt>
                <c:pt idx="4592">
                  <c:v>42797.195150462961</c:v>
                </c:pt>
                <c:pt idx="4593">
                  <c:v>42797.195497685185</c:v>
                </c:pt>
                <c:pt idx="4594">
                  <c:v>42797.195844907408</c:v>
                </c:pt>
                <c:pt idx="4595">
                  <c:v>42797.196192129632</c:v>
                </c:pt>
                <c:pt idx="4596">
                  <c:v>42797.196539351855</c:v>
                </c:pt>
                <c:pt idx="4597">
                  <c:v>42797.196886574071</c:v>
                </c:pt>
                <c:pt idx="4598">
                  <c:v>42797.197233796294</c:v>
                </c:pt>
                <c:pt idx="4599">
                  <c:v>42797.197581018518</c:v>
                </c:pt>
                <c:pt idx="4600">
                  <c:v>42797.197928240741</c:v>
                </c:pt>
                <c:pt idx="4601">
                  <c:v>42797.198275462964</c:v>
                </c:pt>
                <c:pt idx="4602">
                  <c:v>42797.198622685188</c:v>
                </c:pt>
                <c:pt idx="4603">
                  <c:v>42797.198969907404</c:v>
                </c:pt>
                <c:pt idx="4604">
                  <c:v>42797.199317129627</c:v>
                </c:pt>
                <c:pt idx="4605">
                  <c:v>42797.199664351851</c:v>
                </c:pt>
                <c:pt idx="4606">
                  <c:v>42797.200011574074</c:v>
                </c:pt>
                <c:pt idx="4607">
                  <c:v>42797.200358796297</c:v>
                </c:pt>
                <c:pt idx="4608">
                  <c:v>42797.200706018521</c:v>
                </c:pt>
                <c:pt idx="4609">
                  <c:v>42797.201053240744</c:v>
                </c:pt>
                <c:pt idx="4610">
                  <c:v>42797.20140046296</c:v>
                </c:pt>
                <c:pt idx="4611">
                  <c:v>42797.201747685183</c:v>
                </c:pt>
                <c:pt idx="4612">
                  <c:v>42797.202094907407</c:v>
                </c:pt>
                <c:pt idx="4613">
                  <c:v>42797.20244212963</c:v>
                </c:pt>
                <c:pt idx="4614">
                  <c:v>42797.202789351853</c:v>
                </c:pt>
                <c:pt idx="4615">
                  <c:v>42797.203136574077</c:v>
                </c:pt>
                <c:pt idx="4616">
                  <c:v>42797.203483796293</c:v>
                </c:pt>
                <c:pt idx="4617">
                  <c:v>42797.203831018516</c:v>
                </c:pt>
                <c:pt idx="4618">
                  <c:v>42797.20417824074</c:v>
                </c:pt>
                <c:pt idx="4619">
                  <c:v>42797.204525462963</c:v>
                </c:pt>
                <c:pt idx="4620">
                  <c:v>42797.204872685186</c:v>
                </c:pt>
                <c:pt idx="4621">
                  <c:v>42797.20521990741</c:v>
                </c:pt>
                <c:pt idx="4622">
                  <c:v>42797.205567129633</c:v>
                </c:pt>
                <c:pt idx="4623">
                  <c:v>42797.205914351849</c:v>
                </c:pt>
                <c:pt idx="4624">
                  <c:v>42797.206261574072</c:v>
                </c:pt>
                <c:pt idx="4625">
                  <c:v>42797.206608796296</c:v>
                </c:pt>
                <c:pt idx="4626">
                  <c:v>42797.206956018519</c:v>
                </c:pt>
                <c:pt idx="4627">
                  <c:v>42797.207303240742</c:v>
                </c:pt>
                <c:pt idx="4628">
                  <c:v>42797.207650462966</c:v>
                </c:pt>
                <c:pt idx="4629">
                  <c:v>42797.207997685182</c:v>
                </c:pt>
                <c:pt idx="4630">
                  <c:v>42797.208344907405</c:v>
                </c:pt>
                <c:pt idx="4631">
                  <c:v>42797.208692129629</c:v>
                </c:pt>
                <c:pt idx="4632">
                  <c:v>42797.209039351852</c:v>
                </c:pt>
                <c:pt idx="4633">
                  <c:v>42797.209386574075</c:v>
                </c:pt>
                <c:pt idx="4634">
                  <c:v>42797.209733796299</c:v>
                </c:pt>
                <c:pt idx="4635">
                  <c:v>42797.210081018522</c:v>
                </c:pt>
                <c:pt idx="4636">
                  <c:v>42797.210428240738</c:v>
                </c:pt>
                <c:pt idx="4637">
                  <c:v>42797.210775462961</c:v>
                </c:pt>
                <c:pt idx="4638">
                  <c:v>42797.211122685185</c:v>
                </c:pt>
                <c:pt idx="4639">
                  <c:v>42797.211469907408</c:v>
                </c:pt>
                <c:pt idx="4640">
                  <c:v>42797.211817129632</c:v>
                </c:pt>
                <c:pt idx="4641">
                  <c:v>42797.212164351855</c:v>
                </c:pt>
                <c:pt idx="4642">
                  <c:v>42797.212511574071</c:v>
                </c:pt>
                <c:pt idx="4643">
                  <c:v>42797.212858796294</c:v>
                </c:pt>
                <c:pt idx="4644">
                  <c:v>42797.213206018518</c:v>
                </c:pt>
                <c:pt idx="4645">
                  <c:v>42797.213553240741</c:v>
                </c:pt>
                <c:pt idx="4646">
                  <c:v>42797.213900462964</c:v>
                </c:pt>
                <c:pt idx="4647">
                  <c:v>42797.214247685188</c:v>
                </c:pt>
                <c:pt idx="4648">
                  <c:v>42797.214594907404</c:v>
                </c:pt>
                <c:pt idx="4649">
                  <c:v>42797.214942129627</c:v>
                </c:pt>
                <c:pt idx="4650">
                  <c:v>42797.215289351851</c:v>
                </c:pt>
                <c:pt idx="4651">
                  <c:v>42797.215636574074</c:v>
                </c:pt>
                <c:pt idx="4652">
                  <c:v>42797.215983796297</c:v>
                </c:pt>
                <c:pt idx="4653">
                  <c:v>42797.216331018521</c:v>
                </c:pt>
                <c:pt idx="4654">
                  <c:v>42797.216678240744</c:v>
                </c:pt>
                <c:pt idx="4655">
                  <c:v>42797.21702546296</c:v>
                </c:pt>
                <c:pt idx="4656">
                  <c:v>42797.217372685183</c:v>
                </c:pt>
                <c:pt idx="4657">
                  <c:v>42797.217719907407</c:v>
                </c:pt>
                <c:pt idx="4658">
                  <c:v>42797.21806712963</c:v>
                </c:pt>
                <c:pt idx="4659">
                  <c:v>42797.218414351853</c:v>
                </c:pt>
                <c:pt idx="4660">
                  <c:v>42797.218761574077</c:v>
                </c:pt>
                <c:pt idx="4661">
                  <c:v>42797.219108796293</c:v>
                </c:pt>
                <c:pt idx="4662">
                  <c:v>42797.219456018516</c:v>
                </c:pt>
                <c:pt idx="4663">
                  <c:v>42797.21980324074</c:v>
                </c:pt>
                <c:pt idx="4664">
                  <c:v>42797.220150462963</c:v>
                </c:pt>
                <c:pt idx="4665">
                  <c:v>42797.220497685186</c:v>
                </c:pt>
                <c:pt idx="4666">
                  <c:v>42797.22084490741</c:v>
                </c:pt>
                <c:pt idx="4667">
                  <c:v>42797.221192129633</c:v>
                </c:pt>
                <c:pt idx="4668">
                  <c:v>42797.221539351849</c:v>
                </c:pt>
                <c:pt idx="4669">
                  <c:v>42797.221886574072</c:v>
                </c:pt>
                <c:pt idx="4670">
                  <c:v>42797.222233796296</c:v>
                </c:pt>
                <c:pt idx="4671">
                  <c:v>42797.222581018519</c:v>
                </c:pt>
                <c:pt idx="4672">
                  <c:v>42797.222928240742</c:v>
                </c:pt>
                <c:pt idx="4673">
                  <c:v>42797.223275462966</c:v>
                </c:pt>
                <c:pt idx="4674">
                  <c:v>42797.223622685182</c:v>
                </c:pt>
                <c:pt idx="4675">
                  <c:v>42797.223969907405</c:v>
                </c:pt>
                <c:pt idx="4676">
                  <c:v>42797.224317129629</c:v>
                </c:pt>
                <c:pt idx="4677">
                  <c:v>42797.224664351852</c:v>
                </c:pt>
                <c:pt idx="4678">
                  <c:v>42797.225011574075</c:v>
                </c:pt>
                <c:pt idx="4679">
                  <c:v>42797.225358796299</c:v>
                </c:pt>
                <c:pt idx="4680">
                  <c:v>42797.225706018522</c:v>
                </c:pt>
                <c:pt idx="4681">
                  <c:v>42797.226053240738</c:v>
                </c:pt>
                <c:pt idx="4682">
                  <c:v>42797.226400462961</c:v>
                </c:pt>
                <c:pt idx="4683">
                  <c:v>42797.226747685185</c:v>
                </c:pt>
                <c:pt idx="4684">
                  <c:v>42797.227094907408</c:v>
                </c:pt>
                <c:pt idx="4685">
                  <c:v>42797.227442129632</c:v>
                </c:pt>
                <c:pt idx="4686">
                  <c:v>42797.227789351855</c:v>
                </c:pt>
                <c:pt idx="4687">
                  <c:v>42797.228136574071</c:v>
                </c:pt>
                <c:pt idx="4688">
                  <c:v>42797.228483796294</c:v>
                </c:pt>
                <c:pt idx="4689">
                  <c:v>42797.228831018518</c:v>
                </c:pt>
                <c:pt idx="4690">
                  <c:v>42797.229178240741</c:v>
                </c:pt>
                <c:pt idx="4691">
                  <c:v>42797.229525462964</c:v>
                </c:pt>
                <c:pt idx="4692">
                  <c:v>42797.229872685188</c:v>
                </c:pt>
                <c:pt idx="4693">
                  <c:v>42797.230219907404</c:v>
                </c:pt>
                <c:pt idx="4694">
                  <c:v>42797.230567129627</c:v>
                </c:pt>
                <c:pt idx="4695">
                  <c:v>42797.230914351851</c:v>
                </c:pt>
                <c:pt idx="4696">
                  <c:v>42797.231261574074</c:v>
                </c:pt>
                <c:pt idx="4697">
                  <c:v>42797.231608796297</c:v>
                </c:pt>
                <c:pt idx="4698">
                  <c:v>42797.231956018521</c:v>
                </c:pt>
                <c:pt idx="4699">
                  <c:v>42797.232303240744</c:v>
                </c:pt>
                <c:pt idx="4700">
                  <c:v>42797.23265046296</c:v>
                </c:pt>
                <c:pt idx="4701">
                  <c:v>42797.232997685183</c:v>
                </c:pt>
                <c:pt idx="4702">
                  <c:v>42797.233344907407</c:v>
                </c:pt>
                <c:pt idx="4703">
                  <c:v>42797.23369212963</c:v>
                </c:pt>
                <c:pt idx="4704">
                  <c:v>42797.234039351853</c:v>
                </c:pt>
                <c:pt idx="4705">
                  <c:v>42797.234386574077</c:v>
                </c:pt>
                <c:pt idx="4706">
                  <c:v>42797.234733796293</c:v>
                </c:pt>
                <c:pt idx="4707">
                  <c:v>42797.235081018516</c:v>
                </c:pt>
                <c:pt idx="4708">
                  <c:v>42797.23542824074</c:v>
                </c:pt>
                <c:pt idx="4709">
                  <c:v>42797.235775462963</c:v>
                </c:pt>
                <c:pt idx="4710">
                  <c:v>42797.236122685186</c:v>
                </c:pt>
                <c:pt idx="4711">
                  <c:v>42797.23646990741</c:v>
                </c:pt>
                <c:pt idx="4712">
                  <c:v>42797.236817129633</c:v>
                </c:pt>
                <c:pt idx="4713">
                  <c:v>42797.237164351849</c:v>
                </c:pt>
                <c:pt idx="4714">
                  <c:v>42797.237511574072</c:v>
                </c:pt>
                <c:pt idx="4715">
                  <c:v>42797.237858796296</c:v>
                </c:pt>
                <c:pt idx="4716">
                  <c:v>42797.238206018519</c:v>
                </c:pt>
                <c:pt idx="4717">
                  <c:v>42797.238553240742</c:v>
                </c:pt>
                <c:pt idx="4718">
                  <c:v>42797.238900462966</c:v>
                </c:pt>
                <c:pt idx="4719">
                  <c:v>42797.239247685182</c:v>
                </c:pt>
                <c:pt idx="4720">
                  <c:v>42797.239594907405</c:v>
                </c:pt>
                <c:pt idx="4721">
                  <c:v>42797.239942129629</c:v>
                </c:pt>
                <c:pt idx="4722">
                  <c:v>42797.240289351852</c:v>
                </c:pt>
                <c:pt idx="4723">
                  <c:v>42797.240636574075</c:v>
                </c:pt>
                <c:pt idx="4724">
                  <c:v>42797.240983796299</c:v>
                </c:pt>
                <c:pt idx="4725">
                  <c:v>42797.241331018522</c:v>
                </c:pt>
                <c:pt idx="4726">
                  <c:v>42797.241678240738</c:v>
                </c:pt>
                <c:pt idx="4727">
                  <c:v>42797.242025462961</c:v>
                </c:pt>
                <c:pt idx="4728">
                  <c:v>42797.242372685185</c:v>
                </c:pt>
                <c:pt idx="4729">
                  <c:v>42797.242719907408</c:v>
                </c:pt>
                <c:pt idx="4730">
                  <c:v>42797.243067129632</c:v>
                </c:pt>
                <c:pt idx="4731">
                  <c:v>42797.243414351855</c:v>
                </c:pt>
                <c:pt idx="4732">
                  <c:v>42797.243761574071</c:v>
                </c:pt>
                <c:pt idx="4733">
                  <c:v>42797.244108796294</c:v>
                </c:pt>
                <c:pt idx="4734">
                  <c:v>42797.244456018518</c:v>
                </c:pt>
                <c:pt idx="4735">
                  <c:v>42797.244803240741</c:v>
                </c:pt>
                <c:pt idx="4736">
                  <c:v>42797.245150462964</c:v>
                </c:pt>
                <c:pt idx="4737">
                  <c:v>42797.245497685188</c:v>
                </c:pt>
                <c:pt idx="4738">
                  <c:v>42797.245844907404</c:v>
                </c:pt>
                <c:pt idx="4739">
                  <c:v>42797.246192129627</c:v>
                </c:pt>
                <c:pt idx="4740">
                  <c:v>42797.246539351851</c:v>
                </c:pt>
                <c:pt idx="4741">
                  <c:v>42797.246886574074</c:v>
                </c:pt>
                <c:pt idx="4742">
                  <c:v>42797.247233796297</c:v>
                </c:pt>
                <c:pt idx="4743">
                  <c:v>42797.247581018521</c:v>
                </c:pt>
                <c:pt idx="4744">
                  <c:v>42797.247928240744</c:v>
                </c:pt>
                <c:pt idx="4745">
                  <c:v>42797.24827546296</c:v>
                </c:pt>
                <c:pt idx="4746">
                  <c:v>42797.248622685183</c:v>
                </c:pt>
                <c:pt idx="4747">
                  <c:v>42797.248969907407</c:v>
                </c:pt>
                <c:pt idx="4748">
                  <c:v>42797.24931712963</c:v>
                </c:pt>
                <c:pt idx="4749">
                  <c:v>42797.249664351853</c:v>
                </c:pt>
                <c:pt idx="4750">
                  <c:v>42797.250011574077</c:v>
                </c:pt>
                <c:pt idx="4751">
                  <c:v>42797.250358796293</c:v>
                </c:pt>
                <c:pt idx="4752">
                  <c:v>42797.250706018516</c:v>
                </c:pt>
                <c:pt idx="4753">
                  <c:v>42797.25105324074</c:v>
                </c:pt>
                <c:pt idx="4754">
                  <c:v>42797.251400462963</c:v>
                </c:pt>
                <c:pt idx="4755">
                  <c:v>42797.251747685186</c:v>
                </c:pt>
                <c:pt idx="4756">
                  <c:v>42797.25209490741</c:v>
                </c:pt>
                <c:pt idx="4757">
                  <c:v>42797.252442129633</c:v>
                </c:pt>
                <c:pt idx="4758">
                  <c:v>42797.252789351849</c:v>
                </c:pt>
                <c:pt idx="4759">
                  <c:v>42797.253136574072</c:v>
                </c:pt>
                <c:pt idx="4760">
                  <c:v>42797.253483796296</c:v>
                </c:pt>
                <c:pt idx="4761">
                  <c:v>42797.253831018519</c:v>
                </c:pt>
                <c:pt idx="4762">
                  <c:v>42797.254178240742</c:v>
                </c:pt>
                <c:pt idx="4763">
                  <c:v>42797.254525462966</c:v>
                </c:pt>
                <c:pt idx="4764">
                  <c:v>42797.254872685182</c:v>
                </c:pt>
                <c:pt idx="4765">
                  <c:v>42797.255219907405</c:v>
                </c:pt>
                <c:pt idx="4766">
                  <c:v>42797.255567129629</c:v>
                </c:pt>
                <c:pt idx="4767">
                  <c:v>42797.255914351852</c:v>
                </c:pt>
                <c:pt idx="4768">
                  <c:v>42797.256261574075</c:v>
                </c:pt>
                <c:pt idx="4769">
                  <c:v>42797.256608796299</c:v>
                </c:pt>
                <c:pt idx="4770">
                  <c:v>42797.256956018522</c:v>
                </c:pt>
                <c:pt idx="4771">
                  <c:v>42797.257303240738</c:v>
                </c:pt>
                <c:pt idx="4772">
                  <c:v>42797.257650462961</c:v>
                </c:pt>
                <c:pt idx="4773">
                  <c:v>42797.257997685185</c:v>
                </c:pt>
                <c:pt idx="4774">
                  <c:v>42797.258344907408</c:v>
                </c:pt>
                <c:pt idx="4775">
                  <c:v>42797.258692129632</c:v>
                </c:pt>
                <c:pt idx="4776">
                  <c:v>42797.259039351855</c:v>
                </c:pt>
                <c:pt idx="4777">
                  <c:v>42797.259386574071</c:v>
                </c:pt>
                <c:pt idx="4778">
                  <c:v>42797.259733796294</c:v>
                </c:pt>
                <c:pt idx="4779">
                  <c:v>42797.260081018518</c:v>
                </c:pt>
                <c:pt idx="4780">
                  <c:v>42797.260428240741</c:v>
                </c:pt>
                <c:pt idx="4781">
                  <c:v>42797.260775462964</c:v>
                </c:pt>
                <c:pt idx="4782">
                  <c:v>42797.261122685188</c:v>
                </c:pt>
                <c:pt idx="4783">
                  <c:v>42797.261469907404</c:v>
                </c:pt>
                <c:pt idx="4784">
                  <c:v>42797.261817129627</c:v>
                </c:pt>
                <c:pt idx="4785">
                  <c:v>42797.262164351851</c:v>
                </c:pt>
                <c:pt idx="4786">
                  <c:v>42797.262511574074</c:v>
                </c:pt>
                <c:pt idx="4787">
                  <c:v>42797.262858796297</c:v>
                </c:pt>
                <c:pt idx="4788">
                  <c:v>42797.263206018521</c:v>
                </c:pt>
                <c:pt idx="4789">
                  <c:v>42797.263553240744</c:v>
                </c:pt>
                <c:pt idx="4790">
                  <c:v>42797.26390046296</c:v>
                </c:pt>
                <c:pt idx="4791">
                  <c:v>42797.264247685183</c:v>
                </c:pt>
                <c:pt idx="4792">
                  <c:v>42797.264594907407</c:v>
                </c:pt>
                <c:pt idx="4793">
                  <c:v>42797.26494212963</c:v>
                </c:pt>
                <c:pt idx="4794">
                  <c:v>42797.265289351853</c:v>
                </c:pt>
                <c:pt idx="4795">
                  <c:v>42797.265636574077</c:v>
                </c:pt>
                <c:pt idx="4796">
                  <c:v>42797.265983796293</c:v>
                </c:pt>
                <c:pt idx="4797">
                  <c:v>42797.266331018516</c:v>
                </c:pt>
                <c:pt idx="4798">
                  <c:v>42797.26667824074</c:v>
                </c:pt>
                <c:pt idx="4799">
                  <c:v>42797.267025462963</c:v>
                </c:pt>
                <c:pt idx="4800">
                  <c:v>42797.267372685186</c:v>
                </c:pt>
                <c:pt idx="4801">
                  <c:v>42797.26771990741</c:v>
                </c:pt>
                <c:pt idx="4802">
                  <c:v>42797.268067129633</c:v>
                </c:pt>
                <c:pt idx="4803">
                  <c:v>42797.268414351849</c:v>
                </c:pt>
                <c:pt idx="4804">
                  <c:v>42797.268761574072</c:v>
                </c:pt>
                <c:pt idx="4805">
                  <c:v>42797.269108796296</c:v>
                </c:pt>
                <c:pt idx="4806">
                  <c:v>42797.269456018519</c:v>
                </c:pt>
                <c:pt idx="4807">
                  <c:v>42797.269803240742</c:v>
                </c:pt>
                <c:pt idx="4808">
                  <c:v>42797.270150462966</c:v>
                </c:pt>
                <c:pt idx="4809">
                  <c:v>42797.270497685182</c:v>
                </c:pt>
                <c:pt idx="4810">
                  <c:v>42797.270844907405</c:v>
                </c:pt>
                <c:pt idx="4811">
                  <c:v>42797.271192129629</c:v>
                </c:pt>
                <c:pt idx="4812">
                  <c:v>42797.271539351852</c:v>
                </c:pt>
                <c:pt idx="4813">
                  <c:v>42797.271886574075</c:v>
                </c:pt>
                <c:pt idx="4814">
                  <c:v>42797.272233796299</c:v>
                </c:pt>
                <c:pt idx="4815">
                  <c:v>42797.272581018522</c:v>
                </c:pt>
                <c:pt idx="4816">
                  <c:v>42797.272928240738</c:v>
                </c:pt>
                <c:pt idx="4817">
                  <c:v>42797.273275462961</c:v>
                </c:pt>
                <c:pt idx="4818">
                  <c:v>42797.273622685185</c:v>
                </c:pt>
                <c:pt idx="4819">
                  <c:v>42797.273969907408</c:v>
                </c:pt>
                <c:pt idx="4820">
                  <c:v>42797.274317129632</c:v>
                </c:pt>
                <c:pt idx="4821">
                  <c:v>42797.274664351855</c:v>
                </c:pt>
                <c:pt idx="4822">
                  <c:v>42797.275011574071</c:v>
                </c:pt>
                <c:pt idx="4823">
                  <c:v>42797.275358796294</c:v>
                </c:pt>
                <c:pt idx="4824">
                  <c:v>42797.275706018518</c:v>
                </c:pt>
                <c:pt idx="4825">
                  <c:v>42797.276053240741</c:v>
                </c:pt>
                <c:pt idx="4826">
                  <c:v>42797.276400462964</c:v>
                </c:pt>
                <c:pt idx="4827">
                  <c:v>42797.276747685188</c:v>
                </c:pt>
                <c:pt idx="4828">
                  <c:v>42797.277094907404</c:v>
                </c:pt>
                <c:pt idx="4829">
                  <c:v>42797.277442129627</c:v>
                </c:pt>
                <c:pt idx="4830">
                  <c:v>42797.277789351851</c:v>
                </c:pt>
                <c:pt idx="4831">
                  <c:v>42797.278136574074</c:v>
                </c:pt>
                <c:pt idx="4832">
                  <c:v>42797.278483796297</c:v>
                </c:pt>
                <c:pt idx="4833">
                  <c:v>42797.278831018521</c:v>
                </c:pt>
                <c:pt idx="4834">
                  <c:v>42797.279178240744</c:v>
                </c:pt>
                <c:pt idx="4835">
                  <c:v>42797.27952546296</c:v>
                </c:pt>
                <c:pt idx="4836">
                  <c:v>42797.279872685183</c:v>
                </c:pt>
                <c:pt idx="4837">
                  <c:v>42797.280219907407</c:v>
                </c:pt>
                <c:pt idx="4838">
                  <c:v>42797.28056712963</c:v>
                </c:pt>
                <c:pt idx="4839">
                  <c:v>42797.280914351853</c:v>
                </c:pt>
                <c:pt idx="4840">
                  <c:v>42797.281261574077</c:v>
                </c:pt>
                <c:pt idx="4841">
                  <c:v>42797.281608796293</c:v>
                </c:pt>
                <c:pt idx="4842">
                  <c:v>42797.281956018516</c:v>
                </c:pt>
                <c:pt idx="4843">
                  <c:v>42797.28230324074</c:v>
                </c:pt>
                <c:pt idx="4844">
                  <c:v>42797.282650462963</c:v>
                </c:pt>
                <c:pt idx="4845">
                  <c:v>42797.282997685186</c:v>
                </c:pt>
                <c:pt idx="4846">
                  <c:v>42797.28334490741</c:v>
                </c:pt>
                <c:pt idx="4847">
                  <c:v>42797.283692129633</c:v>
                </c:pt>
                <c:pt idx="4848">
                  <c:v>42797.284039351849</c:v>
                </c:pt>
                <c:pt idx="4849">
                  <c:v>42797.284386574072</c:v>
                </c:pt>
                <c:pt idx="4850">
                  <c:v>42797.284733796296</c:v>
                </c:pt>
                <c:pt idx="4851">
                  <c:v>42797.285081018519</c:v>
                </c:pt>
                <c:pt idx="4852">
                  <c:v>42797.285428240742</c:v>
                </c:pt>
                <c:pt idx="4853">
                  <c:v>42797.285775462966</c:v>
                </c:pt>
                <c:pt idx="4854">
                  <c:v>42797.286122685182</c:v>
                </c:pt>
                <c:pt idx="4855">
                  <c:v>42797.286469907405</c:v>
                </c:pt>
                <c:pt idx="4856">
                  <c:v>42797.286817129629</c:v>
                </c:pt>
                <c:pt idx="4857">
                  <c:v>42797.287164351852</c:v>
                </c:pt>
                <c:pt idx="4858">
                  <c:v>42797.287511574075</c:v>
                </c:pt>
                <c:pt idx="4859">
                  <c:v>42797.287858796299</c:v>
                </c:pt>
                <c:pt idx="4860">
                  <c:v>42797.288206018522</c:v>
                </c:pt>
                <c:pt idx="4861">
                  <c:v>42797.288553240738</c:v>
                </c:pt>
                <c:pt idx="4862">
                  <c:v>42797.288900462961</c:v>
                </c:pt>
                <c:pt idx="4863">
                  <c:v>42797.289247685185</c:v>
                </c:pt>
                <c:pt idx="4864">
                  <c:v>42797.289594907408</c:v>
                </c:pt>
                <c:pt idx="4865">
                  <c:v>42797.289942129632</c:v>
                </c:pt>
                <c:pt idx="4866">
                  <c:v>42797.290289351855</c:v>
                </c:pt>
                <c:pt idx="4867">
                  <c:v>42797.290636574071</c:v>
                </c:pt>
                <c:pt idx="4868">
                  <c:v>42797.290983796294</c:v>
                </c:pt>
                <c:pt idx="4869">
                  <c:v>42797.291331018518</c:v>
                </c:pt>
                <c:pt idx="4870">
                  <c:v>42797.291678240741</c:v>
                </c:pt>
                <c:pt idx="4871">
                  <c:v>42797.292025462964</c:v>
                </c:pt>
                <c:pt idx="4872">
                  <c:v>42797.292372685188</c:v>
                </c:pt>
                <c:pt idx="4873">
                  <c:v>42797.292719907404</c:v>
                </c:pt>
                <c:pt idx="4874">
                  <c:v>42797.293067129627</c:v>
                </c:pt>
                <c:pt idx="4875">
                  <c:v>42797.293414351851</c:v>
                </c:pt>
                <c:pt idx="4876">
                  <c:v>42797.293761574074</c:v>
                </c:pt>
                <c:pt idx="4877">
                  <c:v>42797.294108796297</c:v>
                </c:pt>
                <c:pt idx="4878">
                  <c:v>42797.294456018521</c:v>
                </c:pt>
                <c:pt idx="4879">
                  <c:v>42797.294803240744</c:v>
                </c:pt>
                <c:pt idx="4880">
                  <c:v>42797.29515046296</c:v>
                </c:pt>
                <c:pt idx="4881">
                  <c:v>42797.295497685183</c:v>
                </c:pt>
                <c:pt idx="4882">
                  <c:v>42797.295844907407</c:v>
                </c:pt>
                <c:pt idx="4883">
                  <c:v>42797.29619212963</c:v>
                </c:pt>
                <c:pt idx="4884">
                  <c:v>42797.296539351853</c:v>
                </c:pt>
                <c:pt idx="4885">
                  <c:v>42797.296886574077</c:v>
                </c:pt>
                <c:pt idx="4886">
                  <c:v>42797.297233796293</c:v>
                </c:pt>
                <c:pt idx="4887">
                  <c:v>42797.297581018516</c:v>
                </c:pt>
                <c:pt idx="4888">
                  <c:v>42797.29792824074</c:v>
                </c:pt>
                <c:pt idx="4889">
                  <c:v>42797.298275462963</c:v>
                </c:pt>
                <c:pt idx="4890">
                  <c:v>42797.298622685186</c:v>
                </c:pt>
                <c:pt idx="4891">
                  <c:v>42797.29896990741</c:v>
                </c:pt>
                <c:pt idx="4892">
                  <c:v>42797.299317129633</c:v>
                </c:pt>
                <c:pt idx="4893">
                  <c:v>42797.299664351849</c:v>
                </c:pt>
                <c:pt idx="4894">
                  <c:v>42797.300011574072</c:v>
                </c:pt>
                <c:pt idx="4895">
                  <c:v>42797.300358796296</c:v>
                </c:pt>
                <c:pt idx="4896">
                  <c:v>42797.300706018519</c:v>
                </c:pt>
                <c:pt idx="4897">
                  <c:v>42797.301053240742</c:v>
                </c:pt>
                <c:pt idx="4898">
                  <c:v>42797.301400462966</c:v>
                </c:pt>
                <c:pt idx="4899">
                  <c:v>42797.301747685182</c:v>
                </c:pt>
                <c:pt idx="4900">
                  <c:v>42797.302094907405</c:v>
                </c:pt>
                <c:pt idx="4901">
                  <c:v>42797.302442129629</c:v>
                </c:pt>
                <c:pt idx="4902">
                  <c:v>42797.302789351852</c:v>
                </c:pt>
                <c:pt idx="4903">
                  <c:v>42797.303136574075</c:v>
                </c:pt>
                <c:pt idx="4904">
                  <c:v>42797.303483796299</c:v>
                </c:pt>
                <c:pt idx="4905">
                  <c:v>42797.303831018522</c:v>
                </c:pt>
                <c:pt idx="4906">
                  <c:v>42797.304178240738</c:v>
                </c:pt>
                <c:pt idx="4907">
                  <c:v>42797.304525462961</c:v>
                </c:pt>
                <c:pt idx="4908">
                  <c:v>42797.304872685185</c:v>
                </c:pt>
                <c:pt idx="4909">
                  <c:v>42797.305219907408</c:v>
                </c:pt>
                <c:pt idx="4910">
                  <c:v>42797.305567129632</c:v>
                </c:pt>
                <c:pt idx="4911">
                  <c:v>42797.305914351855</c:v>
                </c:pt>
                <c:pt idx="4912">
                  <c:v>42797.306261574071</c:v>
                </c:pt>
                <c:pt idx="4913">
                  <c:v>42797.306608796294</c:v>
                </c:pt>
                <c:pt idx="4914">
                  <c:v>42797.306956018518</c:v>
                </c:pt>
                <c:pt idx="4915">
                  <c:v>42797.307303240741</c:v>
                </c:pt>
                <c:pt idx="4916">
                  <c:v>42797.307650462964</c:v>
                </c:pt>
                <c:pt idx="4917">
                  <c:v>42797.307997685188</c:v>
                </c:pt>
                <c:pt idx="4918">
                  <c:v>42797.308344907404</c:v>
                </c:pt>
                <c:pt idx="4919">
                  <c:v>42797.308692129627</c:v>
                </c:pt>
                <c:pt idx="4920">
                  <c:v>42797.309039351851</c:v>
                </c:pt>
                <c:pt idx="4921">
                  <c:v>42797.309386574074</c:v>
                </c:pt>
                <c:pt idx="4922">
                  <c:v>42797.309733796297</c:v>
                </c:pt>
                <c:pt idx="4923">
                  <c:v>42797.310081018521</c:v>
                </c:pt>
                <c:pt idx="4924">
                  <c:v>42797.310428240744</c:v>
                </c:pt>
                <c:pt idx="4925">
                  <c:v>42797.31077546296</c:v>
                </c:pt>
                <c:pt idx="4926">
                  <c:v>42797.311122685183</c:v>
                </c:pt>
                <c:pt idx="4927">
                  <c:v>42797.311469907407</c:v>
                </c:pt>
                <c:pt idx="4928">
                  <c:v>42797.31181712963</c:v>
                </c:pt>
                <c:pt idx="4929">
                  <c:v>42797.312164351853</c:v>
                </c:pt>
                <c:pt idx="4930">
                  <c:v>42797.312511574077</c:v>
                </c:pt>
                <c:pt idx="4931">
                  <c:v>42797.312858796293</c:v>
                </c:pt>
                <c:pt idx="4932">
                  <c:v>42797.313206018516</c:v>
                </c:pt>
                <c:pt idx="4933">
                  <c:v>42797.31355324074</c:v>
                </c:pt>
                <c:pt idx="4934">
                  <c:v>42797.313900462963</c:v>
                </c:pt>
                <c:pt idx="4935">
                  <c:v>42797.314247685186</c:v>
                </c:pt>
                <c:pt idx="4936">
                  <c:v>42797.31459490741</c:v>
                </c:pt>
                <c:pt idx="4937">
                  <c:v>42797.314942129633</c:v>
                </c:pt>
                <c:pt idx="4938">
                  <c:v>42797.315289351849</c:v>
                </c:pt>
                <c:pt idx="4939">
                  <c:v>42797.315636574072</c:v>
                </c:pt>
                <c:pt idx="4940">
                  <c:v>42797.315983796296</c:v>
                </c:pt>
                <c:pt idx="4941">
                  <c:v>42797.316331018519</c:v>
                </c:pt>
                <c:pt idx="4942">
                  <c:v>42797.316678240742</c:v>
                </c:pt>
                <c:pt idx="4943">
                  <c:v>42797.317025462966</c:v>
                </c:pt>
                <c:pt idx="4944">
                  <c:v>42797.317372685182</c:v>
                </c:pt>
                <c:pt idx="4945">
                  <c:v>42797.317719907405</c:v>
                </c:pt>
                <c:pt idx="4946">
                  <c:v>42797.318067129629</c:v>
                </c:pt>
                <c:pt idx="4947">
                  <c:v>42797.318414351852</c:v>
                </c:pt>
                <c:pt idx="4948">
                  <c:v>42797.318761574075</c:v>
                </c:pt>
                <c:pt idx="4949">
                  <c:v>42797.319108796299</c:v>
                </c:pt>
                <c:pt idx="4950">
                  <c:v>42797.319456018522</c:v>
                </c:pt>
                <c:pt idx="4951">
                  <c:v>42797.319803240738</c:v>
                </c:pt>
                <c:pt idx="4952">
                  <c:v>42797.320150462961</c:v>
                </c:pt>
                <c:pt idx="4953">
                  <c:v>42797.320497685185</c:v>
                </c:pt>
                <c:pt idx="4954">
                  <c:v>42797.320844907408</c:v>
                </c:pt>
                <c:pt idx="4955">
                  <c:v>42797.321192129632</c:v>
                </c:pt>
                <c:pt idx="4956">
                  <c:v>42797.321539351855</c:v>
                </c:pt>
                <c:pt idx="4957">
                  <c:v>42797.321886574071</c:v>
                </c:pt>
                <c:pt idx="4958">
                  <c:v>42797.322233796294</c:v>
                </c:pt>
                <c:pt idx="4959">
                  <c:v>42797.322581018518</c:v>
                </c:pt>
                <c:pt idx="4960">
                  <c:v>42797.322928240741</c:v>
                </c:pt>
                <c:pt idx="4961">
                  <c:v>42797.323275462964</c:v>
                </c:pt>
                <c:pt idx="4962">
                  <c:v>42797.323622685188</c:v>
                </c:pt>
                <c:pt idx="4963">
                  <c:v>42797.323969907404</c:v>
                </c:pt>
                <c:pt idx="4964">
                  <c:v>42797.324317129627</c:v>
                </c:pt>
                <c:pt idx="4965">
                  <c:v>42797.324664351851</c:v>
                </c:pt>
                <c:pt idx="4966">
                  <c:v>42797.325011574074</c:v>
                </c:pt>
                <c:pt idx="4967">
                  <c:v>42797.325358796297</c:v>
                </c:pt>
                <c:pt idx="4968">
                  <c:v>42797.325706018521</c:v>
                </c:pt>
                <c:pt idx="4969">
                  <c:v>42797.326053240744</c:v>
                </c:pt>
                <c:pt idx="4970">
                  <c:v>42797.32640046296</c:v>
                </c:pt>
                <c:pt idx="4971">
                  <c:v>42797.326747685183</c:v>
                </c:pt>
                <c:pt idx="4972">
                  <c:v>42797.327094907407</c:v>
                </c:pt>
                <c:pt idx="4973">
                  <c:v>42797.32744212963</c:v>
                </c:pt>
                <c:pt idx="4974">
                  <c:v>42797.327789351853</c:v>
                </c:pt>
                <c:pt idx="4975">
                  <c:v>42797.328136574077</c:v>
                </c:pt>
                <c:pt idx="4976">
                  <c:v>42797.328483796293</c:v>
                </c:pt>
                <c:pt idx="4977">
                  <c:v>42797.328831018516</c:v>
                </c:pt>
                <c:pt idx="4978">
                  <c:v>42797.32917824074</c:v>
                </c:pt>
                <c:pt idx="4979">
                  <c:v>42797.329525462963</c:v>
                </c:pt>
                <c:pt idx="4980">
                  <c:v>42797.329872685186</c:v>
                </c:pt>
                <c:pt idx="4981">
                  <c:v>42797.33021990741</c:v>
                </c:pt>
                <c:pt idx="4982">
                  <c:v>42797.330567129633</c:v>
                </c:pt>
                <c:pt idx="4983">
                  <c:v>42797.330914351849</c:v>
                </c:pt>
                <c:pt idx="4984">
                  <c:v>42797.331261574072</c:v>
                </c:pt>
                <c:pt idx="4985">
                  <c:v>42797.331608796296</c:v>
                </c:pt>
                <c:pt idx="4986">
                  <c:v>42797.331956018519</c:v>
                </c:pt>
                <c:pt idx="4987">
                  <c:v>42797.332303240742</c:v>
                </c:pt>
                <c:pt idx="4988">
                  <c:v>42797.332650462966</c:v>
                </c:pt>
                <c:pt idx="4989">
                  <c:v>42797.332997685182</c:v>
                </c:pt>
                <c:pt idx="4990">
                  <c:v>42797.333344907405</c:v>
                </c:pt>
                <c:pt idx="4991">
                  <c:v>42797.333692129629</c:v>
                </c:pt>
                <c:pt idx="4992">
                  <c:v>42797.334039351852</c:v>
                </c:pt>
                <c:pt idx="4993">
                  <c:v>42797.334386574075</c:v>
                </c:pt>
                <c:pt idx="4994">
                  <c:v>42797.334733796299</c:v>
                </c:pt>
                <c:pt idx="4995">
                  <c:v>42797.335081018522</c:v>
                </c:pt>
                <c:pt idx="4996">
                  <c:v>42797.335428240738</c:v>
                </c:pt>
                <c:pt idx="4997">
                  <c:v>42797.335775462961</c:v>
                </c:pt>
                <c:pt idx="4998">
                  <c:v>42797.336122685185</c:v>
                </c:pt>
                <c:pt idx="4999">
                  <c:v>42797.336469907408</c:v>
                </c:pt>
                <c:pt idx="5000">
                  <c:v>42797.336817129632</c:v>
                </c:pt>
                <c:pt idx="5001">
                  <c:v>42797.337164351855</c:v>
                </c:pt>
                <c:pt idx="5002">
                  <c:v>42797.337511574071</c:v>
                </c:pt>
                <c:pt idx="5003">
                  <c:v>42797.337858796294</c:v>
                </c:pt>
                <c:pt idx="5004">
                  <c:v>42797.338206018518</c:v>
                </c:pt>
                <c:pt idx="5005">
                  <c:v>42797.338553240741</c:v>
                </c:pt>
                <c:pt idx="5006">
                  <c:v>42797.338900462964</c:v>
                </c:pt>
                <c:pt idx="5007">
                  <c:v>42797.339247685188</c:v>
                </c:pt>
                <c:pt idx="5008">
                  <c:v>42797.339594907404</c:v>
                </c:pt>
                <c:pt idx="5009">
                  <c:v>42797.339942129627</c:v>
                </c:pt>
                <c:pt idx="5010">
                  <c:v>42797.340289351851</c:v>
                </c:pt>
                <c:pt idx="5011">
                  <c:v>42797.340636574074</c:v>
                </c:pt>
                <c:pt idx="5012">
                  <c:v>42797.340983796297</c:v>
                </c:pt>
                <c:pt idx="5013">
                  <c:v>42797.341331018521</c:v>
                </c:pt>
                <c:pt idx="5014">
                  <c:v>42797.341678240744</c:v>
                </c:pt>
                <c:pt idx="5015">
                  <c:v>42797.34202546296</c:v>
                </c:pt>
                <c:pt idx="5016">
                  <c:v>42797.342372685183</c:v>
                </c:pt>
                <c:pt idx="5017">
                  <c:v>42797.342719907407</c:v>
                </c:pt>
                <c:pt idx="5018">
                  <c:v>42797.34306712963</c:v>
                </c:pt>
                <c:pt idx="5019">
                  <c:v>42797.343414351853</c:v>
                </c:pt>
                <c:pt idx="5020">
                  <c:v>42797.343761574077</c:v>
                </c:pt>
                <c:pt idx="5021">
                  <c:v>42797.344108796293</c:v>
                </c:pt>
                <c:pt idx="5022">
                  <c:v>42797.344456018516</c:v>
                </c:pt>
                <c:pt idx="5023">
                  <c:v>42797.34480324074</c:v>
                </c:pt>
                <c:pt idx="5024">
                  <c:v>42797.345150462963</c:v>
                </c:pt>
                <c:pt idx="5025">
                  <c:v>42797.345497685186</c:v>
                </c:pt>
                <c:pt idx="5026">
                  <c:v>42797.34584490741</c:v>
                </c:pt>
                <c:pt idx="5027">
                  <c:v>42797.346192129633</c:v>
                </c:pt>
                <c:pt idx="5028">
                  <c:v>42797.346539351849</c:v>
                </c:pt>
                <c:pt idx="5029">
                  <c:v>42797.346886574072</c:v>
                </c:pt>
                <c:pt idx="5030">
                  <c:v>42797.347233796296</c:v>
                </c:pt>
                <c:pt idx="5031">
                  <c:v>42797.347581018519</c:v>
                </c:pt>
                <c:pt idx="5032">
                  <c:v>42797.347928240742</c:v>
                </c:pt>
                <c:pt idx="5033">
                  <c:v>42797.348275462966</c:v>
                </c:pt>
                <c:pt idx="5034">
                  <c:v>42797.348622685182</c:v>
                </c:pt>
                <c:pt idx="5035">
                  <c:v>42797.348969907405</c:v>
                </c:pt>
                <c:pt idx="5036">
                  <c:v>42797.349317129629</c:v>
                </c:pt>
                <c:pt idx="5037">
                  <c:v>42797.349664351852</c:v>
                </c:pt>
                <c:pt idx="5038">
                  <c:v>42797.350011574075</c:v>
                </c:pt>
                <c:pt idx="5039">
                  <c:v>42797.350358796299</c:v>
                </c:pt>
                <c:pt idx="5040">
                  <c:v>42797.350706018522</c:v>
                </c:pt>
                <c:pt idx="5041">
                  <c:v>42797.351053240738</c:v>
                </c:pt>
                <c:pt idx="5042">
                  <c:v>42797.351400462961</c:v>
                </c:pt>
                <c:pt idx="5043">
                  <c:v>42797.351747685185</c:v>
                </c:pt>
                <c:pt idx="5044">
                  <c:v>42797.352094907408</c:v>
                </c:pt>
                <c:pt idx="5045">
                  <c:v>42797.352442129632</c:v>
                </c:pt>
                <c:pt idx="5046">
                  <c:v>42797.352789351855</c:v>
                </c:pt>
                <c:pt idx="5047">
                  <c:v>42797.353136574071</c:v>
                </c:pt>
                <c:pt idx="5048">
                  <c:v>42797.353483796294</c:v>
                </c:pt>
                <c:pt idx="5049">
                  <c:v>42797.353831018518</c:v>
                </c:pt>
                <c:pt idx="5050">
                  <c:v>42797.354178240741</c:v>
                </c:pt>
                <c:pt idx="5051">
                  <c:v>42797.354525462964</c:v>
                </c:pt>
                <c:pt idx="5052">
                  <c:v>42797.354872685188</c:v>
                </c:pt>
                <c:pt idx="5053">
                  <c:v>42797.355219907404</c:v>
                </c:pt>
                <c:pt idx="5054">
                  <c:v>42797.355567129627</c:v>
                </c:pt>
                <c:pt idx="5055">
                  <c:v>42797.355914351851</c:v>
                </c:pt>
                <c:pt idx="5056">
                  <c:v>42797.356261574074</c:v>
                </c:pt>
                <c:pt idx="5057">
                  <c:v>42797.356608796297</c:v>
                </c:pt>
                <c:pt idx="5058">
                  <c:v>42797.356956018521</c:v>
                </c:pt>
                <c:pt idx="5059">
                  <c:v>42797.357303240744</c:v>
                </c:pt>
                <c:pt idx="5060">
                  <c:v>42797.35765046296</c:v>
                </c:pt>
                <c:pt idx="5061">
                  <c:v>42797.357997685183</c:v>
                </c:pt>
                <c:pt idx="5062">
                  <c:v>42797.358344907407</c:v>
                </c:pt>
                <c:pt idx="5063">
                  <c:v>42797.35869212963</c:v>
                </c:pt>
                <c:pt idx="5064">
                  <c:v>42797.359039351853</c:v>
                </c:pt>
                <c:pt idx="5065">
                  <c:v>42797.359386574077</c:v>
                </c:pt>
                <c:pt idx="5066">
                  <c:v>42797.359733796293</c:v>
                </c:pt>
                <c:pt idx="5067">
                  <c:v>42797.360081018516</c:v>
                </c:pt>
                <c:pt idx="5068">
                  <c:v>42797.36042824074</c:v>
                </c:pt>
                <c:pt idx="5069">
                  <c:v>42797.360775462963</c:v>
                </c:pt>
                <c:pt idx="5070">
                  <c:v>42797.361122685186</c:v>
                </c:pt>
                <c:pt idx="5071">
                  <c:v>42797.36146990741</c:v>
                </c:pt>
                <c:pt idx="5072">
                  <c:v>42797.361817129633</c:v>
                </c:pt>
                <c:pt idx="5073">
                  <c:v>42797.362164351849</c:v>
                </c:pt>
                <c:pt idx="5074">
                  <c:v>42797.362511574072</c:v>
                </c:pt>
                <c:pt idx="5075">
                  <c:v>42797.362858796296</c:v>
                </c:pt>
                <c:pt idx="5076">
                  <c:v>42797.363206018519</c:v>
                </c:pt>
                <c:pt idx="5077">
                  <c:v>42797.363553240742</c:v>
                </c:pt>
                <c:pt idx="5078">
                  <c:v>42797.363900462966</c:v>
                </c:pt>
                <c:pt idx="5079">
                  <c:v>42797.364247685182</c:v>
                </c:pt>
                <c:pt idx="5080">
                  <c:v>42797.364594907405</c:v>
                </c:pt>
                <c:pt idx="5081">
                  <c:v>42797.364942129629</c:v>
                </c:pt>
                <c:pt idx="5082">
                  <c:v>42797.365289351852</c:v>
                </c:pt>
                <c:pt idx="5083">
                  <c:v>42797.365636574075</c:v>
                </c:pt>
                <c:pt idx="5084">
                  <c:v>42797.365983796299</c:v>
                </c:pt>
                <c:pt idx="5085">
                  <c:v>42797.366331018522</c:v>
                </c:pt>
                <c:pt idx="5086">
                  <c:v>42797.366678240738</c:v>
                </c:pt>
                <c:pt idx="5087">
                  <c:v>42797.367025462961</c:v>
                </c:pt>
                <c:pt idx="5088">
                  <c:v>42797.367372685185</c:v>
                </c:pt>
                <c:pt idx="5089">
                  <c:v>42797.367719907408</c:v>
                </c:pt>
                <c:pt idx="5090">
                  <c:v>42797.368067129632</c:v>
                </c:pt>
                <c:pt idx="5091">
                  <c:v>42797.368414351855</c:v>
                </c:pt>
                <c:pt idx="5092">
                  <c:v>42797.368761574071</c:v>
                </c:pt>
                <c:pt idx="5093">
                  <c:v>42797.369108796294</c:v>
                </c:pt>
                <c:pt idx="5094">
                  <c:v>42797.369456018518</c:v>
                </c:pt>
                <c:pt idx="5095">
                  <c:v>42797.369803240741</c:v>
                </c:pt>
                <c:pt idx="5096">
                  <c:v>42797.370150462964</c:v>
                </c:pt>
                <c:pt idx="5097">
                  <c:v>42797.370497685188</c:v>
                </c:pt>
                <c:pt idx="5098">
                  <c:v>42797.370844907404</c:v>
                </c:pt>
                <c:pt idx="5099">
                  <c:v>42797.371192129627</c:v>
                </c:pt>
                <c:pt idx="5100">
                  <c:v>42797.371539351851</c:v>
                </c:pt>
                <c:pt idx="5101">
                  <c:v>42797.371886574074</c:v>
                </c:pt>
                <c:pt idx="5102">
                  <c:v>42797.372233796297</c:v>
                </c:pt>
                <c:pt idx="5103">
                  <c:v>42797.372581018521</c:v>
                </c:pt>
                <c:pt idx="5104">
                  <c:v>42797.372928240744</c:v>
                </c:pt>
                <c:pt idx="5105">
                  <c:v>42797.37327546296</c:v>
                </c:pt>
                <c:pt idx="5106">
                  <c:v>42797.373622685183</c:v>
                </c:pt>
                <c:pt idx="5107">
                  <c:v>42797.373969907407</c:v>
                </c:pt>
                <c:pt idx="5108">
                  <c:v>42797.37431712963</c:v>
                </c:pt>
                <c:pt idx="5109">
                  <c:v>42797.374664351853</c:v>
                </c:pt>
                <c:pt idx="5110">
                  <c:v>42797.375011574077</c:v>
                </c:pt>
                <c:pt idx="5111">
                  <c:v>42797.375358796293</c:v>
                </c:pt>
                <c:pt idx="5112">
                  <c:v>42797.375706018516</c:v>
                </c:pt>
                <c:pt idx="5113">
                  <c:v>42797.37605324074</c:v>
                </c:pt>
                <c:pt idx="5114">
                  <c:v>42797.376400462963</c:v>
                </c:pt>
                <c:pt idx="5115">
                  <c:v>42797.376747685186</c:v>
                </c:pt>
                <c:pt idx="5116">
                  <c:v>42797.37709490741</c:v>
                </c:pt>
                <c:pt idx="5117">
                  <c:v>42797.377442129633</c:v>
                </c:pt>
                <c:pt idx="5118">
                  <c:v>42797.377789351849</c:v>
                </c:pt>
                <c:pt idx="5119">
                  <c:v>42797.378136574072</c:v>
                </c:pt>
                <c:pt idx="5120">
                  <c:v>42797.378483796296</c:v>
                </c:pt>
                <c:pt idx="5121">
                  <c:v>42797.378831018519</c:v>
                </c:pt>
                <c:pt idx="5122">
                  <c:v>42797.379178240742</c:v>
                </c:pt>
                <c:pt idx="5123">
                  <c:v>42797.379525462966</c:v>
                </c:pt>
                <c:pt idx="5124">
                  <c:v>42797.379872685182</c:v>
                </c:pt>
                <c:pt idx="5125">
                  <c:v>42797.380219907405</c:v>
                </c:pt>
                <c:pt idx="5126">
                  <c:v>42797.380567129629</c:v>
                </c:pt>
                <c:pt idx="5127">
                  <c:v>42797.380914351852</c:v>
                </c:pt>
                <c:pt idx="5128">
                  <c:v>42797.381261574075</c:v>
                </c:pt>
                <c:pt idx="5129">
                  <c:v>42797.381608796299</c:v>
                </c:pt>
                <c:pt idx="5130">
                  <c:v>42797.381956018522</c:v>
                </c:pt>
                <c:pt idx="5131">
                  <c:v>42797.382303240738</c:v>
                </c:pt>
                <c:pt idx="5132">
                  <c:v>42797.382650462961</c:v>
                </c:pt>
                <c:pt idx="5133">
                  <c:v>42797.382997685185</c:v>
                </c:pt>
                <c:pt idx="5134">
                  <c:v>42797.383344907408</c:v>
                </c:pt>
                <c:pt idx="5135">
                  <c:v>42797.383692129632</c:v>
                </c:pt>
                <c:pt idx="5136">
                  <c:v>42797.384039351855</c:v>
                </c:pt>
                <c:pt idx="5137">
                  <c:v>42797.384386574071</c:v>
                </c:pt>
                <c:pt idx="5138">
                  <c:v>42797.384733796294</c:v>
                </c:pt>
                <c:pt idx="5139">
                  <c:v>42797.385081018518</c:v>
                </c:pt>
                <c:pt idx="5140">
                  <c:v>42797.385428240741</c:v>
                </c:pt>
                <c:pt idx="5141">
                  <c:v>42797.385775462964</c:v>
                </c:pt>
                <c:pt idx="5142">
                  <c:v>42797.386122685188</c:v>
                </c:pt>
                <c:pt idx="5143">
                  <c:v>42797.386469907404</c:v>
                </c:pt>
                <c:pt idx="5144">
                  <c:v>42797.386817129627</c:v>
                </c:pt>
                <c:pt idx="5145">
                  <c:v>42797.387164351851</c:v>
                </c:pt>
                <c:pt idx="5146">
                  <c:v>42797.387511574074</c:v>
                </c:pt>
                <c:pt idx="5147">
                  <c:v>42797.387858796297</c:v>
                </c:pt>
                <c:pt idx="5148">
                  <c:v>42797.388206018521</c:v>
                </c:pt>
                <c:pt idx="5149">
                  <c:v>42797.388553240744</c:v>
                </c:pt>
                <c:pt idx="5150">
                  <c:v>42797.38890046296</c:v>
                </c:pt>
                <c:pt idx="5151">
                  <c:v>42797.389247685183</c:v>
                </c:pt>
                <c:pt idx="5152">
                  <c:v>42797.389594907407</c:v>
                </c:pt>
                <c:pt idx="5153">
                  <c:v>42797.38994212963</c:v>
                </c:pt>
                <c:pt idx="5154">
                  <c:v>42797.390289351853</c:v>
                </c:pt>
                <c:pt idx="5155">
                  <c:v>42797.390636574077</c:v>
                </c:pt>
                <c:pt idx="5156">
                  <c:v>42797.390983796293</c:v>
                </c:pt>
                <c:pt idx="5157">
                  <c:v>42797.391331018516</c:v>
                </c:pt>
                <c:pt idx="5158">
                  <c:v>42797.39167824074</c:v>
                </c:pt>
                <c:pt idx="5159">
                  <c:v>42797.392025462963</c:v>
                </c:pt>
                <c:pt idx="5160">
                  <c:v>42797.392372685186</c:v>
                </c:pt>
                <c:pt idx="5161">
                  <c:v>42797.39271990741</c:v>
                </c:pt>
                <c:pt idx="5162">
                  <c:v>42797.393067129633</c:v>
                </c:pt>
                <c:pt idx="5163">
                  <c:v>42797.393414351849</c:v>
                </c:pt>
                <c:pt idx="5164">
                  <c:v>42797.393761574072</c:v>
                </c:pt>
                <c:pt idx="5165">
                  <c:v>42797.394108796296</c:v>
                </c:pt>
                <c:pt idx="5166">
                  <c:v>42797.394456018519</c:v>
                </c:pt>
                <c:pt idx="5167">
                  <c:v>42797.394803240742</c:v>
                </c:pt>
                <c:pt idx="5168">
                  <c:v>42797.395150462966</c:v>
                </c:pt>
                <c:pt idx="5169">
                  <c:v>42797.395497685182</c:v>
                </c:pt>
                <c:pt idx="5170">
                  <c:v>42797.395844907405</c:v>
                </c:pt>
                <c:pt idx="5171">
                  <c:v>42797.396192129629</c:v>
                </c:pt>
                <c:pt idx="5172">
                  <c:v>42797.396539351852</c:v>
                </c:pt>
                <c:pt idx="5173">
                  <c:v>42797.396886574075</c:v>
                </c:pt>
                <c:pt idx="5174">
                  <c:v>42797.397233796299</c:v>
                </c:pt>
                <c:pt idx="5175">
                  <c:v>42797.397581018522</c:v>
                </c:pt>
                <c:pt idx="5176">
                  <c:v>42797.397928240738</c:v>
                </c:pt>
                <c:pt idx="5177">
                  <c:v>42797.398275462961</c:v>
                </c:pt>
                <c:pt idx="5178">
                  <c:v>42797.398622685185</c:v>
                </c:pt>
                <c:pt idx="5179">
                  <c:v>42797.398969907408</c:v>
                </c:pt>
                <c:pt idx="5180">
                  <c:v>42797.399317129632</c:v>
                </c:pt>
                <c:pt idx="5181">
                  <c:v>42797.399664351855</c:v>
                </c:pt>
                <c:pt idx="5182">
                  <c:v>42797.400011574071</c:v>
                </c:pt>
                <c:pt idx="5183">
                  <c:v>42797.400358796294</c:v>
                </c:pt>
                <c:pt idx="5184">
                  <c:v>42797.400706018518</c:v>
                </c:pt>
                <c:pt idx="5185">
                  <c:v>42797.401053240741</c:v>
                </c:pt>
                <c:pt idx="5186">
                  <c:v>42797.401400462964</c:v>
                </c:pt>
                <c:pt idx="5187">
                  <c:v>42797.401747685188</c:v>
                </c:pt>
                <c:pt idx="5188">
                  <c:v>42797.402094907404</c:v>
                </c:pt>
                <c:pt idx="5189">
                  <c:v>42797.402442129627</c:v>
                </c:pt>
                <c:pt idx="5190">
                  <c:v>42797.402789351851</c:v>
                </c:pt>
                <c:pt idx="5191">
                  <c:v>42797.403136574074</c:v>
                </c:pt>
                <c:pt idx="5192">
                  <c:v>42797.403483796297</c:v>
                </c:pt>
                <c:pt idx="5193">
                  <c:v>42797.403831018521</c:v>
                </c:pt>
                <c:pt idx="5194">
                  <c:v>42797.404178240744</c:v>
                </c:pt>
                <c:pt idx="5195">
                  <c:v>42797.40452546296</c:v>
                </c:pt>
                <c:pt idx="5196">
                  <c:v>42797.404872685183</c:v>
                </c:pt>
                <c:pt idx="5197">
                  <c:v>42797.405219907407</c:v>
                </c:pt>
                <c:pt idx="5198">
                  <c:v>42797.40556712963</c:v>
                </c:pt>
                <c:pt idx="5199">
                  <c:v>42797.405914351853</c:v>
                </c:pt>
                <c:pt idx="5200">
                  <c:v>42797.406261574077</c:v>
                </c:pt>
                <c:pt idx="5201">
                  <c:v>42797.406608796293</c:v>
                </c:pt>
                <c:pt idx="5202">
                  <c:v>42797.406956018516</c:v>
                </c:pt>
                <c:pt idx="5203">
                  <c:v>42797.40730324074</c:v>
                </c:pt>
                <c:pt idx="5204">
                  <c:v>42797.407650462963</c:v>
                </c:pt>
                <c:pt idx="5205">
                  <c:v>42797.407997685186</c:v>
                </c:pt>
                <c:pt idx="5206">
                  <c:v>42797.40834490741</c:v>
                </c:pt>
                <c:pt idx="5207">
                  <c:v>42797.408692129633</c:v>
                </c:pt>
                <c:pt idx="5208">
                  <c:v>42797.409039351849</c:v>
                </c:pt>
                <c:pt idx="5209">
                  <c:v>42797.409386574072</c:v>
                </c:pt>
                <c:pt idx="5210">
                  <c:v>42797.409733796296</c:v>
                </c:pt>
                <c:pt idx="5211">
                  <c:v>42797.410081018519</c:v>
                </c:pt>
                <c:pt idx="5212">
                  <c:v>42797.410428240742</c:v>
                </c:pt>
                <c:pt idx="5213">
                  <c:v>42797.410775462966</c:v>
                </c:pt>
                <c:pt idx="5214">
                  <c:v>42797.411122685182</c:v>
                </c:pt>
                <c:pt idx="5215">
                  <c:v>42797.411469907405</c:v>
                </c:pt>
                <c:pt idx="5216">
                  <c:v>42797.411817129629</c:v>
                </c:pt>
                <c:pt idx="5217">
                  <c:v>42797.412164351852</c:v>
                </c:pt>
                <c:pt idx="5218">
                  <c:v>42797.412511574075</c:v>
                </c:pt>
                <c:pt idx="5219">
                  <c:v>42797.412858796299</c:v>
                </c:pt>
                <c:pt idx="5220">
                  <c:v>42797.413206018522</c:v>
                </c:pt>
                <c:pt idx="5221">
                  <c:v>42797.413553240738</c:v>
                </c:pt>
                <c:pt idx="5222">
                  <c:v>42797.413900462961</c:v>
                </c:pt>
                <c:pt idx="5223">
                  <c:v>42797.414247685185</c:v>
                </c:pt>
                <c:pt idx="5224">
                  <c:v>42797.414594907408</c:v>
                </c:pt>
                <c:pt idx="5225">
                  <c:v>42797.414942129632</c:v>
                </c:pt>
                <c:pt idx="5226">
                  <c:v>42797.415289351855</c:v>
                </c:pt>
                <c:pt idx="5227">
                  <c:v>42797.415636574071</c:v>
                </c:pt>
                <c:pt idx="5228">
                  <c:v>42797.415983796294</c:v>
                </c:pt>
                <c:pt idx="5229">
                  <c:v>42797.416331018518</c:v>
                </c:pt>
                <c:pt idx="5230">
                  <c:v>42797.416678240741</c:v>
                </c:pt>
                <c:pt idx="5231">
                  <c:v>42797.417025462964</c:v>
                </c:pt>
                <c:pt idx="5232">
                  <c:v>42797.417372685188</c:v>
                </c:pt>
                <c:pt idx="5233">
                  <c:v>42797.417719907404</c:v>
                </c:pt>
                <c:pt idx="5234">
                  <c:v>42797.418067129627</c:v>
                </c:pt>
                <c:pt idx="5235">
                  <c:v>42797.418414351851</c:v>
                </c:pt>
                <c:pt idx="5236">
                  <c:v>42797.418761574074</c:v>
                </c:pt>
                <c:pt idx="5237">
                  <c:v>42797.419108796297</c:v>
                </c:pt>
                <c:pt idx="5238">
                  <c:v>42797.419456018521</c:v>
                </c:pt>
                <c:pt idx="5239">
                  <c:v>42797.419803240744</c:v>
                </c:pt>
                <c:pt idx="5240">
                  <c:v>42797.42015046296</c:v>
                </c:pt>
                <c:pt idx="5241">
                  <c:v>42797.420497685183</c:v>
                </c:pt>
                <c:pt idx="5242">
                  <c:v>42797.420844907407</c:v>
                </c:pt>
                <c:pt idx="5243">
                  <c:v>42797.42119212963</c:v>
                </c:pt>
                <c:pt idx="5244">
                  <c:v>42797.421539351853</c:v>
                </c:pt>
                <c:pt idx="5245">
                  <c:v>42797.421886574077</c:v>
                </c:pt>
                <c:pt idx="5246">
                  <c:v>42797.422233796293</c:v>
                </c:pt>
                <c:pt idx="5247">
                  <c:v>42797.422581018516</c:v>
                </c:pt>
                <c:pt idx="5248">
                  <c:v>42797.42292824074</c:v>
                </c:pt>
                <c:pt idx="5249">
                  <c:v>42797.423275462963</c:v>
                </c:pt>
                <c:pt idx="5250">
                  <c:v>42797.423622685186</c:v>
                </c:pt>
                <c:pt idx="5251">
                  <c:v>42797.42396990741</c:v>
                </c:pt>
                <c:pt idx="5252">
                  <c:v>42797.424317129633</c:v>
                </c:pt>
                <c:pt idx="5253">
                  <c:v>42797.424664351849</c:v>
                </c:pt>
                <c:pt idx="5254">
                  <c:v>42797.425011574072</c:v>
                </c:pt>
                <c:pt idx="5255">
                  <c:v>42797.425358796296</c:v>
                </c:pt>
                <c:pt idx="5256">
                  <c:v>42797.425706018519</c:v>
                </c:pt>
                <c:pt idx="5257">
                  <c:v>42797.426053240742</c:v>
                </c:pt>
                <c:pt idx="5258">
                  <c:v>42797.426400462966</c:v>
                </c:pt>
                <c:pt idx="5259">
                  <c:v>42797.426747685182</c:v>
                </c:pt>
                <c:pt idx="5260">
                  <c:v>42797.427094907405</c:v>
                </c:pt>
                <c:pt idx="5261">
                  <c:v>42797.427442129629</c:v>
                </c:pt>
                <c:pt idx="5262">
                  <c:v>42797.427789351852</c:v>
                </c:pt>
                <c:pt idx="5263">
                  <c:v>42797.428136574075</c:v>
                </c:pt>
                <c:pt idx="5264">
                  <c:v>42797.428483796299</c:v>
                </c:pt>
                <c:pt idx="5265">
                  <c:v>42797.428831018522</c:v>
                </c:pt>
                <c:pt idx="5266">
                  <c:v>42797.429178240738</c:v>
                </c:pt>
                <c:pt idx="5267">
                  <c:v>42797.429525462961</c:v>
                </c:pt>
                <c:pt idx="5268">
                  <c:v>42797.429872685185</c:v>
                </c:pt>
                <c:pt idx="5269">
                  <c:v>42797.430219907408</c:v>
                </c:pt>
                <c:pt idx="5270">
                  <c:v>42797.430567129632</c:v>
                </c:pt>
                <c:pt idx="5271">
                  <c:v>42797.430914351855</c:v>
                </c:pt>
                <c:pt idx="5272">
                  <c:v>42797.431261574071</c:v>
                </c:pt>
                <c:pt idx="5273">
                  <c:v>42797.431608796294</c:v>
                </c:pt>
                <c:pt idx="5274">
                  <c:v>42797.431956018518</c:v>
                </c:pt>
                <c:pt idx="5275">
                  <c:v>42797.432303240741</c:v>
                </c:pt>
                <c:pt idx="5276">
                  <c:v>42797.432650462964</c:v>
                </c:pt>
                <c:pt idx="5277">
                  <c:v>42797.432997685188</c:v>
                </c:pt>
                <c:pt idx="5278">
                  <c:v>42797.433344907404</c:v>
                </c:pt>
                <c:pt idx="5279">
                  <c:v>42797.433692129627</c:v>
                </c:pt>
                <c:pt idx="5280">
                  <c:v>42797.434039351851</c:v>
                </c:pt>
                <c:pt idx="5281">
                  <c:v>42797.434386574074</c:v>
                </c:pt>
                <c:pt idx="5282">
                  <c:v>42797.434733796297</c:v>
                </c:pt>
                <c:pt idx="5283">
                  <c:v>42797.435081018521</c:v>
                </c:pt>
                <c:pt idx="5284">
                  <c:v>42797.435428240744</c:v>
                </c:pt>
                <c:pt idx="5285">
                  <c:v>42797.43577546296</c:v>
                </c:pt>
                <c:pt idx="5286">
                  <c:v>42797.436122685183</c:v>
                </c:pt>
                <c:pt idx="5287">
                  <c:v>42797.436469907407</c:v>
                </c:pt>
                <c:pt idx="5288">
                  <c:v>42797.43681712963</c:v>
                </c:pt>
                <c:pt idx="5289">
                  <c:v>42797.437164351853</c:v>
                </c:pt>
                <c:pt idx="5290">
                  <c:v>42797.437511574077</c:v>
                </c:pt>
                <c:pt idx="5291">
                  <c:v>42797.437858796293</c:v>
                </c:pt>
                <c:pt idx="5292">
                  <c:v>42797.438206018516</c:v>
                </c:pt>
                <c:pt idx="5293">
                  <c:v>42797.43855324074</c:v>
                </c:pt>
                <c:pt idx="5294">
                  <c:v>42797.438900462963</c:v>
                </c:pt>
                <c:pt idx="5295">
                  <c:v>42797.439247685186</c:v>
                </c:pt>
                <c:pt idx="5296">
                  <c:v>42797.43959490741</c:v>
                </c:pt>
                <c:pt idx="5297">
                  <c:v>42797.439942129633</c:v>
                </c:pt>
                <c:pt idx="5298">
                  <c:v>42797.440289351849</c:v>
                </c:pt>
                <c:pt idx="5299">
                  <c:v>42797.440636574072</c:v>
                </c:pt>
                <c:pt idx="5300">
                  <c:v>42797.440983796296</c:v>
                </c:pt>
                <c:pt idx="5301">
                  <c:v>42797.441331018519</c:v>
                </c:pt>
                <c:pt idx="5302">
                  <c:v>42797.441678240742</c:v>
                </c:pt>
                <c:pt idx="5303">
                  <c:v>42797.442025462966</c:v>
                </c:pt>
                <c:pt idx="5304">
                  <c:v>42797.442372685182</c:v>
                </c:pt>
                <c:pt idx="5305">
                  <c:v>42797.442719907405</c:v>
                </c:pt>
                <c:pt idx="5306">
                  <c:v>42797.443067129629</c:v>
                </c:pt>
                <c:pt idx="5307">
                  <c:v>42797.443414351852</c:v>
                </c:pt>
                <c:pt idx="5308">
                  <c:v>42797.443761574075</c:v>
                </c:pt>
                <c:pt idx="5309">
                  <c:v>42797.444108796299</c:v>
                </c:pt>
                <c:pt idx="5310">
                  <c:v>42797.444456018522</c:v>
                </c:pt>
                <c:pt idx="5311">
                  <c:v>42797.444803240738</c:v>
                </c:pt>
                <c:pt idx="5312">
                  <c:v>42797.445150462961</c:v>
                </c:pt>
                <c:pt idx="5313">
                  <c:v>42797.445497685185</c:v>
                </c:pt>
                <c:pt idx="5314">
                  <c:v>42797.445844907408</c:v>
                </c:pt>
                <c:pt idx="5315">
                  <c:v>42797.446192129632</c:v>
                </c:pt>
                <c:pt idx="5316">
                  <c:v>42797.446539351855</c:v>
                </c:pt>
                <c:pt idx="5317">
                  <c:v>42797.446886574071</c:v>
                </c:pt>
                <c:pt idx="5318">
                  <c:v>42797.447233796294</c:v>
                </c:pt>
                <c:pt idx="5319">
                  <c:v>42797.447581018518</c:v>
                </c:pt>
                <c:pt idx="5320">
                  <c:v>42797.447928240741</c:v>
                </c:pt>
                <c:pt idx="5321">
                  <c:v>42797.448275462964</c:v>
                </c:pt>
                <c:pt idx="5322">
                  <c:v>42797.448622685188</c:v>
                </c:pt>
                <c:pt idx="5323">
                  <c:v>42797.448969907404</c:v>
                </c:pt>
                <c:pt idx="5324">
                  <c:v>42797.449317129627</c:v>
                </c:pt>
                <c:pt idx="5325">
                  <c:v>42797.449664351851</c:v>
                </c:pt>
                <c:pt idx="5326">
                  <c:v>42797.450011574074</c:v>
                </c:pt>
                <c:pt idx="5327">
                  <c:v>42797.450358796297</c:v>
                </c:pt>
                <c:pt idx="5328">
                  <c:v>42797.450706018521</c:v>
                </c:pt>
                <c:pt idx="5329">
                  <c:v>42797.451053240744</c:v>
                </c:pt>
                <c:pt idx="5330">
                  <c:v>42797.45140046296</c:v>
                </c:pt>
                <c:pt idx="5331">
                  <c:v>42797.451747685183</c:v>
                </c:pt>
                <c:pt idx="5332">
                  <c:v>42797.452094907407</c:v>
                </c:pt>
                <c:pt idx="5333">
                  <c:v>42797.45244212963</c:v>
                </c:pt>
                <c:pt idx="5334">
                  <c:v>42797.452789351853</c:v>
                </c:pt>
                <c:pt idx="5335">
                  <c:v>42797.453136574077</c:v>
                </c:pt>
                <c:pt idx="5336">
                  <c:v>42797.453483796293</c:v>
                </c:pt>
                <c:pt idx="5337">
                  <c:v>42797.453831018516</c:v>
                </c:pt>
                <c:pt idx="5338">
                  <c:v>42797.45417824074</c:v>
                </c:pt>
                <c:pt idx="5339">
                  <c:v>42797.454525462963</c:v>
                </c:pt>
                <c:pt idx="5340">
                  <c:v>42797.454872685186</c:v>
                </c:pt>
                <c:pt idx="5341">
                  <c:v>42797.45521990741</c:v>
                </c:pt>
                <c:pt idx="5342">
                  <c:v>42797.455567129633</c:v>
                </c:pt>
                <c:pt idx="5343">
                  <c:v>42797.455914351849</c:v>
                </c:pt>
                <c:pt idx="5344">
                  <c:v>42797.456261574072</c:v>
                </c:pt>
                <c:pt idx="5345">
                  <c:v>42797.456608796296</c:v>
                </c:pt>
                <c:pt idx="5346">
                  <c:v>42797.456956018519</c:v>
                </c:pt>
                <c:pt idx="5347">
                  <c:v>42797.457303240742</c:v>
                </c:pt>
                <c:pt idx="5348">
                  <c:v>42797.457650462966</c:v>
                </c:pt>
                <c:pt idx="5349">
                  <c:v>42797.457997685182</c:v>
                </c:pt>
                <c:pt idx="5350">
                  <c:v>42797.458344907405</c:v>
                </c:pt>
                <c:pt idx="5351">
                  <c:v>42797.458692129629</c:v>
                </c:pt>
                <c:pt idx="5352">
                  <c:v>42797.459039351852</c:v>
                </c:pt>
                <c:pt idx="5353">
                  <c:v>42797.459386574075</c:v>
                </c:pt>
                <c:pt idx="5354">
                  <c:v>42797.459733796299</c:v>
                </c:pt>
                <c:pt idx="5355">
                  <c:v>42797.460081018522</c:v>
                </c:pt>
                <c:pt idx="5356">
                  <c:v>42797.460428240738</c:v>
                </c:pt>
                <c:pt idx="5357">
                  <c:v>42797.460775462961</c:v>
                </c:pt>
                <c:pt idx="5358">
                  <c:v>42797.461122685185</c:v>
                </c:pt>
                <c:pt idx="5359">
                  <c:v>42797.461469907408</c:v>
                </c:pt>
                <c:pt idx="5360">
                  <c:v>42797.461817129632</c:v>
                </c:pt>
                <c:pt idx="5361">
                  <c:v>42797.462164351855</c:v>
                </c:pt>
                <c:pt idx="5362">
                  <c:v>42797.462511574071</c:v>
                </c:pt>
                <c:pt idx="5363">
                  <c:v>42797.462858796294</c:v>
                </c:pt>
                <c:pt idx="5364">
                  <c:v>42797.463206018518</c:v>
                </c:pt>
                <c:pt idx="5365">
                  <c:v>42797.463553240741</c:v>
                </c:pt>
                <c:pt idx="5366">
                  <c:v>42797.463900462964</c:v>
                </c:pt>
                <c:pt idx="5367">
                  <c:v>42797.464247685188</c:v>
                </c:pt>
                <c:pt idx="5368">
                  <c:v>42797.464594907404</c:v>
                </c:pt>
                <c:pt idx="5369">
                  <c:v>42797.464942129627</c:v>
                </c:pt>
                <c:pt idx="5370">
                  <c:v>42797.465289351851</c:v>
                </c:pt>
                <c:pt idx="5371">
                  <c:v>42797.465636574074</c:v>
                </c:pt>
                <c:pt idx="5372">
                  <c:v>42797.465983796297</c:v>
                </c:pt>
                <c:pt idx="5373">
                  <c:v>42797.466331018521</c:v>
                </c:pt>
                <c:pt idx="5374">
                  <c:v>42797.466678240744</c:v>
                </c:pt>
                <c:pt idx="5375">
                  <c:v>42797.46702546296</c:v>
                </c:pt>
                <c:pt idx="5376">
                  <c:v>42797.467372685183</c:v>
                </c:pt>
                <c:pt idx="5377">
                  <c:v>42797.467719907407</c:v>
                </c:pt>
                <c:pt idx="5378">
                  <c:v>42797.46806712963</c:v>
                </c:pt>
                <c:pt idx="5379">
                  <c:v>42797.468414351853</c:v>
                </c:pt>
                <c:pt idx="5380">
                  <c:v>42797.468761574077</c:v>
                </c:pt>
                <c:pt idx="5381">
                  <c:v>42797.469108796293</c:v>
                </c:pt>
                <c:pt idx="5382">
                  <c:v>42797.469456018516</c:v>
                </c:pt>
                <c:pt idx="5383">
                  <c:v>42797.46980324074</c:v>
                </c:pt>
                <c:pt idx="5384">
                  <c:v>42797.470150462963</c:v>
                </c:pt>
                <c:pt idx="5385">
                  <c:v>42797.470497685186</c:v>
                </c:pt>
                <c:pt idx="5386">
                  <c:v>42797.47084490741</c:v>
                </c:pt>
                <c:pt idx="5387">
                  <c:v>42797.471192129633</c:v>
                </c:pt>
                <c:pt idx="5388">
                  <c:v>42797.471539351849</c:v>
                </c:pt>
                <c:pt idx="5389">
                  <c:v>42797.471886574072</c:v>
                </c:pt>
                <c:pt idx="5390">
                  <c:v>42797.472233796296</c:v>
                </c:pt>
                <c:pt idx="5391">
                  <c:v>42797.472581018519</c:v>
                </c:pt>
                <c:pt idx="5392">
                  <c:v>42797.472928240742</c:v>
                </c:pt>
                <c:pt idx="5393">
                  <c:v>42797.473275462966</c:v>
                </c:pt>
                <c:pt idx="5394">
                  <c:v>42797.473622685182</c:v>
                </c:pt>
                <c:pt idx="5395">
                  <c:v>42797.473969907405</c:v>
                </c:pt>
                <c:pt idx="5396">
                  <c:v>42797.474317129629</c:v>
                </c:pt>
                <c:pt idx="5397">
                  <c:v>42797.474664351852</c:v>
                </c:pt>
                <c:pt idx="5398">
                  <c:v>42797.475011574075</c:v>
                </c:pt>
                <c:pt idx="5399">
                  <c:v>42797.475358796299</c:v>
                </c:pt>
                <c:pt idx="5400">
                  <c:v>42797.475706018522</c:v>
                </c:pt>
                <c:pt idx="5401">
                  <c:v>42797.476053240738</c:v>
                </c:pt>
                <c:pt idx="5402">
                  <c:v>42797.476400462961</c:v>
                </c:pt>
                <c:pt idx="5403">
                  <c:v>42797.476747685185</c:v>
                </c:pt>
                <c:pt idx="5404">
                  <c:v>42797.477094907408</c:v>
                </c:pt>
                <c:pt idx="5405">
                  <c:v>42797.477442129632</c:v>
                </c:pt>
                <c:pt idx="5406">
                  <c:v>42797.477789351855</c:v>
                </c:pt>
                <c:pt idx="5407">
                  <c:v>42797.478136574071</c:v>
                </c:pt>
                <c:pt idx="5408">
                  <c:v>42797.478483796294</c:v>
                </c:pt>
                <c:pt idx="5409">
                  <c:v>42797.478831018518</c:v>
                </c:pt>
                <c:pt idx="5410">
                  <c:v>42797.479178240741</c:v>
                </c:pt>
                <c:pt idx="5411">
                  <c:v>42797.479525462964</c:v>
                </c:pt>
                <c:pt idx="5412">
                  <c:v>42797.479872685188</c:v>
                </c:pt>
                <c:pt idx="5413">
                  <c:v>42797.480219907404</c:v>
                </c:pt>
                <c:pt idx="5414">
                  <c:v>42797.480567129627</c:v>
                </c:pt>
                <c:pt idx="5415">
                  <c:v>42797.480914351851</c:v>
                </c:pt>
                <c:pt idx="5416">
                  <c:v>42797.481261574074</c:v>
                </c:pt>
                <c:pt idx="5417">
                  <c:v>42797.481608796297</c:v>
                </c:pt>
                <c:pt idx="5418">
                  <c:v>42797.481956018521</c:v>
                </c:pt>
                <c:pt idx="5419">
                  <c:v>42797.482303240744</c:v>
                </c:pt>
                <c:pt idx="5420">
                  <c:v>42797.48265046296</c:v>
                </c:pt>
                <c:pt idx="5421">
                  <c:v>42797.482997685183</c:v>
                </c:pt>
                <c:pt idx="5422">
                  <c:v>42797.483344907407</c:v>
                </c:pt>
                <c:pt idx="5423">
                  <c:v>42797.48369212963</c:v>
                </c:pt>
                <c:pt idx="5424">
                  <c:v>42797.484039351853</c:v>
                </c:pt>
                <c:pt idx="5425">
                  <c:v>42797.484386574077</c:v>
                </c:pt>
                <c:pt idx="5426">
                  <c:v>42797.484733796293</c:v>
                </c:pt>
                <c:pt idx="5427">
                  <c:v>42797.485081018516</c:v>
                </c:pt>
                <c:pt idx="5428">
                  <c:v>42797.48542824074</c:v>
                </c:pt>
                <c:pt idx="5429">
                  <c:v>42797.485775462963</c:v>
                </c:pt>
                <c:pt idx="5430">
                  <c:v>42797.486122685186</c:v>
                </c:pt>
                <c:pt idx="5431">
                  <c:v>42797.48646990741</c:v>
                </c:pt>
                <c:pt idx="5432">
                  <c:v>42797.486817129633</c:v>
                </c:pt>
                <c:pt idx="5433">
                  <c:v>42797.487164351849</c:v>
                </c:pt>
                <c:pt idx="5434">
                  <c:v>42797.487511574072</c:v>
                </c:pt>
                <c:pt idx="5435">
                  <c:v>42797.487858796296</c:v>
                </c:pt>
                <c:pt idx="5436">
                  <c:v>42797.488206018519</c:v>
                </c:pt>
                <c:pt idx="5437">
                  <c:v>42797.488553240742</c:v>
                </c:pt>
                <c:pt idx="5438">
                  <c:v>42797.488900462966</c:v>
                </c:pt>
                <c:pt idx="5439">
                  <c:v>42797.489247685182</c:v>
                </c:pt>
                <c:pt idx="5440">
                  <c:v>42797.489594907405</c:v>
                </c:pt>
                <c:pt idx="5441">
                  <c:v>42797.489942129629</c:v>
                </c:pt>
                <c:pt idx="5442">
                  <c:v>42797.490289351852</c:v>
                </c:pt>
                <c:pt idx="5443">
                  <c:v>42797.490636574075</c:v>
                </c:pt>
                <c:pt idx="5444">
                  <c:v>42797.490983796299</c:v>
                </c:pt>
                <c:pt idx="5445">
                  <c:v>42797.491331018522</c:v>
                </c:pt>
                <c:pt idx="5446">
                  <c:v>42797.491678240738</c:v>
                </c:pt>
                <c:pt idx="5447">
                  <c:v>42797.492025462961</c:v>
                </c:pt>
                <c:pt idx="5448">
                  <c:v>42797.492372685185</c:v>
                </c:pt>
                <c:pt idx="5449">
                  <c:v>42797.492719907408</c:v>
                </c:pt>
                <c:pt idx="5450">
                  <c:v>42797.493067129632</c:v>
                </c:pt>
                <c:pt idx="5451">
                  <c:v>42797.493414351855</c:v>
                </c:pt>
                <c:pt idx="5452">
                  <c:v>42797.493761574071</c:v>
                </c:pt>
                <c:pt idx="5453">
                  <c:v>42797.494108796294</c:v>
                </c:pt>
                <c:pt idx="5454">
                  <c:v>42797.494456018518</c:v>
                </c:pt>
                <c:pt idx="5455">
                  <c:v>42797.494803240741</c:v>
                </c:pt>
                <c:pt idx="5456">
                  <c:v>42797.495150462964</c:v>
                </c:pt>
                <c:pt idx="5457">
                  <c:v>42797.495497685188</c:v>
                </c:pt>
                <c:pt idx="5458">
                  <c:v>42797.495844907404</c:v>
                </c:pt>
                <c:pt idx="5459">
                  <c:v>42797.496192129627</c:v>
                </c:pt>
                <c:pt idx="5460">
                  <c:v>42797.496539351851</c:v>
                </c:pt>
                <c:pt idx="5461">
                  <c:v>42797.496886574074</c:v>
                </c:pt>
                <c:pt idx="5462">
                  <c:v>42797.497233796297</c:v>
                </c:pt>
                <c:pt idx="5463">
                  <c:v>42797.497581018521</c:v>
                </c:pt>
                <c:pt idx="5464">
                  <c:v>42797.497928240744</c:v>
                </c:pt>
                <c:pt idx="5465">
                  <c:v>42797.49827546296</c:v>
                </c:pt>
                <c:pt idx="5466">
                  <c:v>42797.498622685183</c:v>
                </c:pt>
                <c:pt idx="5467">
                  <c:v>42797.498969907407</c:v>
                </c:pt>
                <c:pt idx="5468">
                  <c:v>42797.49931712963</c:v>
                </c:pt>
                <c:pt idx="5469">
                  <c:v>42797.499664351853</c:v>
                </c:pt>
                <c:pt idx="5470">
                  <c:v>42797.500011574077</c:v>
                </c:pt>
                <c:pt idx="5471">
                  <c:v>42797.500358796293</c:v>
                </c:pt>
                <c:pt idx="5472">
                  <c:v>42797.500706018516</c:v>
                </c:pt>
                <c:pt idx="5473">
                  <c:v>42797.50105324074</c:v>
                </c:pt>
                <c:pt idx="5474">
                  <c:v>42797.501400462963</c:v>
                </c:pt>
                <c:pt idx="5475">
                  <c:v>42797.501747685186</c:v>
                </c:pt>
                <c:pt idx="5476">
                  <c:v>42797.50209490741</c:v>
                </c:pt>
                <c:pt idx="5477">
                  <c:v>42797.502442129633</c:v>
                </c:pt>
                <c:pt idx="5478">
                  <c:v>42797.502789351849</c:v>
                </c:pt>
                <c:pt idx="5479">
                  <c:v>42797.503136574072</c:v>
                </c:pt>
                <c:pt idx="5480">
                  <c:v>42797.503483796296</c:v>
                </c:pt>
                <c:pt idx="5481">
                  <c:v>42797.503831018519</c:v>
                </c:pt>
                <c:pt idx="5482">
                  <c:v>42797.504178240742</c:v>
                </c:pt>
                <c:pt idx="5483">
                  <c:v>42797.504525462966</c:v>
                </c:pt>
                <c:pt idx="5484">
                  <c:v>42797.504872685182</c:v>
                </c:pt>
                <c:pt idx="5485">
                  <c:v>42797.505219907405</c:v>
                </c:pt>
                <c:pt idx="5486">
                  <c:v>42797.505567129629</c:v>
                </c:pt>
                <c:pt idx="5487">
                  <c:v>42797.505914351852</c:v>
                </c:pt>
                <c:pt idx="5488">
                  <c:v>42797.506261574075</c:v>
                </c:pt>
                <c:pt idx="5489">
                  <c:v>42797.506608796299</c:v>
                </c:pt>
                <c:pt idx="5490">
                  <c:v>42797.506956018522</c:v>
                </c:pt>
                <c:pt idx="5491">
                  <c:v>42797.507303240738</c:v>
                </c:pt>
                <c:pt idx="5492">
                  <c:v>42797.507650462961</c:v>
                </c:pt>
                <c:pt idx="5493">
                  <c:v>42797.507997685185</c:v>
                </c:pt>
                <c:pt idx="5494">
                  <c:v>42797.508344907408</c:v>
                </c:pt>
                <c:pt idx="5495">
                  <c:v>42797.508692129632</c:v>
                </c:pt>
                <c:pt idx="5496">
                  <c:v>42797.509039351855</c:v>
                </c:pt>
                <c:pt idx="5497">
                  <c:v>42797.509386574071</c:v>
                </c:pt>
                <c:pt idx="5498">
                  <c:v>42797.509733796294</c:v>
                </c:pt>
                <c:pt idx="5499">
                  <c:v>42797.510081018518</c:v>
                </c:pt>
                <c:pt idx="5500">
                  <c:v>42797.510428240741</c:v>
                </c:pt>
                <c:pt idx="5501">
                  <c:v>42797.510775462964</c:v>
                </c:pt>
                <c:pt idx="5502">
                  <c:v>42797.511122685188</c:v>
                </c:pt>
                <c:pt idx="5503">
                  <c:v>42797.511469907404</c:v>
                </c:pt>
                <c:pt idx="5504">
                  <c:v>42797.511817129627</c:v>
                </c:pt>
                <c:pt idx="5505">
                  <c:v>42797.512164351851</c:v>
                </c:pt>
                <c:pt idx="5506">
                  <c:v>42797.512511574074</c:v>
                </c:pt>
                <c:pt idx="5507">
                  <c:v>42797.512858796297</c:v>
                </c:pt>
                <c:pt idx="5508">
                  <c:v>42797.513206018521</c:v>
                </c:pt>
                <c:pt idx="5509">
                  <c:v>42797.513553240744</c:v>
                </c:pt>
                <c:pt idx="5510">
                  <c:v>42797.51390046296</c:v>
                </c:pt>
                <c:pt idx="5511">
                  <c:v>42797.514247685183</c:v>
                </c:pt>
                <c:pt idx="5512">
                  <c:v>42797.514594907407</c:v>
                </c:pt>
                <c:pt idx="5513">
                  <c:v>42797.51494212963</c:v>
                </c:pt>
                <c:pt idx="5514">
                  <c:v>42797.515289351853</c:v>
                </c:pt>
                <c:pt idx="5515">
                  <c:v>42797.515636574077</c:v>
                </c:pt>
                <c:pt idx="5516">
                  <c:v>42797.515983796293</c:v>
                </c:pt>
                <c:pt idx="5517">
                  <c:v>42797.516331018516</c:v>
                </c:pt>
                <c:pt idx="5518">
                  <c:v>42797.51667824074</c:v>
                </c:pt>
                <c:pt idx="5519">
                  <c:v>42797.517025462963</c:v>
                </c:pt>
                <c:pt idx="5520">
                  <c:v>42797.517372685186</c:v>
                </c:pt>
                <c:pt idx="5521">
                  <c:v>42797.51771990741</c:v>
                </c:pt>
                <c:pt idx="5522">
                  <c:v>42797.518067129633</c:v>
                </c:pt>
                <c:pt idx="5523">
                  <c:v>42797.518414351849</c:v>
                </c:pt>
                <c:pt idx="5524">
                  <c:v>42797.518761574072</c:v>
                </c:pt>
                <c:pt idx="5525">
                  <c:v>42797.519108796296</c:v>
                </c:pt>
                <c:pt idx="5526">
                  <c:v>42797.519456018519</c:v>
                </c:pt>
                <c:pt idx="5527">
                  <c:v>42797.519803240742</c:v>
                </c:pt>
                <c:pt idx="5528">
                  <c:v>42797.520150462966</c:v>
                </c:pt>
                <c:pt idx="5529">
                  <c:v>42797.520497685182</c:v>
                </c:pt>
                <c:pt idx="5530">
                  <c:v>42797.520844907405</c:v>
                </c:pt>
                <c:pt idx="5531">
                  <c:v>42797.521192129629</c:v>
                </c:pt>
                <c:pt idx="5532">
                  <c:v>42797.521539351852</c:v>
                </c:pt>
                <c:pt idx="5533">
                  <c:v>42797.521886574075</c:v>
                </c:pt>
                <c:pt idx="5534">
                  <c:v>42797.522233796299</c:v>
                </c:pt>
                <c:pt idx="5535">
                  <c:v>42797.522581018522</c:v>
                </c:pt>
                <c:pt idx="5536">
                  <c:v>42797.522928240738</c:v>
                </c:pt>
                <c:pt idx="5537">
                  <c:v>42797.523275462961</c:v>
                </c:pt>
                <c:pt idx="5538">
                  <c:v>42797.523622685185</c:v>
                </c:pt>
                <c:pt idx="5539">
                  <c:v>42797.523969907408</c:v>
                </c:pt>
                <c:pt idx="5540">
                  <c:v>42797.524317129632</c:v>
                </c:pt>
                <c:pt idx="5541">
                  <c:v>42797.524664351855</c:v>
                </c:pt>
                <c:pt idx="5542">
                  <c:v>42797.525011574071</c:v>
                </c:pt>
                <c:pt idx="5543">
                  <c:v>42797.525358796294</c:v>
                </c:pt>
                <c:pt idx="5544">
                  <c:v>42797.525706018518</c:v>
                </c:pt>
                <c:pt idx="5545">
                  <c:v>42797.526053240741</c:v>
                </c:pt>
                <c:pt idx="5546">
                  <c:v>42797.526400462964</c:v>
                </c:pt>
                <c:pt idx="5547">
                  <c:v>42797.526747685188</c:v>
                </c:pt>
                <c:pt idx="5548">
                  <c:v>42797.527094907404</c:v>
                </c:pt>
                <c:pt idx="5549">
                  <c:v>42797.527442129627</c:v>
                </c:pt>
                <c:pt idx="5550">
                  <c:v>42797.527789351851</c:v>
                </c:pt>
                <c:pt idx="5551">
                  <c:v>42797.528136574074</c:v>
                </c:pt>
                <c:pt idx="5552">
                  <c:v>42797.528483796297</c:v>
                </c:pt>
                <c:pt idx="5553">
                  <c:v>42797.528831018521</c:v>
                </c:pt>
                <c:pt idx="5554">
                  <c:v>42797.529178240744</c:v>
                </c:pt>
                <c:pt idx="5555">
                  <c:v>42797.52952546296</c:v>
                </c:pt>
                <c:pt idx="5556">
                  <c:v>42797.529872685183</c:v>
                </c:pt>
                <c:pt idx="5557">
                  <c:v>42797.530219907407</c:v>
                </c:pt>
                <c:pt idx="5558">
                  <c:v>42797.53056712963</c:v>
                </c:pt>
                <c:pt idx="5559">
                  <c:v>42797.530914351853</c:v>
                </c:pt>
                <c:pt idx="5560">
                  <c:v>42797.531261574077</c:v>
                </c:pt>
                <c:pt idx="5561">
                  <c:v>42797.531608796293</c:v>
                </c:pt>
                <c:pt idx="5562">
                  <c:v>42797.531956018516</c:v>
                </c:pt>
                <c:pt idx="5563">
                  <c:v>42797.53230324074</c:v>
                </c:pt>
                <c:pt idx="5564">
                  <c:v>42797.532650462963</c:v>
                </c:pt>
                <c:pt idx="5565">
                  <c:v>42797.532997685186</c:v>
                </c:pt>
                <c:pt idx="5566">
                  <c:v>42797.53334490741</c:v>
                </c:pt>
                <c:pt idx="5567">
                  <c:v>42797.533692129633</c:v>
                </c:pt>
                <c:pt idx="5568">
                  <c:v>42797.534039351849</c:v>
                </c:pt>
                <c:pt idx="5569">
                  <c:v>42797.534386574072</c:v>
                </c:pt>
                <c:pt idx="5570">
                  <c:v>42797.534733796296</c:v>
                </c:pt>
                <c:pt idx="5571">
                  <c:v>42797.535081018519</c:v>
                </c:pt>
                <c:pt idx="5572">
                  <c:v>42797.535428240742</c:v>
                </c:pt>
                <c:pt idx="5573">
                  <c:v>42797.535775462966</c:v>
                </c:pt>
                <c:pt idx="5574">
                  <c:v>42797.536122685182</c:v>
                </c:pt>
                <c:pt idx="5575">
                  <c:v>42797.536469907405</c:v>
                </c:pt>
                <c:pt idx="5576">
                  <c:v>42797.536817129629</c:v>
                </c:pt>
                <c:pt idx="5577">
                  <c:v>42797.537164351852</c:v>
                </c:pt>
                <c:pt idx="5578">
                  <c:v>42797.537511574075</c:v>
                </c:pt>
                <c:pt idx="5579">
                  <c:v>42797.537858796299</c:v>
                </c:pt>
                <c:pt idx="5580">
                  <c:v>42797.538206018522</c:v>
                </c:pt>
                <c:pt idx="5581">
                  <c:v>42797.538553240738</c:v>
                </c:pt>
                <c:pt idx="5582">
                  <c:v>42797.538900462961</c:v>
                </c:pt>
                <c:pt idx="5583">
                  <c:v>42797.539247685185</c:v>
                </c:pt>
                <c:pt idx="5584">
                  <c:v>42797.539594907408</c:v>
                </c:pt>
                <c:pt idx="5585">
                  <c:v>42797.539942129632</c:v>
                </c:pt>
                <c:pt idx="5586">
                  <c:v>42797.540289351855</c:v>
                </c:pt>
                <c:pt idx="5587">
                  <c:v>42797.540636574071</c:v>
                </c:pt>
                <c:pt idx="5588">
                  <c:v>42797.540983796294</c:v>
                </c:pt>
                <c:pt idx="5589">
                  <c:v>42797.541331018518</c:v>
                </c:pt>
                <c:pt idx="5590">
                  <c:v>42797.541678240741</c:v>
                </c:pt>
                <c:pt idx="5591">
                  <c:v>42797.542025462964</c:v>
                </c:pt>
                <c:pt idx="5592">
                  <c:v>42797.542372685188</c:v>
                </c:pt>
                <c:pt idx="5593">
                  <c:v>42797.542719907404</c:v>
                </c:pt>
                <c:pt idx="5594">
                  <c:v>42797.543067129627</c:v>
                </c:pt>
                <c:pt idx="5595">
                  <c:v>42797.543414351851</c:v>
                </c:pt>
                <c:pt idx="5596">
                  <c:v>42797.543761574074</c:v>
                </c:pt>
                <c:pt idx="5597">
                  <c:v>42797.544108796297</c:v>
                </c:pt>
                <c:pt idx="5598">
                  <c:v>42797.544456018521</c:v>
                </c:pt>
                <c:pt idx="5599">
                  <c:v>42797.544803240744</c:v>
                </c:pt>
                <c:pt idx="5600">
                  <c:v>42797.54515046296</c:v>
                </c:pt>
                <c:pt idx="5601">
                  <c:v>42797.545497685183</c:v>
                </c:pt>
                <c:pt idx="5602">
                  <c:v>42797.545844907407</c:v>
                </c:pt>
                <c:pt idx="5603">
                  <c:v>42797.54619212963</c:v>
                </c:pt>
                <c:pt idx="5604">
                  <c:v>42797.546539351853</c:v>
                </c:pt>
                <c:pt idx="5605">
                  <c:v>42797.546886574077</c:v>
                </c:pt>
                <c:pt idx="5606">
                  <c:v>42797.547233796293</c:v>
                </c:pt>
                <c:pt idx="5607">
                  <c:v>42797.547581018516</c:v>
                </c:pt>
                <c:pt idx="5608">
                  <c:v>42797.54792824074</c:v>
                </c:pt>
                <c:pt idx="5609">
                  <c:v>42797.548275462963</c:v>
                </c:pt>
                <c:pt idx="5610">
                  <c:v>42797.548622685186</c:v>
                </c:pt>
                <c:pt idx="5611">
                  <c:v>42797.54896990741</c:v>
                </c:pt>
                <c:pt idx="5612">
                  <c:v>42797.549317129633</c:v>
                </c:pt>
                <c:pt idx="5613">
                  <c:v>42797.549664351849</c:v>
                </c:pt>
                <c:pt idx="5614">
                  <c:v>42797.550011574072</c:v>
                </c:pt>
                <c:pt idx="5615">
                  <c:v>42797.550358796296</c:v>
                </c:pt>
                <c:pt idx="5616">
                  <c:v>42797.550706018519</c:v>
                </c:pt>
                <c:pt idx="5617">
                  <c:v>42797.551053240742</c:v>
                </c:pt>
                <c:pt idx="5618">
                  <c:v>42797.551400462966</c:v>
                </c:pt>
                <c:pt idx="5619">
                  <c:v>42797.551747685182</c:v>
                </c:pt>
                <c:pt idx="5620">
                  <c:v>42797.552094907405</c:v>
                </c:pt>
                <c:pt idx="5621">
                  <c:v>42797.552442129629</c:v>
                </c:pt>
                <c:pt idx="5622">
                  <c:v>42797.552789351852</c:v>
                </c:pt>
                <c:pt idx="5623">
                  <c:v>42797.553136574075</c:v>
                </c:pt>
                <c:pt idx="5624">
                  <c:v>42797.553483796299</c:v>
                </c:pt>
                <c:pt idx="5625">
                  <c:v>42797.553831018522</c:v>
                </c:pt>
                <c:pt idx="5626">
                  <c:v>42797.554178240738</c:v>
                </c:pt>
                <c:pt idx="5627">
                  <c:v>42797.554525462961</c:v>
                </c:pt>
                <c:pt idx="5628">
                  <c:v>42797.554872685185</c:v>
                </c:pt>
                <c:pt idx="5629">
                  <c:v>42797.555219907408</c:v>
                </c:pt>
                <c:pt idx="5630">
                  <c:v>42797.555567129632</c:v>
                </c:pt>
                <c:pt idx="5631">
                  <c:v>42797.555914351855</c:v>
                </c:pt>
                <c:pt idx="5632">
                  <c:v>42797.556261574071</c:v>
                </c:pt>
                <c:pt idx="5633">
                  <c:v>42797.556608796294</c:v>
                </c:pt>
                <c:pt idx="5634">
                  <c:v>42797.556956018518</c:v>
                </c:pt>
                <c:pt idx="5635">
                  <c:v>42797.557303240741</c:v>
                </c:pt>
                <c:pt idx="5636">
                  <c:v>42797.557650462964</c:v>
                </c:pt>
                <c:pt idx="5637">
                  <c:v>42797.557997685188</c:v>
                </c:pt>
                <c:pt idx="5638">
                  <c:v>42797.558344907404</c:v>
                </c:pt>
                <c:pt idx="5639">
                  <c:v>42797.558692129627</c:v>
                </c:pt>
                <c:pt idx="5640">
                  <c:v>42797.559039351851</c:v>
                </c:pt>
                <c:pt idx="5641">
                  <c:v>42797.559386574074</c:v>
                </c:pt>
                <c:pt idx="5642">
                  <c:v>42797.559733796297</c:v>
                </c:pt>
                <c:pt idx="5643">
                  <c:v>42797.560081018521</c:v>
                </c:pt>
                <c:pt idx="5644">
                  <c:v>42797.560428240744</c:v>
                </c:pt>
                <c:pt idx="5645">
                  <c:v>42797.56077546296</c:v>
                </c:pt>
                <c:pt idx="5646">
                  <c:v>42797.561122685183</c:v>
                </c:pt>
                <c:pt idx="5647">
                  <c:v>42797.561469907407</c:v>
                </c:pt>
                <c:pt idx="5648">
                  <c:v>42797.56181712963</c:v>
                </c:pt>
                <c:pt idx="5649">
                  <c:v>42797.562164351853</c:v>
                </c:pt>
                <c:pt idx="5650">
                  <c:v>42797.562511574077</c:v>
                </c:pt>
                <c:pt idx="5651">
                  <c:v>42797.562858796293</c:v>
                </c:pt>
                <c:pt idx="5652">
                  <c:v>42797.563206018516</c:v>
                </c:pt>
                <c:pt idx="5653">
                  <c:v>42797.56355324074</c:v>
                </c:pt>
                <c:pt idx="5654">
                  <c:v>42797.563900462963</c:v>
                </c:pt>
                <c:pt idx="5655">
                  <c:v>42797.564247685186</c:v>
                </c:pt>
                <c:pt idx="5656">
                  <c:v>42797.56459490741</c:v>
                </c:pt>
                <c:pt idx="5657">
                  <c:v>42797.564942129633</c:v>
                </c:pt>
                <c:pt idx="5658">
                  <c:v>42797.565289351849</c:v>
                </c:pt>
                <c:pt idx="5659">
                  <c:v>42797.565636574072</c:v>
                </c:pt>
                <c:pt idx="5660">
                  <c:v>42797.565983796296</c:v>
                </c:pt>
                <c:pt idx="5661">
                  <c:v>42797.566331018519</c:v>
                </c:pt>
                <c:pt idx="5662">
                  <c:v>42797.566678240742</c:v>
                </c:pt>
                <c:pt idx="5663">
                  <c:v>42797.567025462966</c:v>
                </c:pt>
                <c:pt idx="5664">
                  <c:v>42797.567372685182</c:v>
                </c:pt>
                <c:pt idx="5665">
                  <c:v>42797.567719907405</c:v>
                </c:pt>
                <c:pt idx="5666">
                  <c:v>42797.568067129629</c:v>
                </c:pt>
                <c:pt idx="5667">
                  <c:v>42797.568414351852</c:v>
                </c:pt>
                <c:pt idx="5668">
                  <c:v>42797.568761574075</c:v>
                </c:pt>
                <c:pt idx="5669">
                  <c:v>42797.569108796299</c:v>
                </c:pt>
                <c:pt idx="5670">
                  <c:v>42797.569456018522</c:v>
                </c:pt>
                <c:pt idx="5671">
                  <c:v>42797.569803240738</c:v>
                </c:pt>
                <c:pt idx="5672">
                  <c:v>42797.570150462961</c:v>
                </c:pt>
                <c:pt idx="5673">
                  <c:v>42797.570497685185</c:v>
                </c:pt>
                <c:pt idx="5674">
                  <c:v>42797.570844907408</c:v>
                </c:pt>
                <c:pt idx="5675">
                  <c:v>42797.571192129632</c:v>
                </c:pt>
                <c:pt idx="5676">
                  <c:v>42797.571539351855</c:v>
                </c:pt>
                <c:pt idx="5677">
                  <c:v>42797.571886574071</c:v>
                </c:pt>
                <c:pt idx="5678">
                  <c:v>42797.572233796294</c:v>
                </c:pt>
                <c:pt idx="5679">
                  <c:v>42797.572581018518</c:v>
                </c:pt>
                <c:pt idx="5680">
                  <c:v>42797.572928240741</c:v>
                </c:pt>
                <c:pt idx="5681">
                  <c:v>42797.573275462964</c:v>
                </c:pt>
                <c:pt idx="5682">
                  <c:v>42797.573622685188</c:v>
                </c:pt>
                <c:pt idx="5683">
                  <c:v>42797.573969907404</c:v>
                </c:pt>
                <c:pt idx="5684">
                  <c:v>42797.574317129627</c:v>
                </c:pt>
                <c:pt idx="5685">
                  <c:v>42797.574664351851</c:v>
                </c:pt>
                <c:pt idx="5686">
                  <c:v>42797.575011574074</c:v>
                </c:pt>
                <c:pt idx="5687">
                  <c:v>42797.575358796297</c:v>
                </c:pt>
                <c:pt idx="5688">
                  <c:v>42797.575706018521</c:v>
                </c:pt>
                <c:pt idx="5689">
                  <c:v>42797.576053240744</c:v>
                </c:pt>
                <c:pt idx="5690">
                  <c:v>42797.57640046296</c:v>
                </c:pt>
                <c:pt idx="5691">
                  <c:v>42797.576747685183</c:v>
                </c:pt>
                <c:pt idx="5692">
                  <c:v>42797.577094907407</c:v>
                </c:pt>
                <c:pt idx="5693">
                  <c:v>42797.57744212963</c:v>
                </c:pt>
                <c:pt idx="5694">
                  <c:v>42797.577789351853</c:v>
                </c:pt>
                <c:pt idx="5695">
                  <c:v>42797.578136574077</c:v>
                </c:pt>
                <c:pt idx="5696">
                  <c:v>42797.578483796293</c:v>
                </c:pt>
                <c:pt idx="5697">
                  <c:v>42797.578831018516</c:v>
                </c:pt>
                <c:pt idx="5698">
                  <c:v>42797.57917824074</c:v>
                </c:pt>
                <c:pt idx="5699">
                  <c:v>42797.579525462963</c:v>
                </c:pt>
                <c:pt idx="5700">
                  <c:v>42797.579872685186</c:v>
                </c:pt>
                <c:pt idx="5701">
                  <c:v>42797.58021990741</c:v>
                </c:pt>
                <c:pt idx="5702">
                  <c:v>42797.580567129633</c:v>
                </c:pt>
                <c:pt idx="5703">
                  <c:v>42797.580914351849</c:v>
                </c:pt>
                <c:pt idx="5704">
                  <c:v>42797.581261574072</c:v>
                </c:pt>
                <c:pt idx="5705">
                  <c:v>42797.581608796296</c:v>
                </c:pt>
                <c:pt idx="5706">
                  <c:v>42797.581956018519</c:v>
                </c:pt>
                <c:pt idx="5707">
                  <c:v>42797.582303240742</c:v>
                </c:pt>
                <c:pt idx="5708">
                  <c:v>42797.582650462966</c:v>
                </c:pt>
                <c:pt idx="5709">
                  <c:v>42797.582997685182</c:v>
                </c:pt>
                <c:pt idx="5710">
                  <c:v>42797.583344907405</c:v>
                </c:pt>
                <c:pt idx="5711">
                  <c:v>42797.583692129629</c:v>
                </c:pt>
                <c:pt idx="5712">
                  <c:v>42797.584039351852</c:v>
                </c:pt>
                <c:pt idx="5713">
                  <c:v>42797.584386574075</c:v>
                </c:pt>
                <c:pt idx="5714">
                  <c:v>42797.584733796299</c:v>
                </c:pt>
                <c:pt idx="5715">
                  <c:v>42797.585081018522</c:v>
                </c:pt>
                <c:pt idx="5716">
                  <c:v>42797.585428240738</c:v>
                </c:pt>
                <c:pt idx="5717">
                  <c:v>42797.585775462961</c:v>
                </c:pt>
                <c:pt idx="5718">
                  <c:v>42797.586122685185</c:v>
                </c:pt>
                <c:pt idx="5719">
                  <c:v>42797.586469907408</c:v>
                </c:pt>
                <c:pt idx="5720">
                  <c:v>42797.586817129632</c:v>
                </c:pt>
                <c:pt idx="5721">
                  <c:v>42797.587164351855</c:v>
                </c:pt>
                <c:pt idx="5722">
                  <c:v>42797.587511574071</c:v>
                </c:pt>
                <c:pt idx="5723">
                  <c:v>42797.587858796294</c:v>
                </c:pt>
                <c:pt idx="5724">
                  <c:v>42797.588206018518</c:v>
                </c:pt>
                <c:pt idx="5725">
                  <c:v>42797.588553240741</c:v>
                </c:pt>
                <c:pt idx="5726">
                  <c:v>42797.588900462964</c:v>
                </c:pt>
                <c:pt idx="5727">
                  <c:v>42797.589247685188</c:v>
                </c:pt>
                <c:pt idx="5728">
                  <c:v>42797.589594907404</c:v>
                </c:pt>
                <c:pt idx="5729">
                  <c:v>42797.589942129627</c:v>
                </c:pt>
                <c:pt idx="5730">
                  <c:v>42797.590289351851</c:v>
                </c:pt>
                <c:pt idx="5731">
                  <c:v>42797.590636574074</c:v>
                </c:pt>
                <c:pt idx="5732">
                  <c:v>42797.590983796297</c:v>
                </c:pt>
                <c:pt idx="5733">
                  <c:v>42797.591331018521</c:v>
                </c:pt>
                <c:pt idx="5734">
                  <c:v>42797.591678240744</c:v>
                </c:pt>
                <c:pt idx="5735">
                  <c:v>42797.59202546296</c:v>
                </c:pt>
                <c:pt idx="5736">
                  <c:v>42797.592372685183</c:v>
                </c:pt>
                <c:pt idx="5737">
                  <c:v>42797.592719907407</c:v>
                </c:pt>
                <c:pt idx="5738">
                  <c:v>42797.59306712963</c:v>
                </c:pt>
                <c:pt idx="5739">
                  <c:v>42797.593414351853</c:v>
                </c:pt>
                <c:pt idx="5740">
                  <c:v>42797.593761574077</c:v>
                </c:pt>
                <c:pt idx="5741">
                  <c:v>42797.594108796293</c:v>
                </c:pt>
                <c:pt idx="5742">
                  <c:v>42797.594456018516</c:v>
                </c:pt>
                <c:pt idx="5743">
                  <c:v>42797.59480324074</c:v>
                </c:pt>
                <c:pt idx="5744">
                  <c:v>42797.595150462963</c:v>
                </c:pt>
                <c:pt idx="5745">
                  <c:v>42797.595497685186</c:v>
                </c:pt>
                <c:pt idx="5746">
                  <c:v>42797.59584490741</c:v>
                </c:pt>
                <c:pt idx="5747">
                  <c:v>42797.596192129633</c:v>
                </c:pt>
                <c:pt idx="5748">
                  <c:v>42797.596539351849</c:v>
                </c:pt>
                <c:pt idx="5749">
                  <c:v>42797.596886574072</c:v>
                </c:pt>
                <c:pt idx="5750">
                  <c:v>42797.597233796296</c:v>
                </c:pt>
                <c:pt idx="5751">
                  <c:v>42797.597581018519</c:v>
                </c:pt>
                <c:pt idx="5752">
                  <c:v>42797.597928240742</c:v>
                </c:pt>
                <c:pt idx="5753">
                  <c:v>42797.598275462966</c:v>
                </c:pt>
                <c:pt idx="5754">
                  <c:v>42797.598622685182</c:v>
                </c:pt>
                <c:pt idx="5755">
                  <c:v>42797.598969907405</c:v>
                </c:pt>
                <c:pt idx="5756">
                  <c:v>42797.599317129629</c:v>
                </c:pt>
                <c:pt idx="5757">
                  <c:v>42797.599664351852</c:v>
                </c:pt>
                <c:pt idx="5758">
                  <c:v>42797.600011574075</c:v>
                </c:pt>
                <c:pt idx="5759">
                  <c:v>42797.600358796299</c:v>
                </c:pt>
                <c:pt idx="5760">
                  <c:v>42797.600706018522</c:v>
                </c:pt>
                <c:pt idx="5761">
                  <c:v>42797.601053240738</c:v>
                </c:pt>
                <c:pt idx="5762">
                  <c:v>42797.601400462961</c:v>
                </c:pt>
                <c:pt idx="5763">
                  <c:v>42797.601747685185</c:v>
                </c:pt>
                <c:pt idx="5764">
                  <c:v>42797.602094907408</c:v>
                </c:pt>
                <c:pt idx="5765">
                  <c:v>42797.602442129632</c:v>
                </c:pt>
                <c:pt idx="5766">
                  <c:v>42797.602789351855</c:v>
                </c:pt>
                <c:pt idx="5767">
                  <c:v>42797.603136574071</c:v>
                </c:pt>
                <c:pt idx="5768">
                  <c:v>42797.603483796294</c:v>
                </c:pt>
                <c:pt idx="5769">
                  <c:v>42797.603831018518</c:v>
                </c:pt>
                <c:pt idx="5770">
                  <c:v>42797.604178240741</c:v>
                </c:pt>
                <c:pt idx="5771">
                  <c:v>42797.604525462964</c:v>
                </c:pt>
                <c:pt idx="5772">
                  <c:v>42797.604872685188</c:v>
                </c:pt>
                <c:pt idx="5773">
                  <c:v>42797.605219907404</c:v>
                </c:pt>
                <c:pt idx="5774">
                  <c:v>42797.605567129627</c:v>
                </c:pt>
                <c:pt idx="5775">
                  <c:v>42797.605914351851</c:v>
                </c:pt>
                <c:pt idx="5776">
                  <c:v>42797.606261574074</c:v>
                </c:pt>
                <c:pt idx="5777">
                  <c:v>42797.606608796297</c:v>
                </c:pt>
                <c:pt idx="5778">
                  <c:v>42797.606956018521</c:v>
                </c:pt>
                <c:pt idx="5779">
                  <c:v>42797.607303240744</c:v>
                </c:pt>
                <c:pt idx="5780">
                  <c:v>42797.60765046296</c:v>
                </c:pt>
                <c:pt idx="5781">
                  <c:v>42797.607997685183</c:v>
                </c:pt>
                <c:pt idx="5782">
                  <c:v>42797.608344907407</c:v>
                </c:pt>
                <c:pt idx="5783">
                  <c:v>42797.60869212963</c:v>
                </c:pt>
                <c:pt idx="5784">
                  <c:v>42797.609039351853</c:v>
                </c:pt>
                <c:pt idx="5785">
                  <c:v>42797.609386574077</c:v>
                </c:pt>
                <c:pt idx="5786">
                  <c:v>42797.609733796293</c:v>
                </c:pt>
                <c:pt idx="5787">
                  <c:v>42797.610081018516</c:v>
                </c:pt>
                <c:pt idx="5788">
                  <c:v>42797.61042824074</c:v>
                </c:pt>
                <c:pt idx="5789">
                  <c:v>42797.610775462963</c:v>
                </c:pt>
                <c:pt idx="5790">
                  <c:v>42797.611122685186</c:v>
                </c:pt>
                <c:pt idx="5791">
                  <c:v>42797.61146990741</c:v>
                </c:pt>
                <c:pt idx="5792">
                  <c:v>42797.611817129633</c:v>
                </c:pt>
                <c:pt idx="5793">
                  <c:v>42797.612164351849</c:v>
                </c:pt>
                <c:pt idx="5794">
                  <c:v>42797.612511574072</c:v>
                </c:pt>
                <c:pt idx="5795">
                  <c:v>42797.612858796296</c:v>
                </c:pt>
                <c:pt idx="5796">
                  <c:v>42797.613206018519</c:v>
                </c:pt>
                <c:pt idx="5797">
                  <c:v>42797.613553240742</c:v>
                </c:pt>
                <c:pt idx="5798">
                  <c:v>42797.613900462966</c:v>
                </c:pt>
                <c:pt idx="5799">
                  <c:v>42797.614247685182</c:v>
                </c:pt>
                <c:pt idx="5800">
                  <c:v>42797.614594907405</c:v>
                </c:pt>
                <c:pt idx="5801">
                  <c:v>42797.614942129629</c:v>
                </c:pt>
                <c:pt idx="5802">
                  <c:v>42797.615289351852</c:v>
                </c:pt>
                <c:pt idx="5803">
                  <c:v>42797.615636574075</c:v>
                </c:pt>
                <c:pt idx="5804">
                  <c:v>42797.615983796299</c:v>
                </c:pt>
                <c:pt idx="5805">
                  <c:v>42797.616331018522</c:v>
                </c:pt>
                <c:pt idx="5806">
                  <c:v>42797.616678240738</c:v>
                </c:pt>
                <c:pt idx="5807">
                  <c:v>42797.617025462961</c:v>
                </c:pt>
                <c:pt idx="5808">
                  <c:v>42797.617372685185</c:v>
                </c:pt>
                <c:pt idx="5809">
                  <c:v>42797.617719907408</c:v>
                </c:pt>
                <c:pt idx="5810">
                  <c:v>42797.618067129632</c:v>
                </c:pt>
                <c:pt idx="5811">
                  <c:v>42797.618414351855</c:v>
                </c:pt>
                <c:pt idx="5812">
                  <c:v>42797.618761574071</c:v>
                </c:pt>
                <c:pt idx="5813">
                  <c:v>42797.619108796294</c:v>
                </c:pt>
                <c:pt idx="5814">
                  <c:v>42797.619456018518</c:v>
                </c:pt>
                <c:pt idx="5815">
                  <c:v>42797.619803240741</c:v>
                </c:pt>
                <c:pt idx="5816">
                  <c:v>42797.620150462964</c:v>
                </c:pt>
                <c:pt idx="5817">
                  <c:v>42797.620497685188</c:v>
                </c:pt>
                <c:pt idx="5818">
                  <c:v>42797.620844907404</c:v>
                </c:pt>
                <c:pt idx="5819">
                  <c:v>42797.621192129627</c:v>
                </c:pt>
                <c:pt idx="5820">
                  <c:v>42797.621539351851</c:v>
                </c:pt>
                <c:pt idx="5821">
                  <c:v>42797.621886574074</c:v>
                </c:pt>
                <c:pt idx="5822">
                  <c:v>42797.622233796297</c:v>
                </c:pt>
                <c:pt idx="5823">
                  <c:v>42797.622581018521</c:v>
                </c:pt>
                <c:pt idx="5824">
                  <c:v>42797.622928240744</c:v>
                </c:pt>
                <c:pt idx="5825">
                  <c:v>42797.62327546296</c:v>
                </c:pt>
                <c:pt idx="5826">
                  <c:v>42797.623622685183</c:v>
                </c:pt>
                <c:pt idx="5827">
                  <c:v>42797.623969907407</c:v>
                </c:pt>
                <c:pt idx="5828">
                  <c:v>42797.62431712963</c:v>
                </c:pt>
                <c:pt idx="5829">
                  <c:v>42797.624664351853</c:v>
                </c:pt>
                <c:pt idx="5830">
                  <c:v>42797.625011574077</c:v>
                </c:pt>
                <c:pt idx="5831">
                  <c:v>42797.625358796293</c:v>
                </c:pt>
                <c:pt idx="5832">
                  <c:v>42797.625706018516</c:v>
                </c:pt>
                <c:pt idx="5833">
                  <c:v>42797.62605324074</c:v>
                </c:pt>
                <c:pt idx="5834">
                  <c:v>42797.626400462963</c:v>
                </c:pt>
                <c:pt idx="5835">
                  <c:v>42797.626747685186</c:v>
                </c:pt>
                <c:pt idx="5836">
                  <c:v>42797.62709490741</c:v>
                </c:pt>
                <c:pt idx="5837">
                  <c:v>42797.627442129633</c:v>
                </c:pt>
                <c:pt idx="5838">
                  <c:v>42797.627789351849</c:v>
                </c:pt>
                <c:pt idx="5839">
                  <c:v>42797.628136574072</c:v>
                </c:pt>
                <c:pt idx="5840">
                  <c:v>42797.628483796296</c:v>
                </c:pt>
                <c:pt idx="5841">
                  <c:v>42797.628831018519</c:v>
                </c:pt>
                <c:pt idx="5842">
                  <c:v>42797.629178240742</c:v>
                </c:pt>
                <c:pt idx="5843">
                  <c:v>42797.629525462966</c:v>
                </c:pt>
                <c:pt idx="5844">
                  <c:v>42797.629872685182</c:v>
                </c:pt>
                <c:pt idx="5845">
                  <c:v>42797.630219907405</c:v>
                </c:pt>
                <c:pt idx="5846">
                  <c:v>42797.630567129629</c:v>
                </c:pt>
                <c:pt idx="5847">
                  <c:v>42797.630914351852</c:v>
                </c:pt>
                <c:pt idx="5848">
                  <c:v>42797.631261574075</c:v>
                </c:pt>
                <c:pt idx="5849">
                  <c:v>42797.631608796299</c:v>
                </c:pt>
                <c:pt idx="5850">
                  <c:v>42797.631956018522</c:v>
                </c:pt>
                <c:pt idx="5851">
                  <c:v>42797.632303240738</c:v>
                </c:pt>
                <c:pt idx="5852">
                  <c:v>42797.632650462961</c:v>
                </c:pt>
                <c:pt idx="5853">
                  <c:v>42797.632997685185</c:v>
                </c:pt>
                <c:pt idx="5854">
                  <c:v>42797.633344907408</c:v>
                </c:pt>
                <c:pt idx="5855">
                  <c:v>42797.633692129632</c:v>
                </c:pt>
                <c:pt idx="5856">
                  <c:v>42797.634039351855</c:v>
                </c:pt>
                <c:pt idx="5857">
                  <c:v>42797.634386574071</c:v>
                </c:pt>
                <c:pt idx="5858">
                  <c:v>42797.634733796294</c:v>
                </c:pt>
                <c:pt idx="5859">
                  <c:v>42797.635081018518</c:v>
                </c:pt>
                <c:pt idx="5860">
                  <c:v>42797.635428240741</c:v>
                </c:pt>
                <c:pt idx="5861">
                  <c:v>42797.635775462964</c:v>
                </c:pt>
                <c:pt idx="5862">
                  <c:v>42797.636122685188</c:v>
                </c:pt>
                <c:pt idx="5863">
                  <c:v>42797.636469907404</c:v>
                </c:pt>
                <c:pt idx="5864">
                  <c:v>42797.636817129627</c:v>
                </c:pt>
                <c:pt idx="5865">
                  <c:v>42797.637164351851</c:v>
                </c:pt>
                <c:pt idx="5866">
                  <c:v>42797.637511574074</c:v>
                </c:pt>
                <c:pt idx="5867">
                  <c:v>42797.637858796297</c:v>
                </c:pt>
                <c:pt idx="5868">
                  <c:v>42797.638206018521</c:v>
                </c:pt>
                <c:pt idx="5869">
                  <c:v>42797.638553240744</c:v>
                </c:pt>
                <c:pt idx="5870">
                  <c:v>42797.63890046296</c:v>
                </c:pt>
                <c:pt idx="5871">
                  <c:v>42797.639247685183</c:v>
                </c:pt>
                <c:pt idx="5872">
                  <c:v>42797.639594907407</c:v>
                </c:pt>
                <c:pt idx="5873">
                  <c:v>42797.63994212963</c:v>
                </c:pt>
                <c:pt idx="5874">
                  <c:v>42797.640289351853</c:v>
                </c:pt>
                <c:pt idx="5875">
                  <c:v>42797.640636574077</c:v>
                </c:pt>
                <c:pt idx="5876">
                  <c:v>42797.640983796293</c:v>
                </c:pt>
                <c:pt idx="5877">
                  <c:v>42797.641331018516</c:v>
                </c:pt>
                <c:pt idx="5878">
                  <c:v>42797.64167824074</c:v>
                </c:pt>
                <c:pt idx="5879">
                  <c:v>42797.642025462963</c:v>
                </c:pt>
                <c:pt idx="5880">
                  <c:v>42797.642372685186</c:v>
                </c:pt>
                <c:pt idx="5881">
                  <c:v>42797.64271990741</c:v>
                </c:pt>
                <c:pt idx="5882">
                  <c:v>42797.643067129633</c:v>
                </c:pt>
                <c:pt idx="5883">
                  <c:v>42797.643414351849</c:v>
                </c:pt>
                <c:pt idx="5884">
                  <c:v>42797.643761574072</c:v>
                </c:pt>
                <c:pt idx="5885">
                  <c:v>42797.644108796296</c:v>
                </c:pt>
                <c:pt idx="5886">
                  <c:v>42797.644456018519</c:v>
                </c:pt>
                <c:pt idx="5887">
                  <c:v>42797.644803240742</c:v>
                </c:pt>
                <c:pt idx="5888">
                  <c:v>42797.645150462966</c:v>
                </c:pt>
                <c:pt idx="5889">
                  <c:v>42797.645497685182</c:v>
                </c:pt>
                <c:pt idx="5890">
                  <c:v>42797.645844907405</c:v>
                </c:pt>
                <c:pt idx="5891">
                  <c:v>42797.646192129629</c:v>
                </c:pt>
                <c:pt idx="5892">
                  <c:v>42797.646539351852</c:v>
                </c:pt>
                <c:pt idx="5893">
                  <c:v>42797.646886574075</c:v>
                </c:pt>
                <c:pt idx="5894">
                  <c:v>42797.647233796299</c:v>
                </c:pt>
                <c:pt idx="5895">
                  <c:v>42797.647581018522</c:v>
                </c:pt>
                <c:pt idx="5896">
                  <c:v>42797.647928240738</c:v>
                </c:pt>
                <c:pt idx="5897">
                  <c:v>42797.648275462961</c:v>
                </c:pt>
                <c:pt idx="5898">
                  <c:v>42797.648622685185</c:v>
                </c:pt>
                <c:pt idx="5899">
                  <c:v>42797.648969907408</c:v>
                </c:pt>
                <c:pt idx="5900">
                  <c:v>42797.649317129632</c:v>
                </c:pt>
                <c:pt idx="5901">
                  <c:v>42797.649664351855</c:v>
                </c:pt>
                <c:pt idx="5902">
                  <c:v>42797.650011574071</c:v>
                </c:pt>
                <c:pt idx="5903">
                  <c:v>42797.650358796294</c:v>
                </c:pt>
                <c:pt idx="5904">
                  <c:v>42797.650706018518</c:v>
                </c:pt>
                <c:pt idx="5905">
                  <c:v>42797.651053240741</c:v>
                </c:pt>
                <c:pt idx="5906">
                  <c:v>42797.651400462964</c:v>
                </c:pt>
                <c:pt idx="5907">
                  <c:v>42797.651747685188</c:v>
                </c:pt>
                <c:pt idx="5908">
                  <c:v>42797.652094907404</c:v>
                </c:pt>
                <c:pt idx="5909">
                  <c:v>42797.652442129627</c:v>
                </c:pt>
                <c:pt idx="5910">
                  <c:v>42797.652789351851</c:v>
                </c:pt>
                <c:pt idx="5911">
                  <c:v>42797.653136574074</c:v>
                </c:pt>
                <c:pt idx="5912">
                  <c:v>42797.653483796297</c:v>
                </c:pt>
                <c:pt idx="5913">
                  <c:v>42797.653831018521</c:v>
                </c:pt>
                <c:pt idx="5914">
                  <c:v>42797.654178240744</c:v>
                </c:pt>
                <c:pt idx="5915">
                  <c:v>42797.65452546296</c:v>
                </c:pt>
                <c:pt idx="5916">
                  <c:v>42797.654872685183</c:v>
                </c:pt>
                <c:pt idx="5917">
                  <c:v>42797.655219907407</c:v>
                </c:pt>
                <c:pt idx="5918">
                  <c:v>42797.65556712963</c:v>
                </c:pt>
                <c:pt idx="5919">
                  <c:v>42797.655914351853</c:v>
                </c:pt>
                <c:pt idx="5920">
                  <c:v>42797.656261574077</c:v>
                </c:pt>
                <c:pt idx="5921">
                  <c:v>42797.656608796293</c:v>
                </c:pt>
                <c:pt idx="5922">
                  <c:v>42797.656956018516</c:v>
                </c:pt>
                <c:pt idx="5923">
                  <c:v>42797.65730324074</c:v>
                </c:pt>
                <c:pt idx="5924">
                  <c:v>42797.657650462963</c:v>
                </c:pt>
                <c:pt idx="5925">
                  <c:v>42797.657997685186</c:v>
                </c:pt>
                <c:pt idx="5926">
                  <c:v>42797.65834490741</c:v>
                </c:pt>
                <c:pt idx="5927">
                  <c:v>42797.658692129633</c:v>
                </c:pt>
                <c:pt idx="5928">
                  <c:v>42797.659039351849</c:v>
                </c:pt>
                <c:pt idx="5929">
                  <c:v>42797.659386574072</c:v>
                </c:pt>
                <c:pt idx="5930">
                  <c:v>42797.659733796296</c:v>
                </c:pt>
                <c:pt idx="5931">
                  <c:v>42797.660081018519</c:v>
                </c:pt>
                <c:pt idx="5932">
                  <c:v>42797.660428240742</c:v>
                </c:pt>
                <c:pt idx="5933">
                  <c:v>42797.660775462966</c:v>
                </c:pt>
                <c:pt idx="5934">
                  <c:v>42797.661122685182</c:v>
                </c:pt>
                <c:pt idx="5935">
                  <c:v>42797.661469907405</c:v>
                </c:pt>
                <c:pt idx="5936">
                  <c:v>42797.661817129629</c:v>
                </c:pt>
                <c:pt idx="5937">
                  <c:v>42797.662164351852</c:v>
                </c:pt>
                <c:pt idx="5938">
                  <c:v>42797.662511574075</c:v>
                </c:pt>
                <c:pt idx="5939">
                  <c:v>42797.662858796299</c:v>
                </c:pt>
                <c:pt idx="5940">
                  <c:v>42797.663206018522</c:v>
                </c:pt>
                <c:pt idx="5941">
                  <c:v>42797.663553240738</c:v>
                </c:pt>
                <c:pt idx="5942">
                  <c:v>42797.663900462961</c:v>
                </c:pt>
                <c:pt idx="5943">
                  <c:v>42797.664247685185</c:v>
                </c:pt>
                <c:pt idx="5944">
                  <c:v>42797.664594907408</c:v>
                </c:pt>
                <c:pt idx="5945">
                  <c:v>42797.664942129632</c:v>
                </c:pt>
                <c:pt idx="5946">
                  <c:v>42797.665289351855</c:v>
                </c:pt>
                <c:pt idx="5947">
                  <c:v>42797.665636574071</c:v>
                </c:pt>
                <c:pt idx="5948">
                  <c:v>42797.665983796294</c:v>
                </c:pt>
                <c:pt idx="5949">
                  <c:v>42797.666331018518</c:v>
                </c:pt>
                <c:pt idx="5950">
                  <c:v>42797.666678240741</c:v>
                </c:pt>
                <c:pt idx="5951">
                  <c:v>42797.667025462964</c:v>
                </c:pt>
                <c:pt idx="5952">
                  <c:v>42797.667372685188</c:v>
                </c:pt>
                <c:pt idx="5953">
                  <c:v>42797.667719907404</c:v>
                </c:pt>
                <c:pt idx="5954">
                  <c:v>42797.668067129627</c:v>
                </c:pt>
                <c:pt idx="5955">
                  <c:v>42797.668414351851</c:v>
                </c:pt>
                <c:pt idx="5956">
                  <c:v>42797.668761574074</c:v>
                </c:pt>
                <c:pt idx="5957">
                  <c:v>42797.669108796297</c:v>
                </c:pt>
                <c:pt idx="5958">
                  <c:v>42797.669456018521</c:v>
                </c:pt>
                <c:pt idx="5959">
                  <c:v>42797.669803240744</c:v>
                </c:pt>
                <c:pt idx="5960">
                  <c:v>42797.67015046296</c:v>
                </c:pt>
                <c:pt idx="5961">
                  <c:v>42797.670497685183</c:v>
                </c:pt>
                <c:pt idx="5962">
                  <c:v>42797.670844907407</c:v>
                </c:pt>
                <c:pt idx="5963">
                  <c:v>42797.67119212963</c:v>
                </c:pt>
                <c:pt idx="5964">
                  <c:v>42797.671539351853</c:v>
                </c:pt>
                <c:pt idx="5965">
                  <c:v>42797.671886574077</c:v>
                </c:pt>
                <c:pt idx="5966">
                  <c:v>42797.672233796293</c:v>
                </c:pt>
                <c:pt idx="5967">
                  <c:v>42797.672581018516</c:v>
                </c:pt>
                <c:pt idx="5968">
                  <c:v>42797.67292824074</c:v>
                </c:pt>
                <c:pt idx="5969">
                  <c:v>42797.673275462963</c:v>
                </c:pt>
                <c:pt idx="5970">
                  <c:v>42797.673622685186</c:v>
                </c:pt>
                <c:pt idx="5971">
                  <c:v>42797.67396990741</c:v>
                </c:pt>
                <c:pt idx="5972">
                  <c:v>42797.674317129633</c:v>
                </c:pt>
                <c:pt idx="5973">
                  <c:v>42797.674664351849</c:v>
                </c:pt>
                <c:pt idx="5974">
                  <c:v>42797.675011574072</c:v>
                </c:pt>
                <c:pt idx="5975">
                  <c:v>42797.675358796296</c:v>
                </c:pt>
                <c:pt idx="5976">
                  <c:v>42797.675706018519</c:v>
                </c:pt>
                <c:pt idx="5977">
                  <c:v>42797.676053240742</c:v>
                </c:pt>
                <c:pt idx="5978">
                  <c:v>42797.676400462966</c:v>
                </c:pt>
                <c:pt idx="5979">
                  <c:v>42797.676747685182</c:v>
                </c:pt>
                <c:pt idx="5980">
                  <c:v>42797.677094907405</c:v>
                </c:pt>
                <c:pt idx="5981">
                  <c:v>42797.677442129629</c:v>
                </c:pt>
                <c:pt idx="5982">
                  <c:v>42797.677789351852</c:v>
                </c:pt>
                <c:pt idx="5983">
                  <c:v>42797.678136574075</c:v>
                </c:pt>
                <c:pt idx="5984">
                  <c:v>42797.678483796299</c:v>
                </c:pt>
                <c:pt idx="5985">
                  <c:v>42797.678831018522</c:v>
                </c:pt>
                <c:pt idx="5986">
                  <c:v>42797.679178240738</c:v>
                </c:pt>
                <c:pt idx="5987">
                  <c:v>42797.679525462961</c:v>
                </c:pt>
                <c:pt idx="5988">
                  <c:v>42797.679872685185</c:v>
                </c:pt>
                <c:pt idx="5989">
                  <c:v>42797.680219907408</c:v>
                </c:pt>
                <c:pt idx="5990">
                  <c:v>42797.680567129632</c:v>
                </c:pt>
                <c:pt idx="5991">
                  <c:v>42797.680914351855</c:v>
                </c:pt>
                <c:pt idx="5992">
                  <c:v>42797.681261574071</c:v>
                </c:pt>
                <c:pt idx="5993">
                  <c:v>42797.681608796294</c:v>
                </c:pt>
                <c:pt idx="5994">
                  <c:v>42797.681956018518</c:v>
                </c:pt>
                <c:pt idx="5995">
                  <c:v>42797.682303240741</c:v>
                </c:pt>
                <c:pt idx="5996">
                  <c:v>42797.682650462964</c:v>
                </c:pt>
                <c:pt idx="5997">
                  <c:v>42797.682997685188</c:v>
                </c:pt>
                <c:pt idx="5998">
                  <c:v>42797.683344907404</c:v>
                </c:pt>
                <c:pt idx="5999">
                  <c:v>42797.683692129627</c:v>
                </c:pt>
                <c:pt idx="6000">
                  <c:v>42797.684039351851</c:v>
                </c:pt>
                <c:pt idx="6001">
                  <c:v>42797.684386574074</c:v>
                </c:pt>
                <c:pt idx="6002">
                  <c:v>42797.684733796297</c:v>
                </c:pt>
                <c:pt idx="6003">
                  <c:v>42797.685081018521</c:v>
                </c:pt>
                <c:pt idx="6004">
                  <c:v>42797.685428240744</c:v>
                </c:pt>
                <c:pt idx="6005">
                  <c:v>42797.68577546296</c:v>
                </c:pt>
                <c:pt idx="6006">
                  <c:v>42797.686122685183</c:v>
                </c:pt>
                <c:pt idx="6007">
                  <c:v>42797.686469907407</c:v>
                </c:pt>
                <c:pt idx="6008">
                  <c:v>42797.68681712963</c:v>
                </c:pt>
                <c:pt idx="6009">
                  <c:v>42797.687164351853</c:v>
                </c:pt>
                <c:pt idx="6010">
                  <c:v>42797.687511574077</c:v>
                </c:pt>
                <c:pt idx="6011">
                  <c:v>42797.687858796293</c:v>
                </c:pt>
                <c:pt idx="6012">
                  <c:v>42797.688206018516</c:v>
                </c:pt>
                <c:pt idx="6013">
                  <c:v>42797.68855324074</c:v>
                </c:pt>
                <c:pt idx="6014">
                  <c:v>42797.688900462963</c:v>
                </c:pt>
                <c:pt idx="6015">
                  <c:v>42797.689247685186</c:v>
                </c:pt>
                <c:pt idx="6016">
                  <c:v>42797.68959490741</c:v>
                </c:pt>
                <c:pt idx="6017">
                  <c:v>42797.689942129633</c:v>
                </c:pt>
                <c:pt idx="6018">
                  <c:v>42797.690289351849</c:v>
                </c:pt>
                <c:pt idx="6019">
                  <c:v>42797.690636574072</c:v>
                </c:pt>
                <c:pt idx="6020">
                  <c:v>42797.690983796296</c:v>
                </c:pt>
                <c:pt idx="6021">
                  <c:v>42797.691331018519</c:v>
                </c:pt>
                <c:pt idx="6022">
                  <c:v>42797.691678240742</c:v>
                </c:pt>
                <c:pt idx="6023">
                  <c:v>42797.692025462966</c:v>
                </c:pt>
                <c:pt idx="6024">
                  <c:v>42797.692372685182</c:v>
                </c:pt>
                <c:pt idx="6025">
                  <c:v>42797.692719907405</c:v>
                </c:pt>
                <c:pt idx="6026">
                  <c:v>42797.693067129629</c:v>
                </c:pt>
                <c:pt idx="6027">
                  <c:v>42797.693414351852</c:v>
                </c:pt>
                <c:pt idx="6028">
                  <c:v>42797.693761574075</c:v>
                </c:pt>
                <c:pt idx="6029">
                  <c:v>42797.694108796299</c:v>
                </c:pt>
                <c:pt idx="6030">
                  <c:v>42797.694456018522</c:v>
                </c:pt>
                <c:pt idx="6031">
                  <c:v>42797.694803240738</c:v>
                </c:pt>
                <c:pt idx="6032">
                  <c:v>42797.695150462961</c:v>
                </c:pt>
                <c:pt idx="6033">
                  <c:v>42797.695497685185</c:v>
                </c:pt>
                <c:pt idx="6034">
                  <c:v>42797.695844907408</c:v>
                </c:pt>
                <c:pt idx="6035">
                  <c:v>42797.696192129632</c:v>
                </c:pt>
                <c:pt idx="6036">
                  <c:v>42797.696539351855</c:v>
                </c:pt>
                <c:pt idx="6037">
                  <c:v>42797.696886574071</c:v>
                </c:pt>
                <c:pt idx="6038">
                  <c:v>42797.697233796294</c:v>
                </c:pt>
                <c:pt idx="6039">
                  <c:v>42797.697581018518</c:v>
                </c:pt>
                <c:pt idx="6040">
                  <c:v>42797.697928240741</c:v>
                </c:pt>
                <c:pt idx="6041">
                  <c:v>42797.698275462964</c:v>
                </c:pt>
                <c:pt idx="6042">
                  <c:v>42797.698622685188</c:v>
                </c:pt>
                <c:pt idx="6043">
                  <c:v>42797.698969907404</c:v>
                </c:pt>
                <c:pt idx="6044">
                  <c:v>42797.699317129627</c:v>
                </c:pt>
                <c:pt idx="6045">
                  <c:v>42797.699664351851</c:v>
                </c:pt>
                <c:pt idx="6046">
                  <c:v>42797.700011574074</c:v>
                </c:pt>
                <c:pt idx="6047">
                  <c:v>42797.700358796297</c:v>
                </c:pt>
                <c:pt idx="6048">
                  <c:v>42797.700706018521</c:v>
                </c:pt>
                <c:pt idx="6049">
                  <c:v>42797.701053240744</c:v>
                </c:pt>
                <c:pt idx="6050">
                  <c:v>42797.70140046296</c:v>
                </c:pt>
                <c:pt idx="6051">
                  <c:v>42797.701747685183</c:v>
                </c:pt>
                <c:pt idx="6052">
                  <c:v>42797.702094907407</c:v>
                </c:pt>
                <c:pt idx="6053">
                  <c:v>42797.70244212963</c:v>
                </c:pt>
                <c:pt idx="6054">
                  <c:v>42797.702789351853</c:v>
                </c:pt>
                <c:pt idx="6055">
                  <c:v>42797.703136574077</c:v>
                </c:pt>
                <c:pt idx="6056">
                  <c:v>42797.703483796293</c:v>
                </c:pt>
                <c:pt idx="6057">
                  <c:v>42797.703831018516</c:v>
                </c:pt>
                <c:pt idx="6058">
                  <c:v>42797.70417824074</c:v>
                </c:pt>
                <c:pt idx="6059">
                  <c:v>42797.704525462963</c:v>
                </c:pt>
                <c:pt idx="6060">
                  <c:v>42797.704872685186</c:v>
                </c:pt>
                <c:pt idx="6061">
                  <c:v>42797.70521990741</c:v>
                </c:pt>
                <c:pt idx="6062">
                  <c:v>42797.705567129633</c:v>
                </c:pt>
                <c:pt idx="6063">
                  <c:v>42797.705914351849</c:v>
                </c:pt>
                <c:pt idx="6064">
                  <c:v>42797.706261574072</c:v>
                </c:pt>
                <c:pt idx="6065">
                  <c:v>42797.706608796296</c:v>
                </c:pt>
                <c:pt idx="6066">
                  <c:v>42797.706956018519</c:v>
                </c:pt>
                <c:pt idx="6067">
                  <c:v>42797.707303240742</c:v>
                </c:pt>
                <c:pt idx="6068">
                  <c:v>42797.707650462966</c:v>
                </c:pt>
                <c:pt idx="6069">
                  <c:v>42797.707997685182</c:v>
                </c:pt>
                <c:pt idx="6070">
                  <c:v>42797.708344907405</c:v>
                </c:pt>
                <c:pt idx="6071">
                  <c:v>42797.708692129629</c:v>
                </c:pt>
                <c:pt idx="6072">
                  <c:v>42797.709039351852</c:v>
                </c:pt>
                <c:pt idx="6073">
                  <c:v>42797.709386574075</c:v>
                </c:pt>
                <c:pt idx="6074">
                  <c:v>42797.709733796299</c:v>
                </c:pt>
                <c:pt idx="6075">
                  <c:v>42797.710081018522</c:v>
                </c:pt>
                <c:pt idx="6076">
                  <c:v>42797.710428240738</c:v>
                </c:pt>
                <c:pt idx="6077">
                  <c:v>42797.710775462961</c:v>
                </c:pt>
                <c:pt idx="6078">
                  <c:v>42797.711122685185</c:v>
                </c:pt>
                <c:pt idx="6079">
                  <c:v>42797.711469907408</c:v>
                </c:pt>
                <c:pt idx="6080">
                  <c:v>42797.711817129632</c:v>
                </c:pt>
                <c:pt idx="6081">
                  <c:v>42797.712164351855</c:v>
                </c:pt>
                <c:pt idx="6082">
                  <c:v>42797.712511574071</c:v>
                </c:pt>
                <c:pt idx="6083">
                  <c:v>42797.712858796294</c:v>
                </c:pt>
                <c:pt idx="6084">
                  <c:v>42797.713206018518</c:v>
                </c:pt>
                <c:pt idx="6085">
                  <c:v>42797.713553240741</c:v>
                </c:pt>
                <c:pt idx="6086">
                  <c:v>42797.713900462964</c:v>
                </c:pt>
                <c:pt idx="6087">
                  <c:v>42797.714247685188</c:v>
                </c:pt>
                <c:pt idx="6088">
                  <c:v>42797.714594907404</c:v>
                </c:pt>
                <c:pt idx="6089">
                  <c:v>42797.714942129627</c:v>
                </c:pt>
                <c:pt idx="6090">
                  <c:v>42797.715289351851</c:v>
                </c:pt>
                <c:pt idx="6091">
                  <c:v>42797.715636574074</c:v>
                </c:pt>
                <c:pt idx="6092">
                  <c:v>42797.715983796297</c:v>
                </c:pt>
                <c:pt idx="6093">
                  <c:v>42797.716331018521</c:v>
                </c:pt>
                <c:pt idx="6094">
                  <c:v>42797.716678240744</c:v>
                </c:pt>
                <c:pt idx="6095">
                  <c:v>42797.71702546296</c:v>
                </c:pt>
                <c:pt idx="6096">
                  <c:v>42797.717372685183</c:v>
                </c:pt>
                <c:pt idx="6097">
                  <c:v>42797.717719907407</c:v>
                </c:pt>
                <c:pt idx="6098">
                  <c:v>42797.71806712963</c:v>
                </c:pt>
                <c:pt idx="6099">
                  <c:v>42797.718414351853</c:v>
                </c:pt>
                <c:pt idx="6100">
                  <c:v>42797.718761574077</c:v>
                </c:pt>
                <c:pt idx="6101">
                  <c:v>42797.719108796293</c:v>
                </c:pt>
                <c:pt idx="6102">
                  <c:v>42797.719456018516</c:v>
                </c:pt>
                <c:pt idx="6103">
                  <c:v>42797.71980324074</c:v>
                </c:pt>
                <c:pt idx="6104">
                  <c:v>42797.720150462963</c:v>
                </c:pt>
                <c:pt idx="6105">
                  <c:v>42797.720497685186</c:v>
                </c:pt>
                <c:pt idx="6106">
                  <c:v>42797.72084490741</c:v>
                </c:pt>
                <c:pt idx="6107">
                  <c:v>42797.721192129633</c:v>
                </c:pt>
                <c:pt idx="6108">
                  <c:v>42797.721539351849</c:v>
                </c:pt>
                <c:pt idx="6109">
                  <c:v>42797.721886574072</c:v>
                </c:pt>
                <c:pt idx="6110">
                  <c:v>42797.722233796296</c:v>
                </c:pt>
                <c:pt idx="6111">
                  <c:v>42797.722581018519</c:v>
                </c:pt>
                <c:pt idx="6112">
                  <c:v>42797.722928240742</c:v>
                </c:pt>
                <c:pt idx="6113">
                  <c:v>42797.723275462966</c:v>
                </c:pt>
                <c:pt idx="6114">
                  <c:v>42797.723622685182</c:v>
                </c:pt>
                <c:pt idx="6115">
                  <c:v>42797.723969907405</c:v>
                </c:pt>
                <c:pt idx="6116">
                  <c:v>42797.724317129629</c:v>
                </c:pt>
                <c:pt idx="6117">
                  <c:v>42797.724664351852</c:v>
                </c:pt>
                <c:pt idx="6118">
                  <c:v>42797.725011574075</c:v>
                </c:pt>
                <c:pt idx="6119">
                  <c:v>42797.725358796299</c:v>
                </c:pt>
                <c:pt idx="6120">
                  <c:v>42797.725706018522</c:v>
                </c:pt>
                <c:pt idx="6121">
                  <c:v>42797.726053240738</c:v>
                </c:pt>
                <c:pt idx="6122">
                  <c:v>42797.726400462961</c:v>
                </c:pt>
                <c:pt idx="6123">
                  <c:v>42797.726747685185</c:v>
                </c:pt>
                <c:pt idx="6124">
                  <c:v>42797.727094907408</c:v>
                </c:pt>
                <c:pt idx="6125">
                  <c:v>42797.727442129632</c:v>
                </c:pt>
                <c:pt idx="6126">
                  <c:v>42797.727789351855</c:v>
                </c:pt>
                <c:pt idx="6127">
                  <c:v>42797.728136574071</c:v>
                </c:pt>
                <c:pt idx="6128">
                  <c:v>42797.728483796294</c:v>
                </c:pt>
                <c:pt idx="6129">
                  <c:v>42797.728831018518</c:v>
                </c:pt>
                <c:pt idx="6130">
                  <c:v>42797.729178240741</c:v>
                </c:pt>
                <c:pt idx="6131">
                  <c:v>42797.729525462964</c:v>
                </c:pt>
                <c:pt idx="6132">
                  <c:v>42797.729872685188</c:v>
                </c:pt>
                <c:pt idx="6133">
                  <c:v>42797.730219907404</c:v>
                </c:pt>
                <c:pt idx="6134">
                  <c:v>42797.730567129627</c:v>
                </c:pt>
                <c:pt idx="6135">
                  <c:v>42797.730914351851</c:v>
                </c:pt>
                <c:pt idx="6136">
                  <c:v>42797.731261574074</c:v>
                </c:pt>
                <c:pt idx="6137">
                  <c:v>42797.731608796297</c:v>
                </c:pt>
                <c:pt idx="6138">
                  <c:v>42797.731956018521</c:v>
                </c:pt>
                <c:pt idx="6139">
                  <c:v>42797.732303240744</c:v>
                </c:pt>
                <c:pt idx="6140">
                  <c:v>42797.73265046296</c:v>
                </c:pt>
                <c:pt idx="6141">
                  <c:v>42797.732997685183</c:v>
                </c:pt>
                <c:pt idx="6142">
                  <c:v>42797.733344907407</c:v>
                </c:pt>
                <c:pt idx="6143">
                  <c:v>42797.73369212963</c:v>
                </c:pt>
                <c:pt idx="6144">
                  <c:v>42797.734039351853</c:v>
                </c:pt>
                <c:pt idx="6145">
                  <c:v>42797.734386574077</c:v>
                </c:pt>
                <c:pt idx="6146">
                  <c:v>42797.734733796293</c:v>
                </c:pt>
                <c:pt idx="6147">
                  <c:v>42797.735081018516</c:v>
                </c:pt>
                <c:pt idx="6148">
                  <c:v>42797.73542824074</c:v>
                </c:pt>
                <c:pt idx="6149">
                  <c:v>42797.735775462963</c:v>
                </c:pt>
                <c:pt idx="6150">
                  <c:v>42797.736122685186</c:v>
                </c:pt>
                <c:pt idx="6151">
                  <c:v>42797.73646990741</c:v>
                </c:pt>
                <c:pt idx="6152">
                  <c:v>42797.736817129633</c:v>
                </c:pt>
                <c:pt idx="6153">
                  <c:v>42797.737164351849</c:v>
                </c:pt>
                <c:pt idx="6154">
                  <c:v>42797.737511574072</c:v>
                </c:pt>
                <c:pt idx="6155">
                  <c:v>42797.737858796296</c:v>
                </c:pt>
                <c:pt idx="6156">
                  <c:v>42797.738206018519</c:v>
                </c:pt>
                <c:pt idx="6157">
                  <c:v>42797.738553240742</c:v>
                </c:pt>
                <c:pt idx="6158">
                  <c:v>42797.738900462966</c:v>
                </c:pt>
                <c:pt idx="6159">
                  <c:v>42797.739247685182</c:v>
                </c:pt>
                <c:pt idx="6160">
                  <c:v>42797.739594907405</c:v>
                </c:pt>
                <c:pt idx="6161">
                  <c:v>42797.739942129629</c:v>
                </c:pt>
                <c:pt idx="6162">
                  <c:v>42797.740289351852</c:v>
                </c:pt>
                <c:pt idx="6163">
                  <c:v>42797.740636574075</c:v>
                </c:pt>
                <c:pt idx="6164">
                  <c:v>42797.740983796299</c:v>
                </c:pt>
                <c:pt idx="6165">
                  <c:v>42797.741331018522</c:v>
                </c:pt>
                <c:pt idx="6166">
                  <c:v>42797.741678240738</c:v>
                </c:pt>
                <c:pt idx="6167">
                  <c:v>42797.742025462961</c:v>
                </c:pt>
                <c:pt idx="6168">
                  <c:v>42797.742372685185</c:v>
                </c:pt>
                <c:pt idx="6169">
                  <c:v>42797.742719907408</c:v>
                </c:pt>
                <c:pt idx="6170">
                  <c:v>42797.743067129632</c:v>
                </c:pt>
                <c:pt idx="6171">
                  <c:v>42797.743414351855</c:v>
                </c:pt>
                <c:pt idx="6172">
                  <c:v>42797.743761574071</c:v>
                </c:pt>
                <c:pt idx="6173">
                  <c:v>42797.744108796294</c:v>
                </c:pt>
                <c:pt idx="6174">
                  <c:v>42797.744456018518</c:v>
                </c:pt>
                <c:pt idx="6175">
                  <c:v>42797.744803240741</c:v>
                </c:pt>
                <c:pt idx="6176">
                  <c:v>42797.745150462964</c:v>
                </c:pt>
                <c:pt idx="6177">
                  <c:v>42797.745497685188</c:v>
                </c:pt>
                <c:pt idx="6178">
                  <c:v>42797.745844907404</c:v>
                </c:pt>
                <c:pt idx="6179">
                  <c:v>42797.746192129627</c:v>
                </c:pt>
                <c:pt idx="6180">
                  <c:v>42797.746539351851</c:v>
                </c:pt>
                <c:pt idx="6181">
                  <c:v>42797.746886574074</c:v>
                </c:pt>
                <c:pt idx="6182">
                  <c:v>42797.747233796297</c:v>
                </c:pt>
                <c:pt idx="6183">
                  <c:v>42797.747581018521</c:v>
                </c:pt>
                <c:pt idx="6184">
                  <c:v>42797.747928240744</c:v>
                </c:pt>
                <c:pt idx="6185">
                  <c:v>42797.74827546296</c:v>
                </c:pt>
                <c:pt idx="6186">
                  <c:v>42797.748622685183</c:v>
                </c:pt>
                <c:pt idx="6187">
                  <c:v>42797.748969907407</c:v>
                </c:pt>
                <c:pt idx="6188">
                  <c:v>42797.74931712963</c:v>
                </c:pt>
                <c:pt idx="6189">
                  <c:v>42797.749664351853</c:v>
                </c:pt>
                <c:pt idx="6190">
                  <c:v>42797.750011574077</c:v>
                </c:pt>
                <c:pt idx="6191">
                  <c:v>42797.750358796293</c:v>
                </c:pt>
                <c:pt idx="6192">
                  <c:v>42797.750706018516</c:v>
                </c:pt>
                <c:pt idx="6193">
                  <c:v>42797.75105324074</c:v>
                </c:pt>
                <c:pt idx="6194">
                  <c:v>42797.751400462963</c:v>
                </c:pt>
                <c:pt idx="6195">
                  <c:v>42797.751747685186</c:v>
                </c:pt>
                <c:pt idx="6196">
                  <c:v>42797.75209490741</c:v>
                </c:pt>
                <c:pt idx="6197">
                  <c:v>42797.752442129633</c:v>
                </c:pt>
                <c:pt idx="6198">
                  <c:v>42797.752789351849</c:v>
                </c:pt>
                <c:pt idx="6199">
                  <c:v>42797.753136574072</c:v>
                </c:pt>
                <c:pt idx="6200">
                  <c:v>42797.753483796296</c:v>
                </c:pt>
                <c:pt idx="6201">
                  <c:v>42797.753831018519</c:v>
                </c:pt>
                <c:pt idx="6202">
                  <c:v>42797.754178240742</c:v>
                </c:pt>
                <c:pt idx="6203">
                  <c:v>42797.754525462966</c:v>
                </c:pt>
                <c:pt idx="6204">
                  <c:v>42797.754872685182</c:v>
                </c:pt>
                <c:pt idx="6205">
                  <c:v>42797.755219907405</c:v>
                </c:pt>
                <c:pt idx="6206">
                  <c:v>42797.755567129629</c:v>
                </c:pt>
                <c:pt idx="6207">
                  <c:v>42797.755914351852</c:v>
                </c:pt>
                <c:pt idx="6208">
                  <c:v>42797.756261574075</c:v>
                </c:pt>
                <c:pt idx="6209">
                  <c:v>42797.756608796299</c:v>
                </c:pt>
                <c:pt idx="6210">
                  <c:v>42797.756956018522</c:v>
                </c:pt>
                <c:pt idx="6211">
                  <c:v>42797.757303240738</c:v>
                </c:pt>
                <c:pt idx="6212">
                  <c:v>42797.757650462961</c:v>
                </c:pt>
                <c:pt idx="6213">
                  <c:v>42797.757997685185</c:v>
                </c:pt>
                <c:pt idx="6214">
                  <c:v>42797.758344907408</c:v>
                </c:pt>
                <c:pt idx="6215">
                  <c:v>42797.758692129632</c:v>
                </c:pt>
                <c:pt idx="6216">
                  <c:v>42797.759039351855</c:v>
                </c:pt>
                <c:pt idx="6217">
                  <c:v>42797.759386574071</c:v>
                </c:pt>
                <c:pt idx="6218">
                  <c:v>42797.759733796294</c:v>
                </c:pt>
                <c:pt idx="6219">
                  <c:v>42797.760081018518</c:v>
                </c:pt>
                <c:pt idx="6220">
                  <c:v>42797.760428240741</c:v>
                </c:pt>
                <c:pt idx="6221">
                  <c:v>42797.760775462964</c:v>
                </c:pt>
                <c:pt idx="6222">
                  <c:v>42797.761122685188</c:v>
                </c:pt>
                <c:pt idx="6223">
                  <c:v>42797.761469907404</c:v>
                </c:pt>
                <c:pt idx="6224">
                  <c:v>42797.761817129627</c:v>
                </c:pt>
                <c:pt idx="6225">
                  <c:v>42797.762164351851</c:v>
                </c:pt>
                <c:pt idx="6226">
                  <c:v>42797.762511574074</c:v>
                </c:pt>
                <c:pt idx="6227">
                  <c:v>42797.762858796297</c:v>
                </c:pt>
                <c:pt idx="6228">
                  <c:v>42797.763206018521</c:v>
                </c:pt>
                <c:pt idx="6229">
                  <c:v>42797.763553240744</c:v>
                </c:pt>
                <c:pt idx="6230">
                  <c:v>42797.76390046296</c:v>
                </c:pt>
                <c:pt idx="6231">
                  <c:v>42797.764247685183</c:v>
                </c:pt>
                <c:pt idx="6232">
                  <c:v>42797.764594907407</c:v>
                </c:pt>
                <c:pt idx="6233">
                  <c:v>42797.76494212963</c:v>
                </c:pt>
                <c:pt idx="6234">
                  <c:v>42797.765289351853</c:v>
                </c:pt>
                <c:pt idx="6235">
                  <c:v>42797.765636574077</c:v>
                </c:pt>
                <c:pt idx="6236">
                  <c:v>42797.765983796293</c:v>
                </c:pt>
                <c:pt idx="6237">
                  <c:v>42797.766331018516</c:v>
                </c:pt>
                <c:pt idx="6238">
                  <c:v>42797.76667824074</c:v>
                </c:pt>
                <c:pt idx="6239">
                  <c:v>42797.767025462963</c:v>
                </c:pt>
                <c:pt idx="6240">
                  <c:v>42797.767372685186</c:v>
                </c:pt>
                <c:pt idx="6241">
                  <c:v>42797.76771990741</c:v>
                </c:pt>
                <c:pt idx="6242">
                  <c:v>42797.768067129633</c:v>
                </c:pt>
                <c:pt idx="6243">
                  <c:v>42797.768414351849</c:v>
                </c:pt>
                <c:pt idx="6244">
                  <c:v>42797.768761574072</c:v>
                </c:pt>
                <c:pt idx="6245">
                  <c:v>42797.769108796296</c:v>
                </c:pt>
                <c:pt idx="6246">
                  <c:v>42797.769456018519</c:v>
                </c:pt>
                <c:pt idx="6247">
                  <c:v>42797.769803240742</c:v>
                </c:pt>
                <c:pt idx="6248">
                  <c:v>42797.770150462966</c:v>
                </c:pt>
                <c:pt idx="6249">
                  <c:v>42797.770497685182</c:v>
                </c:pt>
                <c:pt idx="6250">
                  <c:v>42797.770844907405</c:v>
                </c:pt>
                <c:pt idx="6251">
                  <c:v>42797.771192129629</c:v>
                </c:pt>
                <c:pt idx="6252">
                  <c:v>42797.771539351852</c:v>
                </c:pt>
                <c:pt idx="6253">
                  <c:v>42797.771886574075</c:v>
                </c:pt>
                <c:pt idx="6254">
                  <c:v>42797.772233796299</c:v>
                </c:pt>
                <c:pt idx="6255">
                  <c:v>42797.772581018522</c:v>
                </c:pt>
                <c:pt idx="6256">
                  <c:v>42797.772928240738</c:v>
                </c:pt>
                <c:pt idx="6257">
                  <c:v>42797.773275462961</c:v>
                </c:pt>
                <c:pt idx="6258">
                  <c:v>42797.773622685185</c:v>
                </c:pt>
                <c:pt idx="6259">
                  <c:v>42797.773969907408</c:v>
                </c:pt>
                <c:pt idx="6260">
                  <c:v>42797.774317129632</c:v>
                </c:pt>
                <c:pt idx="6261">
                  <c:v>42797.774664351855</c:v>
                </c:pt>
                <c:pt idx="6262">
                  <c:v>42797.775011574071</c:v>
                </c:pt>
                <c:pt idx="6263">
                  <c:v>42797.775358796294</c:v>
                </c:pt>
                <c:pt idx="6264">
                  <c:v>42797.775706018518</c:v>
                </c:pt>
                <c:pt idx="6265">
                  <c:v>42797.776053240741</c:v>
                </c:pt>
                <c:pt idx="6266">
                  <c:v>42797.776400462964</c:v>
                </c:pt>
                <c:pt idx="6267">
                  <c:v>42797.776747685188</c:v>
                </c:pt>
                <c:pt idx="6268">
                  <c:v>42797.777094907404</c:v>
                </c:pt>
                <c:pt idx="6269">
                  <c:v>42797.777442129627</c:v>
                </c:pt>
                <c:pt idx="6270">
                  <c:v>42797.777789351851</c:v>
                </c:pt>
                <c:pt idx="6271">
                  <c:v>42797.778136574074</c:v>
                </c:pt>
                <c:pt idx="6272">
                  <c:v>42797.778483796297</c:v>
                </c:pt>
                <c:pt idx="6273">
                  <c:v>42797.778831018521</c:v>
                </c:pt>
                <c:pt idx="6274">
                  <c:v>42797.779178240744</c:v>
                </c:pt>
                <c:pt idx="6275">
                  <c:v>42797.77952546296</c:v>
                </c:pt>
                <c:pt idx="6276">
                  <c:v>42797.779872685183</c:v>
                </c:pt>
                <c:pt idx="6277">
                  <c:v>42797.780219907407</c:v>
                </c:pt>
                <c:pt idx="6278">
                  <c:v>42797.78056712963</c:v>
                </c:pt>
                <c:pt idx="6279">
                  <c:v>42797.780914351853</c:v>
                </c:pt>
                <c:pt idx="6280">
                  <c:v>42797.781261574077</c:v>
                </c:pt>
                <c:pt idx="6281">
                  <c:v>42797.781608796293</c:v>
                </c:pt>
                <c:pt idx="6282">
                  <c:v>42797.781956018516</c:v>
                </c:pt>
                <c:pt idx="6283">
                  <c:v>42797.78230324074</c:v>
                </c:pt>
                <c:pt idx="6284">
                  <c:v>42797.782650462963</c:v>
                </c:pt>
                <c:pt idx="6285">
                  <c:v>42797.782997685186</c:v>
                </c:pt>
                <c:pt idx="6286">
                  <c:v>42797.78334490741</c:v>
                </c:pt>
                <c:pt idx="6287">
                  <c:v>42797.783692129633</c:v>
                </c:pt>
                <c:pt idx="6288">
                  <c:v>42797.784039351849</c:v>
                </c:pt>
                <c:pt idx="6289">
                  <c:v>42797.784386574072</c:v>
                </c:pt>
                <c:pt idx="6290">
                  <c:v>42797.784733796296</c:v>
                </c:pt>
                <c:pt idx="6291">
                  <c:v>42797.785081018519</c:v>
                </c:pt>
                <c:pt idx="6292">
                  <c:v>42797.785428240742</c:v>
                </c:pt>
                <c:pt idx="6293">
                  <c:v>42797.785775462966</c:v>
                </c:pt>
                <c:pt idx="6294">
                  <c:v>42797.786122685182</c:v>
                </c:pt>
                <c:pt idx="6295">
                  <c:v>42797.786469907405</c:v>
                </c:pt>
                <c:pt idx="6296">
                  <c:v>42797.786817129629</c:v>
                </c:pt>
                <c:pt idx="6297">
                  <c:v>42797.787164351852</c:v>
                </c:pt>
                <c:pt idx="6298">
                  <c:v>42797.787511574075</c:v>
                </c:pt>
                <c:pt idx="6299">
                  <c:v>42797.787858796299</c:v>
                </c:pt>
                <c:pt idx="6300">
                  <c:v>42797.788206018522</c:v>
                </c:pt>
                <c:pt idx="6301">
                  <c:v>42797.788553240738</c:v>
                </c:pt>
                <c:pt idx="6302">
                  <c:v>42797.788900462961</c:v>
                </c:pt>
                <c:pt idx="6303">
                  <c:v>42797.789247685185</c:v>
                </c:pt>
                <c:pt idx="6304">
                  <c:v>42797.789594907408</c:v>
                </c:pt>
                <c:pt idx="6305">
                  <c:v>42797.789942129632</c:v>
                </c:pt>
                <c:pt idx="6306">
                  <c:v>42797.790289351855</c:v>
                </c:pt>
                <c:pt idx="6307">
                  <c:v>42797.790636574071</c:v>
                </c:pt>
                <c:pt idx="6308">
                  <c:v>42797.790983796294</c:v>
                </c:pt>
                <c:pt idx="6309">
                  <c:v>42797.791331018518</c:v>
                </c:pt>
                <c:pt idx="6310">
                  <c:v>42797.791678240741</c:v>
                </c:pt>
                <c:pt idx="6311">
                  <c:v>42797.792025462964</c:v>
                </c:pt>
                <c:pt idx="6312">
                  <c:v>42797.792372685188</c:v>
                </c:pt>
                <c:pt idx="6313">
                  <c:v>42797.792719907404</c:v>
                </c:pt>
                <c:pt idx="6314">
                  <c:v>42797.793067129627</c:v>
                </c:pt>
                <c:pt idx="6315">
                  <c:v>42797.793414351851</c:v>
                </c:pt>
                <c:pt idx="6316">
                  <c:v>42797.793761574074</c:v>
                </c:pt>
                <c:pt idx="6317">
                  <c:v>42797.794108796297</c:v>
                </c:pt>
                <c:pt idx="6318">
                  <c:v>42797.794456018521</c:v>
                </c:pt>
                <c:pt idx="6319">
                  <c:v>42797.794803240744</c:v>
                </c:pt>
                <c:pt idx="6320">
                  <c:v>42797.79515046296</c:v>
                </c:pt>
                <c:pt idx="6321">
                  <c:v>42797.795497685183</c:v>
                </c:pt>
                <c:pt idx="6322">
                  <c:v>42797.795844907407</c:v>
                </c:pt>
                <c:pt idx="6323">
                  <c:v>42797.79619212963</c:v>
                </c:pt>
                <c:pt idx="6324">
                  <c:v>42797.796539351853</c:v>
                </c:pt>
                <c:pt idx="6325">
                  <c:v>42797.796886574077</c:v>
                </c:pt>
                <c:pt idx="6326">
                  <c:v>42797.797233796293</c:v>
                </c:pt>
                <c:pt idx="6327">
                  <c:v>42797.797581018516</c:v>
                </c:pt>
                <c:pt idx="6328">
                  <c:v>42797.79792824074</c:v>
                </c:pt>
                <c:pt idx="6329">
                  <c:v>42797.798275462963</c:v>
                </c:pt>
                <c:pt idx="6330">
                  <c:v>42797.798622685186</c:v>
                </c:pt>
                <c:pt idx="6331">
                  <c:v>42797.79896990741</c:v>
                </c:pt>
                <c:pt idx="6332">
                  <c:v>42797.799317129633</c:v>
                </c:pt>
                <c:pt idx="6333">
                  <c:v>42797.799664351849</c:v>
                </c:pt>
                <c:pt idx="6334">
                  <c:v>42797.800011574072</c:v>
                </c:pt>
                <c:pt idx="6335">
                  <c:v>42797.800358796296</c:v>
                </c:pt>
                <c:pt idx="6336">
                  <c:v>42797.800706018519</c:v>
                </c:pt>
                <c:pt idx="6337">
                  <c:v>42797.801053240742</c:v>
                </c:pt>
                <c:pt idx="6338">
                  <c:v>42797.801400462966</c:v>
                </c:pt>
                <c:pt idx="6339">
                  <c:v>42797.801747685182</c:v>
                </c:pt>
                <c:pt idx="6340">
                  <c:v>42797.802094907405</c:v>
                </c:pt>
                <c:pt idx="6341">
                  <c:v>42797.802442129629</c:v>
                </c:pt>
                <c:pt idx="6342">
                  <c:v>42797.802789351852</c:v>
                </c:pt>
                <c:pt idx="6343">
                  <c:v>42797.803136574075</c:v>
                </c:pt>
                <c:pt idx="6344">
                  <c:v>42797.803483796299</c:v>
                </c:pt>
                <c:pt idx="6345">
                  <c:v>42797.803831018522</c:v>
                </c:pt>
                <c:pt idx="6346">
                  <c:v>42797.804178240738</c:v>
                </c:pt>
                <c:pt idx="6347">
                  <c:v>42797.804525462961</c:v>
                </c:pt>
                <c:pt idx="6348">
                  <c:v>42797.804872685185</c:v>
                </c:pt>
                <c:pt idx="6349">
                  <c:v>42797.805219907408</c:v>
                </c:pt>
                <c:pt idx="6350">
                  <c:v>42797.805567129632</c:v>
                </c:pt>
                <c:pt idx="6351">
                  <c:v>42797.805914351855</c:v>
                </c:pt>
                <c:pt idx="6352">
                  <c:v>42797.806261574071</c:v>
                </c:pt>
                <c:pt idx="6353">
                  <c:v>42797.806608796294</c:v>
                </c:pt>
                <c:pt idx="6354">
                  <c:v>42797.806956018518</c:v>
                </c:pt>
                <c:pt idx="6355">
                  <c:v>42797.807303240741</c:v>
                </c:pt>
                <c:pt idx="6356">
                  <c:v>42797.807650462964</c:v>
                </c:pt>
                <c:pt idx="6357">
                  <c:v>42797.807997685188</c:v>
                </c:pt>
                <c:pt idx="6358">
                  <c:v>42797.808344907404</c:v>
                </c:pt>
                <c:pt idx="6359">
                  <c:v>42797.808692129627</c:v>
                </c:pt>
                <c:pt idx="6360">
                  <c:v>42797.809039351851</c:v>
                </c:pt>
                <c:pt idx="6361">
                  <c:v>42797.809386574074</c:v>
                </c:pt>
                <c:pt idx="6362">
                  <c:v>42797.809733796297</c:v>
                </c:pt>
                <c:pt idx="6363">
                  <c:v>42797.810081018521</c:v>
                </c:pt>
                <c:pt idx="6364">
                  <c:v>42797.810428240744</c:v>
                </c:pt>
                <c:pt idx="6365">
                  <c:v>42797.81077546296</c:v>
                </c:pt>
                <c:pt idx="6366">
                  <c:v>42797.811122685183</c:v>
                </c:pt>
                <c:pt idx="6367">
                  <c:v>42797.811469907407</c:v>
                </c:pt>
                <c:pt idx="6368">
                  <c:v>42797.81181712963</c:v>
                </c:pt>
                <c:pt idx="6369">
                  <c:v>42797.812164351853</c:v>
                </c:pt>
                <c:pt idx="6370">
                  <c:v>42797.812511574077</c:v>
                </c:pt>
                <c:pt idx="6371">
                  <c:v>42797.812858796293</c:v>
                </c:pt>
                <c:pt idx="6372">
                  <c:v>42797.813206018516</c:v>
                </c:pt>
                <c:pt idx="6373">
                  <c:v>42797.81355324074</c:v>
                </c:pt>
                <c:pt idx="6374">
                  <c:v>42797.813900462963</c:v>
                </c:pt>
                <c:pt idx="6375">
                  <c:v>42797.814247685186</c:v>
                </c:pt>
                <c:pt idx="6376">
                  <c:v>42797.81459490741</c:v>
                </c:pt>
                <c:pt idx="6377">
                  <c:v>42797.814942129633</c:v>
                </c:pt>
                <c:pt idx="6378">
                  <c:v>42797.815289351849</c:v>
                </c:pt>
                <c:pt idx="6379">
                  <c:v>42797.815636574072</c:v>
                </c:pt>
                <c:pt idx="6380">
                  <c:v>42797.815983796296</c:v>
                </c:pt>
                <c:pt idx="6381">
                  <c:v>42797.816331018519</c:v>
                </c:pt>
                <c:pt idx="6382">
                  <c:v>42797.816678240742</c:v>
                </c:pt>
                <c:pt idx="6383">
                  <c:v>42797.817025462966</c:v>
                </c:pt>
                <c:pt idx="6384">
                  <c:v>42797.817372685182</c:v>
                </c:pt>
                <c:pt idx="6385">
                  <c:v>42797.817719907405</c:v>
                </c:pt>
                <c:pt idx="6386">
                  <c:v>42797.818067129629</c:v>
                </c:pt>
                <c:pt idx="6387">
                  <c:v>42797.818414351852</c:v>
                </c:pt>
                <c:pt idx="6388">
                  <c:v>42797.818761574075</c:v>
                </c:pt>
                <c:pt idx="6389">
                  <c:v>42797.819108796299</c:v>
                </c:pt>
                <c:pt idx="6390">
                  <c:v>42797.819456018522</c:v>
                </c:pt>
                <c:pt idx="6391">
                  <c:v>42797.819803240738</c:v>
                </c:pt>
                <c:pt idx="6392">
                  <c:v>42797.820150462961</c:v>
                </c:pt>
                <c:pt idx="6393">
                  <c:v>42797.820497685185</c:v>
                </c:pt>
                <c:pt idx="6394">
                  <c:v>42797.820844907408</c:v>
                </c:pt>
                <c:pt idx="6395">
                  <c:v>42797.821192129632</c:v>
                </c:pt>
                <c:pt idx="6396">
                  <c:v>42797.821539351855</c:v>
                </c:pt>
                <c:pt idx="6397">
                  <c:v>42797.821886574071</c:v>
                </c:pt>
                <c:pt idx="6398">
                  <c:v>42797.822233796294</c:v>
                </c:pt>
                <c:pt idx="6399">
                  <c:v>42797.822581018518</c:v>
                </c:pt>
                <c:pt idx="6400">
                  <c:v>42797.822928240741</c:v>
                </c:pt>
                <c:pt idx="6401">
                  <c:v>42797.823275462964</c:v>
                </c:pt>
                <c:pt idx="6402">
                  <c:v>42797.823622685188</c:v>
                </c:pt>
                <c:pt idx="6403">
                  <c:v>42797.823969907404</c:v>
                </c:pt>
                <c:pt idx="6404">
                  <c:v>42797.824317129627</c:v>
                </c:pt>
                <c:pt idx="6405">
                  <c:v>42797.824664351851</c:v>
                </c:pt>
                <c:pt idx="6406">
                  <c:v>42797.825011574074</c:v>
                </c:pt>
                <c:pt idx="6407">
                  <c:v>42797.825358796297</c:v>
                </c:pt>
                <c:pt idx="6408">
                  <c:v>42797.825706018521</c:v>
                </c:pt>
                <c:pt idx="6409">
                  <c:v>42797.826053240744</c:v>
                </c:pt>
                <c:pt idx="6410">
                  <c:v>42797.82640046296</c:v>
                </c:pt>
                <c:pt idx="6411">
                  <c:v>42797.826747685183</c:v>
                </c:pt>
                <c:pt idx="6412">
                  <c:v>42797.827094907407</c:v>
                </c:pt>
                <c:pt idx="6413">
                  <c:v>42797.82744212963</c:v>
                </c:pt>
                <c:pt idx="6414">
                  <c:v>42797.827789351853</c:v>
                </c:pt>
                <c:pt idx="6415">
                  <c:v>42797.828136574077</c:v>
                </c:pt>
                <c:pt idx="6416">
                  <c:v>42797.828483796293</c:v>
                </c:pt>
                <c:pt idx="6417">
                  <c:v>42797.828831018516</c:v>
                </c:pt>
                <c:pt idx="6418">
                  <c:v>42797.82917824074</c:v>
                </c:pt>
                <c:pt idx="6419">
                  <c:v>42797.829525462963</c:v>
                </c:pt>
                <c:pt idx="6420">
                  <c:v>42797.829872685186</c:v>
                </c:pt>
                <c:pt idx="6421">
                  <c:v>42797.83021990741</c:v>
                </c:pt>
                <c:pt idx="6422">
                  <c:v>42797.830567129633</c:v>
                </c:pt>
                <c:pt idx="6423">
                  <c:v>42797.830914351849</c:v>
                </c:pt>
                <c:pt idx="6424">
                  <c:v>42797.831261574072</c:v>
                </c:pt>
                <c:pt idx="6425">
                  <c:v>42797.831608796296</c:v>
                </c:pt>
                <c:pt idx="6426">
                  <c:v>42797.831956018519</c:v>
                </c:pt>
                <c:pt idx="6427">
                  <c:v>42797.832303240742</c:v>
                </c:pt>
                <c:pt idx="6428">
                  <c:v>42797.832650462966</c:v>
                </c:pt>
                <c:pt idx="6429">
                  <c:v>42797.832997685182</c:v>
                </c:pt>
                <c:pt idx="6430">
                  <c:v>42797.833344907405</c:v>
                </c:pt>
                <c:pt idx="6431">
                  <c:v>42797.833692129629</c:v>
                </c:pt>
                <c:pt idx="6432">
                  <c:v>42797.834039351852</c:v>
                </c:pt>
                <c:pt idx="6433">
                  <c:v>42797.834386574075</c:v>
                </c:pt>
                <c:pt idx="6434">
                  <c:v>42797.834733796299</c:v>
                </c:pt>
                <c:pt idx="6435">
                  <c:v>42797.835081018522</c:v>
                </c:pt>
                <c:pt idx="6436">
                  <c:v>42797.835428240738</c:v>
                </c:pt>
                <c:pt idx="6437">
                  <c:v>42797.835775462961</c:v>
                </c:pt>
                <c:pt idx="6438">
                  <c:v>42797.836122685185</c:v>
                </c:pt>
                <c:pt idx="6439">
                  <c:v>42797.836469907408</c:v>
                </c:pt>
                <c:pt idx="6440">
                  <c:v>42797.836817129632</c:v>
                </c:pt>
                <c:pt idx="6441">
                  <c:v>42797.837164351855</c:v>
                </c:pt>
                <c:pt idx="6442">
                  <c:v>42797.837511574071</c:v>
                </c:pt>
                <c:pt idx="6443">
                  <c:v>42797.837858796294</c:v>
                </c:pt>
                <c:pt idx="6444">
                  <c:v>42797.838206018518</c:v>
                </c:pt>
                <c:pt idx="6445">
                  <c:v>42797.838553240741</c:v>
                </c:pt>
                <c:pt idx="6446">
                  <c:v>42797.838900462964</c:v>
                </c:pt>
                <c:pt idx="6447">
                  <c:v>42797.839247685188</c:v>
                </c:pt>
                <c:pt idx="6448">
                  <c:v>42797.839594907404</c:v>
                </c:pt>
                <c:pt idx="6449">
                  <c:v>42797.839942129627</c:v>
                </c:pt>
                <c:pt idx="6450">
                  <c:v>42797.840289351851</c:v>
                </c:pt>
                <c:pt idx="6451">
                  <c:v>42797.840636574074</c:v>
                </c:pt>
                <c:pt idx="6452">
                  <c:v>42797.840983796297</c:v>
                </c:pt>
                <c:pt idx="6453">
                  <c:v>42797.841331018521</c:v>
                </c:pt>
                <c:pt idx="6454">
                  <c:v>42797.841678240744</c:v>
                </c:pt>
                <c:pt idx="6455">
                  <c:v>42797.84202546296</c:v>
                </c:pt>
                <c:pt idx="6456">
                  <c:v>42797.842372685183</c:v>
                </c:pt>
                <c:pt idx="6457">
                  <c:v>42797.842719907407</c:v>
                </c:pt>
                <c:pt idx="6458">
                  <c:v>42797.84306712963</c:v>
                </c:pt>
                <c:pt idx="6459">
                  <c:v>42797.843414351853</c:v>
                </c:pt>
                <c:pt idx="6460">
                  <c:v>42797.843761574077</c:v>
                </c:pt>
                <c:pt idx="6461">
                  <c:v>42797.844108796293</c:v>
                </c:pt>
                <c:pt idx="6462">
                  <c:v>42797.844456018516</c:v>
                </c:pt>
                <c:pt idx="6463">
                  <c:v>42797.84480324074</c:v>
                </c:pt>
                <c:pt idx="6464">
                  <c:v>42797.845150462963</c:v>
                </c:pt>
                <c:pt idx="6465">
                  <c:v>42797.845497685186</c:v>
                </c:pt>
                <c:pt idx="6466">
                  <c:v>42797.84584490741</c:v>
                </c:pt>
                <c:pt idx="6467">
                  <c:v>42797.846192129633</c:v>
                </c:pt>
                <c:pt idx="6468">
                  <c:v>42797.846539351849</c:v>
                </c:pt>
                <c:pt idx="6469">
                  <c:v>42797.846886574072</c:v>
                </c:pt>
                <c:pt idx="6470">
                  <c:v>42797.847233796296</c:v>
                </c:pt>
                <c:pt idx="6471">
                  <c:v>42797.847581018519</c:v>
                </c:pt>
                <c:pt idx="6472">
                  <c:v>42797.847928240742</c:v>
                </c:pt>
                <c:pt idx="6473">
                  <c:v>42797.848275462966</c:v>
                </c:pt>
                <c:pt idx="6474">
                  <c:v>42797.848622685182</c:v>
                </c:pt>
                <c:pt idx="6475">
                  <c:v>42797.848969907405</c:v>
                </c:pt>
                <c:pt idx="6476">
                  <c:v>42797.849317129629</c:v>
                </c:pt>
                <c:pt idx="6477">
                  <c:v>42797.849664351852</c:v>
                </c:pt>
                <c:pt idx="6478">
                  <c:v>42797.850011574075</c:v>
                </c:pt>
                <c:pt idx="6479">
                  <c:v>42797.850358796299</c:v>
                </c:pt>
                <c:pt idx="6480">
                  <c:v>42797.850706018522</c:v>
                </c:pt>
                <c:pt idx="6481">
                  <c:v>42797.851053240738</c:v>
                </c:pt>
                <c:pt idx="6482">
                  <c:v>42797.851400462961</c:v>
                </c:pt>
                <c:pt idx="6483">
                  <c:v>42797.851747685185</c:v>
                </c:pt>
                <c:pt idx="6484">
                  <c:v>42797.852094907408</c:v>
                </c:pt>
                <c:pt idx="6485">
                  <c:v>42797.852442129632</c:v>
                </c:pt>
                <c:pt idx="6486">
                  <c:v>42797.852789351855</c:v>
                </c:pt>
                <c:pt idx="6487">
                  <c:v>42797.853136574071</c:v>
                </c:pt>
                <c:pt idx="6488">
                  <c:v>42797.853483796294</c:v>
                </c:pt>
                <c:pt idx="6489">
                  <c:v>42797.853831018518</c:v>
                </c:pt>
                <c:pt idx="6490">
                  <c:v>42797.854178240741</c:v>
                </c:pt>
                <c:pt idx="6491">
                  <c:v>42797.854525462964</c:v>
                </c:pt>
                <c:pt idx="6492">
                  <c:v>42797.854872685188</c:v>
                </c:pt>
                <c:pt idx="6493">
                  <c:v>42797.855219907404</c:v>
                </c:pt>
                <c:pt idx="6494">
                  <c:v>42797.855567129627</c:v>
                </c:pt>
                <c:pt idx="6495">
                  <c:v>42797.855914351851</c:v>
                </c:pt>
                <c:pt idx="6496">
                  <c:v>42797.856261574074</c:v>
                </c:pt>
                <c:pt idx="6497">
                  <c:v>42797.856608796297</c:v>
                </c:pt>
                <c:pt idx="6498">
                  <c:v>42797.856956018521</c:v>
                </c:pt>
                <c:pt idx="6499">
                  <c:v>42797.857303240744</c:v>
                </c:pt>
                <c:pt idx="6500">
                  <c:v>42797.85765046296</c:v>
                </c:pt>
                <c:pt idx="6501">
                  <c:v>42797.857997685183</c:v>
                </c:pt>
                <c:pt idx="6502">
                  <c:v>42797.858344907407</c:v>
                </c:pt>
                <c:pt idx="6503">
                  <c:v>42797.85869212963</c:v>
                </c:pt>
                <c:pt idx="6504">
                  <c:v>42797.859039351853</c:v>
                </c:pt>
                <c:pt idx="6505">
                  <c:v>42797.859386574077</c:v>
                </c:pt>
                <c:pt idx="6506">
                  <c:v>42797.859733796293</c:v>
                </c:pt>
                <c:pt idx="6507">
                  <c:v>42797.860081018516</c:v>
                </c:pt>
                <c:pt idx="6508">
                  <c:v>42797.86042824074</c:v>
                </c:pt>
                <c:pt idx="6509">
                  <c:v>42797.860775462963</c:v>
                </c:pt>
                <c:pt idx="6510">
                  <c:v>42797.861122685186</c:v>
                </c:pt>
                <c:pt idx="6511">
                  <c:v>42797.86146990741</c:v>
                </c:pt>
                <c:pt idx="6512">
                  <c:v>42797.861817129633</c:v>
                </c:pt>
                <c:pt idx="6513">
                  <c:v>42797.862164351849</c:v>
                </c:pt>
                <c:pt idx="6514">
                  <c:v>42797.862511574072</c:v>
                </c:pt>
                <c:pt idx="6515">
                  <c:v>42797.862858796296</c:v>
                </c:pt>
                <c:pt idx="6516">
                  <c:v>42797.863206018519</c:v>
                </c:pt>
                <c:pt idx="6517">
                  <c:v>42797.863553240742</c:v>
                </c:pt>
                <c:pt idx="6518">
                  <c:v>42797.863900462966</c:v>
                </c:pt>
                <c:pt idx="6519">
                  <c:v>42797.864247685182</c:v>
                </c:pt>
                <c:pt idx="6520">
                  <c:v>42797.864594907405</c:v>
                </c:pt>
                <c:pt idx="6521">
                  <c:v>42797.864942129629</c:v>
                </c:pt>
                <c:pt idx="6522">
                  <c:v>42797.865289351852</c:v>
                </c:pt>
                <c:pt idx="6523">
                  <c:v>42797.865636574075</c:v>
                </c:pt>
                <c:pt idx="6524">
                  <c:v>42797.865983796299</c:v>
                </c:pt>
                <c:pt idx="6525">
                  <c:v>42797.866331018522</c:v>
                </c:pt>
                <c:pt idx="6526">
                  <c:v>42797.866678240738</c:v>
                </c:pt>
                <c:pt idx="6527">
                  <c:v>42797.867025462961</c:v>
                </c:pt>
                <c:pt idx="6528">
                  <c:v>42797.867372685185</c:v>
                </c:pt>
                <c:pt idx="6529">
                  <c:v>42797.867719907408</c:v>
                </c:pt>
                <c:pt idx="6530">
                  <c:v>42797.868067129632</c:v>
                </c:pt>
                <c:pt idx="6531">
                  <c:v>42797.868414351855</c:v>
                </c:pt>
                <c:pt idx="6532">
                  <c:v>42797.868761574071</c:v>
                </c:pt>
                <c:pt idx="6533">
                  <c:v>42797.869108796294</c:v>
                </c:pt>
                <c:pt idx="6534">
                  <c:v>42797.869456018518</c:v>
                </c:pt>
                <c:pt idx="6535">
                  <c:v>42797.869803240741</c:v>
                </c:pt>
                <c:pt idx="6536">
                  <c:v>42797.870150462964</c:v>
                </c:pt>
                <c:pt idx="6537">
                  <c:v>42797.870497685188</c:v>
                </c:pt>
                <c:pt idx="6538">
                  <c:v>42797.870844907404</c:v>
                </c:pt>
                <c:pt idx="6539">
                  <c:v>42797.871192129627</c:v>
                </c:pt>
                <c:pt idx="6540">
                  <c:v>42797.871539351851</c:v>
                </c:pt>
                <c:pt idx="6541">
                  <c:v>42797.871886574074</c:v>
                </c:pt>
                <c:pt idx="6542">
                  <c:v>42797.872233796297</c:v>
                </c:pt>
                <c:pt idx="6543">
                  <c:v>42797.872581018521</c:v>
                </c:pt>
                <c:pt idx="6544">
                  <c:v>42797.872928240744</c:v>
                </c:pt>
                <c:pt idx="6545">
                  <c:v>42797.87327546296</c:v>
                </c:pt>
                <c:pt idx="6546">
                  <c:v>42797.873622685183</c:v>
                </c:pt>
                <c:pt idx="6547">
                  <c:v>42797.873969907407</c:v>
                </c:pt>
                <c:pt idx="6548">
                  <c:v>42797.87431712963</c:v>
                </c:pt>
                <c:pt idx="6549">
                  <c:v>42797.874664351853</c:v>
                </c:pt>
                <c:pt idx="6550">
                  <c:v>42797.875011574077</c:v>
                </c:pt>
                <c:pt idx="6551">
                  <c:v>42797.875358796293</c:v>
                </c:pt>
                <c:pt idx="6552">
                  <c:v>42797.875706018516</c:v>
                </c:pt>
                <c:pt idx="6553">
                  <c:v>42797.87605324074</c:v>
                </c:pt>
                <c:pt idx="6554">
                  <c:v>42797.876400462963</c:v>
                </c:pt>
                <c:pt idx="6555">
                  <c:v>42797.876747685186</c:v>
                </c:pt>
                <c:pt idx="6556">
                  <c:v>42797.87709490741</c:v>
                </c:pt>
                <c:pt idx="6557">
                  <c:v>42797.877442129633</c:v>
                </c:pt>
                <c:pt idx="6558">
                  <c:v>42797.877789351849</c:v>
                </c:pt>
                <c:pt idx="6559">
                  <c:v>42797.878136574072</c:v>
                </c:pt>
                <c:pt idx="6560">
                  <c:v>42797.878483796296</c:v>
                </c:pt>
                <c:pt idx="6561">
                  <c:v>42797.878831018519</c:v>
                </c:pt>
                <c:pt idx="6562">
                  <c:v>42797.879178240742</c:v>
                </c:pt>
                <c:pt idx="6563">
                  <c:v>42797.879525462966</c:v>
                </c:pt>
                <c:pt idx="6564">
                  <c:v>42797.879872685182</c:v>
                </c:pt>
                <c:pt idx="6565">
                  <c:v>42797.880219907405</c:v>
                </c:pt>
                <c:pt idx="6566">
                  <c:v>42797.880567129629</c:v>
                </c:pt>
                <c:pt idx="6567">
                  <c:v>42797.880914351852</c:v>
                </c:pt>
                <c:pt idx="6568">
                  <c:v>42797.881261574075</c:v>
                </c:pt>
                <c:pt idx="6569">
                  <c:v>42797.881608796299</c:v>
                </c:pt>
                <c:pt idx="6570">
                  <c:v>42797.881956018522</c:v>
                </c:pt>
                <c:pt idx="6571">
                  <c:v>42797.882303240738</c:v>
                </c:pt>
                <c:pt idx="6572">
                  <c:v>42797.882650462961</c:v>
                </c:pt>
                <c:pt idx="6573">
                  <c:v>42797.882997685185</c:v>
                </c:pt>
                <c:pt idx="6574">
                  <c:v>42797.883344907408</c:v>
                </c:pt>
                <c:pt idx="6575">
                  <c:v>42797.883692129632</c:v>
                </c:pt>
                <c:pt idx="6576">
                  <c:v>42797.884039351855</c:v>
                </c:pt>
                <c:pt idx="6577">
                  <c:v>42797.884386574071</c:v>
                </c:pt>
                <c:pt idx="6578">
                  <c:v>42797.884733796294</c:v>
                </c:pt>
                <c:pt idx="6579">
                  <c:v>42797.885081018518</c:v>
                </c:pt>
                <c:pt idx="6580">
                  <c:v>42797.885428240741</c:v>
                </c:pt>
                <c:pt idx="6581">
                  <c:v>42797.885775462964</c:v>
                </c:pt>
                <c:pt idx="6582">
                  <c:v>42797.886122685188</c:v>
                </c:pt>
                <c:pt idx="6583">
                  <c:v>42797.886469907404</c:v>
                </c:pt>
                <c:pt idx="6584">
                  <c:v>42797.886817129627</c:v>
                </c:pt>
                <c:pt idx="6585">
                  <c:v>42797.887164351851</c:v>
                </c:pt>
                <c:pt idx="6586">
                  <c:v>42797.887511574074</c:v>
                </c:pt>
                <c:pt idx="6587">
                  <c:v>42797.887858796297</c:v>
                </c:pt>
                <c:pt idx="6588">
                  <c:v>42797.888206018521</c:v>
                </c:pt>
                <c:pt idx="6589">
                  <c:v>42797.888553240744</c:v>
                </c:pt>
                <c:pt idx="6590">
                  <c:v>42797.88890046296</c:v>
                </c:pt>
                <c:pt idx="6591">
                  <c:v>42797.889247685183</c:v>
                </c:pt>
                <c:pt idx="6592">
                  <c:v>42797.889594907407</c:v>
                </c:pt>
                <c:pt idx="6593">
                  <c:v>42797.88994212963</c:v>
                </c:pt>
                <c:pt idx="6594">
                  <c:v>42797.890289351853</c:v>
                </c:pt>
                <c:pt idx="6595">
                  <c:v>42797.890636574077</c:v>
                </c:pt>
                <c:pt idx="6596">
                  <c:v>42797.890983796293</c:v>
                </c:pt>
                <c:pt idx="6597">
                  <c:v>42797.891331018516</c:v>
                </c:pt>
                <c:pt idx="6598">
                  <c:v>42797.89167824074</c:v>
                </c:pt>
                <c:pt idx="6599">
                  <c:v>42797.892025462963</c:v>
                </c:pt>
                <c:pt idx="6600">
                  <c:v>42797.892372685186</c:v>
                </c:pt>
                <c:pt idx="6601">
                  <c:v>42797.89271990741</c:v>
                </c:pt>
                <c:pt idx="6602">
                  <c:v>42797.893067129633</c:v>
                </c:pt>
                <c:pt idx="6603">
                  <c:v>42797.893414351849</c:v>
                </c:pt>
                <c:pt idx="6604">
                  <c:v>42797.893761574072</c:v>
                </c:pt>
                <c:pt idx="6605">
                  <c:v>42797.894108796296</c:v>
                </c:pt>
                <c:pt idx="6606">
                  <c:v>42797.894456018519</c:v>
                </c:pt>
                <c:pt idx="6607">
                  <c:v>42797.894803240742</c:v>
                </c:pt>
                <c:pt idx="6608">
                  <c:v>42797.895150462966</c:v>
                </c:pt>
                <c:pt idx="6609">
                  <c:v>42797.895497685182</c:v>
                </c:pt>
                <c:pt idx="6610">
                  <c:v>42797.895844907405</c:v>
                </c:pt>
                <c:pt idx="6611">
                  <c:v>42797.896192129629</c:v>
                </c:pt>
                <c:pt idx="6612">
                  <c:v>42797.896539351852</c:v>
                </c:pt>
                <c:pt idx="6613">
                  <c:v>42797.896886574075</c:v>
                </c:pt>
                <c:pt idx="6614">
                  <c:v>42797.897233796299</c:v>
                </c:pt>
                <c:pt idx="6615">
                  <c:v>42797.897581018522</c:v>
                </c:pt>
                <c:pt idx="6616">
                  <c:v>42797.897928240738</c:v>
                </c:pt>
                <c:pt idx="6617">
                  <c:v>42797.898275462961</c:v>
                </c:pt>
                <c:pt idx="6618">
                  <c:v>42797.898622685185</c:v>
                </c:pt>
                <c:pt idx="6619">
                  <c:v>42797.898969907408</c:v>
                </c:pt>
                <c:pt idx="6620">
                  <c:v>42797.899317129632</c:v>
                </c:pt>
                <c:pt idx="6621">
                  <c:v>42797.899664351855</c:v>
                </c:pt>
                <c:pt idx="6622">
                  <c:v>42797.900011574071</c:v>
                </c:pt>
                <c:pt idx="6623">
                  <c:v>42797.900358796294</c:v>
                </c:pt>
                <c:pt idx="6624">
                  <c:v>42797.900706018518</c:v>
                </c:pt>
                <c:pt idx="6625">
                  <c:v>42797.901053240741</c:v>
                </c:pt>
                <c:pt idx="6626">
                  <c:v>42797.901400462964</c:v>
                </c:pt>
                <c:pt idx="6627">
                  <c:v>42797.901747685188</c:v>
                </c:pt>
                <c:pt idx="6628">
                  <c:v>42797.902094907404</c:v>
                </c:pt>
                <c:pt idx="6629">
                  <c:v>42797.902442129627</c:v>
                </c:pt>
                <c:pt idx="6630">
                  <c:v>42797.902789351851</c:v>
                </c:pt>
                <c:pt idx="6631">
                  <c:v>42797.903136574074</c:v>
                </c:pt>
                <c:pt idx="6632">
                  <c:v>42797.903483796297</c:v>
                </c:pt>
                <c:pt idx="6633">
                  <c:v>42797.903831018521</c:v>
                </c:pt>
                <c:pt idx="6634">
                  <c:v>42797.904178240744</c:v>
                </c:pt>
                <c:pt idx="6635">
                  <c:v>42797.90452546296</c:v>
                </c:pt>
                <c:pt idx="6636">
                  <c:v>42797.904872685183</c:v>
                </c:pt>
                <c:pt idx="6637">
                  <c:v>42797.905219907407</c:v>
                </c:pt>
                <c:pt idx="6638">
                  <c:v>42797.90556712963</c:v>
                </c:pt>
                <c:pt idx="6639">
                  <c:v>42797.905914351853</c:v>
                </c:pt>
                <c:pt idx="6640">
                  <c:v>42797.906261574077</c:v>
                </c:pt>
                <c:pt idx="6641">
                  <c:v>42797.906608796293</c:v>
                </c:pt>
                <c:pt idx="6642">
                  <c:v>42797.906956018516</c:v>
                </c:pt>
                <c:pt idx="6643">
                  <c:v>42797.90730324074</c:v>
                </c:pt>
                <c:pt idx="6644">
                  <c:v>42797.907650462963</c:v>
                </c:pt>
                <c:pt idx="6645">
                  <c:v>42797.907997685186</c:v>
                </c:pt>
                <c:pt idx="6646">
                  <c:v>42797.90834490741</c:v>
                </c:pt>
                <c:pt idx="6647">
                  <c:v>42797.908692129633</c:v>
                </c:pt>
                <c:pt idx="6648">
                  <c:v>42797.909039351849</c:v>
                </c:pt>
                <c:pt idx="6649">
                  <c:v>42797.909386574072</c:v>
                </c:pt>
                <c:pt idx="6650">
                  <c:v>42797.909733796296</c:v>
                </c:pt>
                <c:pt idx="6651">
                  <c:v>42797.910081018519</c:v>
                </c:pt>
                <c:pt idx="6652">
                  <c:v>42797.910428240742</c:v>
                </c:pt>
                <c:pt idx="6653">
                  <c:v>42797.910775462966</c:v>
                </c:pt>
                <c:pt idx="6654">
                  <c:v>42797.911122685182</c:v>
                </c:pt>
                <c:pt idx="6655">
                  <c:v>42797.911469907405</c:v>
                </c:pt>
                <c:pt idx="6656">
                  <c:v>42797.911817129629</c:v>
                </c:pt>
                <c:pt idx="6657">
                  <c:v>42797.912164351852</c:v>
                </c:pt>
                <c:pt idx="6658">
                  <c:v>42797.912511574075</c:v>
                </c:pt>
                <c:pt idx="6659">
                  <c:v>42797.912858796299</c:v>
                </c:pt>
                <c:pt idx="6660">
                  <c:v>42797.913206018522</c:v>
                </c:pt>
                <c:pt idx="6661">
                  <c:v>42797.913553240738</c:v>
                </c:pt>
                <c:pt idx="6662">
                  <c:v>42797.913900462961</c:v>
                </c:pt>
                <c:pt idx="6663">
                  <c:v>42797.914247685185</c:v>
                </c:pt>
                <c:pt idx="6664">
                  <c:v>42797.914594907408</c:v>
                </c:pt>
                <c:pt idx="6665">
                  <c:v>42797.914942129632</c:v>
                </c:pt>
                <c:pt idx="6666">
                  <c:v>42797.915289351855</c:v>
                </c:pt>
                <c:pt idx="6667">
                  <c:v>42797.915636574071</c:v>
                </c:pt>
                <c:pt idx="6668">
                  <c:v>42797.915983796294</c:v>
                </c:pt>
                <c:pt idx="6669">
                  <c:v>42797.916331018518</c:v>
                </c:pt>
                <c:pt idx="6670">
                  <c:v>42797.916678240741</c:v>
                </c:pt>
                <c:pt idx="6671">
                  <c:v>42797.917025462964</c:v>
                </c:pt>
                <c:pt idx="6672">
                  <c:v>42797.917372685188</c:v>
                </c:pt>
                <c:pt idx="6673">
                  <c:v>42797.917719907404</c:v>
                </c:pt>
                <c:pt idx="6674">
                  <c:v>42797.918067129627</c:v>
                </c:pt>
                <c:pt idx="6675">
                  <c:v>42797.918414351851</c:v>
                </c:pt>
                <c:pt idx="6676">
                  <c:v>42797.918761574074</c:v>
                </c:pt>
                <c:pt idx="6677">
                  <c:v>42797.919108796297</c:v>
                </c:pt>
                <c:pt idx="6678">
                  <c:v>42797.919456018521</c:v>
                </c:pt>
                <c:pt idx="6679">
                  <c:v>42797.919803240744</c:v>
                </c:pt>
                <c:pt idx="6680">
                  <c:v>42797.92015046296</c:v>
                </c:pt>
                <c:pt idx="6681">
                  <c:v>42797.920497685183</c:v>
                </c:pt>
                <c:pt idx="6682">
                  <c:v>42797.920844907407</c:v>
                </c:pt>
                <c:pt idx="6683">
                  <c:v>42797.92119212963</c:v>
                </c:pt>
                <c:pt idx="6684">
                  <c:v>42797.921539351853</c:v>
                </c:pt>
                <c:pt idx="6685">
                  <c:v>42797.921886574077</c:v>
                </c:pt>
                <c:pt idx="6686">
                  <c:v>42797.922233796293</c:v>
                </c:pt>
                <c:pt idx="6687">
                  <c:v>42797.922581018516</c:v>
                </c:pt>
                <c:pt idx="6688">
                  <c:v>42797.92292824074</c:v>
                </c:pt>
                <c:pt idx="6689">
                  <c:v>42797.923275462963</c:v>
                </c:pt>
                <c:pt idx="6690">
                  <c:v>42797.923622685186</c:v>
                </c:pt>
                <c:pt idx="6691">
                  <c:v>42797.92396990741</c:v>
                </c:pt>
                <c:pt idx="6692">
                  <c:v>42797.924317129633</c:v>
                </c:pt>
                <c:pt idx="6693">
                  <c:v>42797.924664351849</c:v>
                </c:pt>
                <c:pt idx="6694">
                  <c:v>42797.925011574072</c:v>
                </c:pt>
                <c:pt idx="6695">
                  <c:v>42797.925358796296</c:v>
                </c:pt>
                <c:pt idx="6696">
                  <c:v>42797.925706018519</c:v>
                </c:pt>
                <c:pt idx="6697">
                  <c:v>42797.926053240742</c:v>
                </c:pt>
                <c:pt idx="6698">
                  <c:v>42797.926400462966</c:v>
                </c:pt>
                <c:pt idx="6699">
                  <c:v>42797.926747685182</c:v>
                </c:pt>
                <c:pt idx="6700">
                  <c:v>42797.927094907405</c:v>
                </c:pt>
                <c:pt idx="6701">
                  <c:v>42797.927442129629</c:v>
                </c:pt>
                <c:pt idx="6702">
                  <c:v>42797.927789351852</c:v>
                </c:pt>
                <c:pt idx="6703">
                  <c:v>42797.928136574075</c:v>
                </c:pt>
                <c:pt idx="6704">
                  <c:v>42797.928483796299</c:v>
                </c:pt>
                <c:pt idx="6705">
                  <c:v>42797.928831018522</c:v>
                </c:pt>
                <c:pt idx="6706">
                  <c:v>42797.929178240738</c:v>
                </c:pt>
                <c:pt idx="6707">
                  <c:v>42797.929525462961</c:v>
                </c:pt>
                <c:pt idx="6708">
                  <c:v>42797.929872685185</c:v>
                </c:pt>
                <c:pt idx="6709">
                  <c:v>42797.930219907408</c:v>
                </c:pt>
                <c:pt idx="6710">
                  <c:v>42797.930567129632</c:v>
                </c:pt>
                <c:pt idx="6711">
                  <c:v>42797.930914351855</c:v>
                </c:pt>
                <c:pt idx="6712">
                  <c:v>42797.931261574071</c:v>
                </c:pt>
                <c:pt idx="6713">
                  <c:v>42797.931608796294</c:v>
                </c:pt>
                <c:pt idx="6714">
                  <c:v>42797.931956018518</c:v>
                </c:pt>
                <c:pt idx="6715">
                  <c:v>42797.932303240741</c:v>
                </c:pt>
                <c:pt idx="6716">
                  <c:v>42797.932650462964</c:v>
                </c:pt>
                <c:pt idx="6717">
                  <c:v>42797.932997685188</c:v>
                </c:pt>
                <c:pt idx="6718">
                  <c:v>42797.933344907404</c:v>
                </c:pt>
                <c:pt idx="6719">
                  <c:v>42797.933692129627</c:v>
                </c:pt>
                <c:pt idx="6720">
                  <c:v>42797.934039351851</c:v>
                </c:pt>
                <c:pt idx="6721">
                  <c:v>42797.934386574074</c:v>
                </c:pt>
                <c:pt idx="6722">
                  <c:v>42797.934733796297</c:v>
                </c:pt>
                <c:pt idx="6723">
                  <c:v>42797.935081018521</c:v>
                </c:pt>
                <c:pt idx="6724">
                  <c:v>42797.935428240744</c:v>
                </c:pt>
                <c:pt idx="6725">
                  <c:v>42797.93577546296</c:v>
                </c:pt>
                <c:pt idx="6726">
                  <c:v>42797.936122685183</c:v>
                </c:pt>
                <c:pt idx="6727">
                  <c:v>42797.936469907407</c:v>
                </c:pt>
                <c:pt idx="6728">
                  <c:v>42797.93681712963</c:v>
                </c:pt>
                <c:pt idx="6729">
                  <c:v>42797.937164351853</c:v>
                </c:pt>
                <c:pt idx="6730">
                  <c:v>42797.937511574077</c:v>
                </c:pt>
                <c:pt idx="6731">
                  <c:v>42797.937858796293</c:v>
                </c:pt>
                <c:pt idx="6732">
                  <c:v>42797.938206018516</c:v>
                </c:pt>
                <c:pt idx="6733">
                  <c:v>42797.93855324074</c:v>
                </c:pt>
                <c:pt idx="6734">
                  <c:v>42797.938900462963</c:v>
                </c:pt>
                <c:pt idx="6735">
                  <c:v>42797.939247685186</c:v>
                </c:pt>
                <c:pt idx="6736">
                  <c:v>42797.93959490741</c:v>
                </c:pt>
                <c:pt idx="6737">
                  <c:v>42797.939942129633</c:v>
                </c:pt>
                <c:pt idx="6738">
                  <c:v>42797.940289351849</c:v>
                </c:pt>
                <c:pt idx="6739">
                  <c:v>42797.940636574072</c:v>
                </c:pt>
                <c:pt idx="6740">
                  <c:v>42797.940983796296</c:v>
                </c:pt>
                <c:pt idx="6741">
                  <c:v>42797.941331018519</c:v>
                </c:pt>
                <c:pt idx="6742">
                  <c:v>42797.941678240742</c:v>
                </c:pt>
                <c:pt idx="6743">
                  <c:v>42797.942025462966</c:v>
                </c:pt>
                <c:pt idx="6744">
                  <c:v>42797.942372685182</c:v>
                </c:pt>
                <c:pt idx="6745">
                  <c:v>42797.942719907405</c:v>
                </c:pt>
                <c:pt idx="6746">
                  <c:v>42797.943067129629</c:v>
                </c:pt>
                <c:pt idx="6747">
                  <c:v>42797.943414351852</c:v>
                </c:pt>
                <c:pt idx="6748">
                  <c:v>42797.943761574075</c:v>
                </c:pt>
                <c:pt idx="6749">
                  <c:v>42797.944108796299</c:v>
                </c:pt>
                <c:pt idx="6750">
                  <c:v>42797.944456018522</c:v>
                </c:pt>
                <c:pt idx="6751">
                  <c:v>42797.944803240738</c:v>
                </c:pt>
                <c:pt idx="6752">
                  <c:v>42797.945150462961</c:v>
                </c:pt>
                <c:pt idx="6753">
                  <c:v>42797.945497685185</c:v>
                </c:pt>
                <c:pt idx="6754">
                  <c:v>42797.945844907408</c:v>
                </c:pt>
                <c:pt idx="6755">
                  <c:v>42797.946192129632</c:v>
                </c:pt>
                <c:pt idx="6756">
                  <c:v>42797.946539351855</c:v>
                </c:pt>
                <c:pt idx="6757">
                  <c:v>42797.946886574071</c:v>
                </c:pt>
                <c:pt idx="6758">
                  <c:v>42797.947233796294</c:v>
                </c:pt>
                <c:pt idx="6759">
                  <c:v>42797.947581018518</c:v>
                </c:pt>
                <c:pt idx="6760">
                  <c:v>42797.947928240741</c:v>
                </c:pt>
                <c:pt idx="6761">
                  <c:v>42797.948275462964</c:v>
                </c:pt>
                <c:pt idx="6762">
                  <c:v>42797.948622685188</c:v>
                </c:pt>
                <c:pt idx="6763">
                  <c:v>42797.948969907404</c:v>
                </c:pt>
                <c:pt idx="6764">
                  <c:v>42797.949317129627</c:v>
                </c:pt>
                <c:pt idx="6765">
                  <c:v>42797.949664351851</c:v>
                </c:pt>
                <c:pt idx="6766">
                  <c:v>42797.950011574074</c:v>
                </c:pt>
                <c:pt idx="6767">
                  <c:v>42797.950358796297</c:v>
                </c:pt>
                <c:pt idx="6768">
                  <c:v>42797.950706018521</c:v>
                </c:pt>
                <c:pt idx="6769">
                  <c:v>42797.951053240744</c:v>
                </c:pt>
                <c:pt idx="6770">
                  <c:v>42797.95140046296</c:v>
                </c:pt>
                <c:pt idx="6771">
                  <c:v>42797.951747685183</c:v>
                </c:pt>
                <c:pt idx="6772">
                  <c:v>42797.952094907407</c:v>
                </c:pt>
                <c:pt idx="6773">
                  <c:v>42797.95244212963</c:v>
                </c:pt>
                <c:pt idx="6774">
                  <c:v>42797.952789351853</c:v>
                </c:pt>
                <c:pt idx="6775">
                  <c:v>42797.953136574077</c:v>
                </c:pt>
                <c:pt idx="6776">
                  <c:v>42797.953483796293</c:v>
                </c:pt>
                <c:pt idx="6777">
                  <c:v>42797.953831018516</c:v>
                </c:pt>
                <c:pt idx="6778">
                  <c:v>42797.95417824074</c:v>
                </c:pt>
                <c:pt idx="6779">
                  <c:v>42797.954525462963</c:v>
                </c:pt>
                <c:pt idx="6780">
                  <c:v>42797.954872685186</c:v>
                </c:pt>
                <c:pt idx="6781">
                  <c:v>42797.95521990741</c:v>
                </c:pt>
                <c:pt idx="6782">
                  <c:v>42797.955567129633</c:v>
                </c:pt>
                <c:pt idx="6783">
                  <c:v>42797.955914351849</c:v>
                </c:pt>
                <c:pt idx="6784">
                  <c:v>42797.956261574072</c:v>
                </c:pt>
                <c:pt idx="6785">
                  <c:v>42797.956608796296</c:v>
                </c:pt>
                <c:pt idx="6786">
                  <c:v>42797.956956018519</c:v>
                </c:pt>
                <c:pt idx="6787">
                  <c:v>42797.957303240742</c:v>
                </c:pt>
                <c:pt idx="6788">
                  <c:v>42797.957650462966</c:v>
                </c:pt>
                <c:pt idx="6789">
                  <c:v>42797.957997685182</c:v>
                </c:pt>
                <c:pt idx="6790">
                  <c:v>42797.958344907405</c:v>
                </c:pt>
                <c:pt idx="6791">
                  <c:v>42797.958692129629</c:v>
                </c:pt>
                <c:pt idx="6792">
                  <c:v>42797.959039351852</c:v>
                </c:pt>
                <c:pt idx="6793">
                  <c:v>42797.959386574075</c:v>
                </c:pt>
                <c:pt idx="6794">
                  <c:v>42797.959733796299</c:v>
                </c:pt>
                <c:pt idx="6795">
                  <c:v>42797.960081018522</c:v>
                </c:pt>
                <c:pt idx="6796">
                  <c:v>42797.960428240738</c:v>
                </c:pt>
                <c:pt idx="6797">
                  <c:v>42797.960775462961</c:v>
                </c:pt>
                <c:pt idx="6798">
                  <c:v>42797.961122685185</c:v>
                </c:pt>
                <c:pt idx="6799">
                  <c:v>42797.961469907408</c:v>
                </c:pt>
                <c:pt idx="6800">
                  <c:v>42797.961817129632</c:v>
                </c:pt>
                <c:pt idx="6801">
                  <c:v>42797.962164351855</c:v>
                </c:pt>
                <c:pt idx="6802">
                  <c:v>42797.962511574071</c:v>
                </c:pt>
                <c:pt idx="6803">
                  <c:v>42797.962858796294</c:v>
                </c:pt>
                <c:pt idx="6804">
                  <c:v>42797.963206018518</c:v>
                </c:pt>
                <c:pt idx="6805">
                  <c:v>42797.963553240741</c:v>
                </c:pt>
                <c:pt idx="6806">
                  <c:v>42797.963900462964</c:v>
                </c:pt>
                <c:pt idx="6807">
                  <c:v>42797.964247685188</c:v>
                </c:pt>
                <c:pt idx="6808">
                  <c:v>42797.964594907404</c:v>
                </c:pt>
                <c:pt idx="6809">
                  <c:v>42797.964942129627</c:v>
                </c:pt>
                <c:pt idx="6810">
                  <c:v>42797.965289351851</c:v>
                </c:pt>
                <c:pt idx="6811">
                  <c:v>42797.965636574074</c:v>
                </c:pt>
                <c:pt idx="6812">
                  <c:v>42797.965983796297</c:v>
                </c:pt>
                <c:pt idx="6813">
                  <c:v>42797.966331018521</c:v>
                </c:pt>
                <c:pt idx="6814">
                  <c:v>42797.966678240744</c:v>
                </c:pt>
                <c:pt idx="6815">
                  <c:v>42797.96702546296</c:v>
                </c:pt>
                <c:pt idx="6816">
                  <c:v>42797.967372685183</c:v>
                </c:pt>
                <c:pt idx="6817">
                  <c:v>42797.967719907407</c:v>
                </c:pt>
                <c:pt idx="6818">
                  <c:v>42797.96806712963</c:v>
                </c:pt>
                <c:pt idx="6819">
                  <c:v>42797.968414351853</c:v>
                </c:pt>
                <c:pt idx="6820">
                  <c:v>42797.968761574077</c:v>
                </c:pt>
                <c:pt idx="6821">
                  <c:v>42797.969108796293</c:v>
                </c:pt>
                <c:pt idx="6822">
                  <c:v>42797.969456018516</c:v>
                </c:pt>
                <c:pt idx="6823">
                  <c:v>42797.96980324074</c:v>
                </c:pt>
                <c:pt idx="6824">
                  <c:v>42797.970150462963</c:v>
                </c:pt>
                <c:pt idx="6825">
                  <c:v>42797.970497685186</c:v>
                </c:pt>
                <c:pt idx="6826">
                  <c:v>42797.97084490741</c:v>
                </c:pt>
                <c:pt idx="6827">
                  <c:v>42797.971192129633</c:v>
                </c:pt>
                <c:pt idx="6828">
                  <c:v>42797.971539351849</c:v>
                </c:pt>
                <c:pt idx="6829">
                  <c:v>42797.971886574072</c:v>
                </c:pt>
                <c:pt idx="6830">
                  <c:v>42797.972233796296</c:v>
                </c:pt>
                <c:pt idx="6831">
                  <c:v>42797.972581018519</c:v>
                </c:pt>
                <c:pt idx="6832">
                  <c:v>42797.972928240742</c:v>
                </c:pt>
                <c:pt idx="6833">
                  <c:v>42797.973275462966</c:v>
                </c:pt>
                <c:pt idx="6834">
                  <c:v>42797.973622685182</c:v>
                </c:pt>
                <c:pt idx="6835">
                  <c:v>42797.973969907405</c:v>
                </c:pt>
                <c:pt idx="6836">
                  <c:v>42797.974317129629</c:v>
                </c:pt>
                <c:pt idx="6837">
                  <c:v>42797.974664351852</c:v>
                </c:pt>
                <c:pt idx="6838">
                  <c:v>42797.975011574075</c:v>
                </c:pt>
                <c:pt idx="6839">
                  <c:v>42797.975358796299</c:v>
                </c:pt>
                <c:pt idx="6840">
                  <c:v>42797.975706018522</c:v>
                </c:pt>
                <c:pt idx="6841">
                  <c:v>42797.976053240738</c:v>
                </c:pt>
                <c:pt idx="6842">
                  <c:v>42797.976400462961</c:v>
                </c:pt>
                <c:pt idx="6843">
                  <c:v>42797.976747685185</c:v>
                </c:pt>
                <c:pt idx="6844">
                  <c:v>42797.977094907408</c:v>
                </c:pt>
                <c:pt idx="6845">
                  <c:v>42797.977442129632</c:v>
                </c:pt>
                <c:pt idx="6846">
                  <c:v>42797.977789351855</c:v>
                </c:pt>
                <c:pt idx="6847">
                  <c:v>42797.978136574071</c:v>
                </c:pt>
                <c:pt idx="6848">
                  <c:v>42797.978483796294</c:v>
                </c:pt>
                <c:pt idx="6849">
                  <c:v>42797.978831018518</c:v>
                </c:pt>
                <c:pt idx="6850">
                  <c:v>42797.979178240741</c:v>
                </c:pt>
                <c:pt idx="6851">
                  <c:v>42797.979525462964</c:v>
                </c:pt>
                <c:pt idx="6852">
                  <c:v>42797.979872685188</c:v>
                </c:pt>
                <c:pt idx="6853">
                  <c:v>42797.980219907404</c:v>
                </c:pt>
                <c:pt idx="6854">
                  <c:v>42797.980567129627</c:v>
                </c:pt>
                <c:pt idx="6855">
                  <c:v>42797.980914351851</c:v>
                </c:pt>
                <c:pt idx="6856">
                  <c:v>42797.981261574074</c:v>
                </c:pt>
                <c:pt idx="6857">
                  <c:v>42797.981608796297</c:v>
                </c:pt>
                <c:pt idx="6858">
                  <c:v>42797.981956018521</c:v>
                </c:pt>
                <c:pt idx="6859">
                  <c:v>42797.982303240744</c:v>
                </c:pt>
                <c:pt idx="6860">
                  <c:v>42797.98265046296</c:v>
                </c:pt>
                <c:pt idx="6861">
                  <c:v>42797.982997685183</c:v>
                </c:pt>
                <c:pt idx="6862">
                  <c:v>42797.983344907407</c:v>
                </c:pt>
                <c:pt idx="6863">
                  <c:v>42797.98369212963</c:v>
                </c:pt>
                <c:pt idx="6864">
                  <c:v>42797.984039351853</c:v>
                </c:pt>
                <c:pt idx="6865">
                  <c:v>42797.984386574077</c:v>
                </c:pt>
                <c:pt idx="6866">
                  <c:v>42797.984733796293</c:v>
                </c:pt>
                <c:pt idx="6867">
                  <c:v>42797.985081018516</c:v>
                </c:pt>
                <c:pt idx="6868">
                  <c:v>42797.98542824074</c:v>
                </c:pt>
                <c:pt idx="6869">
                  <c:v>42797.985775462963</c:v>
                </c:pt>
                <c:pt idx="6870">
                  <c:v>42797.986122685186</c:v>
                </c:pt>
                <c:pt idx="6871">
                  <c:v>42797.98646990741</c:v>
                </c:pt>
                <c:pt idx="6872">
                  <c:v>42797.986817129633</c:v>
                </c:pt>
                <c:pt idx="6873">
                  <c:v>42797.987164351849</c:v>
                </c:pt>
                <c:pt idx="6874">
                  <c:v>42797.987511574072</c:v>
                </c:pt>
                <c:pt idx="6875">
                  <c:v>42797.987858796296</c:v>
                </c:pt>
                <c:pt idx="6876">
                  <c:v>42797.988206018519</c:v>
                </c:pt>
                <c:pt idx="6877">
                  <c:v>42797.988553240742</c:v>
                </c:pt>
                <c:pt idx="6878">
                  <c:v>42797.988900462966</c:v>
                </c:pt>
                <c:pt idx="6879">
                  <c:v>42797.989247685182</c:v>
                </c:pt>
                <c:pt idx="6880">
                  <c:v>42797.989594907405</c:v>
                </c:pt>
                <c:pt idx="6881">
                  <c:v>42797.989942129629</c:v>
                </c:pt>
                <c:pt idx="6882">
                  <c:v>42797.990289351852</c:v>
                </c:pt>
                <c:pt idx="6883">
                  <c:v>42797.990636574075</c:v>
                </c:pt>
                <c:pt idx="6884">
                  <c:v>42797.990983796299</c:v>
                </c:pt>
                <c:pt idx="6885">
                  <c:v>42797.991331018522</c:v>
                </c:pt>
                <c:pt idx="6886">
                  <c:v>42797.991678240738</c:v>
                </c:pt>
                <c:pt idx="6887">
                  <c:v>42797.992025462961</c:v>
                </c:pt>
                <c:pt idx="6888">
                  <c:v>42797.992372685185</c:v>
                </c:pt>
                <c:pt idx="6889">
                  <c:v>42797.992719907408</c:v>
                </c:pt>
                <c:pt idx="6890">
                  <c:v>42797.993067129632</c:v>
                </c:pt>
                <c:pt idx="6891">
                  <c:v>42797.993414351855</c:v>
                </c:pt>
                <c:pt idx="6892">
                  <c:v>42797.993761574071</c:v>
                </c:pt>
                <c:pt idx="6893">
                  <c:v>42797.994108796294</c:v>
                </c:pt>
                <c:pt idx="6894">
                  <c:v>42797.994456018518</c:v>
                </c:pt>
                <c:pt idx="6895">
                  <c:v>42797.994803240741</c:v>
                </c:pt>
                <c:pt idx="6896">
                  <c:v>42797.995150462964</c:v>
                </c:pt>
                <c:pt idx="6897">
                  <c:v>42797.995497685188</c:v>
                </c:pt>
                <c:pt idx="6898">
                  <c:v>42797.995844907404</c:v>
                </c:pt>
                <c:pt idx="6899">
                  <c:v>42797.996192129627</c:v>
                </c:pt>
                <c:pt idx="6900">
                  <c:v>42797.996539351851</c:v>
                </c:pt>
                <c:pt idx="6901">
                  <c:v>42797.996886574074</c:v>
                </c:pt>
                <c:pt idx="6902">
                  <c:v>42797.997233796297</c:v>
                </c:pt>
                <c:pt idx="6903">
                  <c:v>42797.997581018521</c:v>
                </c:pt>
                <c:pt idx="6904">
                  <c:v>42797.997928240744</c:v>
                </c:pt>
                <c:pt idx="6905">
                  <c:v>42797.99827546296</c:v>
                </c:pt>
                <c:pt idx="6906">
                  <c:v>42797.998622685183</c:v>
                </c:pt>
                <c:pt idx="6907">
                  <c:v>42797.998969907407</c:v>
                </c:pt>
                <c:pt idx="6908">
                  <c:v>42797.99931712963</c:v>
                </c:pt>
                <c:pt idx="6909">
                  <c:v>42797.999664351853</c:v>
                </c:pt>
                <c:pt idx="6910">
                  <c:v>42798.000011574077</c:v>
                </c:pt>
                <c:pt idx="6911">
                  <c:v>42798.000358796293</c:v>
                </c:pt>
                <c:pt idx="6912">
                  <c:v>42798.000706018516</c:v>
                </c:pt>
                <c:pt idx="6913">
                  <c:v>42798.00105324074</c:v>
                </c:pt>
                <c:pt idx="6914">
                  <c:v>42798.001400462963</c:v>
                </c:pt>
                <c:pt idx="6915">
                  <c:v>42798.001747685186</c:v>
                </c:pt>
                <c:pt idx="6916">
                  <c:v>42798.00209490741</c:v>
                </c:pt>
                <c:pt idx="6917">
                  <c:v>42798.002442129633</c:v>
                </c:pt>
                <c:pt idx="6918">
                  <c:v>42798.002789351849</c:v>
                </c:pt>
                <c:pt idx="6919">
                  <c:v>42798.003136574072</c:v>
                </c:pt>
                <c:pt idx="6920">
                  <c:v>42798.003483796296</c:v>
                </c:pt>
                <c:pt idx="6921">
                  <c:v>42798.003831018519</c:v>
                </c:pt>
                <c:pt idx="6922">
                  <c:v>42798.004178240742</c:v>
                </c:pt>
                <c:pt idx="6923">
                  <c:v>42798.004525462966</c:v>
                </c:pt>
                <c:pt idx="6924">
                  <c:v>42798.004872685182</c:v>
                </c:pt>
                <c:pt idx="6925">
                  <c:v>42798.005219907405</c:v>
                </c:pt>
                <c:pt idx="6926">
                  <c:v>42798.005567129629</c:v>
                </c:pt>
                <c:pt idx="6927">
                  <c:v>42798.005914351852</c:v>
                </c:pt>
                <c:pt idx="6928">
                  <c:v>42798.006261574075</c:v>
                </c:pt>
                <c:pt idx="6929">
                  <c:v>42798.006608796299</c:v>
                </c:pt>
                <c:pt idx="6930">
                  <c:v>42798.006956018522</c:v>
                </c:pt>
                <c:pt idx="6931">
                  <c:v>42798.007303240738</c:v>
                </c:pt>
                <c:pt idx="6932">
                  <c:v>42798.007650462961</c:v>
                </c:pt>
                <c:pt idx="6933">
                  <c:v>42798.007997685185</c:v>
                </c:pt>
                <c:pt idx="6934">
                  <c:v>42798.008344907408</c:v>
                </c:pt>
                <c:pt idx="6935">
                  <c:v>42798.008692129632</c:v>
                </c:pt>
                <c:pt idx="6936">
                  <c:v>42798.009039351855</c:v>
                </c:pt>
                <c:pt idx="6937">
                  <c:v>42798.009386574071</c:v>
                </c:pt>
                <c:pt idx="6938">
                  <c:v>42798.009733796294</c:v>
                </c:pt>
                <c:pt idx="6939">
                  <c:v>42798.010081018518</c:v>
                </c:pt>
                <c:pt idx="6940">
                  <c:v>42798.010428240741</c:v>
                </c:pt>
                <c:pt idx="6941">
                  <c:v>42798.010775462964</c:v>
                </c:pt>
                <c:pt idx="6942">
                  <c:v>42798.011122685188</c:v>
                </c:pt>
                <c:pt idx="6943">
                  <c:v>42798.011469907404</c:v>
                </c:pt>
                <c:pt idx="6944">
                  <c:v>42798.011817129627</c:v>
                </c:pt>
                <c:pt idx="6945">
                  <c:v>42798.012164351851</c:v>
                </c:pt>
                <c:pt idx="6946">
                  <c:v>42798.012511574074</c:v>
                </c:pt>
                <c:pt idx="6947">
                  <c:v>42798.012858796297</c:v>
                </c:pt>
                <c:pt idx="6948">
                  <c:v>42798.013206018521</c:v>
                </c:pt>
                <c:pt idx="6949">
                  <c:v>42798.013553240744</c:v>
                </c:pt>
                <c:pt idx="6950">
                  <c:v>42798.01390046296</c:v>
                </c:pt>
                <c:pt idx="6951">
                  <c:v>42798.014247685183</c:v>
                </c:pt>
                <c:pt idx="6952">
                  <c:v>42798.014594907407</c:v>
                </c:pt>
                <c:pt idx="6953">
                  <c:v>42798.01494212963</c:v>
                </c:pt>
                <c:pt idx="6954">
                  <c:v>42798.015289351853</c:v>
                </c:pt>
                <c:pt idx="6955">
                  <c:v>42798.015636574077</c:v>
                </c:pt>
                <c:pt idx="6956">
                  <c:v>42798.015983796293</c:v>
                </c:pt>
                <c:pt idx="6957">
                  <c:v>42798.016331018516</c:v>
                </c:pt>
                <c:pt idx="6958">
                  <c:v>42798.01667824074</c:v>
                </c:pt>
                <c:pt idx="6959">
                  <c:v>42798.017025462963</c:v>
                </c:pt>
                <c:pt idx="6960">
                  <c:v>42798.017372685186</c:v>
                </c:pt>
                <c:pt idx="6961">
                  <c:v>42798.01771990741</c:v>
                </c:pt>
                <c:pt idx="6962">
                  <c:v>42798.018067129633</c:v>
                </c:pt>
                <c:pt idx="6963">
                  <c:v>42798.018414351849</c:v>
                </c:pt>
                <c:pt idx="6964">
                  <c:v>42798.018761574072</c:v>
                </c:pt>
                <c:pt idx="6965">
                  <c:v>42798.019108796296</c:v>
                </c:pt>
                <c:pt idx="6966">
                  <c:v>42798.019456018519</c:v>
                </c:pt>
                <c:pt idx="6967">
                  <c:v>42798.019803240742</c:v>
                </c:pt>
                <c:pt idx="6968">
                  <c:v>42798.020150462966</c:v>
                </c:pt>
                <c:pt idx="6969">
                  <c:v>42798.020497685182</c:v>
                </c:pt>
                <c:pt idx="6970">
                  <c:v>42798.020844907405</c:v>
                </c:pt>
                <c:pt idx="6971">
                  <c:v>42798.021192129629</c:v>
                </c:pt>
                <c:pt idx="6972">
                  <c:v>42798.021539351852</c:v>
                </c:pt>
                <c:pt idx="6973">
                  <c:v>42798.021886574075</c:v>
                </c:pt>
                <c:pt idx="6974">
                  <c:v>42798.022233796299</c:v>
                </c:pt>
                <c:pt idx="6975">
                  <c:v>42798.022581018522</c:v>
                </c:pt>
                <c:pt idx="6976">
                  <c:v>42798.022928240738</c:v>
                </c:pt>
                <c:pt idx="6977">
                  <c:v>42798.023275462961</c:v>
                </c:pt>
                <c:pt idx="6978">
                  <c:v>42798.023622685185</c:v>
                </c:pt>
                <c:pt idx="6979">
                  <c:v>42798.023969907408</c:v>
                </c:pt>
                <c:pt idx="6980">
                  <c:v>42798.024317129632</c:v>
                </c:pt>
                <c:pt idx="6981">
                  <c:v>42798.024664351855</c:v>
                </c:pt>
                <c:pt idx="6982">
                  <c:v>42798.025011574071</c:v>
                </c:pt>
                <c:pt idx="6983">
                  <c:v>42798.025358796294</c:v>
                </c:pt>
                <c:pt idx="6984">
                  <c:v>42798.025706018518</c:v>
                </c:pt>
                <c:pt idx="6985">
                  <c:v>42798.026053240741</c:v>
                </c:pt>
                <c:pt idx="6986">
                  <c:v>42798.026400462964</c:v>
                </c:pt>
                <c:pt idx="6987">
                  <c:v>42798.026747685188</c:v>
                </c:pt>
                <c:pt idx="6988">
                  <c:v>42798.027094907404</c:v>
                </c:pt>
                <c:pt idx="6989">
                  <c:v>42798.027442129627</c:v>
                </c:pt>
                <c:pt idx="6990">
                  <c:v>42798.027789351851</c:v>
                </c:pt>
                <c:pt idx="6991">
                  <c:v>42798.028136574074</c:v>
                </c:pt>
                <c:pt idx="6992">
                  <c:v>42798.028483796297</c:v>
                </c:pt>
                <c:pt idx="6993">
                  <c:v>42798.028831018521</c:v>
                </c:pt>
                <c:pt idx="6994">
                  <c:v>42798.029178240744</c:v>
                </c:pt>
                <c:pt idx="6995">
                  <c:v>42798.02952546296</c:v>
                </c:pt>
                <c:pt idx="6996">
                  <c:v>42798.029872685183</c:v>
                </c:pt>
                <c:pt idx="6997">
                  <c:v>42798.030219907407</c:v>
                </c:pt>
                <c:pt idx="6998">
                  <c:v>42798.03056712963</c:v>
                </c:pt>
                <c:pt idx="6999">
                  <c:v>42798.030914351853</c:v>
                </c:pt>
                <c:pt idx="7000">
                  <c:v>42798.031261574077</c:v>
                </c:pt>
                <c:pt idx="7001">
                  <c:v>42798.031608796293</c:v>
                </c:pt>
                <c:pt idx="7002">
                  <c:v>42798.031956018516</c:v>
                </c:pt>
                <c:pt idx="7003">
                  <c:v>42798.03230324074</c:v>
                </c:pt>
                <c:pt idx="7004">
                  <c:v>42798.032650462963</c:v>
                </c:pt>
                <c:pt idx="7005">
                  <c:v>42798.032997685186</c:v>
                </c:pt>
                <c:pt idx="7006">
                  <c:v>42798.03334490741</c:v>
                </c:pt>
                <c:pt idx="7007">
                  <c:v>42798.033692129633</c:v>
                </c:pt>
                <c:pt idx="7008">
                  <c:v>42798.034039351849</c:v>
                </c:pt>
                <c:pt idx="7009">
                  <c:v>42798.034386574072</c:v>
                </c:pt>
                <c:pt idx="7010">
                  <c:v>42798.034733796296</c:v>
                </c:pt>
                <c:pt idx="7011">
                  <c:v>42798.035081018519</c:v>
                </c:pt>
                <c:pt idx="7012">
                  <c:v>42798.035428240742</c:v>
                </c:pt>
                <c:pt idx="7013">
                  <c:v>42798.035775462966</c:v>
                </c:pt>
                <c:pt idx="7014">
                  <c:v>42798.036122685182</c:v>
                </c:pt>
                <c:pt idx="7015">
                  <c:v>42798.036469907405</c:v>
                </c:pt>
                <c:pt idx="7016">
                  <c:v>42798.036817129629</c:v>
                </c:pt>
                <c:pt idx="7017">
                  <c:v>42798.037164351852</c:v>
                </c:pt>
                <c:pt idx="7018">
                  <c:v>42798.037511574075</c:v>
                </c:pt>
                <c:pt idx="7019">
                  <c:v>42798.037858796299</c:v>
                </c:pt>
                <c:pt idx="7020">
                  <c:v>42798.038206018522</c:v>
                </c:pt>
                <c:pt idx="7021">
                  <c:v>42798.038553240738</c:v>
                </c:pt>
                <c:pt idx="7022">
                  <c:v>42798.038900462961</c:v>
                </c:pt>
                <c:pt idx="7023">
                  <c:v>42798.039247685185</c:v>
                </c:pt>
                <c:pt idx="7024">
                  <c:v>42798.039594907408</c:v>
                </c:pt>
                <c:pt idx="7025">
                  <c:v>42798.039942129632</c:v>
                </c:pt>
                <c:pt idx="7026">
                  <c:v>42798.040289351855</c:v>
                </c:pt>
                <c:pt idx="7027">
                  <c:v>42798.040636574071</c:v>
                </c:pt>
                <c:pt idx="7028">
                  <c:v>42798.040983796294</c:v>
                </c:pt>
                <c:pt idx="7029">
                  <c:v>42798.041331018518</c:v>
                </c:pt>
                <c:pt idx="7030">
                  <c:v>42798.041678240741</c:v>
                </c:pt>
                <c:pt idx="7031">
                  <c:v>42798.042025462964</c:v>
                </c:pt>
                <c:pt idx="7032">
                  <c:v>42798.042372685188</c:v>
                </c:pt>
                <c:pt idx="7033">
                  <c:v>42798.042719907404</c:v>
                </c:pt>
                <c:pt idx="7034">
                  <c:v>42798.043067129627</c:v>
                </c:pt>
                <c:pt idx="7035">
                  <c:v>42798.043414351851</c:v>
                </c:pt>
                <c:pt idx="7036">
                  <c:v>42798.043761574074</c:v>
                </c:pt>
                <c:pt idx="7037">
                  <c:v>42798.044108796297</c:v>
                </c:pt>
                <c:pt idx="7038">
                  <c:v>42798.044456018521</c:v>
                </c:pt>
                <c:pt idx="7039">
                  <c:v>42798.044803240744</c:v>
                </c:pt>
                <c:pt idx="7040">
                  <c:v>42798.04515046296</c:v>
                </c:pt>
                <c:pt idx="7041">
                  <c:v>42798.045497685183</c:v>
                </c:pt>
                <c:pt idx="7042">
                  <c:v>42798.045844907407</c:v>
                </c:pt>
                <c:pt idx="7043">
                  <c:v>42798.04619212963</c:v>
                </c:pt>
                <c:pt idx="7044">
                  <c:v>42798.046539351853</c:v>
                </c:pt>
                <c:pt idx="7045">
                  <c:v>42798.046886574077</c:v>
                </c:pt>
                <c:pt idx="7046">
                  <c:v>42798.047233796293</c:v>
                </c:pt>
                <c:pt idx="7047">
                  <c:v>42798.047581018516</c:v>
                </c:pt>
                <c:pt idx="7048">
                  <c:v>42798.04792824074</c:v>
                </c:pt>
                <c:pt idx="7049">
                  <c:v>42798.048275462963</c:v>
                </c:pt>
                <c:pt idx="7050">
                  <c:v>42798.048622685186</c:v>
                </c:pt>
                <c:pt idx="7051">
                  <c:v>42798.04896990741</c:v>
                </c:pt>
                <c:pt idx="7052">
                  <c:v>42798.049317129633</c:v>
                </c:pt>
                <c:pt idx="7053">
                  <c:v>42798.049664351849</c:v>
                </c:pt>
                <c:pt idx="7054">
                  <c:v>42798.050011574072</c:v>
                </c:pt>
                <c:pt idx="7055">
                  <c:v>42798.050358796296</c:v>
                </c:pt>
                <c:pt idx="7056">
                  <c:v>42798.050706018519</c:v>
                </c:pt>
                <c:pt idx="7057">
                  <c:v>42798.051053240742</c:v>
                </c:pt>
                <c:pt idx="7058">
                  <c:v>42798.051400462966</c:v>
                </c:pt>
                <c:pt idx="7059">
                  <c:v>42798.051747685182</c:v>
                </c:pt>
                <c:pt idx="7060">
                  <c:v>42798.052094907405</c:v>
                </c:pt>
                <c:pt idx="7061">
                  <c:v>42798.052442129629</c:v>
                </c:pt>
                <c:pt idx="7062">
                  <c:v>42798.052789351852</c:v>
                </c:pt>
                <c:pt idx="7063">
                  <c:v>42798.053136574075</c:v>
                </c:pt>
                <c:pt idx="7064">
                  <c:v>42798.053483796299</c:v>
                </c:pt>
                <c:pt idx="7065">
                  <c:v>42798.053831018522</c:v>
                </c:pt>
                <c:pt idx="7066">
                  <c:v>42798.054178240738</c:v>
                </c:pt>
                <c:pt idx="7067">
                  <c:v>42798.054525462961</c:v>
                </c:pt>
                <c:pt idx="7068">
                  <c:v>42798.054872685185</c:v>
                </c:pt>
                <c:pt idx="7069">
                  <c:v>42798.055219907408</c:v>
                </c:pt>
                <c:pt idx="7070">
                  <c:v>42798.055567129632</c:v>
                </c:pt>
                <c:pt idx="7071">
                  <c:v>42798.055914351855</c:v>
                </c:pt>
                <c:pt idx="7072">
                  <c:v>42798.056261574071</c:v>
                </c:pt>
                <c:pt idx="7073">
                  <c:v>42798.056608796294</c:v>
                </c:pt>
                <c:pt idx="7074">
                  <c:v>42798.056956018518</c:v>
                </c:pt>
                <c:pt idx="7075">
                  <c:v>42798.057303240741</c:v>
                </c:pt>
                <c:pt idx="7076">
                  <c:v>42798.057650462964</c:v>
                </c:pt>
                <c:pt idx="7077">
                  <c:v>42798.057997685188</c:v>
                </c:pt>
                <c:pt idx="7078">
                  <c:v>42798.058344907404</c:v>
                </c:pt>
                <c:pt idx="7079">
                  <c:v>42798.058692129627</c:v>
                </c:pt>
                <c:pt idx="7080">
                  <c:v>42798.059039351851</c:v>
                </c:pt>
                <c:pt idx="7081">
                  <c:v>42798.059386574074</c:v>
                </c:pt>
                <c:pt idx="7082">
                  <c:v>42798.059733796297</c:v>
                </c:pt>
                <c:pt idx="7083">
                  <c:v>42798.060081018521</c:v>
                </c:pt>
                <c:pt idx="7084">
                  <c:v>42798.060428240744</c:v>
                </c:pt>
                <c:pt idx="7085">
                  <c:v>42798.06077546296</c:v>
                </c:pt>
                <c:pt idx="7086">
                  <c:v>42798.061122685183</c:v>
                </c:pt>
                <c:pt idx="7087">
                  <c:v>42798.061469907407</c:v>
                </c:pt>
                <c:pt idx="7088">
                  <c:v>42798.06181712963</c:v>
                </c:pt>
                <c:pt idx="7089">
                  <c:v>42798.062164351853</c:v>
                </c:pt>
                <c:pt idx="7090">
                  <c:v>42798.062511574077</c:v>
                </c:pt>
                <c:pt idx="7091">
                  <c:v>42798.062858796293</c:v>
                </c:pt>
                <c:pt idx="7092">
                  <c:v>42798.063206018516</c:v>
                </c:pt>
                <c:pt idx="7093">
                  <c:v>42798.06355324074</c:v>
                </c:pt>
                <c:pt idx="7094">
                  <c:v>42798.063900462963</c:v>
                </c:pt>
                <c:pt idx="7095">
                  <c:v>42798.064247685186</c:v>
                </c:pt>
                <c:pt idx="7096">
                  <c:v>42798.06459490741</c:v>
                </c:pt>
                <c:pt idx="7097">
                  <c:v>42798.064942129633</c:v>
                </c:pt>
                <c:pt idx="7098">
                  <c:v>42798.065289351849</c:v>
                </c:pt>
                <c:pt idx="7099">
                  <c:v>42798.065636574072</c:v>
                </c:pt>
                <c:pt idx="7100">
                  <c:v>42798.065983796296</c:v>
                </c:pt>
                <c:pt idx="7101">
                  <c:v>42798.066331018519</c:v>
                </c:pt>
                <c:pt idx="7102">
                  <c:v>42798.066678240742</c:v>
                </c:pt>
                <c:pt idx="7103">
                  <c:v>42798.067025462966</c:v>
                </c:pt>
                <c:pt idx="7104">
                  <c:v>42798.067372685182</c:v>
                </c:pt>
                <c:pt idx="7105">
                  <c:v>42798.067719907405</c:v>
                </c:pt>
                <c:pt idx="7106">
                  <c:v>42798.068067129629</c:v>
                </c:pt>
                <c:pt idx="7107">
                  <c:v>42798.068414351852</c:v>
                </c:pt>
                <c:pt idx="7108">
                  <c:v>42798.068761574075</c:v>
                </c:pt>
                <c:pt idx="7109">
                  <c:v>42798.069108796299</c:v>
                </c:pt>
                <c:pt idx="7110">
                  <c:v>42798.069456018522</c:v>
                </c:pt>
                <c:pt idx="7111">
                  <c:v>42798.069803240738</c:v>
                </c:pt>
                <c:pt idx="7112">
                  <c:v>42798.070150462961</c:v>
                </c:pt>
                <c:pt idx="7113">
                  <c:v>42798.070497685185</c:v>
                </c:pt>
                <c:pt idx="7114">
                  <c:v>42798.070844907408</c:v>
                </c:pt>
                <c:pt idx="7115">
                  <c:v>42798.071192129632</c:v>
                </c:pt>
                <c:pt idx="7116">
                  <c:v>42798.071539351855</c:v>
                </c:pt>
                <c:pt idx="7117">
                  <c:v>42798.071886574071</c:v>
                </c:pt>
                <c:pt idx="7118">
                  <c:v>42798.072233796294</c:v>
                </c:pt>
                <c:pt idx="7119">
                  <c:v>42798.072581018518</c:v>
                </c:pt>
                <c:pt idx="7120">
                  <c:v>42798.072928240741</c:v>
                </c:pt>
                <c:pt idx="7121">
                  <c:v>42798.073275462964</c:v>
                </c:pt>
                <c:pt idx="7122">
                  <c:v>42798.073622685188</c:v>
                </c:pt>
                <c:pt idx="7123">
                  <c:v>42798.073969907404</c:v>
                </c:pt>
                <c:pt idx="7124">
                  <c:v>42798.074317129627</c:v>
                </c:pt>
                <c:pt idx="7125">
                  <c:v>42798.074664351851</c:v>
                </c:pt>
                <c:pt idx="7126">
                  <c:v>42798.075011574074</c:v>
                </c:pt>
                <c:pt idx="7127">
                  <c:v>42798.075358796297</c:v>
                </c:pt>
                <c:pt idx="7128">
                  <c:v>42798.075706018521</c:v>
                </c:pt>
                <c:pt idx="7129">
                  <c:v>42798.076053240744</c:v>
                </c:pt>
                <c:pt idx="7130">
                  <c:v>42798.07640046296</c:v>
                </c:pt>
                <c:pt idx="7131">
                  <c:v>42798.076747685183</c:v>
                </c:pt>
                <c:pt idx="7132">
                  <c:v>42798.077094907407</c:v>
                </c:pt>
                <c:pt idx="7133">
                  <c:v>42798.07744212963</c:v>
                </c:pt>
                <c:pt idx="7134">
                  <c:v>42798.077789351853</c:v>
                </c:pt>
                <c:pt idx="7135">
                  <c:v>42798.078136574077</c:v>
                </c:pt>
                <c:pt idx="7136">
                  <c:v>42798.078483796293</c:v>
                </c:pt>
                <c:pt idx="7137">
                  <c:v>42798.078831018516</c:v>
                </c:pt>
                <c:pt idx="7138">
                  <c:v>42798.07917824074</c:v>
                </c:pt>
                <c:pt idx="7139">
                  <c:v>42798.079525462963</c:v>
                </c:pt>
                <c:pt idx="7140">
                  <c:v>42798.079872685186</c:v>
                </c:pt>
                <c:pt idx="7141">
                  <c:v>42798.08021990741</c:v>
                </c:pt>
                <c:pt idx="7142">
                  <c:v>42798.080567129633</c:v>
                </c:pt>
                <c:pt idx="7143">
                  <c:v>42798.080914351849</c:v>
                </c:pt>
                <c:pt idx="7144">
                  <c:v>42798.081261574072</c:v>
                </c:pt>
                <c:pt idx="7145">
                  <c:v>42798.081608796296</c:v>
                </c:pt>
                <c:pt idx="7146">
                  <c:v>42798.081956018519</c:v>
                </c:pt>
                <c:pt idx="7147">
                  <c:v>42798.082303240742</c:v>
                </c:pt>
                <c:pt idx="7148">
                  <c:v>42798.082650462966</c:v>
                </c:pt>
                <c:pt idx="7149">
                  <c:v>42798.082997685182</c:v>
                </c:pt>
                <c:pt idx="7150">
                  <c:v>42798.083344907405</c:v>
                </c:pt>
                <c:pt idx="7151">
                  <c:v>42798.083692129629</c:v>
                </c:pt>
                <c:pt idx="7152">
                  <c:v>42798.084039351852</c:v>
                </c:pt>
                <c:pt idx="7153">
                  <c:v>42798.084386574075</c:v>
                </c:pt>
                <c:pt idx="7154">
                  <c:v>42798.084733796299</c:v>
                </c:pt>
                <c:pt idx="7155">
                  <c:v>42798.085081018522</c:v>
                </c:pt>
                <c:pt idx="7156">
                  <c:v>42798.085428240738</c:v>
                </c:pt>
                <c:pt idx="7157">
                  <c:v>42798.085775462961</c:v>
                </c:pt>
                <c:pt idx="7158">
                  <c:v>42798.086122685185</c:v>
                </c:pt>
                <c:pt idx="7159">
                  <c:v>42798.086469907408</c:v>
                </c:pt>
                <c:pt idx="7160">
                  <c:v>42798.086817129632</c:v>
                </c:pt>
                <c:pt idx="7161">
                  <c:v>42798.087164351855</c:v>
                </c:pt>
                <c:pt idx="7162">
                  <c:v>42798.087511574071</c:v>
                </c:pt>
                <c:pt idx="7163">
                  <c:v>42798.087858796294</c:v>
                </c:pt>
                <c:pt idx="7164">
                  <c:v>42798.088206018518</c:v>
                </c:pt>
                <c:pt idx="7165">
                  <c:v>42798.088553240741</c:v>
                </c:pt>
                <c:pt idx="7166">
                  <c:v>42798.088900462964</c:v>
                </c:pt>
                <c:pt idx="7167">
                  <c:v>42798.089247685188</c:v>
                </c:pt>
                <c:pt idx="7168">
                  <c:v>42798.089594907404</c:v>
                </c:pt>
                <c:pt idx="7169">
                  <c:v>42798.089942129627</c:v>
                </c:pt>
                <c:pt idx="7170">
                  <c:v>42798.090289351851</c:v>
                </c:pt>
                <c:pt idx="7171">
                  <c:v>42798.090636574074</c:v>
                </c:pt>
                <c:pt idx="7172">
                  <c:v>42798.090983796297</c:v>
                </c:pt>
                <c:pt idx="7173">
                  <c:v>42798.091331018521</c:v>
                </c:pt>
                <c:pt idx="7174">
                  <c:v>42798.091678240744</c:v>
                </c:pt>
                <c:pt idx="7175">
                  <c:v>42798.09202546296</c:v>
                </c:pt>
                <c:pt idx="7176">
                  <c:v>42798.092372685183</c:v>
                </c:pt>
                <c:pt idx="7177">
                  <c:v>42798.092719907407</c:v>
                </c:pt>
                <c:pt idx="7178">
                  <c:v>42798.09306712963</c:v>
                </c:pt>
                <c:pt idx="7179">
                  <c:v>42798.093414351853</c:v>
                </c:pt>
                <c:pt idx="7180">
                  <c:v>42798.093761574077</c:v>
                </c:pt>
                <c:pt idx="7181">
                  <c:v>42798.094108796293</c:v>
                </c:pt>
                <c:pt idx="7182">
                  <c:v>42798.094456018516</c:v>
                </c:pt>
                <c:pt idx="7183">
                  <c:v>42798.09480324074</c:v>
                </c:pt>
                <c:pt idx="7184">
                  <c:v>42798.095150462963</c:v>
                </c:pt>
                <c:pt idx="7185">
                  <c:v>42798.095497685186</c:v>
                </c:pt>
                <c:pt idx="7186">
                  <c:v>42798.09584490741</c:v>
                </c:pt>
                <c:pt idx="7187">
                  <c:v>42798.096192129633</c:v>
                </c:pt>
                <c:pt idx="7188">
                  <c:v>42798.096539351849</c:v>
                </c:pt>
                <c:pt idx="7189">
                  <c:v>42798.096886574072</c:v>
                </c:pt>
                <c:pt idx="7190">
                  <c:v>42798.097233796296</c:v>
                </c:pt>
                <c:pt idx="7191">
                  <c:v>42798.097581018519</c:v>
                </c:pt>
                <c:pt idx="7192">
                  <c:v>42798.097928240742</c:v>
                </c:pt>
                <c:pt idx="7193">
                  <c:v>42798.098275462966</c:v>
                </c:pt>
                <c:pt idx="7194">
                  <c:v>42798.098622685182</c:v>
                </c:pt>
                <c:pt idx="7195">
                  <c:v>42798.098969907405</c:v>
                </c:pt>
                <c:pt idx="7196">
                  <c:v>42798.099317129629</c:v>
                </c:pt>
                <c:pt idx="7197">
                  <c:v>42798.099664351852</c:v>
                </c:pt>
                <c:pt idx="7198">
                  <c:v>42798.100011574075</c:v>
                </c:pt>
                <c:pt idx="7199">
                  <c:v>42798.100358796299</c:v>
                </c:pt>
                <c:pt idx="7200">
                  <c:v>42798.100706018522</c:v>
                </c:pt>
                <c:pt idx="7201">
                  <c:v>42798.101053240738</c:v>
                </c:pt>
                <c:pt idx="7202">
                  <c:v>42798.101400462961</c:v>
                </c:pt>
                <c:pt idx="7203">
                  <c:v>42798.101747685185</c:v>
                </c:pt>
                <c:pt idx="7204">
                  <c:v>42798.102094907408</c:v>
                </c:pt>
                <c:pt idx="7205">
                  <c:v>42798.102442129632</c:v>
                </c:pt>
                <c:pt idx="7206">
                  <c:v>42798.102789351855</c:v>
                </c:pt>
                <c:pt idx="7207">
                  <c:v>42798.103136574071</c:v>
                </c:pt>
                <c:pt idx="7208">
                  <c:v>42798.103483796294</c:v>
                </c:pt>
                <c:pt idx="7209">
                  <c:v>42798.103831018518</c:v>
                </c:pt>
                <c:pt idx="7210">
                  <c:v>42798.104178240741</c:v>
                </c:pt>
                <c:pt idx="7211">
                  <c:v>42798.104525462964</c:v>
                </c:pt>
                <c:pt idx="7212">
                  <c:v>42798.104872685188</c:v>
                </c:pt>
                <c:pt idx="7213">
                  <c:v>42798.105219907404</c:v>
                </c:pt>
                <c:pt idx="7214">
                  <c:v>42798.105567129627</c:v>
                </c:pt>
                <c:pt idx="7215">
                  <c:v>42798.105914351851</c:v>
                </c:pt>
                <c:pt idx="7216">
                  <c:v>42798.106261574074</c:v>
                </c:pt>
                <c:pt idx="7217">
                  <c:v>42798.106608796297</c:v>
                </c:pt>
                <c:pt idx="7218">
                  <c:v>42798.106956018521</c:v>
                </c:pt>
                <c:pt idx="7219">
                  <c:v>42798.107303240744</c:v>
                </c:pt>
                <c:pt idx="7220">
                  <c:v>42798.10765046296</c:v>
                </c:pt>
                <c:pt idx="7221">
                  <c:v>42798.107997685183</c:v>
                </c:pt>
                <c:pt idx="7222">
                  <c:v>42798.108344907407</c:v>
                </c:pt>
                <c:pt idx="7223">
                  <c:v>42798.10869212963</c:v>
                </c:pt>
                <c:pt idx="7224">
                  <c:v>42798.109039351853</c:v>
                </c:pt>
                <c:pt idx="7225">
                  <c:v>42798.109386574077</c:v>
                </c:pt>
                <c:pt idx="7226">
                  <c:v>42798.109733796293</c:v>
                </c:pt>
                <c:pt idx="7227">
                  <c:v>42798.110081018516</c:v>
                </c:pt>
                <c:pt idx="7228">
                  <c:v>42798.11042824074</c:v>
                </c:pt>
                <c:pt idx="7229">
                  <c:v>42798.110775462963</c:v>
                </c:pt>
                <c:pt idx="7230">
                  <c:v>42798.111122685186</c:v>
                </c:pt>
                <c:pt idx="7231">
                  <c:v>42798.11146990741</c:v>
                </c:pt>
                <c:pt idx="7232">
                  <c:v>42798.111817129633</c:v>
                </c:pt>
                <c:pt idx="7233">
                  <c:v>42798.112164351849</c:v>
                </c:pt>
                <c:pt idx="7234">
                  <c:v>42798.112511574072</c:v>
                </c:pt>
                <c:pt idx="7235">
                  <c:v>42798.112858796296</c:v>
                </c:pt>
                <c:pt idx="7236">
                  <c:v>42798.113206018519</c:v>
                </c:pt>
                <c:pt idx="7237">
                  <c:v>42798.113553240742</c:v>
                </c:pt>
                <c:pt idx="7238">
                  <c:v>42798.113900462966</c:v>
                </c:pt>
                <c:pt idx="7239">
                  <c:v>42798.114247685182</c:v>
                </c:pt>
                <c:pt idx="7240">
                  <c:v>42798.114594907405</c:v>
                </c:pt>
                <c:pt idx="7241">
                  <c:v>42798.114942129629</c:v>
                </c:pt>
                <c:pt idx="7242">
                  <c:v>42798.115289351852</c:v>
                </c:pt>
                <c:pt idx="7243">
                  <c:v>42798.115636574075</c:v>
                </c:pt>
                <c:pt idx="7244">
                  <c:v>42798.115983796299</c:v>
                </c:pt>
                <c:pt idx="7245">
                  <c:v>42798.116331018522</c:v>
                </c:pt>
                <c:pt idx="7246">
                  <c:v>42798.116678240738</c:v>
                </c:pt>
                <c:pt idx="7247">
                  <c:v>42798.117025462961</c:v>
                </c:pt>
                <c:pt idx="7248">
                  <c:v>42798.117372685185</c:v>
                </c:pt>
                <c:pt idx="7249">
                  <c:v>42798.117719907408</c:v>
                </c:pt>
                <c:pt idx="7250">
                  <c:v>42798.118067129632</c:v>
                </c:pt>
                <c:pt idx="7251">
                  <c:v>42798.118414351855</c:v>
                </c:pt>
                <c:pt idx="7252">
                  <c:v>42798.118761574071</c:v>
                </c:pt>
                <c:pt idx="7253">
                  <c:v>42798.119108796294</c:v>
                </c:pt>
                <c:pt idx="7254">
                  <c:v>42798.119456018518</c:v>
                </c:pt>
                <c:pt idx="7255">
                  <c:v>42798.119803240741</c:v>
                </c:pt>
                <c:pt idx="7256">
                  <c:v>42798.120150462964</c:v>
                </c:pt>
                <c:pt idx="7257">
                  <c:v>42798.120497685188</c:v>
                </c:pt>
                <c:pt idx="7258">
                  <c:v>42798.120844907404</c:v>
                </c:pt>
                <c:pt idx="7259">
                  <c:v>42798.121192129627</c:v>
                </c:pt>
                <c:pt idx="7260">
                  <c:v>42798.121539351851</c:v>
                </c:pt>
                <c:pt idx="7261">
                  <c:v>42798.121886574074</c:v>
                </c:pt>
                <c:pt idx="7262">
                  <c:v>42798.122233796297</c:v>
                </c:pt>
                <c:pt idx="7263">
                  <c:v>42798.122581018521</c:v>
                </c:pt>
                <c:pt idx="7264">
                  <c:v>42798.122928240744</c:v>
                </c:pt>
                <c:pt idx="7265">
                  <c:v>42798.12327546296</c:v>
                </c:pt>
                <c:pt idx="7266">
                  <c:v>42798.123622685183</c:v>
                </c:pt>
                <c:pt idx="7267">
                  <c:v>42798.123969907407</c:v>
                </c:pt>
                <c:pt idx="7268">
                  <c:v>42798.12431712963</c:v>
                </c:pt>
                <c:pt idx="7269">
                  <c:v>42798.124664351853</c:v>
                </c:pt>
                <c:pt idx="7270">
                  <c:v>42798.125011574077</c:v>
                </c:pt>
                <c:pt idx="7271">
                  <c:v>42798.125358796293</c:v>
                </c:pt>
                <c:pt idx="7272">
                  <c:v>42798.125706018516</c:v>
                </c:pt>
                <c:pt idx="7273">
                  <c:v>42798.12605324074</c:v>
                </c:pt>
                <c:pt idx="7274">
                  <c:v>42798.126400462963</c:v>
                </c:pt>
                <c:pt idx="7275">
                  <c:v>42798.126747685186</c:v>
                </c:pt>
                <c:pt idx="7276">
                  <c:v>42798.12709490741</c:v>
                </c:pt>
                <c:pt idx="7277">
                  <c:v>42798.127442129633</c:v>
                </c:pt>
                <c:pt idx="7278">
                  <c:v>42798.127789351849</c:v>
                </c:pt>
                <c:pt idx="7279">
                  <c:v>42798.128136574072</c:v>
                </c:pt>
                <c:pt idx="7280">
                  <c:v>42798.128483796296</c:v>
                </c:pt>
                <c:pt idx="7281">
                  <c:v>42798.128831018519</c:v>
                </c:pt>
                <c:pt idx="7282">
                  <c:v>42798.129178240742</c:v>
                </c:pt>
                <c:pt idx="7283">
                  <c:v>42798.129525462966</c:v>
                </c:pt>
                <c:pt idx="7284">
                  <c:v>42798.129872685182</c:v>
                </c:pt>
                <c:pt idx="7285">
                  <c:v>42798.130219907405</c:v>
                </c:pt>
                <c:pt idx="7286">
                  <c:v>42798.130567129629</c:v>
                </c:pt>
                <c:pt idx="7287">
                  <c:v>42798.130914351852</c:v>
                </c:pt>
                <c:pt idx="7288">
                  <c:v>42798.131261574075</c:v>
                </c:pt>
                <c:pt idx="7289">
                  <c:v>42798.131608796299</c:v>
                </c:pt>
                <c:pt idx="7290">
                  <c:v>42798.131956018522</c:v>
                </c:pt>
                <c:pt idx="7291">
                  <c:v>42798.132303240738</c:v>
                </c:pt>
                <c:pt idx="7292">
                  <c:v>42798.132650462961</c:v>
                </c:pt>
                <c:pt idx="7293">
                  <c:v>42798.132997685185</c:v>
                </c:pt>
                <c:pt idx="7294">
                  <c:v>42798.133344907408</c:v>
                </c:pt>
                <c:pt idx="7295">
                  <c:v>42798.133692129632</c:v>
                </c:pt>
                <c:pt idx="7296">
                  <c:v>42798.134039351855</c:v>
                </c:pt>
                <c:pt idx="7297">
                  <c:v>42798.134386574071</c:v>
                </c:pt>
                <c:pt idx="7298">
                  <c:v>42798.134733796294</c:v>
                </c:pt>
                <c:pt idx="7299">
                  <c:v>42798.135081018518</c:v>
                </c:pt>
                <c:pt idx="7300">
                  <c:v>42798.135428240741</c:v>
                </c:pt>
                <c:pt idx="7301">
                  <c:v>42798.135775462964</c:v>
                </c:pt>
                <c:pt idx="7302">
                  <c:v>42798.136122685188</c:v>
                </c:pt>
                <c:pt idx="7303">
                  <c:v>42798.136469907404</c:v>
                </c:pt>
                <c:pt idx="7304">
                  <c:v>42798.136817129627</c:v>
                </c:pt>
                <c:pt idx="7305">
                  <c:v>42798.137164351851</c:v>
                </c:pt>
                <c:pt idx="7306">
                  <c:v>42798.137511574074</c:v>
                </c:pt>
                <c:pt idx="7307">
                  <c:v>42798.137858796297</c:v>
                </c:pt>
                <c:pt idx="7308">
                  <c:v>42798.138206018521</c:v>
                </c:pt>
                <c:pt idx="7309">
                  <c:v>42798.138553240744</c:v>
                </c:pt>
                <c:pt idx="7310">
                  <c:v>42798.13890046296</c:v>
                </c:pt>
                <c:pt idx="7311">
                  <c:v>42798.139247685183</c:v>
                </c:pt>
                <c:pt idx="7312">
                  <c:v>42798.139594907407</c:v>
                </c:pt>
                <c:pt idx="7313">
                  <c:v>42798.13994212963</c:v>
                </c:pt>
                <c:pt idx="7314">
                  <c:v>42798.140289351853</c:v>
                </c:pt>
                <c:pt idx="7315">
                  <c:v>42798.140636574077</c:v>
                </c:pt>
                <c:pt idx="7316">
                  <c:v>42798.140983796293</c:v>
                </c:pt>
                <c:pt idx="7317">
                  <c:v>42798.141331018516</c:v>
                </c:pt>
                <c:pt idx="7318">
                  <c:v>42798.14167824074</c:v>
                </c:pt>
                <c:pt idx="7319">
                  <c:v>42798.142025462963</c:v>
                </c:pt>
                <c:pt idx="7320">
                  <c:v>42798.142372685186</c:v>
                </c:pt>
                <c:pt idx="7321">
                  <c:v>42798.14271990741</c:v>
                </c:pt>
                <c:pt idx="7322">
                  <c:v>42798.143067129633</c:v>
                </c:pt>
                <c:pt idx="7323">
                  <c:v>42798.143414351849</c:v>
                </c:pt>
                <c:pt idx="7324">
                  <c:v>42798.143761574072</c:v>
                </c:pt>
                <c:pt idx="7325">
                  <c:v>42798.144108796296</c:v>
                </c:pt>
                <c:pt idx="7326">
                  <c:v>42798.144456018519</c:v>
                </c:pt>
                <c:pt idx="7327">
                  <c:v>42798.144803240742</c:v>
                </c:pt>
                <c:pt idx="7328">
                  <c:v>42798.145150462966</c:v>
                </c:pt>
                <c:pt idx="7329">
                  <c:v>42798.145497685182</c:v>
                </c:pt>
                <c:pt idx="7330">
                  <c:v>42798.145844907405</c:v>
                </c:pt>
                <c:pt idx="7331">
                  <c:v>42798.146192129629</c:v>
                </c:pt>
                <c:pt idx="7332">
                  <c:v>42798.146539351852</c:v>
                </c:pt>
                <c:pt idx="7333">
                  <c:v>42798.146886574075</c:v>
                </c:pt>
                <c:pt idx="7334">
                  <c:v>42798.147233796299</c:v>
                </c:pt>
                <c:pt idx="7335">
                  <c:v>42798.147581018522</c:v>
                </c:pt>
                <c:pt idx="7336">
                  <c:v>42798.147928240738</c:v>
                </c:pt>
                <c:pt idx="7337">
                  <c:v>42798.148275462961</c:v>
                </c:pt>
                <c:pt idx="7338">
                  <c:v>42798.148622685185</c:v>
                </c:pt>
                <c:pt idx="7339">
                  <c:v>42798.148969907408</c:v>
                </c:pt>
                <c:pt idx="7340">
                  <c:v>42798.149317129632</c:v>
                </c:pt>
                <c:pt idx="7341">
                  <c:v>42798.149664351855</c:v>
                </c:pt>
                <c:pt idx="7342">
                  <c:v>42798.150011574071</c:v>
                </c:pt>
                <c:pt idx="7343">
                  <c:v>42798.150358796294</c:v>
                </c:pt>
                <c:pt idx="7344">
                  <c:v>42798.150706018518</c:v>
                </c:pt>
                <c:pt idx="7345">
                  <c:v>42798.151053240741</c:v>
                </c:pt>
                <c:pt idx="7346">
                  <c:v>42798.151400462964</c:v>
                </c:pt>
                <c:pt idx="7347">
                  <c:v>42798.151747685188</c:v>
                </c:pt>
                <c:pt idx="7348">
                  <c:v>42798.152094907404</c:v>
                </c:pt>
                <c:pt idx="7349">
                  <c:v>42798.152442129627</c:v>
                </c:pt>
                <c:pt idx="7350">
                  <c:v>42798.152789351851</c:v>
                </c:pt>
                <c:pt idx="7351">
                  <c:v>42798.153136574074</c:v>
                </c:pt>
                <c:pt idx="7352">
                  <c:v>42798.153483796297</c:v>
                </c:pt>
                <c:pt idx="7353">
                  <c:v>42798.153831018521</c:v>
                </c:pt>
                <c:pt idx="7354">
                  <c:v>42798.154178240744</c:v>
                </c:pt>
                <c:pt idx="7355">
                  <c:v>42798.15452546296</c:v>
                </c:pt>
                <c:pt idx="7356">
                  <c:v>42798.154872685183</c:v>
                </c:pt>
                <c:pt idx="7357">
                  <c:v>42798.155219907407</c:v>
                </c:pt>
                <c:pt idx="7358">
                  <c:v>42798.15556712963</c:v>
                </c:pt>
                <c:pt idx="7359">
                  <c:v>42798.155914351853</c:v>
                </c:pt>
                <c:pt idx="7360">
                  <c:v>42798.156261574077</c:v>
                </c:pt>
                <c:pt idx="7361">
                  <c:v>42798.156608796293</c:v>
                </c:pt>
                <c:pt idx="7362">
                  <c:v>42798.156956018516</c:v>
                </c:pt>
                <c:pt idx="7363">
                  <c:v>42798.15730324074</c:v>
                </c:pt>
                <c:pt idx="7364">
                  <c:v>42798.157650462963</c:v>
                </c:pt>
                <c:pt idx="7365">
                  <c:v>42798.157997685186</c:v>
                </c:pt>
                <c:pt idx="7366">
                  <c:v>42798.15834490741</c:v>
                </c:pt>
                <c:pt idx="7367">
                  <c:v>42798.158692129633</c:v>
                </c:pt>
                <c:pt idx="7368">
                  <c:v>42798.159039351849</c:v>
                </c:pt>
                <c:pt idx="7369">
                  <c:v>42798.159386574072</c:v>
                </c:pt>
                <c:pt idx="7370">
                  <c:v>42798.159733796296</c:v>
                </c:pt>
                <c:pt idx="7371">
                  <c:v>42798.160081018519</c:v>
                </c:pt>
                <c:pt idx="7372">
                  <c:v>42798.160428240742</c:v>
                </c:pt>
                <c:pt idx="7373">
                  <c:v>42798.160775462966</c:v>
                </c:pt>
                <c:pt idx="7374">
                  <c:v>42798.161122685182</c:v>
                </c:pt>
                <c:pt idx="7375">
                  <c:v>42798.161469907405</c:v>
                </c:pt>
                <c:pt idx="7376">
                  <c:v>42798.161817129629</c:v>
                </c:pt>
                <c:pt idx="7377">
                  <c:v>42798.162164351852</c:v>
                </c:pt>
                <c:pt idx="7378">
                  <c:v>42798.162511574075</c:v>
                </c:pt>
                <c:pt idx="7379">
                  <c:v>42798.162858796299</c:v>
                </c:pt>
                <c:pt idx="7380">
                  <c:v>42798.163206018522</c:v>
                </c:pt>
                <c:pt idx="7381">
                  <c:v>42798.163553240738</c:v>
                </c:pt>
                <c:pt idx="7382">
                  <c:v>42798.163900462961</c:v>
                </c:pt>
                <c:pt idx="7383">
                  <c:v>42798.164247685185</c:v>
                </c:pt>
                <c:pt idx="7384">
                  <c:v>42798.164594907408</c:v>
                </c:pt>
                <c:pt idx="7385">
                  <c:v>42798.164942129632</c:v>
                </c:pt>
                <c:pt idx="7386">
                  <c:v>42798.165289351855</c:v>
                </c:pt>
                <c:pt idx="7387">
                  <c:v>42798.165636574071</c:v>
                </c:pt>
                <c:pt idx="7388">
                  <c:v>42798.165983796294</c:v>
                </c:pt>
                <c:pt idx="7389">
                  <c:v>42798.166331018518</c:v>
                </c:pt>
                <c:pt idx="7390">
                  <c:v>42798.166678240741</c:v>
                </c:pt>
                <c:pt idx="7391">
                  <c:v>42798.167025462964</c:v>
                </c:pt>
                <c:pt idx="7392">
                  <c:v>42798.167372685188</c:v>
                </c:pt>
                <c:pt idx="7393">
                  <c:v>42798.167719907404</c:v>
                </c:pt>
                <c:pt idx="7394">
                  <c:v>42798.168067129627</c:v>
                </c:pt>
                <c:pt idx="7395">
                  <c:v>42798.168414351851</c:v>
                </c:pt>
                <c:pt idx="7396">
                  <c:v>42798.168761574074</c:v>
                </c:pt>
                <c:pt idx="7397">
                  <c:v>42798.169108796297</c:v>
                </c:pt>
                <c:pt idx="7398">
                  <c:v>42798.169456018521</c:v>
                </c:pt>
                <c:pt idx="7399">
                  <c:v>42798.169803240744</c:v>
                </c:pt>
                <c:pt idx="7400">
                  <c:v>42798.17015046296</c:v>
                </c:pt>
                <c:pt idx="7401">
                  <c:v>42798.170497685183</c:v>
                </c:pt>
                <c:pt idx="7402">
                  <c:v>42798.170844907407</c:v>
                </c:pt>
                <c:pt idx="7403">
                  <c:v>42798.17119212963</c:v>
                </c:pt>
                <c:pt idx="7404">
                  <c:v>42798.171539351853</c:v>
                </c:pt>
                <c:pt idx="7405">
                  <c:v>42798.171886574077</c:v>
                </c:pt>
                <c:pt idx="7406">
                  <c:v>42798.172233796293</c:v>
                </c:pt>
                <c:pt idx="7407">
                  <c:v>42798.172581018516</c:v>
                </c:pt>
                <c:pt idx="7408">
                  <c:v>42798.17292824074</c:v>
                </c:pt>
                <c:pt idx="7409">
                  <c:v>42798.173275462963</c:v>
                </c:pt>
                <c:pt idx="7410">
                  <c:v>42798.173622685186</c:v>
                </c:pt>
                <c:pt idx="7411">
                  <c:v>42798.17396990741</c:v>
                </c:pt>
                <c:pt idx="7412">
                  <c:v>42798.174317129633</c:v>
                </c:pt>
                <c:pt idx="7413">
                  <c:v>42798.174664351849</c:v>
                </c:pt>
                <c:pt idx="7414">
                  <c:v>42798.175011574072</c:v>
                </c:pt>
                <c:pt idx="7415">
                  <c:v>42798.175358796296</c:v>
                </c:pt>
                <c:pt idx="7416">
                  <c:v>42798.175706018519</c:v>
                </c:pt>
                <c:pt idx="7417">
                  <c:v>42798.176053240742</c:v>
                </c:pt>
                <c:pt idx="7418">
                  <c:v>42798.176400462966</c:v>
                </c:pt>
                <c:pt idx="7419">
                  <c:v>42798.176747685182</c:v>
                </c:pt>
                <c:pt idx="7420">
                  <c:v>42798.177094907405</c:v>
                </c:pt>
                <c:pt idx="7421">
                  <c:v>42798.177442129629</c:v>
                </c:pt>
                <c:pt idx="7422">
                  <c:v>42798.177789351852</c:v>
                </c:pt>
                <c:pt idx="7423">
                  <c:v>42798.178136574075</c:v>
                </c:pt>
                <c:pt idx="7424">
                  <c:v>42798.178483796299</c:v>
                </c:pt>
                <c:pt idx="7425">
                  <c:v>42798.178831018522</c:v>
                </c:pt>
                <c:pt idx="7426">
                  <c:v>42798.179178240738</c:v>
                </c:pt>
                <c:pt idx="7427">
                  <c:v>42798.179525462961</c:v>
                </c:pt>
                <c:pt idx="7428">
                  <c:v>42798.179872685185</c:v>
                </c:pt>
                <c:pt idx="7429">
                  <c:v>42798.180219907408</c:v>
                </c:pt>
                <c:pt idx="7430">
                  <c:v>42798.180567129632</c:v>
                </c:pt>
                <c:pt idx="7431">
                  <c:v>42798.180914351855</c:v>
                </c:pt>
                <c:pt idx="7432">
                  <c:v>42798.181261574071</c:v>
                </c:pt>
                <c:pt idx="7433">
                  <c:v>42798.181608796294</c:v>
                </c:pt>
                <c:pt idx="7434">
                  <c:v>42798.181956018518</c:v>
                </c:pt>
                <c:pt idx="7435">
                  <c:v>42798.182303240741</c:v>
                </c:pt>
                <c:pt idx="7436">
                  <c:v>42798.182650462964</c:v>
                </c:pt>
                <c:pt idx="7437">
                  <c:v>42798.182997685188</c:v>
                </c:pt>
                <c:pt idx="7438">
                  <c:v>42798.183344907404</c:v>
                </c:pt>
                <c:pt idx="7439">
                  <c:v>42798.183692129627</c:v>
                </c:pt>
                <c:pt idx="7440">
                  <c:v>42798.184039351851</c:v>
                </c:pt>
                <c:pt idx="7441">
                  <c:v>42798.184386574074</c:v>
                </c:pt>
                <c:pt idx="7442">
                  <c:v>42798.184733796297</c:v>
                </c:pt>
                <c:pt idx="7443">
                  <c:v>42798.185081018521</c:v>
                </c:pt>
                <c:pt idx="7444">
                  <c:v>42798.185428240744</c:v>
                </c:pt>
                <c:pt idx="7445">
                  <c:v>42798.18577546296</c:v>
                </c:pt>
                <c:pt idx="7446">
                  <c:v>42798.186122685183</c:v>
                </c:pt>
                <c:pt idx="7447">
                  <c:v>42798.186469907407</c:v>
                </c:pt>
                <c:pt idx="7448">
                  <c:v>42798.18681712963</c:v>
                </c:pt>
                <c:pt idx="7449">
                  <c:v>42798.187164351853</c:v>
                </c:pt>
                <c:pt idx="7450">
                  <c:v>42798.187511574077</c:v>
                </c:pt>
                <c:pt idx="7451">
                  <c:v>42798.187858796293</c:v>
                </c:pt>
                <c:pt idx="7452">
                  <c:v>42798.188206018516</c:v>
                </c:pt>
                <c:pt idx="7453">
                  <c:v>42798.18855324074</c:v>
                </c:pt>
                <c:pt idx="7454">
                  <c:v>42798.188900462963</c:v>
                </c:pt>
                <c:pt idx="7455">
                  <c:v>42798.189247685186</c:v>
                </c:pt>
                <c:pt idx="7456">
                  <c:v>42798.18959490741</c:v>
                </c:pt>
                <c:pt idx="7457">
                  <c:v>42798.189942129633</c:v>
                </c:pt>
                <c:pt idx="7458">
                  <c:v>42798.190289351849</c:v>
                </c:pt>
                <c:pt idx="7459">
                  <c:v>42798.190636574072</c:v>
                </c:pt>
                <c:pt idx="7460">
                  <c:v>42798.190983796296</c:v>
                </c:pt>
                <c:pt idx="7461">
                  <c:v>42798.191331018519</c:v>
                </c:pt>
                <c:pt idx="7462">
                  <c:v>42798.191678240742</c:v>
                </c:pt>
                <c:pt idx="7463">
                  <c:v>42798.192025462966</c:v>
                </c:pt>
                <c:pt idx="7464">
                  <c:v>42798.192372685182</c:v>
                </c:pt>
                <c:pt idx="7465">
                  <c:v>42798.192719907405</c:v>
                </c:pt>
                <c:pt idx="7466">
                  <c:v>42798.193067129629</c:v>
                </c:pt>
                <c:pt idx="7467">
                  <c:v>42798.193414351852</c:v>
                </c:pt>
                <c:pt idx="7468">
                  <c:v>42798.193761574075</c:v>
                </c:pt>
                <c:pt idx="7469">
                  <c:v>42798.194108796299</c:v>
                </c:pt>
                <c:pt idx="7470">
                  <c:v>42798.194456018522</c:v>
                </c:pt>
                <c:pt idx="7471">
                  <c:v>42798.194803240738</c:v>
                </c:pt>
                <c:pt idx="7472">
                  <c:v>42798.195150462961</c:v>
                </c:pt>
                <c:pt idx="7473">
                  <c:v>42798.195497685185</c:v>
                </c:pt>
                <c:pt idx="7474">
                  <c:v>42798.195844907408</c:v>
                </c:pt>
                <c:pt idx="7475">
                  <c:v>42798.196192129632</c:v>
                </c:pt>
                <c:pt idx="7476">
                  <c:v>42798.196539351855</c:v>
                </c:pt>
                <c:pt idx="7477">
                  <c:v>42798.196886574071</c:v>
                </c:pt>
                <c:pt idx="7478">
                  <c:v>42798.197233796294</c:v>
                </c:pt>
                <c:pt idx="7479">
                  <c:v>42798.197581018518</c:v>
                </c:pt>
                <c:pt idx="7480">
                  <c:v>42798.197928240741</c:v>
                </c:pt>
                <c:pt idx="7481">
                  <c:v>42798.198275462964</c:v>
                </c:pt>
                <c:pt idx="7482">
                  <c:v>42798.198622685188</c:v>
                </c:pt>
                <c:pt idx="7483">
                  <c:v>42798.198969907404</c:v>
                </c:pt>
                <c:pt idx="7484">
                  <c:v>42798.199317129627</c:v>
                </c:pt>
                <c:pt idx="7485">
                  <c:v>42798.199664351851</c:v>
                </c:pt>
                <c:pt idx="7486">
                  <c:v>42798.200011574074</c:v>
                </c:pt>
                <c:pt idx="7487">
                  <c:v>42798.200358796297</c:v>
                </c:pt>
                <c:pt idx="7488">
                  <c:v>42798.200706018521</c:v>
                </c:pt>
                <c:pt idx="7489">
                  <c:v>42798.201053240744</c:v>
                </c:pt>
                <c:pt idx="7490">
                  <c:v>42798.20140046296</c:v>
                </c:pt>
                <c:pt idx="7491">
                  <c:v>42798.201747685183</c:v>
                </c:pt>
                <c:pt idx="7492">
                  <c:v>42798.202094907407</c:v>
                </c:pt>
                <c:pt idx="7493">
                  <c:v>42798.20244212963</c:v>
                </c:pt>
                <c:pt idx="7494">
                  <c:v>42798.202789351853</c:v>
                </c:pt>
                <c:pt idx="7495">
                  <c:v>42798.203136574077</c:v>
                </c:pt>
                <c:pt idx="7496">
                  <c:v>42798.203483796293</c:v>
                </c:pt>
                <c:pt idx="7497">
                  <c:v>42798.203831018516</c:v>
                </c:pt>
                <c:pt idx="7498">
                  <c:v>42798.20417824074</c:v>
                </c:pt>
                <c:pt idx="7499">
                  <c:v>42798.204525462963</c:v>
                </c:pt>
                <c:pt idx="7500">
                  <c:v>42798.204872685186</c:v>
                </c:pt>
                <c:pt idx="7501">
                  <c:v>42798.20521990741</c:v>
                </c:pt>
                <c:pt idx="7502">
                  <c:v>42798.205567129633</c:v>
                </c:pt>
                <c:pt idx="7503">
                  <c:v>42798.205914351849</c:v>
                </c:pt>
                <c:pt idx="7504">
                  <c:v>42798.206261574072</c:v>
                </c:pt>
                <c:pt idx="7505">
                  <c:v>42798.206608796296</c:v>
                </c:pt>
                <c:pt idx="7506">
                  <c:v>42798.206956018519</c:v>
                </c:pt>
                <c:pt idx="7507">
                  <c:v>42798.207303240742</c:v>
                </c:pt>
                <c:pt idx="7508">
                  <c:v>42798.207650462966</c:v>
                </c:pt>
                <c:pt idx="7509">
                  <c:v>42798.207997685182</c:v>
                </c:pt>
                <c:pt idx="7510">
                  <c:v>42798.208344907405</c:v>
                </c:pt>
                <c:pt idx="7511">
                  <c:v>42798.208692129629</c:v>
                </c:pt>
                <c:pt idx="7512">
                  <c:v>42798.209039351852</c:v>
                </c:pt>
                <c:pt idx="7513">
                  <c:v>42798.209386574075</c:v>
                </c:pt>
                <c:pt idx="7514">
                  <c:v>42798.209733796299</c:v>
                </c:pt>
                <c:pt idx="7515">
                  <c:v>42798.210081018522</c:v>
                </c:pt>
                <c:pt idx="7516">
                  <c:v>42798.210428240738</c:v>
                </c:pt>
                <c:pt idx="7517">
                  <c:v>42798.210775462961</c:v>
                </c:pt>
                <c:pt idx="7518">
                  <c:v>42798.211122685185</c:v>
                </c:pt>
                <c:pt idx="7519">
                  <c:v>42798.211469907408</c:v>
                </c:pt>
                <c:pt idx="7520">
                  <c:v>42798.211817129632</c:v>
                </c:pt>
                <c:pt idx="7521">
                  <c:v>42798.212164351855</c:v>
                </c:pt>
                <c:pt idx="7522">
                  <c:v>42798.212511574071</c:v>
                </c:pt>
                <c:pt idx="7523">
                  <c:v>42798.212858796294</c:v>
                </c:pt>
                <c:pt idx="7524">
                  <c:v>42798.213206018518</c:v>
                </c:pt>
                <c:pt idx="7525">
                  <c:v>42798.213553240741</c:v>
                </c:pt>
                <c:pt idx="7526">
                  <c:v>42798.213900462964</c:v>
                </c:pt>
                <c:pt idx="7527">
                  <c:v>42798.214247685188</c:v>
                </c:pt>
                <c:pt idx="7528">
                  <c:v>42798.214594907404</c:v>
                </c:pt>
                <c:pt idx="7529">
                  <c:v>42798.214942129627</c:v>
                </c:pt>
                <c:pt idx="7530">
                  <c:v>42798.215289351851</c:v>
                </c:pt>
                <c:pt idx="7531">
                  <c:v>42798.215636574074</c:v>
                </c:pt>
                <c:pt idx="7532">
                  <c:v>42798.215983796297</c:v>
                </c:pt>
                <c:pt idx="7533">
                  <c:v>42798.216331018521</c:v>
                </c:pt>
                <c:pt idx="7534">
                  <c:v>42798.216678240744</c:v>
                </c:pt>
                <c:pt idx="7535">
                  <c:v>42798.21702546296</c:v>
                </c:pt>
                <c:pt idx="7536">
                  <c:v>42798.217372685183</c:v>
                </c:pt>
                <c:pt idx="7537">
                  <c:v>42798.217719907407</c:v>
                </c:pt>
                <c:pt idx="7538">
                  <c:v>42798.21806712963</c:v>
                </c:pt>
                <c:pt idx="7539">
                  <c:v>42798.218414351853</c:v>
                </c:pt>
                <c:pt idx="7540">
                  <c:v>42798.218761574077</c:v>
                </c:pt>
                <c:pt idx="7541">
                  <c:v>42798.219108796293</c:v>
                </c:pt>
                <c:pt idx="7542">
                  <c:v>42798.219456018516</c:v>
                </c:pt>
                <c:pt idx="7543">
                  <c:v>42798.21980324074</c:v>
                </c:pt>
                <c:pt idx="7544">
                  <c:v>42798.220150462963</c:v>
                </c:pt>
                <c:pt idx="7545">
                  <c:v>42798.220497685186</c:v>
                </c:pt>
                <c:pt idx="7546">
                  <c:v>42798.22084490741</c:v>
                </c:pt>
                <c:pt idx="7547">
                  <c:v>42798.221192129633</c:v>
                </c:pt>
                <c:pt idx="7548">
                  <c:v>42798.221539351849</c:v>
                </c:pt>
                <c:pt idx="7549">
                  <c:v>42798.221886574072</c:v>
                </c:pt>
                <c:pt idx="7550">
                  <c:v>42798.222233796296</c:v>
                </c:pt>
                <c:pt idx="7551">
                  <c:v>42798.222581018519</c:v>
                </c:pt>
                <c:pt idx="7552">
                  <c:v>42798.222928240742</c:v>
                </c:pt>
                <c:pt idx="7553">
                  <c:v>42798.223275462966</c:v>
                </c:pt>
                <c:pt idx="7554">
                  <c:v>42798.223622685182</c:v>
                </c:pt>
                <c:pt idx="7555">
                  <c:v>42798.223969907405</c:v>
                </c:pt>
                <c:pt idx="7556">
                  <c:v>42798.224317129629</c:v>
                </c:pt>
                <c:pt idx="7557">
                  <c:v>42798.224664351852</c:v>
                </c:pt>
                <c:pt idx="7558">
                  <c:v>42798.225011574075</c:v>
                </c:pt>
                <c:pt idx="7559">
                  <c:v>42798.225358796299</c:v>
                </c:pt>
                <c:pt idx="7560">
                  <c:v>42798.225706018522</c:v>
                </c:pt>
                <c:pt idx="7561">
                  <c:v>42798.226053240738</c:v>
                </c:pt>
                <c:pt idx="7562">
                  <c:v>42798.226400462961</c:v>
                </c:pt>
                <c:pt idx="7563">
                  <c:v>42798.226747685185</c:v>
                </c:pt>
                <c:pt idx="7564">
                  <c:v>42798.227094907408</c:v>
                </c:pt>
                <c:pt idx="7565">
                  <c:v>42798.227442129632</c:v>
                </c:pt>
                <c:pt idx="7566">
                  <c:v>42798.227789351855</c:v>
                </c:pt>
                <c:pt idx="7567">
                  <c:v>42798.228136574071</c:v>
                </c:pt>
                <c:pt idx="7568">
                  <c:v>42798.228483796294</c:v>
                </c:pt>
                <c:pt idx="7569">
                  <c:v>42798.228831018518</c:v>
                </c:pt>
                <c:pt idx="7570">
                  <c:v>42798.229178240741</c:v>
                </c:pt>
                <c:pt idx="7571">
                  <c:v>42798.229525462964</c:v>
                </c:pt>
                <c:pt idx="7572">
                  <c:v>42798.229872685188</c:v>
                </c:pt>
                <c:pt idx="7573">
                  <c:v>42798.230219907404</c:v>
                </c:pt>
                <c:pt idx="7574">
                  <c:v>42798.230567129627</c:v>
                </c:pt>
                <c:pt idx="7575">
                  <c:v>42798.230914351851</c:v>
                </c:pt>
                <c:pt idx="7576">
                  <c:v>42798.231261574074</c:v>
                </c:pt>
                <c:pt idx="7577">
                  <c:v>42798.231608796297</c:v>
                </c:pt>
                <c:pt idx="7578">
                  <c:v>42798.231956018521</c:v>
                </c:pt>
                <c:pt idx="7579">
                  <c:v>42798.232303240744</c:v>
                </c:pt>
                <c:pt idx="7580">
                  <c:v>42798.23265046296</c:v>
                </c:pt>
                <c:pt idx="7581">
                  <c:v>42798.232997685183</c:v>
                </c:pt>
                <c:pt idx="7582">
                  <c:v>42798.233344907407</c:v>
                </c:pt>
                <c:pt idx="7583">
                  <c:v>42798.23369212963</c:v>
                </c:pt>
                <c:pt idx="7584">
                  <c:v>42798.234039351853</c:v>
                </c:pt>
                <c:pt idx="7585">
                  <c:v>42798.234386574077</c:v>
                </c:pt>
                <c:pt idx="7586">
                  <c:v>42798.234733796293</c:v>
                </c:pt>
                <c:pt idx="7587">
                  <c:v>42798.235081018516</c:v>
                </c:pt>
                <c:pt idx="7588">
                  <c:v>42798.23542824074</c:v>
                </c:pt>
                <c:pt idx="7589">
                  <c:v>42798.235775462963</c:v>
                </c:pt>
                <c:pt idx="7590">
                  <c:v>42798.236122685186</c:v>
                </c:pt>
                <c:pt idx="7591">
                  <c:v>42798.23646990741</c:v>
                </c:pt>
                <c:pt idx="7592">
                  <c:v>42798.236817129633</c:v>
                </c:pt>
                <c:pt idx="7593">
                  <c:v>42798.237164351849</c:v>
                </c:pt>
                <c:pt idx="7594">
                  <c:v>42798.237511574072</c:v>
                </c:pt>
                <c:pt idx="7595">
                  <c:v>42798.237858796296</c:v>
                </c:pt>
                <c:pt idx="7596">
                  <c:v>42798.238206018519</c:v>
                </c:pt>
                <c:pt idx="7597">
                  <c:v>42798.238553240742</c:v>
                </c:pt>
                <c:pt idx="7598">
                  <c:v>42798.238900462966</c:v>
                </c:pt>
                <c:pt idx="7599">
                  <c:v>42798.239247685182</c:v>
                </c:pt>
                <c:pt idx="7600">
                  <c:v>42798.239594907405</c:v>
                </c:pt>
                <c:pt idx="7601">
                  <c:v>42798.239942129629</c:v>
                </c:pt>
                <c:pt idx="7602">
                  <c:v>42798.240289351852</c:v>
                </c:pt>
                <c:pt idx="7603">
                  <c:v>42798.240636574075</c:v>
                </c:pt>
                <c:pt idx="7604">
                  <c:v>42798.240983796299</c:v>
                </c:pt>
                <c:pt idx="7605">
                  <c:v>42798.241331018522</c:v>
                </c:pt>
                <c:pt idx="7606">
                  <c:v>42798.241678240738</c:v>
                </c:pt>
                <c:pt idx="7607">
                  <c:v>42798.242025462961</c:v>
                </c:pt>
                <c:pt idx="7608">
                  <c:v>42798.242372685185</c:v>
                </c:pt>
                <c:pt idx="7609">
                  <c:v>42798.242719907408</c:v>
                </c:pt>
                <c:pt idx="7610">
                  <c:v>42798.243067129632</c:v>
                </c:pt>
                <c:pt idx="7611">
                  <c:v>42798.243414351855</c:v>
                </c:pt>
                <c:pt idx="7612">
                  <c:v>42798.243761574071</c:v>
                </c:pt>
                <c:pt idx="7613">
                  <c:v>42798.244108796294</c:v>
                </c:pt>
                <c:pt idx="7614">
                  <c:v>42798.244456018518</c:v>
                </c:pt>
                <c:pt idx="7615">
                  <c:v>42798.244803240741</c:v>
                </c:pt>
                <c:pt idx="7616">
                  <c:v>42798.245150462964</c:v>
                </c:pt>
                <c:pt idx="7617">
                  <c:v>42798.245497685188</c:v>
                </c:pt>
                <c:pt idx="7618">
                  <c:v>42798.245844907404</c:v>
                </c:pt>
                <c:pt idx="7619">
                  <c:v>42798.246192129627</c:v>
                </c:pt>
                <c:pt idx="7620">
                  <c:v>42798.246539351851</c:v>
                </c:pt>
                <c:pt idx="7621">
                  <c:v>42798.246886574074</c:v>
                </c:pt>
                <c:pt idx="7622">
                  <c:v>42798.247233796297</c:v>
                </c:pt>
                <c:pt idx="7623">
                  <c:v>42798.247581018521</c:v>
                </c:pt>
                <c:pt idx="7624">
                  <c:v>42798.247928240744</c:v>
                </c:pt>
                <c:pt idx="7625">
                  <c:v>42798.24827546296</c:v>
                </c:pt>
                <c:pt idx="7626">
                  <c:v>42798.248622685183</c:v>
                </c:pt>
                <c:pt idx="7627">
                  <c:v>42798.248969907407</c:v>
                </c:pt>
                <c:pt idx="7628">
                  <c:v>42798.24931712963</c:v>
                </c:pt>
                <c:pt idx="7629">
                  <c:v>42798.249664351853</c:v>
                </c:pt>
                <c:pt idx="7630">
                  <c:v>42798.250011574077</c:v>
                </c:pt>
                <c:pt idx="7631">
                  <c:v>42798.250358796293</c:v>
                </c:pt>
                <c:pt idx="7632">
                  <c:v>42798.250706018516</c:v>
                </c:pt>
                <c:pt idx="7633">
                  <c:v>42798.25105324074</c:v>
                </c:pt>
                <c:pt idx="7634">
                  <c:v>42798.251400462963</c:v>
                </c:pt>
                <c:pt idx="7635">
                  <c:v>42798.251747685186</c:v>
                </c:pt>
                <c:pt idx="7636">
                  <c:v>42798.25209490741</c:v>
                </c:pt>
                <c:pt idx="7637">
                  <c:v>42798.252442129633</c:v>
                </c:pt>
                <c:pt idx="7638">
                  <c:v>42798.252789351849</c:v>
                </c:pt>
                <c:pt idx="7639">
                  <c:v>42798.253136574072</c:v>
                </c:pt>
                <c:pt idx="7640">
                  <c:v>42798.253483796296</c:v>
                </c:pt>
                <c:pt idx="7641">
                  <c:v>42798.253831018519</c:v>
                </c:pt>
                <c:pt idx="7642">
                  <c:v>42798.254178240742</c:v>
                </c:pt>
                <c:pt idx="7643">
                  <c:v>42798.254525462966</c:v>
                </c:pt>
                <c:pt idx="7644">
                  <c:v>42798.254872685182</c:v>
                </c:pt>
                <c:pt idx="7645">
                  <c:v>42798.255219907405</c:v>
                </c:pt>
                <c:pt idx="7646">
                  <c:v>42798.255567129629</c:v>
                </c:pt>
                <c:pt idx="7647">
                  <c:v>42798.255914351852</c:v>
                </c:pt>
                <c:pt idx="7648">
                  <c:v>42798.256261574075</c:v>
                </c:pt>
                <c:pt idx="7649">
                  <c:v>42798.256608796299</c:v>
                </c:pt>
                <c:pt idx="7650">
                  <c:v>42798.256956018522</c:v>
                </c:pt>
                <c:pt idx="7651">
                  <c:v>42798.257303240738</c:v>
                </c:pt>
                <c:pt idx="7652">
                  <c:v>42798.257650462961</c:v>
                </c:pt>
                <c:pt idx="7653">
                  <c:v>42798.257997685185</c:v>
                </c:pt>
                <c:pt idx="7654">
                  <c:v>42798.258344907408</c:v>
                </c:pt>
                <c:pt idx="7655">
                  <c:v>42798.258692129632</c:v>
                </c:pt>
                <c:pt idx="7656">
                  <c:v>42798.259039351855</c:v>
                </c:pt>
                <c:pt idx="7657">
                  <c:v>42798.259386574071</c:v>
                </c:pt>
                <c:pt idx="7658">
                  <c:v>42798.259733796294</c:v>
                </c:pt>
                <c:pt idx="7659">
                  <c:v>42798.260081018518</c:v>
                </c:pt>
                <c:pt idx="7660">
                  <c:v>42798.260428240741</c:v>
                </c:pt>
                <c:pt idx="7661">
                  <c:v>42798.260775462964</c:v>
                </c:pt>
                <c:pt idx="7662">
                  <c:v>42798.261122685188</c:v>
                </c:pt>
                <c:pt idx="7663">
                  <c:v>42798.261469907404</c:v>
                </c:pt>
                <c:pt idx="7664">
                  <c:v>42798.261817129627</c:v>
                </c:pt>
                <c:pt idx="7665">
                  <c:v>42798.262164351851</c:v>
                </c:pt>
                <c:pt idx="7666">
                  <c:v>42798.262511574074</c:v>
                </c:pt>
                <c:pt idx="7667">
                  <c:v>42798.262858796297</c:v>
                </c:pt>
                <c:pt idx="7668">
                  <c:v>42798.263206018521</c:v>
                </c:pt>
                <c:pt idx="7669">
                  <c:v>42798.263553240744</c:v>
                </c:pt>
                <c:pt idx="7670">
                  <c:v>42798.26390046296</c:v>
                </c:pt>
                <c:pt idx="7671">
                  <c:v>42798.264247685183</c:v>
                </c:pt>
                <c:pt idx="7672">
                  <c:v>42798.264594907407</c:v>
                </c:pt>
                <c:pt idx="7673">
                  <c:v>42798.26494212963</c:v>
                </c:pt>
                <c:pt idx="7674">
                  <c:v>42798.265289351853</c:v>
                </c:pt>
                <c:pt idx="7675">
                  <c:v>42798.265636574077</c:v>
                </c:pt>
                <c:pt idx="7676">
                  <c:v>42798.265983796293</c:v>
                </c:pt>
                <c:pt idx="7677">
                  <c:v>42798.266331018516</c:v>
                </c:pt>
                <c:pt idx="7678">
                  <c:v>42798.26667824074</c:v>
                </c:pt>
                <c:pt idx="7679">
                  <c:v>42798.267025462963</c:v>
                </c:pt>
                <c:pt idx="7680">
                  <c:v>42798.267372685186</c:v>
                </c:pt>
                <c:pt idx="7681">
                  <c:v>42798.26771990741</c:v>
                </c:pt>
                <c:pt idx="7682">
                  <c:v>42798.268067129633</c:v>
                </c:pt>
                <c:pt idx="7683">
                  <c:v>42798.268414351849</c:v>
                </c:pt>
                <c:pt idx="7684">
                  <c:v>42798.268761574072</c:v>
                </c:pt>
                <c:pt idx="7685">
                  <c:v>42798.269108796296</c:v>
                </c:pt>
                <c:pt idx="7686">
                  <c:v>42798.269456018519</c:v>
                </c:pt>
                <c:pt idx="7687">
                  <c:v>42798.269803240742</c:v>
                </c:pt>
                <c:pt idx="7688">
                  <c:v>42798.270150462966</c:v>
                </c:pt>
                <c:pt idx="7689">
                  <c:v>42798.270497685182</c:v>
                </c:pt>
                <c:pt idx="7690">
                  <c:v>42798.270844907405</c:v>
                </c:pt>
                <c:pt idx="7691">
                  <c:v>42798.271192129629</c:v>
                </c:pt>
                <c:pt idx="7692">
                  <c:v>42798.271539351852</c:v>
                </c:pt>
                <c:pt idx="7693">
                  <c:v>42798.271886574075</c:v>
                </c:pt>
                <c:pt idx="7694">
                  <c:v>42798.272233796299</c:v>
                </c:pt>
                <c:pt idx="7695">
                  <c:v>42798.272581018522</c:v>
                </c:pt>
                <c:pt idx="7696">
                  <c:v>42798.272928240738</c:v>
                </c:pt>
                <c:pt idx="7697">
                  <c:v>42798.273275462961</c:v>
                </c:pt>
                <c:pt idx="7698">
                  <c:v>42798.273622685185</c:v>
                </c:pt>
                <c:pt idx="7699">
                  <c:v>42798.273969907408</c:v>
                </c:pt>
                <c:pt idx="7700">
                  <c:v>42798.274317129632</c:v>
                </c:pt>
                <c:pt idx="7701">
                  <c:v>42798.274664351855</c:v>
                </c:pt>
                <c:pt idx="7702">
                  <c:v>42798.275011574071</c:v>
                </c:pt>
                <c:pt idx="7703">
                  <c:v>42798.275358796294</c:v>
                </c:pt>
                <c:pt idx="7704">
                  <c:v>42798.275706018518</c:v>
                </c:pt>
                <c:pt idx="7705">
                  <c:v>42798.276053240741</c:v>
                </c:pt>
                <c:pt idx="7706">
                  <c:v>42798.276400462964</c:v>
                </c:pt>
                <c:pt idx="7707">
                  <c:v>42798.276747685188</c:v>
                </c:pt>
                <c:pt idx="7708">
                  <c:v>42798.277094907404</c:v>
                </c:pt>
                <c:pt idx="7709">
                  <c:v>42798.277442129627</c:v>
                </c:pt>
                <c:pt idx="7710">
                  <c:v>42798.277789351851</c:v>
                </c:pt>
                <c:pt idx="7711">
                  <c:v>42798.278136574074</c:v>
                </c:pt>
                <c:pt idx="7712">
                  <c:v>42798.278483796297</c:v>
                </c:pt>
                <c:pt idx="7713">
                  <c:v>42798.278831018521</c:v>
                </c:pt>
                <c:pt idx="7714">
                  <c:v>42798.279178240744</c:v>
                </c:pt>
                <c:pt idx="7715">
                  <c:v>42798.27952546296</c:v>
                </c:pt>
                <c:pt idx="7716">
                  <c:v>42798.279872685183</c:v>
                </c:pt>
                <c:pt idx="7717">
                  <c:v>42798.280219907407</c:v>
                </c:pt>
                <c:pt idx="7718">
                  <c:v>42798.28056712963</c:v>
                </c:pt>
                <c:pt idx="7719">
                  <c:v>42798.280914351853</c:v>
                </c:pt>
                <c:pt idx="7720">
                  <c:v>42798.281261574077</c:v>
                </c:pt>
                <c:pt idx="7721">
                  <c:v>42798.281608796293</c:v>
                </c:pt>
                <c:pt idx="7722">
                  <c:v>42798.281956018516</c:v>
                </c:pt>
                <c:pt idx="7723">
                  <c:v>42798.28230324074</c:v>
                </c:pt>
                <c:pt idx="7724">
                  <c:v>42798.282650462963</c:v>
                </c:pt>
                <c:pt idx="7725">
                  <c:v>42798.282997685186</c:v>
                </c:pt>
                <c:pt idx="7726">
                  <c:v>42798.28334490741</c:v>
                </c:pt>
                <c:pt idx="7727">
                  <c:v>42798.283692129633</c:v>
                </c:pt>
                <c:pt idx="7728">
                  <c:v>42798.284039351849</c:v>
                </c:pt>
                <c:pt idx="7729">
                  <c:v>42798.284386574072</c:v>
                </c:pt>
                <c:pt idx="7730">
                  <c:v>42798.284733796296</c:v>
                </c:pt>
                <c:pt idx="7731">
                  <c:v>42798.285081018519</c:v>
                </c:pt>
                <c:pt idx="7732">
                  <c:v>42798.285428240742</c:v>
                </c:pt>
                <c:pt idx="7733">
                  <c:v>42798.285775462966</c:v>
                </c:pt>
                <c:pt idx="7734">
                  <c:v>42798.286122685182</c:v>
                </c:pt>
                <c:pt idx="7735">
                  <c:v>42798.286469907405</c:v>
                </c:pt>
                <c:pt idx="7736">
                  <c:v>42798.286817129629</c:v>
                </c:pt>
                <c:pt idx="7737">
                  <c:v>42798.287164351852</c:v>
                </c:pt>
                <c:pt idx="7738">
                  <c:v>42798.287511574075</c:v>
                </c:pt>
                <c:pt idx="7739">
                  <c:v>42798.287858796299</c:v>
                </c:pt>
                <c:pt idx="7740">
                  <c:v>42798.288206018522</c:v>
                </c:pt>
                <c:pt idx="7741">
                  <c:v>42798.288553240738</c:v>
                </c:pt>
                <c:pt idx="7742">
                  <c:v>42798.288900462961</c:v>
                </c:pt>
                <c:pt idx="7743">
                  <c:v>42798.289247685185</c:v>
                </c:pt>
                <c:pt idx="7744">
                  <c:v>42798.289594907408</c:v>
                </c:pt>
                <c:pt idx="7745">
                  <c:v>42798.289942129632</c:v>
                </c:pt>
                <c:pt idx="7746">
                  <c:v>42798.290289351855</c:v>
                </c:pt>
                <c:pt idx="7747">
                  <c:v>42798.290636574071</c:v>
                </c:pt>
                <c:pt idx="7748">
                  <c:v>42798.290983796294</c:v>
                </c:pt>
                <c:pt idx="7749">
                  <c:v>42798.291331018518</c:v>
                </c:pt>
                <c:pt idx="7750">
                  <c:v>42798.291678240741</c:v>
                </c:pt>
                <c:pt idx="7751">
                  <c:v>42798.292025462964</c:v>
                </c:pt>
                <c:pt idx="7752">
                  <c:v>42798.292372685188</c:v>
                </c:pt>
                <c:pt idx="7753">
                  <c:v>42798.292719907404</c:v>
                </c:pt>
                <c:pt idx="7754">
                  <c:v>42798.293067129627</c:v>
                </c:pt>
                <c:pt idx="7755">
                  <c:v>42798.293414351851</c:v>
                </c:pt>
                <c:pt idx="7756">
                  <c:v>42798.293761574074</c:v>
                </c:pt>
                <c:pt idx="7757">
                  <c:v>42798.294108796297</c:v>
                </c:pt>
                <c:pt idx="7758">
                  <c:v>42798.294456018521</c:v>
                </c:pt>
                <c:pt idx="7759">
                  <c:v>42798.294803240744</c:v>
                </c:pt>
                <c:pt idx="7760">
                  <c:v>42798.29515046296</c:v>
                </c:pt>
                <c:pt idx="7761">
                  <c:v>42798.295497685183</c:v>
                </c:pt>
                <c:pt idx="7762">
                  <c:v>42798.295844907407</c:v>
                </c:pt>
                <c:pt idx="7763">
                  <c:v>42798.29619212963</c:v>
                </c:pt>
                <c:pt idx="7764">
                  <c:v>42798.296539351853</c:v>
                </c:pt>
                <c:pt idx="7765">
                  <c:v>42798.296886574077</c:v>
                </c:pt>
                <c:pt idx="7766">
                  <c:v>42798.297233796293</c:v>
                </c:pt>
                <c:pt idx="7767">
                  <c:v>42798.297581018516</c:v>
                </c:pt>
                <c:pt idx="7768">
                  <c:v>42798.29792824074</c:v>
                </c:pt>
                <c:pt idx="7769">
                  <c:v>42798.298275462963</c:v>
                </c:pt>
                <c:pt idx="7770">
                  <c:v>42798.298622685186</c:v>
                </c:pt>
                <c:pt idx="7771">
                  <c:v>42798.29896990741</c:v>
                </c:pt>
                <c:pt idx="7772">
                  <c:v>42798.299317129633</c:v>
                </c:pt>
                <c:pt idx="7773">
                  <c:v>42798.299664351849</c:v>
                </c:pt>
                <c:pt idx="7774">
                  <c:v>42798.300011574072</c:v>
                </c:pt>
                <c:pt idx="7775">
                  <c:v>42798.300358796296</c:v>
                </c:pt>
                <c:pt idx="7776">
                  <c:v>42798.300706018519</c:v>
                </c:pt>
                <c:pt idx="7777">
                  <c:v>42798.301053240742</c:v>
                </c:pt>
                <c:pt idx="7778">
                  <c:v>42798.301400462966</c:v>
                </c:pt>
                <c:pt idx="7779">
                  <c:v>42798.301747685182</c:v>
                </c:pt>
                <c:pt idx="7780">
                  <c:v>42798.302094907405</c:v>
                </c:pt>
                <c:pt idx="7781">
                  <c:v>42798.302442129629</c:v>
                </c:pt>
                <c:pt idx="7782">
                  <c:v>42798.302789351852</c:v>
                </c:pt>
                <c:pt idx="7783">
                  <c:v>42798.303136574075</c:v>
                </c:pt>
                <c:pt idx="7784">
                  <c:v>42798.303483796299</c:v>
                </c:pt>
                <c:pt idx="7785">
                  <c:v>42798.303831018522</c:v>
                </c:pt>
                <c:pt idx="7786">
                  <c:v>42798.304178240738</c:v>
                </c:pt>
                <c:pt idx="7787">
                  <c:v>42798.304525462961</c:v>
                </c:pt>
                <c:pt idx="7788">
                  <c:v>42798.304872685185</c:v>
                </c:pt>
                <c:pt idx="7789">
                  <c:v>42798.305219907408</c:v>
                </c:pt>
                <c:pt idx="7790">
                  <c:v>42798.305567129632</c:v>
                </c:pt>
                <c:pt idx="7791">
                  <c:v>42798.305914351855</c:v>
                </c:pt>
                <c:pt idx="7792">
                  <c:v>42798.306261574071</c:v>
                </c:pt>
                <c:pt idx="7793">
                  <c:v>42798.306608796294</c:v>
                </c:pt>
                <c:pt idx="7794">
                  <c:v>42798.306956018518</c:v>
                </c:pt>
                <c:pt idx="7795">
                  <c:v>42798.307303240741</c:v>
                </c:pt>
                <c:pt idx="7796">
                  <c:v>42798.307650462964</c:v>
                </c:pt>
                <c:pt idx="7797">
                  <c:v>42798.307997685188</c:v>
                </c:pt>
                <c:pt idx="7798">
                  <c:v>42798.308344907404</c:v>
                </c:pt>
                <c:pt idx="7799">
                  <c:v>42798.308692129627</c:v>
                </c:pt>
                <c:pt idx="7800">
                  <c:v>42798.309039351851</c:v>
                </c:pt>
                <c:pt idx="7801">
                  <c:v>42798.309386574074</c:v>
                </c:pt>
                <c:pt idx="7802">
                  <c:v>42798.309733796297</c:v>
                </c:pt>
                <c:pt idx="7803">
                  <c:v>42798.310081018521</c:v>
                </c:pt>
                <c:pt idx="7804">
                  <c:v>42798.310428240744</c:v>
                </c:pt>
                <c:pt idx="7805">
                  <c:v>42798.31077546296</c:v>
                </c:pt>
                <c:pt idx="7806">
                  <c:v>42798.311122685183</c:v>
                </c:pt>
                <c:pt idx="7807">
                  <c:v>42798.311469907407</c:v>
                </c:pt>
                <c:pt idx="7808">
                  <c:v>42798.31181712963</c:v>
                </c:pt>
                <c:pt idx="7809">
                  <c:v>42798.312164351853</c:v>
                </c:pt>
                <c:pt idx="7810">
                  <c:v>42798.312511574077</c:v>
                </c:pt>
                <c:pt idx="7811">
                  <c:v>42798.312858796293</c:v>
                </c:pt>
                <c:pt idx="7812">
                  <c:v>42798.313206018516</c:v>
                </c:pt>
                <c:pt idx="7813">
                  <c:v>42798.31355324074</c:v>
                </c:pt>
                <c:pt idx="7814">
                  <c:v>42798.313900462963</c:v>
                </c:pt>
                <c:pt idx="7815">
                  <c:v>42798.314247685186</c:v>
                </c:pt>
                <c:pt idx="7816">
                  <c:v>42798.31459490741</c:v>
                </c:pt>
                <c:pt idx="7817">
                  <c:v>42798.314942129633</c:v>
                </c:pt>
                <c:pt idx="7818">
                  <c:v>42798.315289351849</c:v>
                </c:pt>
                <c:pt idx="7819">
                  <c:v>42798.315636574072</c:v>
                </c:pt>
                <c:pt idx="7820">
                  <c:v>42798.315983796296</c:v>
                </c:pt>
                <c:pt idx="7821">
                  <c:v>42798.316331018519</c:v>
                </c:pt>
                <c:pt idx="7822">
                  <c:v>42798.316678240742</c:v>
                </c:pt>
                <c:pt idx="7823">
                  <c:v>42798.317025462966</c:v>
                </c:pt>
                <c:pt idx="7824">
                  <c:v>42798.317372685182</c:v>
                </c:pt>
                <c:pt idx="7825">
                  <c:v>42798.317719907405</c:v>
                </c:pt>
                <c:pt idx="7826">
                  <c:v>42798.318067129629</c:v>
                </c:pt>
                <c:pt idx="7827">
                  <c:v>42798.318414351852</c:v>
                </c:pt>
                <c:pt idx="7828">
                  <c:v>42798.318761574075</c:v>
                </c:pt>
                <c:pt idx="7829">
                  <c:v>42798.319108796299</c:v>
                </c:pt>
                <c:pt idx="7830">
                  <c:v>42798.319456018522</c:v>
                </c:pt>
                <c:pt idx="7831">
                  <c:v>42798.319803240738</c:v>
                </c:pt>
                <c:pt idx="7832">
                  <c:v>42798.320150462961</c:v>
                </c:pt>
                <c:pt idx="7833">
                  <c:v>42798.320497685185</c:v>
                </c:pt>
                <c:pt idx="7834">
                  <c:v>42798.320844907408</c:v>
                </c:pt>
                <c:pt idx="7835">
                  <c:v>42798.321192129632</c:v>
                </c:pt>
                <c:pt idx="7836">
                  <c:v>42798.321539351855</c:v>
                </c:pt>
                <c:pt idx="7837">
                  <c:v>42798.321886574071</c:v>
                </c:pt>
                <c:pt idx="7838">
                  <c:v>42798.322233796294</c:v>
                </c:pt>
                <c:pt idx="7839">
                  <c:v>42798.322581018518</c:v>
                </c:pt>
                <c:pt idx="7840">
                  <c:v>42798.322928240741</c:v>
                </c:pt>
                <c:pt idx="7841">
                  <c:v>42798.323275462964</c:v>
                </c:pt>
                <c:pt idx="7842">
                  <c:v>42798.323622685188</c:v>
                </c:pt>
                <c:pt idx="7843">
                  <c:v>42798.323969907404</c:v>
                </c:pt>
                <c:pt idx="7844">
                  <c:v>42798.324317129627</c:v>
                </c:pt>
                <c:pt idx="7845">
                  <c:v>42798.324664351851</c:v>
                </c:pt>
                <c:pt idx="7846">
                  <c:v>42798.325011574074</c:v>
                </c:pt>
                <c:pt idx="7847">
                  <c:v>42798.325358796297</c:v>
                </c:pt>
                <c:pt idx="7848">
                  <c:v>42798.325706018521</c:v>
                </c:pt>
                <c:pt idx="7849">
                  <c:v>42798.326053240744</c:v>
                </c:pt>
                <c:pt idx="7850">
                  <c:v>42798.32640046296</c:v>
                </c:pt>
                <c:pt idx="7851">
                  <c:v>42798.326747685183</c:v>
                </c:pt>
                <c:pt idx="7852">
                  <c:v>42798.327094907407</c:v>
                </c:pt>
                <c:pt idx="7853">
                  <c:v>42798.32744212963</c:v>
                </c:pt>
                <c:pt idx="7854">
                  <c:v>42798.327789351853</c:v>
                </c:pt>
                <c:pt idx="7855">
                  <c:v>42798.328136574077</c:v>
                </c:pt>
                <c:pt idx="7856">
                  <c:v>42798.328483796293</c:v>
                </c:pt>
                <c:pt idx="7857">
                  <c:v>42798.328831018516</c:v>
                </c:pt>
                <c:pt idx="7858">
                  <c:v>42798.32917824074</c:v>
                </c:pt>
                <c:pt idx="7859">
                  <c:v>42798.329525462963</c:v>
                </c:pt>
                <c:pt idx="7860">
                  <c:v>42798.329872685186</c:v>
                </c:pt>
                <c:pt idx="7861">
                  <c:v>42798.33021990741</c:v>
                </c:pt>
                <c:pt idx="7862">
                  <c:v>42798.330567129633</c:v>
                </c:pt>
                <c:pt idx="7863">
                  <c:v>42798.330914351849</c:v>
                </c:pt>
                <c:pt idx="7864">
                  <c:v>42798.331261574072</c:v>
                </c:pt>
                <c:pt idx="7865">
                  <c:v>42798.331608796296</c:v>
                </c:pt>
                <c:pt idx="7866">
                  <c:v>42798.331956018519</c:v>
                </c:pt>
                <c:pt idx="7867">
                  <c:v>42798.332303240742</c:v>
                </c:pt>
                <c:pt idx="7868">
                  <c:v>42798.332650462966</c:v>
                </c:pt>
                <c:pt idx="7869">
                  <c:v>42798.332997685182</c:v>
                </c:pt>
                <c:pt idx="7870">
                  <c:v>42798.333344907405</c:v>
                </c:pt>
                <c:pt idx="7871">
                  <c:v>42798.333692129629</c:v>
                </c:pt>
                <c:pt idx="7872">
                  <c:v>42798.334039351852</c:v>
                </c:pt>
                <c:pt idx="7873">
                  <c:v>42798.334386574075</c:v>
                </c:pt>
                <c:pt idx="7874">
                  <c:v>42798.334733796299</c:v>
                </c:pt>
                <c:pt idx="7875">
                  <c:v>42798.335081018522</c:v>
                </c:pt>
                <c:pt idx="7876">
                  <c:v>42798.335428240738</c:v>
                </c:pt>
                <c:pt idx="7877">
                  <c:v>42798.335775462961</c:v>
                </c:pt>
                <c:pt idx="7878">
                  <c:v>42798.336122685185</c:v>
                </c:pt>
                <c:pt idx="7879">
                  <c:v>42798.336469907408</c:v>
                </c:pt>
                <c:pt idx="7880">
                  <c:v>42798.336817129632</c:v>
                </c:pt>
                <c:pt idx="7881">
                  <c:v>42798.337164351855</c:v>
                </c:pt>
                <c:pt idx="7882">
                  <c:v>42798.337511574071</c:v>
                </c:pt>
                <c:pt idx="7883">
                  <c:v>42798.337858796294</c:v>
                </c:pt>
                <c:pt idx="7884">
                  <c:v>42798.338206018518</c:v>
                </c:pt>
                <c:pt idx="7885">
                  <c:v>42798.338553240741</c:v>
                </c:pt>
                <c:pt idx="7886">
                  <c:v>42798.338900462964</c:v>
                </c:pt>
                <c:pt idx="7887">
                  <c:v>42798.339247685188</c:v>
                </c:pt>
                <c:pt idx="7888">
                  <c:v>42798.339594907404</c:v>
                </c:pt>
                <c:pt idx="7889">
                  <c:v>42798.339942129627</c:v>
                </c:pt>
                <c:pt idx="7890">
                  <c:v>42798.340289351851</c:v>
                </c:pt>
                <c:pt idx="7891">
                  <c:v>42798.340636574074</c:v>
                </c:pt>
                <c:pt idx="7892">
                  <c:v>42798.340983796297</c:v>
                </c:pt>
                <c:pt idx="7893">
                  <c:v>42798.341331018521</c:v>
                </c:pt>
                <c:pt idx="7894">
                  <c:v>42798.341678240744</c:v>
                </c:pt>
                <c:pt idx="7895">
                  <c:v>42798.34202546296</c:v>
                </c:pt>
                <c:pt idx="7896">
                  <c:v>42798.342372685183</c:v>
                </c:pt>
                <c:pt idx="7897">
                  <c:v>42798.342719907407</c:v>
                </c:pt>
                <c:pt idx="7898">
                  <c:v>42798.34306712963</c:v>
                </c:pt>
                <c:pt idx="7899">
                  <c:v>42798.343414351853</c:v>
                </c:pt>
                <c:pt idx="7900">
                  <c:v>42798.343761574077</c:v>
                </c:pt>
                <c:pt idx="7901">
                  <c:v>42798.344108796293</c:v>
                </c:pt>
                <c:pt idx="7902">
                  <c:v>42798.344456018516</c:v>
                </c:pt>
                <c:pt idx="7903">
                  <c:v>42798.34480324074</c:v>
                </c:pt>
                <c:pt idx="7904">
                  <c:v>42798.345150462963</c:v>
                </c:pt>
                <c:pt idx="7905">
                  <c:v>42798.345497685186</c:v>
                </c:pt>
                <c:pt idx="7906">
                  <c:v>42798.34584490741</c:v>
                </c:pt>
                <c:pt idx="7907">
                  <c:v>42798.346192129633</c:v>
                </c:pt>
                <c:pt idx="7908">
                  <c:v>42798.346539351849</c:v>
                </c:pt>
                <c:pt idx="7909">
                  <c:v>42798.346886574072</c:v>
                </c:pt>
                <c:pt idx="7910">
                  <c:v>42798.347233796296</c:v>
                </c:pt>
                <c:pt idx="7911">
                  <c:v>42798.347581018519</c:v>
                </c:pt>
                <c:pt idx="7912">
                  <c:v>42798.347928240742</c:v>
                </c:pt>
                <c:pt idx="7913">
                  <c:v>42798.348275462966</c:v>
                </c:pt>
                <c:pt idx="7914">
                  <c:v>42798.348622685182</c:v>
                </c:pt>
                <c:pt idx="7915">
                  <c:v>42798.348969907405</c:v>
                </c:pt>
                <c:pt idx="7916">
                  <c:v>42798.349317129629</c:v>
                </c:pt>
                <c:pt idx="7917">
                  <c:v>42798.349664351852</c:v>
                </c:pt>
                <c:pt idx="7918">
                  <c:v>42798.350011574075</c:v>
                </c:pt>
                <c:pt idx="7919">
                  <c:v>42798.350358796299</c:v>
                </c:pt>
                <c:pt idx="7920">
                  <c:v>42798.350706018522</c:v>
                </c:pt>
                <c:pt idx="7921">
                  <c:v>42798.351053240738</c:v>
                </c:pt>
                <c:pt idx="7922">
                  <c:v>42798.351400462961</c:v>
                </c:pt>
                <c:pt idx="7923">
                  <c:v>42798.351747685185</c:v>
                </c:pt>
                <c:pt idx="7924">
                  <c:v>42798.352094907408</c:v>
                </c:pt>
                <c:pt idx="7925">
                  <c:v>42798.352442129632</c:v>
                </c:pt>
                <c:pt idx="7926">
                  <c:v>42798.352789351855</c:v>
                </c:pt>
                <c:pt idx="7927">
                  <c:v>42798.353136574071</c:v>
                </c:pt>
                <c:pt idx="7928">
                  <c:v>42798.353483796294</c:v>
                </c:pt>
                <c:pt idx="7929">
                  <c:v>42798.353831018518</c:v>
                </c:pt>
                <c:pt idx="7930">
                  <c:v>42798.354178240741</c:v>
                </c:pt>
                <c:pt idx="7931">
                  <c:v>42798.354525462964</c:v>
                </c:pt>
                <c:pt idx="7932">
                  <c:v>42798.354872685188</c:v>
                </c:pt>
                <c:pt idx="7933">
                  <c:v>42798.355219907404</c:v>
                </c:pt>
                <c:pt idx="7934">
                  <c:v>42798.355567129627</c:v>
                </c:pt>
                <c:pt idx="7935">
                  <c:v>42798.355914351851</c:v>
                </c:pt>
                <c:pt idx="7936">
                  <c:v>42798.356261574074</c:v>
                </c:pt>
                <c:pt idx="7937">
                  <c:v>42798.356608796297</c:v>
                </c:pt>
                <c:pt idx="7938">
                  <c:v>42798.356956018521</c:v>
                </c:pt>
                <c:pt idx="7939">
                  <c:v>42798.357303240744</c:v>
                </c:pt>
                <c:pt idx="7940">
                  <c:v>42798.35765046296</c:v>
                </c:pt>
                <c:pt idx="7941">
                  <c:v>42798.357997685183</c:v>
                </c:pt>
                <c:pt idx="7942">
                  <c:v>42798.358344907407</c:v>
                </c:pt>
                <c:pt idx="7943">
                  <c:v>42798.35869212963</c:v>
                </c:pt>
                <c:pt idx="7944">
                  <c:v>42798.359039351853</c:v>
                </c:pt>
                <c:pt idx="7945">
                  <c:v>42798.359386574077</c:v>
                </c:pt>
                <c:pt idx="7946">
                  <c:v>42798.359733796293</c:v>
                </c:pt>
                <c:pt idx="7947">
                  <c:v>42798.360081018516</c:v>
                </c:pt>
                <c:pt idx="7948">
                  <c:v>42798.36042824074</c:v>
                </c:pt>
                <c:pt idx="7949">
                  <c:v>42798.360775462963</c:v>
                </c:pt>
                <c:pt idx="7950">
                  <c:v>42798.361122685186</c:v>
                </c:pt>
                <c:pt idx="7951">
                  <c:v>42798.36146990741</c:v>
                </c:pt>
                <c:pt idx="7952">
                  <c:v>42798.361817129633</c:v>
                </c:pt>
                <c:pt idx="7953">
                  <c:v>42798.362164351849</c:v>
                </c:pt>
                <c:pt idx="7954">
                  <c:v>42798.362511574072</c:v>
                </c:pt>
                <c:pt idx="7955">
                  <c:v>42798.362858796296</c:v>
                </c:pt>
                <c:pt idx="7956">
                  <c:v>42798.363206018519</c:v>
                </c:pt>
                <c:pt idx="7957">
                  <c:v>42798.363553240742</c:v>
                </c:pt>
                <c:pt idx="7958">
                  <c:v>42798.363900462966</c:v>
                </c:pt>
                <c:pt idx="7959">
                  <c:v>42798.364247685182</c:v>
                </c:pt>
                <c:pt idx="7960">
                  <c:v>42798.364594907405</c:v>
                </c:pt>
                <c:pt idx="7961">
                  <c:v>42798.364942129629</c:v>
                </c:pt>
                <c:pt idx="7962">
                  <c:v>42798.365289351852</c:v>
                </c:pt>
                <c:pt idx="7963">
                  <c:v>42798.365636574075</c:v>
                </c:pt>
                <c:pt idx="7964">
                  <c:v>42798.365983796299</c:v>
                </c:pt>
                <c:pt idx="7965">
                  <c:v>42798.366331018522</c:v>
                </c:pt>
                <c:pt idx="7966">
                  <c:v>42798.366678240738</c:v>
                </c:pt>
                <c:pt idx="7967">
                  <c:v>42798.367025462961</c:v>
                </c:pt>
                <c:pt idx="7968">
                  <c:v>42798.367372685185</c:v>
                </c:pt>
                <c:pt idx="7969">
                  <c:v>42798.367719907408</c:v>
                </c:pt>
                <c:pt idx="7970">
                  <c:v>42798.368067129632</c:v>
                </c:pt>
                <c:pt idx="7971">
                  <c:v>42798.368414351855</c:v>
                </c:pt>
                <c:pt idx="7972">
                  <c:v>42798.368761574071</c:v>
                </c:pt>
                <c:pt idx="7973">
                  <c:v>42798.369108796294</c:v>
                </c:pt>
                <c:pt idx="7974">
                  <c:v>42798.369456018518</c:v>
                </c:pt>
                <c:pt idx="7975">
                  <c:v>42798.369803240741</c:v>
                </c:pt>
                <c:pt idx="7976">
                  <c:v>42798.370150462964</c:v>
                </c:pt>
                <c:pt idx="7977">
                  <c:v>42798.370497685188</c:v>
                </c:pt>
                <c:pt idx="7978">
                  <c:v>42798.370844907404</c:v>
                </c:pt>
                <c:pt idx="7979">
                  <c:v>42798.371192129627</c:v>
                </c:pt>
                <c:pt idx="7980">
                  <c:v>42798.371539351851</c:v>
                </c:pt>
                <c:pt idx="7981">
                  <c:v>42798.371886574074</c:v>
                </c:pt>
                <c:pt idx="7982">
                  <c:v>42798.372233796297</c:v>
                </c:pt>
                <c:pt idx="7983">
                  <c:v>42798.372581018521</c:v>
                </c:pt>
                <c:pt idx="7984">
                  <c:v>42798.372928240744</c:v>
                </c:pt>
                <c:pt idx="7985">
                  <c:v>42798.37327546296</c:v>
                </c:pt>
                <c:pt idx="7986">
                  <c:v>42798.373622685183</c:v>
                </c:pt>
                <c:pt idx="7987">
                  <c:v>42798.373969907407</c:v>
                </c:pt>
                <c:pt idx="7988">
                  <c:v>42798.37431712963</c:v>
                </c:pt>
                <c:pt idx="7989">
                  <c:v>42798.374664351853</c:v>
                </c:pt>
                <c:pt idx="7990">
                  <c:v>42798.375011574077</c:v>
                </c:pt>
                <c:pt idx="7991">
                  <c:v>42798.375358796293</c:v>
                </c:pt>
                <c:pt idx="7992">
                  <c:v>42798.375706018516</c:v>
                </c:pt>
                <c:pt idx="7993">
                  <c:v>42798.37605324074</c:v>
                </c:pt>
                <c:pt idx="7994">
                  <c:v>42798.376400462963</c:v>
                </c:pt>
                <c:pt idx="7995">
                  <c:v>42798.376747685186</c:v>
                </c:pt>
                <c:pt idx="7996">
                  <c:v>42798.37709490741</c:v>
                </c:pt>
                <c:pt idx="7997">
                  <c:v>42798.377442129633</c:v>
                </c:pt>
                <c:pt idx="7998">
                  <c:v>42798.377789351849</c:v>
                </c:pt>
                <c:pt idx="7999">
                  <c:v>42798.378136574072</c:v>
                </c:pt>
                <c:pt idx="8000">
                  <c:v>42798.378483796296</c:v>
                </c:pt>
                <c:pt idx="8001">
                  <c:v>42798.378831018519</c:v>
                </c:pt>
                <c:pt idx="8002">
                  <c:v>42798.379178240742</c:v>
                </c:pt>
                <c:pt idx="8003">
                  <c:v>42798.379525462966</c:v>
                </c:pt>
                <c:pt idx="8004">
                  <c:v>42798.379872685182</c:v>
                </c:pt>
                <c:pt idx="8005">
                  <c:v>42798.380219907405</c:v>
                </c:pt>
                <c:pt idx="8006">
                  <c:v>42798.380567129629</c:v>
                </c:pt>
                <c:pt idx="8007">
                  <c:v>42798.380914351852</c:v>
                </c:pt>
                <c:pt idx="8008">
                  <c:v>42798.381261574075</c:v>
                </c:pt>
                <c:pt idx="8009">
                  <c:v>42798.381608796299</c:v>
                </c:pt>
                <c:pt idx="8010">
                  <c:v>42798.381956018522</c:v>
                </c:pt>
                <c:pt idx="8011">
                  <c:v>42798.382303240738</c:v>
                </c:pt>
                <c:pt idx="8012">
                  <c:v>42798.382650462961</c:v>
                </c:pt>
                <c:pt idx="8013">
                  <c:v>42798.382997685185</c:v>
                </c:pt>
                <c:pt idx="8014">
                  <c:v>42798.383344907408</c:v>
                </c:pt>
                <c:pt idx="8015">
                  <c:v>42798.383692129632</c:v>
                </c:pt>
                <c:pt idx="8016">
                  <c:v>42798.384039351855</c:v>
                </c:pt>
                <c:pt idx="8017">
                  <c:v>42798.384386574071</c:v>
                </c:pt>
                <c:pt idx="8018">
                  <c:v>42798.384733796294</c:v>
                </c:pt>
                <c:pt idx="8019">
                  <c:v>42798.385081018518</c:v>
                </c:pt>
                <c:pt idx="8020">
                  <c:v>42798.385428240741</c:v>
                </c:pt>
                <c:pt idx="8021">
                  <c:v>42798.385775462964</c:v>
                </c:pt>
                <c:pt idx="8022">
                  <c:v>42798.386122685188</c:v>
                </c:pt>
                <c:pt idx="8023">
                  <c:v>42798.386469907404</c:v>
                </c:pt>
                <c:pt idx="8024">
                  <c:v>42798.386817129627</c:v>
                </c:pt>
                <c:pt idx="8025">
                  <c:v>42798.387164351851</c:v>
                </c:pt>
                <c:pt idx="8026">
                  <c:v>42798.387511574074</c:v>
                </c:pt>
                <c:pt idx="8027">
                  <c:v>42798.387858796297</c:v>
                </c:pt>
                <c:pt idx="8028">
                  <c:v>42798.388206018521</c:v>
                </c:pt>
                <c:pt idx="8029">
                  <c:v>42798.388553240744</c:v>
                </c:pt>
                <c:pt idx="8030">
                  <c:v>42798.38890046296</c:v>
                </c:pt>
                <c:pt idx="8031">
                  <c:v>42798.389247685183</c:v>
                </c:pt>
                <c:pt idx="8032">
                  <c:v>42798.389594907407</c:v>
                </c:pt>
                <c:pt idx="8033">
                  <c:v>42798.38994212963</c:v>
                </c:pt>
                <c:pt idx="8034">
                  <c:v>42798.390289351853</c:v>
                </c:pt>
                <c:pt idx="8035">
                  <c:v>42798.390636574077</c:v>
                </c:pt>
                <c:pt idx="8036">
                  <c:v>42798.390983796293</c:v>
                </c:pt>
                <c:pt idx="8037">
                  <c:v>42798.391331018516</c:v>
                </c:pt>
                <c:pt idx="8038">
                  <c:v>42798.39167824074</c:v>
                </c:pt>
                <c:pt idx="8039">
                  <c:v>42798.392025462963</c:v>
                </c:pt>
                <c:pt idx="8040">
                  <c:v>42798.392372685186</c:v>
                </c:pt>
                <c:pt idx="8041">
                  <c:v>42798.39271990741</c:v>
                </c:pt>
                <c:pt idx="8042">
                  <c:v>42798.393067129633</c:v>
                </c:pt>
                <c:pt idx="8043">
                  <c:v>42798.393414351849</c:v>
                </c:pt>
                <c:pt idx="8044">
                  <c:v>42798.393761574072</c:v>
                </c:pt>
                <c:pt idx="8045">
                  <c:v>42798.394108796296</c:v>
                </c:pt>
                <c:pt idx="8046">
                  <c:v>42798.394456018519</c:v>
                </c:pt>
                <c:pt idx="8047">
                  <c:v>42798.394803240742</c:v>
                </c:pt>
                <c:pt idx="8048">
                  <c:v>42798.395150462966</c:v>
                </c:pt>
                <c:pt idx="8049">
                  <c:v>42798.395497685182</c:v>
                </c:pt>
                <c:pt idx="8050">
                  <c:v>42798.395844907405</c:v>
                </c:pt>
                <c:pt idx="8051">
                  <c:v>42798.396192129629</c:v>
                </c:pt>
                <c:pt idx="8052">
                  <c:v>42798.396539351852</c:v>
                </c:pt>
                <c:pt idx="8053">
                  <c:v>42798.396886574075</c:v>
                </c:pt>
                <c:pt idx="8054">
                  <c:v>42798.397233796299</c:v>
                </c:pt>
                <c:pt idx="8055">
                  <c:v>42798.397581018522</c:v>
                </c:pt>
                <c:pt idx="8056">
                  <c:v>42798.397928240738</c:v>
                </c:pt>
                <c:pt idx="8057">
                  <c:v>42798.398275462961</c:v>
                </c:pt>
                <c:pt idx="8058">
                  <c:v>42798.398622685185</c:v>
                </c:pt>
                <c:pt idx="8059">
                  <c:v>42798.398969907408</c:v>
                </c:pt>
                <c:pt idx="8060">
                  <c:v>42798.399317129632</c:v>
                </c:pt>
                <c:pt idx="8061">
                  <c:v>42798.399664351855</c:v>
                </c:pt>
                <c:pt idx="8062">
                  <c:v>42798.400011574071</c:v>
                </c:pt>
                <c:pt idx="8063">
                  <c:v>42798.400358796294</c:v>
                </c:pt>
                <c:pt idx="8064">
                  <c:v>42798.400706018518</c:v>
                </c:pt>
                <c:pt idx="8065">
                  <c:v>42798.401053240741</c:v>
                </c:pt>
                <c:pt idx="8066">
                  <c:v>42798.401400462964</c:v>
                </c:pt>
                <c:pt idx="8067">
                  <c:v>42798.401747685188</c:v>
                </c:pt>
                <c:pt idx="8068">
                  <c:v>42798.402094907404</c:v>
                </c:pt>
                <c:pt idx="8069">
                  <c:v>42798.402442129627</c:v>
                </c:pt>
                <c:pt idx="8070">
                  <c:v>42798.402789351851</c:v>
                </c:pt>
                <c:pt idx="8071">
                  <c:v>42798.403136574074</c:v>
                </c:pt>
                <c:pt idx="8072">
                  <c:v>42798.403483796297</c:v>
                </c:pt>
                <c:pt idx="8073">
                  <c:v>42798.403831018521</c:v>
                </c:pt>
                <c:pt idx="8074">
                  <c:v>42798.404178240744</c:v>
                </c:pt>
                <c:pt idx="8075">
                  <c:v>42798.40452546296</c:v>
                </c:pt>
                <c:pt idx="8076">
                  <c:v>42798.404872685183</c:v>
                </c:pt>
                <c:pt idx="8077">
                  <c:v>42798.405219907407</c:v>
                </c:pt>
                <c:pt idx="8078">
                  <c:v>42798.40556712963</c:v>
                </c:pt>
                <c:pt idx="8079">
                  <c:v>42798.405914351853</c:v>
                </c:pt>
                <c:pt idx="8080">
                  <c:v>42798.406261574077</c:v>
                </c:pt>
                <c:pt idx="8081">
                  <c:v>42798.406608796293</c:v>
                </c:pt>
                <c:pt idx="8082">
                  <c:v>42798.406956018516</c:v>
                </c:pt>
                <c:pt idx="8083">
                  <c:v>42798.40730324074</c:v>
                </c:pt>
                <c:pt idx="8084">
                  <c:v>42798.407650462963</c:v>
                </c:pt>
                <c:pt idx="8085">
                  <c:v>42798.407997685186</c:v>
                </c:pt>
                <c:pt idx="8086">
                  <c:v>42798.40834490741</c:v>
                </c:pt>
                <c:pt idx="8087">
                  <c:v>42798.408692129633</c:v>
                </c:pt>
                <c:pt idx="8088">
                  <c:v>42798.409039351849</c:v>
                </c:pt>
                <c:pt idx="8089">
                  <c:v>42798.409386574072</c:v>
                </c:pt>
                <c:pt idx="8090">
                  <c:v>42798.409733796296</c:v>
                </c:pt>
                <c:pt idx="8091">
                  <c:v>42798.410081018519</c:v>
                </c:pt>
                <c:pt idx="8092">
                  <c:v>42798.410428240742</c:v>
                </c:pt>
                <c:pt idx="8093">
                  <c:v>42798.410775462966</c:v>
                </c:pt>
                <c:pt idx="8094">
                  <c:v>42798.411122685182</c:v>
                </c:pt>
                <c:pt idx="8095">
                  <c:v>42798.411469907405</c:v>
                </c:pt>
                <c:pt idx="8096">
                  <c:v>42798.411817129629</c:v>
                </c:pt>
                <c:pt idx="8097">
                  <c:v>42798.412164351852</c:v>
                </c:pt>
                <c:pt idx="8098">
                  <c:v>42798.412511574075</c:v>
                </c:pt>
                <c:pt idx="8099">
                  <c:v>42798.412858796299</c:v>
                </c:pt>
                <c:pt idx="8100">
                  <c:v>42798.413206018522</c:v>
                </c:pt>
                <c:pt idx="8101">
                  <c:v>42798.413553240738</c:v>
                </c:pt>
                <c:pt idx="8102">
                  <c:v>42798.413900462961</c:v>
                </c:pt>
                <c:pt idx="8103">
                  <c:v>42798.414247685185</c:v>
                </c:pt>
                <c:pt idx="8104">
                  <c:v>42798.414594907408</c:v>
                </c:pt>
                <c:pt idx="8105">
                  <c:v>42798.414942129632</c:v>
                </c:pt>
                <c:pt idx="8106">
                  <c:v>42798.415289351855</c:v>
                </c:pt>
                <c:pt idx="8107">
                  <c:v>42798.415636574071</c:v>
                </c:pt>
                <c:pt idx="8108">
                  <c:v>42798.415983796294</c:v>
                </c:pt>
                <c:pt idx="8109">
                  <c:v>42798.416331018518</c:v>
                </c:pt>
                <c:pt idx="8110">
                  <c:v>42798.416678240741</c:v>
                </c:pt>
                <c:pt idx="8111">
                  <c:v>42798.417025462964</c:v>
                </c:pt>
                <c:pt idx="8112">
                  <c:v>42798.417372685188</c:v>
                </c:pt>
                <c:pt idx="8113">
                  <c:v>42798.417719907404</c:v>
                </c:pt>
                <c:pt idx="8114">
                  <c:v>42798.418067129627</c:v>
                </c:pt>
                <c:pt idx="8115">
                  <c:v>42798.418414351851</c:v>
                </c:pt>
                <c:pt idx="8116">
                  <c:v>42798.418761574074</c:v>
                </c:pt>
                <c:pt idx="8117">
                  <c:v>42798.419108796297</c:v>
                </c:pt>
                <c:pt idx="8118">
                  <c:v>42798.419456018521</c:v>
                </c:pt>
                <c:pt idx="8119">
                  <c:v>42798.419803240744</c:v>
                </c:pt>
                <c:pt idx="8120">
                  <c:v>42798.42015046296</c:v>
                </c:pt>
                <c:pt idx="8121">
                  <c:v>42798.420497685183</c:v>
                </c:pt>
                <c:pt idx="8122">
                  <c:v>42798.420844907407</c:v>
                </c:pt>
                <c:pt idx="8123">
                  <c:v>42798.42119212963</c:v>
                </c:pt>
                <c:pt idx="8124">
                  <c:v>42798.421539351853</c:v>
                </c:pt>
                <c:pt idx="8125">
                  <c:v>42798.421886574077</c:v>
                </c:pt>
                <c:pt idx="8126">
                  <c:v>42798.422233796293</c:v>
                </c:pt>
                <c:pt idx="8127">
                  <c:v>42798.422581018516</c:v>
                </c:pt>
                <c:pt idx="8128">
                  <c:v>42798.42292824074</c:v>
                </c:pt>
                <c:pt idx="8129">
                  <c:v>42798.423275462963</c:v>
                </c:pt>
                <c:pt idx="8130">
                  <c:v>42798.423622685186</c:v>
                </c:pt>
                <c:pt idx="8131">
                  <c:v>42798.42396990741</c:v>
                </c:pt>
                <c:pt idx="8132">
                  <c:v>42798.424317129633</c:v>
                </c:pt>
                <c:pt idx="8133">
                  <c:v>42798.424664351849</c:v>
                </c:pt>
                <c:pt idx="8134">
                  <c:v>42798.425011574072</c:v>
                </c:pt>
                <c:pt idx="8135">
                  <c:v>42798.425358796296</c:v>
                </c:pt>
                <c:pt idx="8136">
                  <c:v>42798.425706018519</c:v>
                </c:pt>
                <c:pt idx="8137">
                  <c:v>42798.426053240742</c:v>
                </c:pt>
                <c:pt idx="8138">
                  <c:v>42798.426400462966</c:v>
                </c:pt>
                <c:pt idx="8139">
                  <c:v>42798.426747685182</c:v>
                </c:pt>
                <c:pt idx="8140">
                  <c:v>42798.427094907405</c:v>
                </c:pt>
                <c:pt idx="8141">
                  <c:v>42798.427442129629</c:v>
                </c:pt>
                <c:pt idx="8142">
                  <c:v>42798.427789351852</c:v>
                </c:pt>
                <c:pt idx="8143">
                  <c:v>42798.428136574075</c:v>
                </c:pt>
                <c:pt idx="8144">
                  <c:v>42798.428483796299</c:v>
                </c:pt>
                <c:pt idx="8145">
                  <c:v>42798.428831018522</c:v>
                </c:pt>
                <c:pt idx="8146">
                  <c:v>42798.429178240738</c:v>
                </c:pt>
                <c:pt idx="8147">
                  <c:v>42798.429525462961</c:v>
                </c:pt>
                <c:pt idx="8148">
                  <c:v>42798.429872685185</c:v>
                </c:pt>
                <c:pt idx="8149">
                  <c:v>42798.430219907408</c:v>
                </c:pt>
                <c:pt idx="8150">
                  <c:v>42798.430567129632</c:v>
                </c:pt>
                <c:pt idx="8151">
                  <c:v>42798.430914351855</c:v>
                </c:pt>
                <c:pt idx="8152">
                  <c:v>42798.431261574071</c:v>
                </c:pt>
                <c:pt idx="8153">
                  <c:v>42798.431608796294</c:v>
                </c:pt>
                <c:pt idx="8154">
                  <c:v>42798.431956018518</c:v>
                </c:pt>
                <c:pt idx="8155">
                  <c:v>42798.432303240741</c:v>
                </c:pt>
                <c:pt idx="8156">
                  <c:v>42798.432650462964</c:v>
                </c:pt>
                <c:pt idx="8157">
                  <c:v>42798.432997685188</c:v>
                </c:pt>
                <c:pt idx="8158">
                  <c:v>42798.433344907404</c:v>
                </c:pt>
                <c:pt idx="8159">
                  <c:v>42798.433692129627</c:v>
                </c:pt>
                <c:pt idx="8160">
                  <c:v>42798.434039351851</c:v>
                </c:pt>
                <c:pt idx="8161">
                  <c:v>42798.434386574074</c:v>
                </c:pt>
                <c:pt idx="8162">
                  <c:v>42798.434733796297</c:v>
                </c:pt>
                <c:pt idx="8163">
                  <c:v>42798.435081018521</c:v>
                </c:pt>
                <c:pt idx="8164">
                  <c:v>42798.435428240744</c:v>
                </c:pt>
                <c:pt idx="8165">
                  <c:v>42798.43577546296</c:v>
                </c:pt>
                <c:pt idx="8166">
                  <c:v>42798.436122685183</c:v>
                </c:pt>
                <c:pt idx="8167">
                  <c:v>42798.436469907407</c:v>
                </c:pt>
                <c:pt idx="8168">
                  <c:v>42798.43681712963</c:v>
                </c:pt>
                <c:pt idx="8169">
                  <c:v>42798.437164351853</c:v>
                </c:pt>
                <c:pt idx="8170">
                  <c:v>42798.437511574077</c:v>
                </c:pt>
                <c:pt idx="8171">
                  <c:v>42798.437858796293</c:v>
                </c:pt>
                <c:pt idx="8172">
                  <c:v>42798.438206018516</c:v>
                </c:pt>
                <c:pt idx="8173">
                  <c:v>42798.43855324074</c:v>
                </c:pt>
                <c:pt idx="8174">
                  <c:v>42798.438900462963</c:v>
                </c:pt>
                <c:pt idx="8175">
                  <c:v>42798.439247685186</c:v>
                </c:pt>
                <c:pt idx="8176">
                  <c:v>42798.43959490741</c:v>
                </c:pt>
                <c:pt idx="8177">
                  <c:v>42798.439942129633</c:v>
                </c:pt>
                <c:pt idx="8178">
                  <c:v>42798.440289351849</c:v>
                </c:pt>
                <c:pt idx="8179">
                  <c:v>42798.440636574072</c:v>
                </c:pt>
                <c:pt idx="8180">
                  <c:v>42798.440983796296</c:v>
                </c:pt>
                <c:pt idx="8181">
                  <c:v>42798.441331018519</c:v>
                </c:pt>
                <c:pt idx="8182">
                  <c:v>42798.441678240742</c:v>
                </c:pt>
                <c:pt idx="8183">
                  <c:v>42798.442025462966</c:v>
                </c:pt>
                <c:pt idx="8184">
                  <c:v>42798.442372685182</c:v>
                </c:pt>
                <c:pt idx="8185">
                  <c:v>42798.442719907405</c:v>
                </c:pt>
                <c:pt idx="8186">
                  <c:v>42798.443067129629</c:v>
                </c:pt>
                <c:pt idx="8187">
                  <c:v>42798.443414351852</c:v>
                </c:pt>
                <c:pt idx="8188">
                  <c:v>42798.443761574075</c:v>
                </c:pt>
                <c:pt idx="8189">
                  <c:v>42798.444108796299</c:v>
                </c:pt>
                <c:pt idx="8190">
                  <c:v>42798.444456018522</c:v>
                </c:pt>
                <c:pt idx="8191">
                  <c:v>42798.444803240738</c:v>
                </c:pt>
                <c:pt idx="8192">
                  <c:v>42798.445150462961</c:v>
                </c:pt>
                <c:pt idx="8193">
                  <c:v>42798.445497685185</c:v>
                </c:pt>
                <c:pt idx="8194">
                  <c:v>42798.445844907408</c:v>
                </c:pt>
                <c:pt idx="8195">
                  <c:v>42798.446192129632</c:v>
                </c:pt>
                <c:pt idx="8196">
                  <c:v>42798.446539351855</c:v>
                </c:pt>
                <c:pt idx="8197">
                  <c:v>42798.446886574071</c:v>
                </c:pt>
                <c:pt idx="8198">
                  <c:v>42798.447233796294</c:v>
                </c:pt>
                <c:pt idx="8199">
                  <c:v>42798.447581018518</c:v>
                </c:pt>
                <c:pt idx="8200">
                  <c:v>42798.447928240741</c:v>
                </c:pt>
                <c:pt idx="8201">
                  <c:v>42798.448275462964</c:v>
                </c:pt>
                <c:pt idx="8202">
                  <c:v>42798.448622685188</c:v>
                </c:pt>
                <c:pt idx="8203">
                  <c:v>42798.448969907404</c:v>
                </c:pt>
                <c:pt idx="8204">
                  <c:v>42798.449317129627</c:v>
                </c:pt>
                <c:pt idx="8205">
                  <c:v>42798.449664351851</c:v>
                </c:pt>
                <c:pt idx="8206">
                  <c:v>42798.450011574074</c:v>
                </c:pt>
                <c:pt idx="8207">
                  <c:v>42798.450358796297</c:v>
                </c:pt>
                <c:pt idx="8208">
                  <c:v>42798.450706018521</c:v>
                </c:pt>
                <c:pt idx="8209">
                  <c:v>42798.451053240744</c:v>
                </c:pt>
                <c:pt idx="8210">
                  <c:v>42798.45140046296</c:v>
                </c:pt>
                <c:pt idx="8211">
                  <c:v>42798.451747685183</c:v>
                </c:pt>
                <c:pt idx="8212">
                  <c:v>42798.452094907407</c:v>
                </c:pt>
                <c:pt idx="8213">
                  <c:v>42798.45244212963</c:v>
                </c:pt>
                <c:pt idx="8214">
                  <c:v>42798.452789351853</c:v>
                </c:pt>
                <c:pt idx="8215">
                  <c:v>42798.453136574077</c:v>
                </c:pt>
                <c:pt idx="8216">
                  <c:v>42798.453483796293</c:v>
                </c:pt>
                <c:pt idx="8217">
                  <c:v>42798.453831018516</c:v>
                </c:pt>
                <c:pt idx="8218">
                  <c:v>42798.45417824074</c:v>
                </c:pt>
                <c:pt idx="8219">
                  <c:v>42798.454525462963</c:v>
                </c:pt>
                <c:pt idx="8220">
                  <c:v>42798.454872685186</c:v>
                </c:pt>
                <c:pt idx="8221">
                  <c:v>42798.45521990741</c:v>
                </c:pt>
                <c:pt idx="8222">
                  <c:v>42798.455567129633</c:v>
                </c:pt>
                <c:pt idx="8223">
                  <c:v>42798.455914351849</c:v>
                </c:pt>
                <c:pt idx="8224">
                  <c:v>42798.456261574072</c:v>
                </c:pt>
                <c:pt idx="8225">
                  <c:v>42798.456608796296</c:v>
                </c:pt>
                <c:pt idx="8226">
                  <c:v>42798.456956018519</c:v>
                </c:pt>
                <c:pt idx="8227">
                  <c:v>42798.457303240742</c:v>
                </c:pt>
                <c:pt idx="8228">
                  <c:v>42798.457650462966</c:v>
                </c:pt>
                <c:pt idx="8229">
                  <c:v>42798.457997685182</c:v>
                </c:pt>
                <c:pt idx="8230">
                  <c:v>42798.458344907405</c:v>
                </c:pt>
                <c:pt idx="8231">
                  <c:v>42798.458692129629</c:v>
                </c:pt>
                <c:pt idx="8232">
                  <c:v>42798.459039351852</c:v>
                </c:pt>
                <c:pt idx="8233">
                  <c:v>42798.459386574075</c:v>
                </c:pt>
                <c:pt idx="8234">
                  <c:v>42798.459733796299</c:v>
                </c:pt>
                <c:pt idx="8235">
                  <c:v>42798.460081018522</c:v>
                </c:pt>
                <c:pt idx="8236">
                  <c:v>42798.460428240738</c:v>
                </c:pt>
                <c:pt idx="8237">
                  <c:v>42798.460775462961</c:v>
                </c:pt>
                <c:pt idx="8238">
                  <c:v>42798.461122685185</c:v>
                </c:pt>
                <c:pt idx="8239">
                  <c:v>42798.461469907408</c:v>
                </c:pt>
                <c:pt idx="8240">
                  <c:v>42798.461817129632</c:v>
                </c:pt>
                <c:pt idx="8241">
                  <c:v>42798.462164351855</c:v>
                </c:pt>
                <c:pt idx="8242">
                  <c:v>42798.462511574071</c:v>
                </c:pt>
                <c:pt idx="8243">
                  <c:v>42798.462858796294</c:v>
                </c:pt>
                <c:pt idx="8244">
                  <c:v>42798.463206018518</c:v>
                </c:pt>
                <c:pt idx="8245">
                  <c:v>42798.463553240741</c:v>
                </c:pt>
                <c:pt idx="8246">
                  <c:v>42798.463900462964</c:v>
                </c:pt>
                <c:pt idx="8247">
                  <c:v>42798.464247685188</c:v>
                </c:pt>
                <c:pt idx="8248">
                  <c:v>42798.464594907404</c:v>
                </c:pt>
                <c:pt idx="8249">
                  <c:v>42798.464942129627</c:v>
                </c:pt>
                <c:pt idx="8250">
                  <c:v>42798.465289351851</c:v>
                </c:pt>
                <c:pt idx="8251">
                  <c:v>42798.465636574074</c:v>
                </c:pt>
                <c:pt idx="8252">
                  <c:v>42798.465983796297</c:v>
                </c:pt>
                <c:pt idx="8253">
                  <c:v>42798.466331018521</c:v>
                </c:pt>
                <c:pt idx="8254">
                  <c:v>42798.466678240744</c:v>
                </c:pt>
                <c:pt idx="8255">
                  <c:v>42798.46702546296</c:v>
                </c:pt>
                <c:pt idx="8256">
                  <c:v>42798.467372685183</c:v>
                </c:pt>
                <c:pt idx="8257">
                  <c:v>42798.467719907407</c:v>
                </c:pt>
                <c:pt idx="8258">
                  <c:v>42798.46806712963</c:v>
                </c:pt>
                <c:pt idx="8259">
                  <c:v>42798.468414351853</c:v>
                </c:pt>
                <c:pt idx="8260">
                  <c:v>42798.468761574077</c:v>
                </c:pt>
                <c:pt idx="8261">
                  <c:v>42798.469108796293</c:v>
                </c:pt>
                <c:pt idx="8262">
                  <c:v>42798.469456018516</c:v>
                </c:pt>
                <c:pt idx="8263">
                  <c:v>42798.46980324074</c:v>
                </c:pt>
                <c:pt idx="8264">
                  <c:v>42798.470150462963</c:v>
                </c:pt>
                <c:pt idx="8265">
                  <c:v>42798.470497685186</c:v>
                </c:pt>
                <c:pt idx="8266">
                  <c:v>42798.47084490741</c:v>
                </c:pt>
                <c:pt idx="8267">
                  <c:v>42798.471192129633</c:v>
                </c:pt>
                <c:pt idx="8268">
                  <c:v>42798.471539351849</c:v>
                </c:pt>
                <c:pt idx="8269">
                  <c:v>42798.471886574072</c:v>
                </c:pt>
                <c:pt idx="8270">
                  <c:v>42798.472233796296</c:v>
                </c:pt>
                <c:pt idx="8271">
                  <c:v>42798.472581018519</c:v>
                </c:pt>
                <c:pt idx="8272">
                  <c:v>42798.472928240742</c:v>
                </c:pt>
                <c:pt idx="8273">
                  <c:v>42798.473275462966</c:v>
                </c:pt>
                <c:pt idx="8274">
                  <c:v>42798.473622685182</c:v>
                </c:pt>
                <c:pt idx="8275">
                  <c:v>42798.473969907405</c:v>
                </c:pt>
                <c:pt idx="8276">
                  <c:v>42798.474317129629</c:v>
                </c:pt>
                <c:pt idx="8277">
                  <c:v>42798.474664351852</c:v>
                </c:pt>
                <c:pt idx="8278">
                  <c:v>42798.475011574075</c:v>
                </c:pt>
                <c:pt idx="8279">
                  <c:v>42798.475358796299</c:v>
                </c:pt>
                <c:pt idx="8280">
                  <c:v>42798.475706018522</c:v>
                </c:pt>
                <c:pt idx="8281">
                  <c:v>42798.476053240738</c:v>
                </c:pt>
                <c:pt idx="8282">
                  <c:v>42798.476400462961</c:v>
                </c:pt>
                <c:pt idx="8283">
                  <c:v>42798.476747685185</c:v>
                </c:pt>
                <c:pt idx="8284">
                  <c:v>42798.477094907408</c:v>
                </c:pt>
                <c:pt idx="8285">
                  <c:v>42798.477442129632</c:v>
                </c:pt>
                <c:pt idx="8286">
                  <c:v>42798.477789351855</c:v>
                </c:pt>
                <c:pt idx="8287">
                  <c:v>42798.478136574071</c:v>
                </c:pt>
                <c:pt idx="8288">
                  <c:v>42798.478483796294</c:v>
                </c:pt>
                <c:pt idx="8289">
                  <c:v>42798.478831018518</c:v>
                </c:pt>
                <c:pt idx="8290">
                  <c:v>42798.479178240741</c:v>
                </c:pt>
                <c:pt idx="8291">
                  <c:v>42798.479525462964</c:v>
                </c:pt>
                <c:pt idx="8292">
                  <c:v>42798.479872685188</c:v>
                </c:pt>
                <c:pt idx="8293">
                  <c:v>42798.480219907404</c:v>
                </c:pt>
                <c:pt idx="8294">
                  <c:v>42798.480567129627</c:v>
                </c:pt>
                <c:pt idx="8295">
                  <c:v>42798.480914351851</c:v>
                </c:pt>
                <c:pt idx="8296">
                  <c:v>42798.481261574074</c:v>
                </c:pt>
                <c:pt idx="8297">
                  <c:v>42798.481608796297</c:v>
                </c:pt>
                <c:pt idx="8298">
                  <c:v>42798.481956018521</c:v>
                </c:pt>
                <c:pt idx="8299">
                  <c:v>42798.482303240744</c:v>
                </c:pt>
                <c:pt idx="8300">
                  <c:v>42798.48265046296</c:v>
                </c:pt>
                <c:pt idx="8301">
                  <c:v>42798.482997685183</c:v>
                </c:pt>
                <c:pt idx="8302">
                  <c:v>42798.483344907407</c:v>
                </c:pt>
                <c:pt idx="8303">
                  <c:v>42798.48369212963</c:v>
                </c:pt>
                <c:pt idx="8304">
                  <c:v>42798.484039351853</c:v>
                </c:pt>
                <c:pt idx="8305">
                  <c:v>42798.484386574077</c:v>
                </c:pt>
                <c:pt idx="8306">
                  <c:v>42798.484733796293</c:v>
                </c:pt>
                <c:pt idx="8307">
                  <c:v>42798.485081018516</c:v>
                </c:pt>
                <c:pt idx="8308">
                  <c:v>42798.48542824074</c:v>
                </c:pt>
                <c:pt idx="8309">
                  <c:v>42798.485775462963</c:v>
                </c:pt>
                <c:pt idx="8310">
                  <c:v>42798.486122685186</c:v>
                </c:pt>
                <c:pt idx="8311">
                  <c:v>42798.48646990741</c:v>
                </c:pt>
                <c:pt idx="8312">
                  <c:v>42798.486817129633</c:v>
                </c:pt>
                <c:pt idx="8313">
                  <c:v>42798.487164351849</c:v>
                </c:pt>
                <c:pt idx="8314">
                  <c:v>42798.487511574072</c:v>
                </c:pt>
                <c:pt idx="8315">
                  <c:v>42798.487858796296</c:v>
                </c:pt>
                <c:pt idx="8316">
                  <c:v>42798.488206018519</c:v>
                </c:pt>
                <c:pt idx="8317">
                  <c:v>42798.488553240742</c:v>
                </c:pt>
                <c:pt idx="8318">
                  <c:v>42798.488900462966</c:v>
                </c:pt>
                <c:pt idx="8319">
                  <c:v>42798.489247685182</c:v>
                </c:pt>
                <c:pt idx="8320">
                  <c:v>42798.489594907405</c:v>
                </c:pt>
                <c:pt idx="8321">
                  <c:v>42798.489942129629</c:v>
                </c:pt>
                <c:pt idx="8322">
                  <c:v>42798.490289351852</c:v>
                </c:pt>
                <c:pt idx="8323">
                  <c:v>42798.490636574075</c:v>
                </c:pt>
                <c:pt idx="8324">
                  <c:v>42798.490983796299</c:v>
                </c:pt>
                <c:pt idx="8325">
                  <c:v>42798.491331018522</c:v>
                </c:pt>
                <c:pt idx="8326">
                  <c:v>42798.491678240738</c:v>
                </c:pt>
                <c:pt idx="8327">
                  <c:v>42798.492025462961</c:v>
                </c:pt>
                <c:pt idx="8328">
                  <c:v>42798.492372685185</c:v>
                </c:pt>
                <c:pt idx="8329">
                  <c:v>42798.492719907408</c:v>
                </c:pt>
                <c:pt idx="8330">
                  <c:v>42798.493067129632</c:v>
                </c:pt>
                <c:pt idx="8331">
                  <c:v>42798.493414351855</c:v>
                </c:pt>
                <c:pt idx="8332">
                  <c:v>42798.493761574071</c:v>
                </c:pt>
                <c:pt idx="8333">
                  <c:v>42798.494108796294</c:v>
                </c:pt>
                <c:pt idx="8334">
                  <c:v>42798.494456018518</c:v>
                </c:pt>
                <c:pt idx="8335">
                  <c:v>42798.494803240741</c:v>
                </c:pt>
                <c:pt idx="8336">
                  <c:v>42798.495150462964</c:v>
                </c:pt>
                <c:pt idx="8337">
                  <c:v>42798.495497685188</c:v>
                </c:pt>
                <c:pt idx="8338">
                  <c:v>42798.495844907404</c:v>
                </c:pt>
                <c:pt idx="8339">
                  <c:v>42798.496192129627</c:v>
                </c:pt>
                <c:pt idx="8340">
                  <c:v>42798.496539351851</c:v>
                </c:pt>
                <c:pt idx="8341">
                  <c:v>42798.496886574074</c:v>
                </c:pt>
                <c:pt idx="8342">
                  <c:v>42798.497233796297</c:v>
                </c:pt>
                <c:pt idx="8343">
                  <c:v>42798.497581018521</c:v>
                </c:pt>
                <c:pt idx="8344">
                  <c:v>42798.497928240744</c:v>
                </c:pt>
                <c:pt idx="8345">
                  <c:v>42798.49827546296</c:v>
                </c:pt>
                <c:pt idx="8346">
                  <c:v>42798.498622685183</c:v>
                </c:pt>
                <c:pt idx="8347">
                  <c:v>42798.498969907407</c:v>
                </c:pt>
                <c:pt idx="8348">
                  <c:v>42798.49931712963</c:v>
                </c:pt>
                <c:pt idx="8349">
                  <c:v>42798.499664351853</c:v>
                </c:pt>
                <c:pt idx="8350">
                  <c:v>42798.500011574077</c:v>
                </c:pt>
                <c:pt idx="8351">
                  <c:v>42798.500358796293</c:v>
                </c:pt>
                <c:pt idx="8352">
                  <c:v>42798.500706018516</c:v>
                </c:pt>
                <c:pt idx="8353">
                  <c:v>42798.50105324074</c:v>
                </c:pt>
                <c:pt idx="8354">
                  <c:v>42798.501400462963</c:v>
                </c:pt>
                <c:pt idx="8355">
                  <c:v>42798.501747685186</c:v>
                </c:pt>
                <c:pt idx="8356">
                  <c:v>42798.50209490741</c:v>
                </c:pt>
                <c:pt idx="8357">
                  <c:v>42798.502442129633</c:v>
                </c:pt>
                <c:pt idx="8358">
                  <c:v>42798.502789351849</c:v>
                </c:pt>
                <c:pt idx="8359">
                  <c:v>42798.503136574072</c:v>
                </c:pt>
                <c:pt idx="8360">
                  <c:v>42798.503483796296</c:v>
                </c:pt>
                <c:pt idx="8361">
                  <c:v>42798.503831018519</c:v>
                </c:pt>
                <c:pt idx="8362">
                  <c:v>42798.504178240742</c:v>
                </c:pt>
                <c:pt idx="8363">
                  <c:v>42798.504525462966</c:v>
                </c:pt>
                <c:pt idx="8364">
                  <c:v>42798.504872685182</c:v>
                </c:pt>
                <c:pt idx="8365">
                  <c:v>42798.505219907405</c:v>
                </c:pt>
                <c:pt idx="8366">
                  <c:v>42798.505567129629</c:v>
                </c:pt>
                <c:pt idx="8367">
                  <c:v>42798.505914351852</c:v>
                </c:pt>
                <c:pt idx="8368">
                  <c:v>42798.506261574075</c:v>
                </c:pt>
                <c:pt idx="8369">
                  <c:v>42798.506608796299</c:v>
                </c:pt>
                <c:pt idx="8370">
                  <c:v>42798.506956018522</c:v>
                </c:pt>
                <c:pt idx="8371">
                  <c:v>42798.507303240738</c:v>
                </c:pt>
                <c:pt idx="8372">
                  <c:v>42798.507650462961</c:v>
                </c:pt>
                <c:pt idx="8373">
                  <c:v>42798.507997685185</c:v>
                </c:pt>
                <c:pt idx="8374">
                  <c:v>42798.508344907408</c:v>
                </c:pt>
                <c:pt idx="8375">
                  <c:v>42798.508692129632</c:v>
                </c:pt>
                <c:pt idx="8376">
                  <c:v>42798.509039351855</c:v>
                </c:pt>
                <c:pt idx="8377">
                  <c:v>42798.509386574071</c:v>
                </c:pt>
                <c:pt idx="8378">
                  <c:v>42798.509733796294</c:v>
                </c:pt>
                <c:pt idx="8379">
                  <c:v>42798.510081018518</c:v>
                </c:pt>
                <c:pt idx="8380">
                  <c:v>42798.510428240741</c:v>
                </c:pt>
                <c:pt idx="8381">
                  <c:v>42798.510775462964</c:v>
                </c:pt>
                <c:pt idx="8382">
                  <c:v>42798.511122685188</c:v>
                </c:pt>
                <c:pt idx="8383">
                  <c:v>42798.511469907404</c:v>
                </c:pt>
                <c:pt idx="8384">
                  <c:v>42798.511817129627</c:v>
                </c:pt>
                <c:pt idx="8385">
                  <c:v>42798.512164351851</c:v>
                </c:pt>
                <c:pt idx="8386">
                  <c:v>42798.512511574074</c:v>
                </c:pt>
                <c:pt idx="8387">
                  <c:v>42798.512858796297</c:v>
                </c:pt>
                <c:pt idx="8388">
                  <c:v>42798.513206018521</c:v>
                </c:pt>
                <c:pt idx="8389">
                  <c:v>42798.513553240744</c:v>
                </c:pt>
                <c:pt idx="8390">
                  <c:v>42798.51390046296</c:v>
                </c:pt>
                <c:pt idx="8391">
                  <c:v>42798.514247685183</c:v>
                </c:pt>
                <c:pt idx="8392">
                  <c:v>42798.514594907407</c:v>
                </c:pt>
                <c:pt idx="8393">
                  <c:v>42798.51494212963</c:v>
                </c:pt>
                <c:pt idx="8394">
                  <c:v>42798.515289351853</c:v>
                </c:pt>
                <c:pt idx="8395">
                  <c:v>42798.515636574077</c:v>
                </c:pt>
                <c:pt idx="8396">
                  <c:v>42798.515983796293</c:v>
                </c:pt>
                <c:pt idx="8397">
                  <c:v>42798.516331018516</c:v>
                </c:pt>
                <c:pt idx="8398">
                  <c:v>42798.51667824074</c:v>
                </c:pt>
                <c:pt idx="8399">
                  <c:v>42798.517025462963</c:v>
                </c:pt>
                <c:pt idx="8400">
                  <c:v>42798.517372685186</c:v>
                </c:pt>
                <c:pt idx="8401">
                  <c:v>42798.51771990741</c:v>
                </c:pt>
                <c:pt idx="8402">
                  <c:v>42798.518067129633</c:v>
                </c:pt>
                <c:pt idx="8403">
                  <c:v>42798.518414351849</c:v>
                </c:pt>
                <c:pt idx="8404">
                  <c:v>42798.518761574072</c:v>
                </c:pt>
                <c:pt idx="8405">
                  <c:v>42798.519108796296</c:v>
                </c:pt>
                <c:pt idx="8406">
                  <c:v>42798.519456018519</c:v>
                </c:pt>
                <c:pt idx="8407">
                  <c:v>42798.519803240742</c:v>
                </c:pt>
                <c:pt idx="8408">
                  <c:v>42798.520150462966</c:v>
                </c:pt>
                <c:pt idx="8409">
                  <c:v>42798.520497685182</c:v>
                </c:pt>
                <c:pt idx="8410">
                  <c:v>42798.520844907405</c:v>
                </c:pt>
                <c:pt idx="8411">
                  <c:v>42798.521192129629</c:v>
                </c:pt>
                <c:pt idx="8412">
                  <c:v>42798.521539351852</c:v>
                </c:pt>
                <c:pt idx="8413">
                  <c:v>42798.521886574075</c:v>
                </c:pt>
                <c:pt idx="8414">
                  <c:v>42798.522233796299</c:v>
                </c:pt>
                <c:pt idx="8415">
                  <c:v>42798.522581018522</c:v>
                </c:pt>
                <c:pt idx="8416">
                  <c:v>42798.522928240738</c:v>
                </c:pt>
                <c:pt idx="8417">
                  <c:v>42798.523275462961</c:v>
                </c:pt>
                <c:pt idx="8418">
                  <c:v>42798.523622685185</c:v>
                </c:pt>
                <c:pt idx="8419">
                  <c:v>42798.523969907408</c:v>
                </c:pt>
                <c:pt idx="8420">
                  <c:v>42798.524317129632</c:v>
                </c:pt>
                <c:pt idx="8421">
                  <c:v>42798.524664351855</c:v>
                </c:pt>
                <c:pt idx="8422">
                  <c:v>42798.525011574071</c:v>
                </c:pt>
                <c:pt idx="8423">
                  <c:v>42798.525358796294</c:v>
                </c:pt>
                <c:pt idx="8424">
                  <c:v>42798.525706018518</c:v>
                </c:pt>
                <c:pt idx="8425">
                  <c:v>42798.526053240741</c:v>
                </c:pt>
                <c:pt idx="8426">
                  <c:v>42798.526400462964</c:v>
                </c:pt>
                <c:pt idx="8427">
                  <c:v>42798.526747685188</c:v>
                </c:pt>
                <c:pt idx="8428">
                  <c:v>42798.527094907404</c:v>
                </c:pt>
                <c:pt idx="8429">
                  <c:v>42798.527442129627</c:v>
                </c:pt>
                <c:pt idx="8430">
                  <c:v>42798.527789351851</c:v>
                </c:pt>
                <c:pt idx="8431">
                  <c:v>42798.528136574074</c:v>
                </c:pt>
                <c:pt idx="8432">
                  <c:v>42798.528483796297</c:v>
                </c:pt>
                <c:pt idx="8433">
                  <c:v>42798.528831018521</c:v>
                </c:pt>
                <c:pt idx="8434">
                  <c:v>42798.529178240744</c:v>
                </c:pt>
                <c:pt idx="8435">
                  <c:v>42798.52952546296</c:v>
                </c:pt>
                <c:pt idx="8436">
                  <c:v>42798.529872685183</c:v>
                </c:pt>
                <c:pt idx="8437">
                  <c:v>42798.530219907407</c:v>
                </c:pt>
                <c:pt idx="8438">
                  <c:v>42798.53056712963</c:v>
                </c:pt>
                <c:pt idx="8439">
                  <c:v>42798.530914351853</c:v>
                </c:pt>
                <c:pt idx="8440">
                  <c:v>42798.531261574077</c:v>
                </c:pt>
                <c:pt idx="8441">
                  <c:v>42798.531608796293</c:v>
                </c:pt>
                <c:pt idx="8442">
                  <c:v>42798.531956018516</c:v>
                </c:pt>
                <c:pt idx="8443">
                  <c:v>42798.53230324074</c:v>
                </c:pt>
                <c:pt idx="8444">
                  <c:v>42798.532650462963</c:v>
                </c:pt>
                <c:pt idx="8445">
                  <c:v>42798.532997685186</c:v>
                </c:pt>
                <c:pt idx="8446">
                  <c:v>42798.53334490741</c:v>
                </c:pt>
                <c:pt idx="8447">
                  <c:v>42798.533692129633</c:v>
                </c:pt>
                <c:pt idx="8448">
                  <c:v>42798.534039351849</c:v>
                </c:pt>
                <c:pt idx="8449">
                  <c:v>42798.534386574072</c:v>
                </c:pt>
                <c:pt idx="8450">
                  <c:v>42798.534733796296</c:v>
                </c:pt>
                <c:pt idx="8451">
                  <c:v>42798.535081018519</c:v>
                </c:pt>
                <c:pt idx="8452">
                  <c:v>42798.535428240742</c:v>
                </c:pt>
                <c:pt idx="8453">
                  <c:v>42798.535775462966</c:v>
                </c:pt>
                <c:pt idx="8454">
                  <c:v>42798.536122685182</c:v>
                </c:pt>
                <c:pt idx="8455">
                  <c:v>42798.536469907405</c:v>
                </c:pt>
                <c:pt idx="8456">
                  <c:v>42798.536817129629</c:v>
                </c:pt>
                <c:pt idx="8457">
                  <c:v>42798.537164351852</c:v>
                </c:pt>
                <c:pt idx="8458">
                  <c:v>42798.537511574075</c:v>
                </c:pt>
                <c:pt idx="8459">
                  <c:v>42798.537858796299</c:v>
                </c:pt>
                <c:pt idx="8460">
                  <c:v>42798.538206018522</c:v>
                </c:pt>
                <c:pt idx="8461">
                  <c:v>42798.538553240738</c:v>
                </c:pt>
                <c:pt idx="8462">
                  <c:v>42798.538900462961</c:v>
                </c:pt>
                <c:pt idx="8463">
                  <c:v>42798.539247685185</c:v>
                </c:pt>
                <c:pt idx="8464">
                  <c:v>42798.539594907408</c:v>
                </c:pt>
                <c:pt idx="8465">
                  <c:v>42798.539942129632</c:v>
                </c:pt>
                <c:pt idx="8466">
                  <c:v>42798.540289351855</c:v>
                </c:pt>
                <c:pt idx="8467">
                  <c:v>42798.540636574071</c:v>
                </c:pt>
                <c:pt idx="8468">
                  <c:v>42798.540983796294</c:v>
                </c:pt>
                <c:pt idx="8469">
                  <c:v>42798.541331018518</c:v>
                </c:pt>
                <c:pt idx="8470">
                  <c:v>42798.541678240741</c:v>
                </c:pt>
                <c:pt idx="8471">
                  <c:v>42798.542025462964</c:v>
                </c:pt>
                <c:pt idx="8472">
                  <c:v>42798.542372685188</c:v>
                </c:pt>
                <c:pt idx="8473">
                  <c:v>42798.542719907404</c:v>
                </c:pt>
                <c:pt idx="8474">
                  <c:v>42798.543067129627</c:v>
                </c:pt>
                <c:pt idx="8475">
                  <c:v>42798.543414351851</c:v>
                </c:pt>
                <c:pt idx="8476">
                  <c:v>42798.543761574074</c:v>
                </c:pt>
                <c:pt idx="8477">
                  <c:v>42798.544108796297</c:v>
                </c:pt>
                <c:pt idx="8478">
                  <c:v>42798.544456018521</c:v>
                </c:pt>
                <c:pt idx="8479">
                  <c:v>42798.544803240744</c:v>
                </c:pt>
                <c:pt idx="8480">
                  <c:v>42798.54515046296</c:v>
                </c:pt>
                <c:pt idx="8481">
                  <c:v>42798.545497685183</c:v>
                </c:pt>
                <c:pt idx="8482">
                  <c:v>42798.545844907407</c:v>
                </c:pt>
                <c:pt idx="8483">
                  <c:v>42798.54619212963</c:v>
                </c:pt>
                <c:pt idx="8484">
                  <c:v>42798.546539351853</c:v>
                </c:pt>
                <c:pt idx="8485">
                  <c:v>42798.546886574077</c:v>
                </c:pt>
                <c:pt idx="8486">
                  <c:v>42798.547233796293</c:v>
                </c:pt>
                <c:pt idx="8487">
                  <c:v>42798.547581018516</c:v>
                </c:pt>
                <c:pt idx="8488">
                  <c:v>42798.54792824074</c:v>
                </c:pt>
                <c:pt idx="8489">
                  <c:v>42798.548275462963</c:v>
                </c:pt>
                <c:pt idx="8490">
                  <c:v>42798.548622685186</c:v>
                </c:pt>
                <c:pt idx="8491">
                  <c:v>42798.54896990741</c:v>
                </c:pt>
                <c:pt idx="8492">
                  <c:v>42798.549317129633</c:v>
                </c:pt>
                <c:pt idx="8493">
                  <c:v>42798.549664351849</c:v>
                </c:pt>
                <c:pt idx="8494">
                  <c:v>42798.550011574072</c:v>
                </c:pt>
                <c:pt idx="8495">
                  <c:v>42798.550358796296</c:v>
                </c:pt>
              </c:numCache>
            </c:numRef>
          </c:xVal>
          <c:yVal>
            <c:numRef>
              <c:f>'all 4 data'!$D$2:$D$8497</c:f>
              <c:numCache>
                <c:formatCode>0.00E+00</c:formatCode>
                <c:ptCount val="8496"/>
                <c:pt idx="0">
                  <c:v>6.2141999999999991E-7</c:v>
                </c:pt>
                <c:pt idx="1">
                  <c:v>6.2137000000000001E-7</c:v>
                </c:pt>
                <c:pt idx="2">
                  <c:v>6.2122999999999996E-7</c:v>
                </c:pt>
                <c:pt idx="3">
                  <c:v>6.2129000000000003E-7</c:v>
                </c:pt>
                <c:pt idx="4">
                  <c:v>6.2172000000000004E-7</c:v>
                </c:pt>
                <c:pt idx="5">
                  <c:v>6.2139999999999999E-7</c:v>
                </c:pt>
                <c:pt idx="6">
                  <c:v>6.2127999999999996E-7</c:v>
                </c:pt>
                <c:pt idx="7">
                  <c:v>6.2117E-7</c:v>
                </c:pt>
                <c:pt idx="8">
                  <c:v>6.2132999999999997E-7</c:v>
                </c:pt>
                <c:pt idx="9">
                  <c:v>6.2119000000000002E-7</c:v>
                </c:pt>
                <c:pt idx="10">
                  <c:v>6.2132999999999997E-7</c:v>
                </c:pt>
                <c:pt idx="11">
                  <c:v>6.2127999999999996E-7</c:v>
                </c:pt>
                <c:pt idx="12">
                  <c:v>6.2127E-7</c:v>
                </c:pt>
                <c:pt idx="13">
                  <c:v>6.2127E-7</c:v>
                </c:pt>
                <c:pt idx="14">
                  <c:v>6.2132000000000001E-7</c:v>
                </c:pt>
                <c:pt idx="15">
                  <c:v>6.2126000000000005E-7</c:v>
                </c:pt>
                <c:pt idx="16">
                  <c:v>6.2124999999999998E-7</c:v>
                </c:pt>
                <c:pt idx="17">
                  <c:v>6.2117E-7</c:v>
                </c:pt>
                <c:pt idx="18">
                  <c:v>6.2100000000000007E-7</c:v>
                </c:pt>
                <c:pt idx="19">
                  <c:v>6.2145E-7</c:v>
                </c:pt>
                <c:pt idx="20">
                  <c:v>6.2096999999999998E-7</c:v>
                </c:pt>
                <c:pt idx="21">
                  <c:v>6.2091999999999998E-7</c:v>
                </c:pt>
                <c:pt idx="22">
                  <c:v>6.2114999999999997E-7</c:v>
                </c:pt>
                <c:pt idx="23">
                  <c:v>6.2110999999999993E-7</c:v>
                </c:pt>
                <c:pt idx="24">
                  <c:v>6.2101999999999999E-7</c:v>
                </c:pt>
                <c:pt idx="25">
                  <c:v>6.2075000000000005E-7</c:v>
                </c:pt>
                <c:pt idx="26">
                  <c:v>6.2100000000000007E-7</c:v>
                </c:pt>
                <c:pt idx="27">
                  <c:v>6.2117E-7</c:v>
                </c:pt>
                <c:pt idx="28">
                  <c:v>6.2113000000000006E-7</c:v>
                </c:pt>
                <c:pt idx="29">
                  <c:v>6.2091999999999998E-7</c:v>
                </c:pt>
                <c:pt idx="30">
                  <c:v>6.2114999999999997E-7</c:v>
                </c:pt>
                <c:pt idx="31">
                  <c:v>6.2114000000000002E-7</c:v>
                </c:pt>
                <c:pt idx="32">
                  <c:v>6.2119000000000002E-7</c:v>
                </c:pt>
                <c:pt idx="33">
                  <c:v>6.2106000000000003E-7</c:v>
                </c:pt>
                <c:pt idx="34">
                  <c:v>6.2107999999999995E-7</c:v>
                </c:pt>
                <c:pt idx="35">
                  <c:v>6.2078000000000003E-7</c:v>
                </c:pt>
                <c:pt idx="36">
                  <c:v>6.2096000000000002E-7</c:v>
                </c:pt>
                <c:pt idx="37">
                  <c:v>6.2099E-7</c:v>
                </c:pt>
                <c:pt idx="38">
                  <c:v>6.2104999999999997E-7</c:v>
                </c:pt>
                <c:pt idx="39">
                  <c:v>6.2078000000000003E-7</c:v>
                </c:pt>
                <c:pt idx="40">
                  <c:v>6.2093000000000004E-7</c:v>
                </c:pt>
                <c:pt idx="41">
                  <c:v>6.2107000000000009E-7</c:v>
                </c:pt>
                <c:pt idx="42">
                  <c:v>6.2114999999999997E-7</c:v>
                </c:pt>
                <c:pt idx="43">
                  <c:v>6.2099E-7</c:v>
                </c:pt>
                <c:pt idx="44">
                  <c:v>6.2090000000000006E-7</c:v>
                </c:pt>
                <c:pt idx="45">
                  <c:v>6.2073000000000003E-7</c:v>
                </c:pt>
                <c:pt idx="46">
                  <c:v>6.2097999999999994E-7</c:v>
                </c:pt>
                <c:pt idx="47">
                  <c:v>6.2100000000000007E-7</c:v>
                </c:pt>
                <c:pt idx="48">
                  <c:v>6.2076999999999997E-7</c:v>
                </c:pt>
                <c:pt idx="49">
                  <c:v>6.2065000000000004E-7</c:v>
                </c:pt>
                <c:pt idx="50">
                  <c:v>6.2091000000000002E-7</c:v>
                </c:pt>
                <c:pt idx="51">
                  <c:v>6.2091999999999998E-7</c:v>
                </c:pt>
                <c:pt idx="52">
                  <c:v>6.2084999999999995E-7</c:v>
                </c:pt>
                <c:pt idx="53">
                  <c:v>6.2081000000000001E-7</c:v>
                </c:pt>
                <c:pt idx="54">
                  <c:v>6.2075000000000005E-7</c:v>
                </c:pt>
                <c:pt idx="55">
                  <c:v>6.2073000000000003E-7</c:v>
                </c:pt>
                <c:pt idx="56">
                  <c:v>6.2086000000000002E-7</c:v>
                </c:pt>
                <c:pt idx="57">
                  <c:v>6.2065000000000004E-7</c:v>
                </c:pt>
                <c:pt idx="58">
                  <c:v>6.2078000000000003E-7</c:v>
                </c:pt>
                <c:pt idx="59">
                  <c:v>6.2093000000000004E-7</c:v>
                </c:pt>
                <c:pt idx="60">
                  <c:v>6.2063999999999998E-7</c:v>
                </c:pt>
                <c:pt idx="61">
                  <c:v>6.2084999999999995E-7</c:v>
                </c:pt>
                <c:pt idx="62">
                  <c:v>6.2068000000000002E-7</c:v>
                </c:pt>
                <c:pt idx="63">
                  <c:v>6.2061E-7</c:v>
                </c:pt>
                <c:pt idx="64">
                  <c:v>6.2053999999999997E-7</c:v>
                </c:pt>
                <c:pt idx="65">
                  <c:v>6.2078999999999999E-7</c:v>
                </c:pt>
                <c:pt idx="66">
                  <c:v>6.2056999999999995E-7</c:v>
                </c:pt>
                <c:pt idx="67">
                  <c:v>6.2061E-7</c:v>
                </c:pt>
                <c:pt idx="68">
                  <c:v>6.2068999999999998E-7</c:v>
                </c:pt>
                <c:pt idx="69">
                  <c:v>6.2073000000000003E-7</c:v>
                </c:pt>
                <c:pt idx="70">
                  <c:v>6.2065000000000004E-7</c:v>
                </c:pt>
                <c:pt idx="71">
                  <c:v>6.2072000000000007E-7</c:v>
                </c:pt>
                <c:pt idx="72">
                  <c:v>6.2073999999999999E-7</c:v>
                </c:pt>
                <c:pt idx="73">
                  <c:v>6.2053999999999997E-7</c:v>
                </c:pt>
                <c:pt idx="74">
                  <c:v>6.2066E-7</c:v>
                </c:pt>
                <c:pt idx="75">
                  <c:v>6.2065000000000004E-7</c:v>
                </c:pt>
                <c:pt idx="76">
                  <c:v>6.2071E-7</c:v>
                </c:pt>
                <c:pt idx="77">
                  <c:v>6.2043999999999996E-7</c:v>
                </c:pt>
                <c:pt idx="78">
                  <c:v>6.2024000000000005E-7</c:v>
                </c:pt>
                <c:pt idx="79">
                  <c:v>6.2035000000000002E-7</c:v>
                </c:pt>
                <c:pt idx="80">
                  <c:v>6.2045999999999999E-7</c:v>
                </c:pt>
                <c:pt idx="81">
                  <c:v>6.2068000000000002E-7</c:v>
                </c:pt>
                <c:pt idx="82">
                  <c:v>6.2059000000000008E-7</c:v>
                </c:pt>
                <c:pt idx="83">
                  <c:v>6.2058000000000002E-7</c:v>
                </c:pt>
                <c:pt idx="84">
                  <c:v>6.2063999999999998E-7</c:v>
                </c:pt>
                <c:pt idx="85">
                  <c:v>6.2053999999999997E-7</c:v>
                </c:pt>
                <c:pt idx="86">
                  <c:v>6.2053000000000001E-7</c:v>
                </c:pt>
                <c:pt idx="87">
                  <c:v>6.2046999999999994E-7</c:v>
                </c:pt>
                <c:pt idx="88">
                  <c:v>6.2043999999999996E-7</c:v>
                </c:pt>
                <c:pt idx="89">
                  <c:v>6.2050999999999999E-7</c:v>
                </c:pt>
                <c:pt idx="90">
                  <c:v>6.2030000000000002E-7</c:v>
                </c:pt>
                <c:pt idx="91">
                  <c:v>6.2043999999999996E-7</c:v>
                </c:pt>
                <c:pt idx="92">
                  <c:v>6.2025999999999997E-7</c:v>
                </c:pt>
                <c:pt idx="93">
                  <c:v>6.2035000000000002E-7</c:v>
                </c:pt>
                <c:pt idx="94">
                  <c:v>6.2017000000000003E-7</c:v>
                </c:pt>
                <c:pt idx="95">
                  <c:v>6.2034000000000006E-7</c:v>
                </c:pt>
                <c:pt idx="96">
                  <c:v>6.2038999999999996E-7</c:v>
                </c:pt>
                <c:pt idx="97">
                  <c:v>6.2035999999999998E-7</c:v>
                </c:pt>
                <c:pt idx="98">
                  <c:v>6.2042000000000005E-7</c:v>
                </c:pt>
                <c:pt idx="99">
                  <c:v>6.2025000000000001E-7</c:v>
                </c:pt>
                <c:pt idx="100">
                  <c:v>6.2033E-7</c:v>
                </c:pt>
                <c:pt idx="101">
                  <c:v>6.2015E-7</c:v>
                </c:pt>
                <c:pt idx="102">
                  <c:v>6.2005999999999996E-7</c:v>
                </c:pt>
                <c:pt idx="103">
                  <c:v>6.2030000000000002E-7</c:v>
                </c:pt>
                <c:pt idx="104">
                  <c:v>6.2007000000000002E-7</c:v>
                </c:pt>
                <c:pt idx="105">
                  <c:v>6.2017999999999999E-7</c:v>
                </c:pt>
                <c:pt idx="106">
                  <c:v>6.2002000000000002E-7</c:v>
                </c:pt>
                <c:pt idx="107">
                  <c:v>6.1997000000000001E-7</c:v>
                </c:pt>
                <c:pt idx="108">
                  <c:v>6.2005999999999996E-7</c:v>
                </c:pt>
                <c:pt idx="109">
                  <c:v>6.2021999999999992E-7</c:v>
                </c:pt>
                <c:pt idx="110">
                  <c:v>6.2021999999999992E-7</c:v>
                </c:pt>
                <c:pt idx="111">
                  <c:v>6.2002999999999997E-7</c:v>
                </c:pt>
                <c:pt idx="112">
                  <c:v>6.2018999999999994E-7</c:v>
                </c:pt>
                <c:pt idx="113">
                  <c:v>6.2027000000000003E-7</c:v>
                </c:pt>
                <c:pt idx="114">
                  <c:v>6.1992000000000001E-7</c:v>
                </c:pt>
                <c:pt idx="115">
                  <c:v>6.2037000000000004E-7</c:v>
                </c:pt>
                <c:pt idx="116">
                  <c:v>6.2015999999999996E-7</c:v>
                </c:pt>
                <c:pt idx="117">
                  <c:v>6.2018999999999994E-7</c:v>
                </c:pt>
                <c:pt idx="118">
                  <c:v>6.2025000000000001E-7</c:v>
                </c:pt>
                <c:pt idx="119">
                  <c:v>6.2007000000000002E-7</c:v>
                </c:pt>
                <c:pt idx="120">
                  <c:v>6.1996000000000005E-7</c:v>
                </c:pt>
                <c:pt idx="121">
                  <c:v>6.2017000000000003E-7</c:v>
                </c:pt>
                <c:pt idx="122">
                  <c:v>6.201E-7</c:v>
                </c:pt>
                <c:pt idx="123">
                  <c:v>6.1999999999999999E-7</c:v>
                </c:pt>
                <c:pt idx="124">
                  <c:v>6.1996000000000005E-7</c:v>
                </c:pt>
                <c:pt idx="125">
                  <c:v>6.2083000000000003E-7</c:v>
                </c:pt>
                <c:pt idx="126">
                  <c:v>6.2008999999999994E-7</c:v>
                </c:pt>
                <c:pt idx="127">
                  <c:v>6.1984999999999998E-7</c:v>
                </c:pt>
                <c:pt idx="128">
                  <c:v>6.2002999999999997E-7</c:v>
                </c:pt>
                <c:pt idx="129">
                  <c:v>6.2015E-7</c:v>
                </c:pt>
                <c:pt idx="130">
                  <c:v>6.1984999999999998E-7</c:v>
                </c:pt>
                <c:pt idx="131">
                  <c:v>6.1980999999999994E-7</c:v>
                </c:pt>
                <c:pt idx="132">
                  <c:v>6.1984999999999998E-7</c:v>
                </c:pt>
                <c:pt idx="133">
                  <c:v>6.1999000000000003E-7</c:v>
                </c:pt>
                <c:pt idx="134">
                  <c:v>6.1999000000000003E-7</c:v>
                </c:pt>
                <c:pt idx="135">
                  <c:v>6.1976000000000004E-7</c:v>
                </c:pt>
                <c:pt idx="136">
                  <c:v>6.1967999999999995E-7</c:v>
                </c:pt>
                <c:pt idx="137">
                  <c:v>6.1971999999999999E-7</c:v>
                </c:pt>
                <c:pt idx="138">
                  <c:v>6.1980999999999994E-7</c:v>
                </c:pt>
                <c:pt idx="139">
                  <c:v>6.1989999999999999E-7</c:v>
                </c:pt>
                <c:pt idx="140">
                  <c:v>6.1977E-7</c:v>
                </c:pt>
                <c:pt idx="141">
                  <c:v>6.2004000000000004E-7</c:v>
                </c:pt>
                <c:pt idx="142">
                  <c:v>6.1973000000000006E-7</c:v>
                </c:pt>
                <c:pt idx="143">
                  <c:v>6.1970999999999993E-7</c:v>
                </c:pt>
                <c:pt idx="144">
                  <c:v>6.1987999999999996E-7</c:v>
                </c:pt>
                <c:pt idx="145">
                  <c:v>6.1990999999999994E-7</c:v>
                </c:pt>
                <c:pt idx="146">
                  <c:v>6.1977E-7</c:v>
                </c:pt>
                <c:pt idx="147">
                  <c:v>6.1967999999999995E-7</c:v>
                </c:pt>
                <c:pt idx="148">
                  <c:v>6.1982E-7</c:v>
                </c:pt>
                <c:pt idx="149">
                  <c:v>6.1964999999999997E-7</c:v>
                </c:pt>
                <c:pt idx="150">
                  <c:v>6.1961999999999999E-7</c:v>
                </c:pt>
                <c:pt idx="151">
                  <c:v>6.2015E-7</c:v>
                </c:pt>
                <c:pt idx="152">
                  <c:v>6.1959E-7</c:v>
                </c:pt>
                <c:pt idx="153">
                  <c:v>6.1963000000000005E-7</c:v>
                </c:pt>
                <c:pt idx="154">
                  <c:v>6.1977E-7</c:v>
                </c:pt>
                <c:pt idx="155">
                  <c:v>6.2022999999999999E-7</c:v>
                </c:pt>
                <c:pt idx="156">
                  <c:v>6.1997999999999997E-7</c:v>
                </c:pt>
                <c:pt idx="157">
                  <c:v>6.1938999999999999E-7</c:v>
                </c:pt>
                <c:pt idx="158">
                  <c:v>6.1959E-7</c:v>
                </c:pt>
                <c:pt idx="159">
                  <c:v>6.1956000000000002E-7</c:v>
                </c:pt>
                <c:pt idx="160">
                  <c:v>6.1966000000000003E-7</c:v>
                </c:pt>
                <c:pt idx="161">
                  <c:v>6.1938000000000003E-7</c:v>
                </c:pt>
                <c:pt idx="162">
                  <c:v>6.1946000000000002E-7</c:v>
                </c:pt>
                <c:pt idx="163">
                  <c:v>6.1954E-7</c:v>
                </c:pt>
                <c:pt idx="164">
                  <c:v>6.1969000000000001E-7</c:v>
                </c:pt>
                <c:pt idx="165">
                  <c:v>6.1956000000000002E-7</c:v>
                </c:pt>
                <c:pt idx="166">
                  <c:v>6.1928999999999998E-7</c:v>
                </c:pt>
                <c:pt idx="167">
                  <c:v>6.1954E-7</c:v>
                </c:pt>
                <c:pt idx="168">
                  <c:v>6.1946999999999997E-7</c:v>
                </c:pt>
                <c:pt idx="169">
                  <c:v>6.1931E-7</c:v>
                </c:pt>
                <c:pt idx="170">
                  <c:v>6.1961000000000003E-7</c:v>
                </c:pt>
                <c:pt idx="171">
                  <c:v>6.1946000000000002E-7</c:v>
                </c:pt>
                <c:pt idx="172">
                  <c:v>6.1966999999999999E-7</c:v>
                </c:pt>
                <c:pt idx="173">
                  <c:v>6.1919999999999993E-7</c:v>
                </c:pt>
                <c:pt idx="174">
                  <c:v>6.1951999999999998E-7</c:v>
                </c:pt>
                <c:pt idx="175">
                  <c:v>6.1949E-7</c:v>
                </c:pt>
                <c:pt idx="176">
                  <c:v>6.1929999999999994E-7</c:v>
                </c:pt>
                <c:pt idx="177">
                  <c:v>6.1922000000000006E-7</c:v>
                </c:pt>
                <c:pt idx="178">
                  <c:v>6.1954E-7</c:v>
                </c:pt>
                <c:pt idx="179">
                  <c:v>6.1945000000000006E-7</c:v>
                </c:pt>
                <c:pt idx="180">
                  <c:v>6.1913999999999997E-7</c:v>
                </c:pt>
                <c:pt idx="181">
                  <c:v>6.1915999999999999E-7</c:v>
                </c:pt>
                <c:pt idx="182">
                  <c:v>6.1922000000000006E-7</c:v>
                </c:pt>
                <c:pt idx="183">
                  <c:v>6.1923000000000002E-7</c:v>
                </c:pt>
                <c:pt idx="184">
                  <c:v>6.1926E-7</c:v>
                </c:pt>
                <c:pt idx="185">
                  <c:v>6.1900000000000002E-7</c:v>
                </c:pt>
                <c:pt idx="186">
                  <c:v>6.1926E-7</c:v>
                </c:pt>
                <c:pt idx="187">
                  <c:v>6.1928000000000002E-7</c:v>
                </c:pt>
                <c:pt idx="188">
                  <c:v>6.1900999999999998E-7</c:v>
                </c:pt>
                <c:pt idx="189">
                  <c:v>6.1887999999999999E-7</c:v>
                </c:pt>
                <c:pt idx="190">
                  <c:v>6.1905999999999999E-7</c:v>
                </c:pt>
                <c:pt idx="191">
                  <c:v>6.1900000000000002E-7</c:v>
                </c:pt>
                <c:pt idx="192">
                  <c:v>6.1923999999999998E-7</c:v>
                </c:pt>
                <c:pt idx="193">
                  <c:v>6.1913000000000001E-7</c:v>
                </c:pt>
                <c:pt idx="194">
                  <c:v>6.1885999999999997E-7</c:v>
                </c:pt>
                <c:pt idx="195">
                  <c:v>6.1885999999999997E-7</c:v>
                </c:pt>
                <c:pt idx="196">
                  <c:v>6.1881999999999993E-7</c:v>
                </c:pt>
                <c:pt idx="197">
                  <c:v>6.1910999999999999E-7</c:v>
                </c:pt>
                <c:pt idx="198">
                  <c:v>6.1898E-7</c:v>
                </c:pt>
                <c:pt idx="199">
                  <c:v>6.1923000000000002E-7</c:v>
                </c:pt>
                <c:pt idx="200">
                  <c:v>6.1880999999999997E-7</c:v>
                </c:pt>
                <c:pt idx="201">
                  <c:v>6.1891000000000008E-7</c:v>
                </c:pt>
                <c:pt idx="202">
                  <c:v>6.1887999999999999E-7</c:v>
                </c:pt>
                <c:pt idx="203">
                  <c:v>6.1880999999999997E-7</c:v>
                </c:pt>
                <c:pt idx="204">
                  <c:v>6.1887999999999999E-7</c:v>
                </c:pt>
                <c:pt idx="205">
                  <c:v>6.1882999999999999E-7</c:v>
                </c:pt>
                <c:pt idx="206">
                  <c:v>6.1910999999999999E-7</c:v>
                </c:pt>
                <c:pt idx="207">
                  <c:v>6.1885999999999997E-7</c:v>
                </c:pt>
                <c:pt idx="208">
                  <c:v>6.1894000000000006E-7</c:v>
                </c:pt>
                <c:pt idx="209">
                  <c:v>6.1877000000000003E-7</c:v>
                </c:pt>
                <c:pt idx="210">
                  <c:v>6.1872999999999998E-7</c:v>
                </c:pt>
                <c:pt idx="211">
                  <c:v>6.1847999999999996E-7</c:v>
                </c:pt>
                <c:pt idx="212">
                  <c:v>6.1895000000000002E-7</c:v>
                </c:pt>
                <c:pt idx="213">
                  <c:v>6.1898E-7</c:v>
                </c:pt>
                <c:pt idx="214">
                  <c:v>6.1877999999999999E-7</c:v>
                </c:pt>
                <c:pt idx="215">
                  <c:v>6.1862999999999997E-7</c:v>
                </c:pt>
                <c:pt idx="216">
                  <c:v>6.1888999999999995E-7</c:v>
                </c:pt>
                <c:pt idx="217">
                  <c:v>6.1880999999999997E-7</c:v>
                </c:pt>
                <c:pt idx="218">
                  <c:v>6.1853999999999993E-7</c:v>
                </c:pt>
                <c:pt idx="219">
                  <c:v>6.1877999999999999E-7</c:v>
                </c:pt>
                <c:pt idx="220">
                  <c:v>6.1898E-7</c:v>
                </c:pt>
                <c:pt idx="221">
                  <c:v>6.1872000000000002E-7</c:v>
                </c:pt>
                <c:pt idx="222">
                  <c:v>6.1884000000000005E-7</c:v>
                </c:pt>
                <c:pt idx="223">
                  <c:v>6.1875999999999996E-7</c:v>
                </c:pt>
                <c:pt idx="224">
                  <c:v>6.1881999999999993E-7</c:v>
                </c:pt>
                <c:pt idx="225">
                  <c:v>6.1872999999999998E-7</c:v>
                </c:pt>
                <c:pt idx="226">
                  <c:v>6.1853999999999993E-7</c:v>
                </c:pt>
                <c:pt idx="227">
                  <c:v>6.1864000000000004E-7</c:v>
                </c:pt>
                <c:pt idx="228">
                  <c:v>6.187E-7</c:v>
                </c:pt>
                <c:pt idx="229">
                  <c:v>6.1839000000000002E-7</c:v>
                </c:pt>
                <c:pt idx="230">
                  <c:v>6.187E-7</c:v>
                </c:pt>
                <c:pt idx="231">
                  <c:v>6.1862999999999997E-7</c:v>
                </c:pt>
                <c:pt idx="232">
                  <c:v>6.1850000000000009E-7</c:v>
                </c:pt>
                <c:pt idx="233">
                  <c:v>6.1860999999999995E-7</c:v>
                </c:pt>
                <c:pt idx="234">
                  <c:v>6.1834999999999998E-7</c:v>
                </c:pt>
                <c:pt idx="235">
                  <c:v>6.1859999999999999E-7</c:v>
                </c:pt>
                <c:pt idx="236">
                  <c:v>6.1850000000000009E-7</c:v>
                </c:pt>
                <c:pt idx="237">
                  <c:v>6.1821999999999999E-7</c:v>
                </c:pt>
                <c:pt idx="238">
                  <c:v>6.1839999999999998E-7</c:v>
                </c:pt>
                <c:pt idx="239">
                  <c:v>6.1815000000000007E-7</c:v>
                </c:pt>
                <c:pt idx="240">
                  <c:v>6.1857999999999997E-7</c:v>
                </c:pt>
                <c:pt idx="241">
                  <c:v>6.1853999999999993E-7</c:v>
                </c:pt>
                <c:pt idx="242">
                  <c:v>6.1843999999999992E-7</c:v>
                </c:pt>
                <c:pt idx="243">
                  <c:v>6.1831000000000004E-7</c:v>
                </c:pt>
                <c:pt idx="244">
                  <c:v>6.1827999999999995E-7</c:v>
                </c:pt>
                <c:pt idx="245">
                  <c:v>6.1849000000000003E-7</c:v>
                </c:pt>
                <c:pt idx="246">
                  <c:v>6.1847000000000001E-7</c:v>
                </c:pt>
                <c:pt idx="247">
                  <c:v>6.1854999999999999E-7</c:v>
                </c:pt>
                <c:pt idx="248">
                  <c:v>6.1844999999999998E-7</c:v>
                </c:pt>
                <c:pt idx="249">
                  <c:v>6.1847000000000001E-7</c:v>
                </c:pt>
                <c:pt idx="250">
                  <c:v>6.1837E-7</c:v>
                </c:pt>
                <c:pt idx="251">
                  <c:v>6.1805000000000006E-7</c:v>
                </c:pt>
                <c:pt idx="252">
                  <c:v>6.1837E-7</c:v>
                </c:pt>
                <c:pt idx="253">
                  <c:v>6.1843999999999992E-7</c:v>
                </c:pt>
                <c:pt idx="254">
                  <c:v>6.1850999999999994E-7</c:v>
                </c:pt>
                <c:pt idx="255">
                  <c:v>6.1840999999999994E-7</c:v>
                </c:pt>
                <c:pt idx="256">
                  <c:v>6.1824999999999997E-7</c:v>
                </c:pt>
                <c:pt idx="257">
                  <c:v>6.1819999999999996E-7</c:v>
                </c:pt>
                <c:pt idx="258">
                  <c:v>6.1834000000000002E-7</c:v>
                </c:pt>
                <c:pt idx="259">
                  <c:v>6.1809999999999996E-7</c:v>
                </c:pt>
                <c:pt idx="260">
                  <c:v>6.1859000000000004E-7</c:v>
                </c:pt>
                <c:pt idx="261">
                  <c:v>6.1824999999999997E-7</c:v>
                </c:pt>
                <c:pt idx="262">
                  <c:v>6.1816999999999998E-7</c:v>
                </c:pt>
                <c:pt idx="263">
                  <c:v>6.1857000000000001E-7</c:v>
                </c:pt>
                <c:pt idx="264">
                  <c:v>6.1801000000000001E-7</c:v>
                </c:pt>
                <c:pt idx="265">
                  <c:v>6.1829999999999997E-7</c:v>
                </c:pt>
                <c:pt idx="266">
                  <c:v>6.1824000000000001E-7</c:v>
                </c:pt>
                <c:pt idx="267">
                  <c:v>6.1803999999999999E-7</c:v>
                </c:pt>
                <c:pt idx="268">
                  <c:v>6.1824999999999997E-7</c:v>
                </c:pt>
                <c:pt idx="269">
                  <c:v>6.1826000000000003E-7</c:v>
                </c:pt>
                <c:pt idx="270">
                  <c:v>6.1796999999999997E-7</c:v>
                </c:pt>
                <c:pt idx="271">
                  <c:v>6.1831000000000004E-7</c:v>
                </c:pt>
                <c:pt idx="272">
                  <c:v>6.1805999999999991E-7</c:v>
                </c:pt>
                <c:pt idx="273">
                  <c:v>6.1805999999999991E-7</c:v>
                </c:pt>
                <c:pt idx="274">
                  <c:v>6.1808000000000004E-7</c:v>
                </c:pt>
                <c:pt idx="275">
                  <c:v>6.1783999999999998E-7</c:v>
                </c:pt>
                <c:pt idx="276">
                  <c:v>6.1815000000000007E-7</c:v>
                </c:pt>
                <c:pt idx="277">
                  <c:v>6.1796999999999997E-7</c:v>
                </c:pt>
                <c:pt idx="278">
                  <c:v>6.1815000000000007E-7</c:v>
                </c:pt>
                <c:pt idx="279">
                  <c:v>6.1802000000000008E-7</c:v>
                </c:pt>
                <c:pt idx="280">
                  <c:v>6.1821999999999999E-7</c:v>
                </c:pt>
                <c:pt idx="281">
                  <c:v>6.1796000000000001E-7</c:v>
                </c:pt>
                <c:pt idx="282">
                  <c:v>6.1816999999999998E-7</c:v>
                </c:pt>
                <c:pt idx="283">
                  <c:v>6.1783000000000002E-7</c:v>
                </c:pt>
                <c:pt idx="284">
                  <c:v>6.1793999999999999E-7</c:v>
                </c:pt>
                <c:pt idx="285">
                  <c:v>6.1778000000000002E-7</c:v>
                </c:pt>
                <c:pt idx="286">
                  <c:v>6.1768999999999997E-7</c:v>
                </c:pt>
                <c:pt idx="287">
                  <c:v>6.1803999999999999E-7</c:v>
                </c:pt>
                <c:pt idx="288">
                  <c:v>6.1785000000000004E-7</c:v>
                </c:pt>
                <c:pt idx="289">
                  <c:v>6.1796000000000001E-7</c:v>
                </c:pt>
                <c:pt idx="290">
                  <c:v>6.1791000000000001E-7</c:v>
                </c:pt>
                <c:pt idx="291">
                  <c:v>6.1788999999999998E-7</c:v>
                </c:pt>
                <c:pt idx="292">
                  <c:v>6.1793999999999999E-7</c:v>
                </c:pt>
                <c:pt idx="293">
                  <c:v>6.1786999999999996E-7</c:v>
                </c:pt>
                <c:pt idx="294">
                  <c:v>6.1786E-7</c:v>
                </c:pt>
                <c:pt idx="295">
                  <c:v>6.1774000000000008E-7</c:v>
                </c:pt>
                <c:pt idx="296">
                  <c:v>6.1778000000000002E-7</c:v>
                </c:pt>
                <c:pt idx="297">
                  <c:v>6.1802000000000008E-7</c:v>
                </c:pt>
                <c:pt idx="298">
                  <c:v>6.1793000000000003E-7</c:v>
                </c:pt>
                <c:pt idx="299">
                  <c:v>6.1770000000000003E-7</c:v>
                </c:pt>
                <c:pt idx="300">
                  <c:v>6.1796000000000001E-7</c:v>
                </c:pt>
                <c:pt idx="301">
                  <c:v>6.1773000000000001E-7</c:v>
                </c:pt>
                <c:pt idx="302">
                  <c:v>6.1824000000000001E-7</c:v>
                </c:pt>
                <c:pt idx="303">
                  <c:v>6.1764000000000007E-7</c:v>
                </c:pt>
                <c:pt idx="304">
                  <c:v>6.1778000000000002E-7</c:v>
                </c:pt>
                <c:pt idx="305">
                  <c:v>6.1742999999999999E-7</c:v>
                </c:pt>
                <c:pt idx="306">
                  <c:v>6.1781E-7</c:v>
                </c:pt>
                <c:pt idx="307">
                  <c:v>6.1767000000000005E-7</c:v>
                </c:pt>
                <c:pt idx="308">
                  <c:v>6.1760999999999998E-7</c:v>
                </c:pt>
                <c:pt idx="309">
                  <c:v>6.1764000000000007E-7</c:v>
                </c:pt>
                <c:pt idx="310">
                  <c:v>6.1763000000000001E-7</c:v>
                </c:pt>
                <c:pt idx="311">
                  <c:v>6.1764000000000007E-7</c:v>
                </c:pt>
                <c:pt idx="312">
                  <c:v>6.1808000000000004E-7</c:v>
                </c:pt>
                <c:pt idx="313">
                  <c:v>6.1764000000000007E-7</c:v>
                </c:pt>
                <c:pt idx="314">
                  <c:v>6.1740999999999997E-7</c:v>
                </c:pt>
                <c:pt idx="315">
                  <c:v>6.1760000000000002E-7</c:v>
                </c:pt>
                <c:pt idx="316">
                  <c:v>6.1755000000000002E-7</c:v>
                </c:pt>
                <c:pt idx="317">
                  <c:v>6.1758999999999996E-7</c:v>
                </c:pt>
                <c:pt idx="318">
                  <c:v>6.1773000000000001E-7</c:v>
                </c:pt>
                <c:pt idx="319">
                  <c:v>6.1748999999999995E-7</c:v>
                </c:pt>
                <c:pt idx="320">
                  <c:v>6.1761999999999994E-7</c:v>
                </c:pt>
                <c:pt idx="321">
                  <c:v>6.1755999999999998E-7</c:v>
                </c:pt>
                <c:pt idx="322">
                  <c:v>6.1735999999999996E-7</c:v>
                </c:pt>
                <c:pt idx="323">
                  <c:v>6.1748999999999995E-7</c:v>
                </c:pt>
                <c:pt idx="324">
                  <c:v>6.1745000000000001E-7</c:v>
                </c:pt>
                <c:pt idx="325">
                  <c:v>6.1750999999999998E-7</c:v>
                </c:pt>
                <c:pt idx="326">
                  <c:v>6.1763000000000001E-7</c:v>
                </c:pt>
                <c:pt idx="327">
                  <c:v>6.1791000000000001E-7</c:v>
                </c:pt>
                <c:pt idx="328">
                  <c:v>6.1753E-7</c:v>
                </c:pt>
                <c:pt idx="329">
                  <c:v>6.1753E-7</c:v>
                </c:pt>
                <c:pt idx="330">
                  <c:v>6.1740000000000001E-7</c:v>
                </c:pt>
                <c:pt idx="331">
                  <c:v>6.1744000000000005E-7</c:v>
                </c:pt>
                <c:pt idx="332">
                  <c:v>6.1760999999999998E-7</c:v>
                </c:pt>
                <c:pt idx="333">
                  <c:v>6.1735000000000001E-7</c:v>
                </c:pt>
                <c:pt idx="334">
                  <c:v>6.1751999999999993E-7</c:v>
                </c:pt>
                <c:pt idx="335">
                  <c:v>6.1730999999999996E-7</c:v>
                </c:pt>
                <c:pt idx="336">
                  <c:v>6.1745999999999997E-7</c:v>
                </c:pt>
                <c:pt idx="337">
                  <c:v>6.1751999999999993E-7</c:v>
                </c:pt>
                <c:pt idx="338">
                  <c:v>6.1750999999999998E-7</c:v>
                </c:pt>
                <c:pt idx="339">
                  <c:v>6.1742999999999999E-7</c:v>
                </c:pt>
                <c:pt idx="340">
                  <c:v>6.1735000000000001E-7</c:v>
                </c:pt>
                <c:pt idx="341">
                  <c:v>6.1745000000000001E-7</c:v>
                </c:pt>
                <c:pt idx="342">
                  <c:v>6.1713999999999993E-7</c:v>
                </c:pt>
                <c:pt idx="343">
                  <c:v>6.1757000000000004E-7</c:v>
                </c:pt>
                <c:pt idx="344">
                  <c:v>6.1723999999999993E-7</c:v>
                </c:pt>
                <c:pt idx="345">
                  <c:v>6.1727000000000002E-7</c:v>
                </c:pt>
                <c:pt idx="346">
                  <c:v>6.1735999999999996E-7</c:v>
                </c:pt>
                <c:pt idx="347">
                  <c:v>6.1726000000000006E-7</c:v>
                </c:pt>
                <c:pt idx="348">
                  <c:v>6.1745000000000001E-7</c:v>
                </c:pt>
                <c:pt idx="349">
                  <c:v>6.1723000000000008E-7</c:v>
                </c:pt>
                <c:pt idx="350">
                  <c:v>6.1735999999999996E-7</c:v>
                </c:pt>
                <c:pt idx="351">
                  <c:v>6.1702999999999996E-7</c:v>
                </c:pt>
                <c:pt idx="352">
                  <c:v>6.1719999999999999E-7</c:v>
                </c:pt>
                <c:pt idx="353">
                  <c:v>6.1745999999999997E-7</c:v>
                </c:pt>
                <c:pt idx="354">
                  <c:v>6.173E-7</c:v>
                </c:pt>
                <c:pt idx="355">
                  <c:v>6.1720999999999995E-7</c:v>
                </c:pt>
                <c:pt idx="356">
                  <c:v>6.1716999999999991E-7</c:v>
                </c:pt>
                <c:pt idx="357">
                  <c:v>6.1722000000000002E-7</c:v>
                </c:pt>
                <c:pt idx="358">
                  <c:v>6.1716000000000006E-7</c:v>
                </c:pt>
                <c:pt idx="359">
                  <c:v>6.1720999999999995E-7</c:v>
                </c:pt>
                <c:pt idx="360">
                  <c:v>6.1702E-7</c:v>
                </c:pt>
                <c:pt idx="361">
                  <c:v>6.1701000000000004E-7</c:v>
                </c:pt>
                <c:pt idx="362">
                  <c:v>6.1707000000000001E-7</c:v>
                </c:pt>
                <c:pt idx="363">
                  <c:v>6.1710999999999995E-7</c:v>
                </c:pt>
                <c:pt idx="364">
                  <c:v>6.1712000000000001E-7</c:v>
                </c:pt>
                <c:pt idx="365">
                  <c:v>6.1694999999999998E-7</c:v>
                </c:pt>
                <c:pt idx="366">
                  <c:v>6.1704000000000002E-7</c:v>
                </c:pt>
                <c:pt idx="367">
                  <c:v>6.1716999999999991E-7</c:v>
                </c:pt>
                <c:pt idx="368">
                  <c:v>6.1691999999999999E-7</c:v>
                </c:pt>
                <c:pt idx="369">
                  <c:v>6.1720999999999995E-7</c:v>
                </c:pt>
                <c:pt idx="370">
                  <c:v>6.1704999999999998E-7</c:v>
                </c:pt>
                <c:pt idx="371">
                  <c:v>6.1692999999999995E-7</c:v>
                </c:pt>
                <c:pt idx="372">
                  <c:v>6.1699000000000002E-7</c:v>
                </c:pt>
                <c:pt idx="373">
                  <c:v>6.1697999999999996E-7</c:v>
                </c:pt>
                <c:pt idx="374">
                  <c:v>6.1701000000000004E-7</c:v>
                </c:pt>
                <c:pt idx="375">
                  <c:v>6.1692999999999995E-7</c:v>
                </c:pt>
                <c:pt idx="376">
                  <c:v>6.1694999999999998E-7</c:v>
                </c:pt>
                <c:pt idx="377">
                  <c:v>6.1707999999999996E-7</c:v>
                </c:pt>
                <c:pt idx="378">
                  <c:v>6.1709999999999999E-7</c:v>
                </c:pt>
                <c:pt idx="379">
                  <c:v>6.1682999999999995E-7</c:v>
                </c:pt>
                <c:pt idx="380">
                  <c:v>6.1686999999999999E-7</c:v>
                </c:pt>
                <c:pt idx="381">
                  <c:v>6.1684000000000001E-7</c:v>
                </c:pt>
                <c:pt idx="382">
                  <c:v>6.1685000000000007E-7</c:v>
                </c:pt>
                <c:pt idx="383">
                  <c:v>6.1678000000000005E-7</c:v>
                </c:pt>
                <c:pt idx="384">
                  <c:v>6.1666999999999998E-7</c:v>
                </c:pt>
                <c:pt idx="385">
                  <c:v>6.1691000000000004E-7</c:v>
                </c:pt>
                <c:pt idx="386">
                  <c:v>6.1694000000000002E-7</c:v>
                </c:pt>
                <c:pt idx="387">
                  <c:v>6.1714999999999999E-7</c:v>
                </c:pt>
                <c:pt idx="388">
                  <c:v>6.1685000000000007E-7</c:v>
                </c:pt>
                <c:pt idx="389">
                  <c:v>6.1681000000000003E-7</c:v>
                </c:pt>
                <c:pt idx="390">
                  <c:v>6.1685999999999993E-7</c:v>
                </c:pt>
                <c:pt idx="391">
                  <c:v>6.1691000000000004E-7</c:v>
                </c:pt>
                <c:pt idx="392">
                  <c:v>6.1689999999999997E-7</c:v>
                </c:pt>
                <c:pt idx="393">
                  <c:v>6.1641E-7</c:v>
                </c:pt>
                <c:pt idx="394">
                  <c:v>6.1682999999999995E-7</c:v>
                </c:pt>
                <c:pt idx="395">
                  <c:v>6.1689000000000001E-7</c:v>
                </c:pt>
                <c:pt idx="396">
                  <c:v>6.1681000000000003E-7</c:v>
                </c:pt>
                <c:pt idx="397">
                  <c:v>6.1685000000000007E-7</c:v>
                </c:pt>
                <c:pt idx="398">
                  <c:v>6.1666000000000002E-7</c:v>
                </c:pt>
                <c:pt idx="399">
                  <c:v>6.1682000000000009E-7</c:v>
                </c:pt>
                <c:pt idx="400">
                  <c:v>6.1668000000000004E-7</c:v>
                </c:pt>
                <c:pt idx="401">
                  <c:v>6.1671999999999998E-7</c:v>
                </c:pt>
                <c:pt idx="402">
                  <c:v>6.1666999999999998E-7</c:v>
                </c:pt>
                <c:pt idx="403">
                  <c:v>6.1666999999999998E-7</c:v>
                </c:pt>
                <c:pt idx="404">
                  <c:v>6.1674E-7</c:v>
                </c:pt>
                <c:pt idx="405">
                  <c:v>6.1671000000000002E-7</c:v>
                </c:pt>
                <c:pt idx="406">
                  <c:v>6.1663000000000004E-7</c:v>
                </c:pt>
                <c:pt idx="407">
                  <c:v>6.1671000000000002E-7</c:v>
                </c:pt>
                <c:pt idx="408">
                  <c:v>6.1658999999999999E-7</c:v>
                </c:pt>
                <c:pt idx="409">
                  <c:v>6.1665000000000006E-7</c:v>
                </c:pt>
                <c:pt idx="410">
                  <c:v>6.1653000000000003E-7</c:v>
                </c:pt>
                <c:pt idx="411">
                  <c:v>6.1671000000000002E-7</c:v>
                </c:pt>
                <c:pt idx="412">
                  <c:v>6.1656999999999997E-7</c:v>
                </c:pt>
                <c:pt idx="413">
                  <c:v>6.1651000000000001E-7</c:v>
                </c:pt>
                <c:pt idx="414">
                  <c:v>6.1656000000000001E-7</c:v>
                </c:pt>
                <c:pt idx="415">
                  <c:v>6.1646E-7</c:v>
                </c:pt>
                <c:pt idx="416">
                  <c:v>6.1658000000000003E-7</c:v>
                </c:pt>
                <c:pt idx="417">
                  <c:v>6.1635999999999999E-7</c:v>
                </c:pt>
                <c:pt idx="418">
                  <c:v>6.1625999999999999E-7</c:v>
                </c:pt>
                <c:pt idx="419">
                  <c:v>6.1643000000000002E-7</c:v>
                </c:pt>
                <c:pt idx="420">
                  <c:v>6.1647000000000007E-7</c:v>
                </c:pt>
                <c:pt idx="421">
                  <c:v>6.1635999999999999E-7</c:v>
                </c:pt>
                <c:pt idx="422">
                  <c:v>6.1647000000000007E-7</c:v>
                </c:pt>
                <c:pt idx="423">
                  <c:v>6.1640000000000004E-7</c:v>
                </c:pt>
                <c:pt idx="424">
                  <c:v>6.1634999999999993E-7</c:v>
                </c:pt>
                <c:pt idx="425">
                  <c:v>6.1638999999999998E-7</c:v>
                </c:pt>
                <c:pt idx="426">
                  <c:v>6.1661000000000001E-7</c:v>
                </c:pt>
                <c:pt idx="427">
                  <c:v>6.1627000000000005E-7</c:v>
                </c:pt>
                <c:pt idx="428">
                  <c:v>6.1618999999999996E-7</c:v>
                </c:pt>
                <c:pt idx="429">
                  <c:v>6.1628999999999997E-7</c:v>
                </c:pt>
                <c:pt idx="430">
                  <c:v>6.1641E-7</c:v>
                </c:pt>
                <c:pt idx="431">
                  <c:v>6.1634000000000008E-7</c:v>
                </c:pt>
                <c:pt idx="432">
                  <c:v>6.1638999999999998E-7</c:v>
                </c:pt>
                <c:pt idx="433">
                  <c:v>6.1615000000000002E-7</c:v>
                </c:pt>
                <c:pt idx="434">
                  <c:v>6.1630000000000003E-7</c:v>
                </c:pt>
                <c:pt idx="435">
                  <c:v>6.1631999999999995E-7</c:v>
                </c:pt>
                <c:pt idx="436">
                  <c:v>6.1625999999999999E-7</c:v>
                </c:pt>
                <c:pt idx="437">
                  <c:v>6.1630999999999999E-7</c:v>
                </c:pt>
                <c:pt idx="438">
                  <c:v>6.1615999999999998E-7</c:v>
                </c:pt>
                <c:pt idx="439">
                  <c:v>6.1613999999999996E-7</c:v>
                </c:pt>
                <c:pt idx="440">
                  <c:v>6.1643999999999998E-7</c:v>
                </c:pt>
                <c:pt idx="441">
                  <c:v>6.1609000000000006E-7</c:v>
                </c:pt>
                <c:pt idx="442">
                  <c:v>6.1585E-7</c:v>
                </c:pt>
                <c:pt idx="443">
                  <c:v>6.1627000000000005E-7</c:v>
                </c:pt>
                <c:pt idx="444">
                  <c:v>6.1600999999999997E-7</c:v>
                </c:pt>
                <c:pt idx="445">
                  <c:v>6.1625999999999999E-7</c:v>
                </c:pt>
                <c:pt idx="446">
                  <c:v>6.1620999999999998E-7</c:v>
                </c:pt>
                <c:pt idx="447">
                  <c:v>6.1618E-7</c:v>
                </c:pt>
                <c:pt idx="448">
                  <c:v>6.1628000000000001E-7</c:v>
                </c:pt>
                <c:pt idx="449">
                  <c:v>6.1617000000000004E-7</c:v>
                </c:pt>
                <c:pt idx="450">
                  <c:v>6.1609000000000006E-7</c:v>
                </c:pt>
                <c:pt idx="451">
                  <c:v>6.1618E-7</c:v>
                </c:pt>
                <c:pt idx="452">
                  <c:v>6.1630000000000003E-7</c:v>
                </c:pt>
                <c:pt idx="453">
                  <c:v>6.1608E-7</c:v>
                </c:pt>
                <c:pt idx="454">
                  <c:v>6.1609000000000006E-7</c:v>
                </c:pt>
                <c:pt idx="455">
                  <c:v>6.1613999999999996E-7</c:v>
                </c:pt>
                <c:pt idx="456">
                  <c:v>6.1613E-7</c:v>
                </c:pt>
                <c:pt idx="457">
                  <c:v>6.1567000000000001E-7</c:v>
                </c:pt>
                <c:pt idx="458">
                  <c:v>6.1589000000000004E-7</c:v>
                </c:pt>
                <c:pt idx="459">
                  <c:v>6.1600999999999997E-7</c:v>
                </c:pt>
                <c:pt idx="460">
                  <c:v>6.1577000000000001E-7</c:v>
                </c:pt>
                <c:pt idx="461">
                  <c:v>6.1590999999999996E-7</c:v>
                </c:pt>
                <c:pt idx="462">
                  <c:v>6.1596999999999992E-7</c:v>
                </c:pt>
                <c:pt idx="463">
                  <c:v>6.1607000000000004E-7</c:v>
                </c:pt>
                <c:pt idx="464">
                  <c:v>6.1590999999999996E-7</c:v>
                </c:pt>
                <c:pt idx="465">
                  <c:v>6.1600999999999997E-7</c:v>
                </c:pt>
                <c:pt idx="466">
                  <c:v>6.1605000000000001E-7</c:v>
                </c:pt>
                <c:pt idx="467">
                  <c:v>6.1590999999999996E-7</c:v>
                </c:pt>
                <c:pt idx="468">
                  <c:v>6.1583999999999993E-7</c:v>
                </c:pt>
                <c:pt idx="469">
                  <c:v>6.1564000000000003E-7</c:v>
                </c:pt>
                <c:pt idx="470">
                  <c:v>6.159E-7</c:v>
                </c:pt>
                <c:pt idx="471">
                  <c:v>6.1565999999999994E-7</c:v>
                </c:pt>
                <c:pt idx="472">
                  <c:v>6.1571000000000005E-7</c:v>
                </c:pt>
                <c:pt idx="473">
                  <c:v>6.1597999999999999E-7</c:v>
                </c:pt>
                <c:pt idx="474">
                  <c:v>6.1579000000000004E-7</c:v>
                </c:pt>
                <c:pt idx="475">
                  <c:v>6.1585E-7</c:v>
                </c:pt>
                <c:pt idx="476">
                  <c:v>6.1589000000000004E-7</c:v>
                </c:pt>
                <c:pt idx="477">
                  <c:v>6.1583999999999993E-7</c:v>
                </c:pt>
                <c:pt idx="478">
                  <c:v>6.1577999999999997E-7</c:v>
                </c:pt>
                <c:pt idx="479">
                  <c:v>6.1572999999999997E-7</c:v>
                </c:pt>
                <c:pt idx="480">
                  <c:v>6.1545999999999993E-7</c:v>
                </c:pt>
                <c:pt idx="481">
                  <c:v>6.158E-7</c:v>
                </c:pt>
                <c:pt idx="482">
                  <c:v>6.1651000000000001E-7</c:v>
                </c:pt>
                <c:pt idx="483">
                  <c:v>6.1582000000000002E-7</c:v>
                </c:pt>
                <c:pt idx="484">
                  <c:v>6.1555999999999993E-7</c:v>
                </c:pt>
                <c:pt idx="485">
                  <c:v>6.1548000000000006E-7</c:v>
                </c:pt>
                <c:pt idx="486">
                  <c:v>6.1572000000000001E-7</c:v>
                </c:pt>
                <c:pt idx="487">
                  <c:v>6.1545000000000007E-7</c:v>
                </c:pt>
                <c:pt idx="488">
                  <c:v>6.1577000000000001E-7</c:v>
                </c:pt>
                <c:pt idx="489">
                  <c:v>6.1567000000000001E-7</c:v>
                </c:pt>
                <c:pt idx="490">
                  <c:v>6.1571000000000005E-7</c:v>
                </c:pt>
                <c:pt idx="491">
                  <c:v>6.1577999999999997E-7</c:v>
                </c:pt>
                <c:pt idx="492">
                  <c:v>6.1559999999999998E-7</c:v>
                </c:pt>
                <c:pt idx="493">
                  <c:v>6.1557E-7</c:v>
                </c:pt>
                <c:pt idx="494">
                  <c:v>6.1572000000000001E-7</c:v>
                </c:pt>
                <c:pt idx="495">
                  <c:v>6.1551000000000004E-7</c:v>
                </c:pt>
                <c:pt idx="496">
                  <c:v>6.1552999999999995E-7</c:v>
                </c:pt>
                <c:pt idx="497">
                  <c:v>6.1548000000000006E-7</c:v>
                </c:pt>
                <c:pt idx="498">
                  <c:v>6.1524E-7</c:v>
                </c:pt>
                <c:pt idx="499">
                  <c:v>6.1548999999999991E-7</c:v>
                </c:pt>
                <c:pt idx="500">
                  <c:v>6.1510000000000005E-7</c:v>
                </c:pt>
                <c:pt idx="501">
                  <c:v>6.1541000000000003E-7</c:v>
                </c:pt>
                <c:pt idx="502">
                  <c:v>6.1564000000000003E-7</c:v>
                </c:pt>
                <c:pt idx="503">
                  <c:v>6.1542999999999995E-7</c:v>
                </c:pt>
                <c:pt idx="504">
                  <c:v>6.1539999999999997E-7</c:v>
                </c:pt>
                <c:pt idx="505">
                  <c:v>6.1541000000000003E-7</c:v>
                </c:pt>
                <c:pt idx="506">
                  <c:v>6.1536999999999998E-7</c:v>
                </c:pt>
                <c:pt idx="507">
                  <c:v>6.1557E-7</c:v>
                </c:pt>
                <c:pt idx="508">
                  <c:v>6.1569999999999999E-7</c:v>
                </c:pt>
                <c:pt idx="509">
                  <c:v>6.1529E-7</c:v>
                </c:pt>
                <c:pt idx="510">
                  <c:v>6.1539000000000001E-7</c:v>
                </c:pt>
                <c:pt idx="511">
                  <c:v>6.1534999999999996E-7</c:v>
                </c:pt>
                <c:pt idx="512">
                  <c:v>6.1545000000000007E-7</c:v>
                </c:pt>
                <c:pt idx="513">
                  <c:v>6.1541000000000003E-7</c:v>
                </c:pt>
                <c:pt idx="514">
                  <c:v>6.1517999999999993E-7</c:v>
                </c:pt>
                <c:pt idx="515">
                  <c:v>6.1536999999999998E-7</c:v>
                </c:pt>
                <c:pt idx="516">
                  <c:v>6.1529E-7</c:v>
                </c:pt>
                <c:pt idx="517">
                  <c:v>6.1524E-7</c:v>
                </c:pt>
                <c:pt idx="518">
                  <c:v>6.1524E-7</c:v>
                </c:pt>
                <c:pt idx="519">
                  <c:v>6.1520000000000006E-7</c:v>
                </c:pt>
                <c:pt idx="520">
                  <c:v>6.1523000000000004E-7</c:v>
                </c:pt>
                <c:pt idx="521">
                  <c:v>6.1529999999999996E-7</c:v>
                </c:pt>
                <c:pt idx="522">
                  <c:v>6.1514999999999995E-7</c:v>
                </c:pt>
                <c:pt idx="523">
                  <c:v>6.1511999999999997E-7</c:v>
                </c:pt>
                <c:pt idx="524">
                  <c:v>6.1541000000000003E-7</c:v>
                </c:pt>
                <c:pt idx="525">
                  <c:v>6.1536999999999998E-7</c:v>
                </c:pt>
                <c:pt idx="526">
                  <c:v>6.1488999999999997E-7</c:v>
                </c:pt>
                <c:pt idx="527">
                  <c:v>6.1510000000000005E-7</c:v>
                </c:pt>
                <c:pt idx="528">
                  <c:v>6.1498999999999998E-7</c:v>
                </c:pt>
                <c:pt idx="529">
                  <c:v>6.1529999999999996E-7</c:v>
                </c:pt>
                <c:pt idx="530">
                  <c:v>6.1526000000000002E-7</c:v>
                </c:pt>
                <c:pt idx="531">
                  <c:v>6.1521000000000001E-7</c:v>
                </c:pt>
                <c:pt idx="532">
                  <c:v>6.1490999999999999E-7</c:v>
                </c:pt>
                <c:pt idx="533">
                  <c:v>6.1483000000000001E-7</c:v>
                </c:pt>
                <c:pt idx="534">
                  <c:v>6.1503999999999998E-7</c:v>
                </c:pt>
                <c:pt idx="535">
                  <c:v>6.1500000000000004E-7</c:v>
                </c:pt>
                <c:pt idx="536">
                  <c:v>6.1513999999999999E-7</c:v>
                </c:pt>
                <c:pt idx="537">
                  <c:v>6.1507000000000007E-7</c:v>
                </c:pt>
                <c:pt idx="538">
                  <c:v>6.1501E-7</c:v>
                </c:pt>
                <c:pt idx="539">
                  <c:v>6.1514999999999995E-7</c:v>
                </c:pt>
                <c:pt idx="540">
                  <c:v>6.1517000000000007E-7</c:v>
                </c:pt>
                <c:pt idx="541">
                  <c:v>6.1513999999999999E-7</c:v>
                </c:pt>
                <c:pt idx="542">
                  <c:v>6.1510000000000005E-7</c:v>
                </c:pt>
                <c:pt idx="543">
                  <c:v>6.1516000000000001E-7</c:v>
                </c:pt>
                <c:pt idx="544">
                  <c:v>6.1478E-7</c:v>
                </c:pt>
                <c:pt idx="545">
                  <c:v>6.1506E-7</c:v>
                </c:pt>
                <c:pt idx="546">
                  <c:v>6.1473E-7</c:v>
                </c:pt>
                <c:pt idx="547">
                  <c:v>6.1498999999999998E-7</c:v>
                </c:pt>
                <c:pt idx="548">
                  <c:v>6.1480999999999998E-7</c:v>
                </c:pt>
                <c:pt idx="549">
                  <c:v>6.1470999999999998E-7</c:v>
                </c:pt>
                <c:pt idx="550">
                  <c:v>6.1507000000000007E-7</c:v>
                </c:pt>
                <c:pt idx="551">
                  <c:v>6.1497000000000006E-7</c:v>
                </c:pt>
                <c:pt idx="552">
                  <c:v>6.1488000000000001E-7</c:v>
                </c:pt>
                <c:pt idx="553">
                  <c:v>6.1470000000000002E-7</c:v>
                </c:pt>
                <c:pt idx="554">
                  <c:v>6.1504999999999994E-7</c:v>
                </c:pt>
                <c:pt idx="555">
                  <c:v>6.1463999999999995E-7</c:v>
                </c:pt>
                <c:pt idx="556">
                  <c:v>6.1456999999999992E-7</c:v>
                </c:pt>
                <c:pt idx="557">
                  <c:v>6.1475999999999998E-7</c:v>
                </c:pt>
                <c:pt idx="558">
                  <c:v>6.1456000000000007E-7</c:v>
                </c:pt>
                <c:pt idx="559">
                  <c:v>6.1473999999999996E-7</c:v>
                </c:pt>
                <c:pt idx="560">
                  <c:v>6.1483000000000001E-7</c:v>
                </c:pt>
                <c:pt idx="561">
                  <c:v>6.1480999999999998E-7</c:v>
                </c:pt>
                <c:pt idx="562">
                  <c:v>6.1455000000000001E-7</c:v>
                </c:pt>
                <c:pt idx="563">
                  <c:v>6.1466999999999993E-7</c:v>
                </c:pt>
                <c:pt idx="564">
                  <c:v>6.1468E-7</c:v>
                </c:pt>
                <c:pt idx="565">
                  <c:v>6.1476999999999994E-7</c:v>
                </c:pt>
                <c:pt idx="566">
                  <c:v>6.1462999999999999E-7</c:v>
                </c:pt>
                <c:pt idx="567">
                  <c:v>6.1455000000000001E-7</c:v>
                </c:pt>
                <c:pt idx="568">
                  <c:v>6.1465000000000001E-7</c:v>
                </c:pt>
                <c:pt idx="569">
                  <c:v>6.1469000000000006E-7</c:v>
                </c:pt>
                <c:pt idx="570">
                  <c:v>6.1452000000000003E-7</c:v>
                </c:pt>
                <c:pt idx="571">
                  <c:v>6.1468E-7</c:v>
                </c:pt>
                <c:pt idx="572">
                  <c:v>6.1465000000000001E-7</c:v>
                </c:pt>
                <c:pt idx="573">
                  <c:v>6.1445E-7</c:v>
                </c:pt>
                <c:pt idx="574">
                  <c:v>6.1459000000000005E-7</c:v>
                </c:pt>
                <c:pt idx="575">
                  <c:v>6.1475999999999998E-7</c:v>
                </c:pt>
                <c:pt idx="576">
                  <c:v>6.1493000000000001E-7</c:v>
                </c:pt>
                <c:pt idx="577">
                  <c:v>6.1478E-7</c:v>
                </c:pt>
                <c:pt idx="578">
                  <c:v>6.1463999999999995E-7</c:v>
                </c:pt>
                <c:pt idx="579">
                  <c:v>6.1460999999999997E-7</c:v>
                </c:pt>
                <c:pt idx="580">
                  <c:v>6.1459000000000005E-7</c:v>
                </c:pt>
                <c:pt idx="581">
                  <c:v>6.1457999999999999E-7</c:v>
                </c:pt>
                <c:pt idx="582">
                  <c:v>6.1437999999999997E-7</c:v>
                </c:pt>
                <c:pt idx="583">
                  <c:v>6.1472000000000004E-7</c:v>
                </c:pt>
                <c:pt idx="584">
                  <c:v>6.1450999999999996E-7</c:v>
                </c:pt>
                <c:pt idx="585">
                  <c:v>6.1469000000000006E-7</c:v>
                </c:pt>
                <c:pt idx="586">
                  <c:v>6.1437000000000001E-7</c:v>
                </c:pt>
                <c:pt idx="587">
                  <c:v>6.1435999999999995E-7</c:v>
                </c:pt>
                <c:pt idx="588">
                  <c:v>6.1456999999999992E-7</c:v>
                </c:pt>
                <c:pt idx="589">
                  <c:v>6.1432000000000001E-7</c:v>
                </c:pt>
                <c:pt idx="590">
                  <c:v>6.1455000000000001E-7</c:v>
                </c:pt>
                <c:pt idx="591">
                  <c:v>6.1428999999999992E-7</c:v>
                </c:pt>
                <c:pt idx="592">
                  <c:v>6.1406999999999999E-7</c:v>
                </c:pt>
                <c:pt idx="593">
                  <c:v>6.1441000000000006E-7</c:v>
                </c:pt>
                <c:pt idx="594">
                  <c:v>6.1441000000000006E-7</c:v>
                </c:pt>
                <c:pt idx="595">
                  <c:v>6.1421000000000005E-7</c:v>
                </c:pt>
                <c:pt idx="596">
                  <c:v>6.1427000000000001E-7</c:v>
                </c:pt>
                <c:pt idx="597">
                  <c:v>6.1414000000000002E-7</c:v>
                </c:pt>
                <c:pt idx="598">
                  <c:v>6.1429999999999999E-7</c:v>
                </c:pt>
                <c:pt idx="599">
                  <c:v>6.1437999999999997E-7</c:v>
                </c:pt>
                <c:pt idx="600">
                  <c:v>6.1418999999999992E-7</c:v>
                </c:pt>
                <c:pt idx="601">
                  <c:v>6.1412E-7</c:v>
                </c:pt>
                <c:pt idx="602">
                  <c:v>6.1431000000000005E-7</c:v>
                </c:pt>
                <c:pt idx="603">
                  <c:v>6.1421000000000005E-7</c:v>
                </c:pt>
                <c:pt idx="604">
                  <c:v>6.1408000000000006E-7</c:v>
                </c:pt>
                <c:pt idx="605">
                  <c:v>6.1404999999999997E-7</c:v>
                </c:pt>
                <c:pt idx="606">
                  <c:v>6.1424000000000003E-7</c:v>
                </c:pt>
                <c:pt idx="607">
                  <c:v>6.1408000000000006E-7</c:v>
                </c:pt>
                <c:pt idx="608">
                  <c:v>6.1421000000000005E-7</c:v>
                </c:pt>
                <c:pt idx="609">
                  <c:v>6.1424000000000003E-7</c:v>
                </c:pt>
                <c:pt idx="610">
                  <c:v>6.1439000000000004E-7</c:v>
                </c:pt>
                <c:pt idx="611">
                  <c:v>6.1399000000000001E-7</c:v>
                </c:pt>
                <c:pt idx="612">
                  <c:v>6.1425999999999994E-7</c:v>
                </c:pt>
                <c:pt idx="613">
                  <c:v>6.1389E-7</c:v>
                </c:pt>
                <c:pt idx="614">
                  <c:v>6.1402999999999995E-7</c:v>
                </c:pt>
                <c:pt idx="615">
                  <c:v>6.1406000000000003E-7</c:v>
                </c:pt>
                <c:pt idx="616">
                  <c:v>6.1418999999999992E-7</c:v>
                </c:pt>
                <c:pt idx="617">
                  <c:v>6.1402999999999995E-7</c:v>
                </c:pt>
                <c:pt idx="618">
                  <c:v>6.1390000000000006E-7</c:v>
                </c:pt>
                <c:pt idx="619">
                  <c:v>6.1402999999999995E-7</c:v>
                </c:pt>
                <c:pt idx="620">
                  <c:v>6.1409999999999997E-7</c:v>
                </c:pt>
                <c:pt idx="621">
                  <c:v>6.1409999999999997E-7</c:v>
                </c:pt>
                <c:pt idx="622">
                  <c:v>6.1408000000000006E-7</c:v>
                </c:pt>
                <c:pt idx="623">
                  <c:v>6.1391000000000002E-7</c:v>
                </c:pt>
                <c:pt idx="624">
                  <c:v>6.1424000000000003E-7</c:v>
                </c:pt>
                <c:pt idx="625">
                  <c:v>6.1409000000000001E-7</c:v>
                </c:pt>
                <c:pt idx="626">
                  <c:v>6.1363000000000002E-7</c:v>
                </c:pt>
                <c:pt idx="627">
                  <c:v>6.1373999999999999E-7</c:v>
                </c:pt>
                <c:pt idx="628">
                  <c:v>6.1384E-7</c:v>
                </c:pt>
                <c:pt idx="629">
                  <c:v>6.1380000000000006E-7</c:v>
                </c:pt>
                <c:pt idx="630">
                  <c:v>6.1376000000000001E-7</c:v>
                </c:pt>
                <c:pt idx="631">
                  <c:v>6.1408000000000006E-7</c:v>
                </c:pt>
                <c:pt idx="632">
                  <c:v>6.1393000000000005E-7</c:v>
                </c:pt>
                <c:pt idx="633">
                  <c:v>6.1381999999999997E-7</c:v>
                </c:pt>
                <c:pt idx="634">
                  <c:v>6.1396000000000003E-7</c:v>
                </c:pt>
                <c:pt idx="635">
                  <c:v>6.1371999999999997E-7</c:v>
                </c:pt>
                <c:pt idx="636">
                  <c:v>6.1386000000000002E-7</c:v>
                </c:pt>
                <c:pt idx="637">
                  <c:v>6.1371999999999997E-7</c:v>
                </c:pt>
                <c:pt idx="638">
                  <c:v>6.1366999999999996E-7</c:v>
                </c:pt>
                <c:pt idx="639">
                  <c:v>6.1380000000000006E-7</c:v>
                </c:pt>
                <c:pt idx="640">
                  <c:v>6.1391000000000002E-7</c:v>
                </c:pt>
                <c:pt idx="641">
                  <c:v>6.1374999999999995E-7</c:v>
                </c:pt>
                <c:pt idx="642">
                  <c:v>6.1391999999999998E-7</c:v>
                </c:pt>
                <c:pt idx="643">
                  <c:v>6.1350000000000003E-7</c:v>
                </c:pt>
                <c:pt idx="644">
                  <c:v>6.1358000000000002E-7</c:v>
                </c:pt>
                <c:pt idx="645">
                  <c:v>6.1387999999999994E-7</c:v>
                </c:pt>
                <c:pt idx="646">
                  <c:v>6.1361999999999996E-7</c:v>
                </c:pt>
                <c:pt idx="647">
                  <c:v>6.1396999999999998E-7</c:v>
                </c:pt>
                <c:pt idx="648">
                  <c:v>6.1356999999999995E-7</c:v>
                </c:pt>
                <c:pt idx="649">
                  <c:v>6.1384999999999995E-7</c:v>
                </c:pt>
                <c:pt idx="650">
                  <c:v>6.1404999999999997E-7</c:v>
                </c:pt>
                <c:pt idx="651">
                  <c:v>6.1370000000000005E-7</c:v>
                </c:pt>
                <c:pt idx="652">
                  <c:v>6.1355000000000004E-7</c:v>
                </c:pt>
                <c:pt idx="653">
                  <c:v>6.1353999999999997E-7</c:v>
                </c:pt>
                <c:pt idx="654">
                  <c:v>6.1353999999999997E-7</c:v>
                </c:pt>
                <c:pt idx="655">
                  <c:v>6.1361E-7</c:v>
                </c:pt>
                <c:pt idx="656">
                  <c:v>6.1352000000000006E-7</c:v>
                </c:pt>
                <c:pt idx="657">
                  <c:v>6.1363000000000002E-7</c:v>
                </c:pt>
                <c:pt idx="658">
                  <c:v>6.1326999999999993E-7</c:v>
                </c:pt>
                <c:pt idx="659">
                  <c:v>6.1363999999999998E-7</c:v>
                </c:pt>
                <c:pt idx="660">
                  <c:v>6.1355000000000004E-7</c:v>
                </c:pt>
                <c:pt idx="661">
                  <c:v>6.1368000000000003E-7</c:v>
                </c:pt>
                <c:pt idx="662">
                  <c:v>6.1330999999999998E-7</c:v>
                </c:pt>
                <c:pt idx="663">
                  <c:v>6.1335999999999998E-7</c:v>
                </c:pt>
                <c:pt idx="664">
                  <c:v>6.1325999999999997E-7</c:v>
                </c:pt>
                <c:pt idx="665">
                  <c:v>6.1349000000000008E-7</c:v>
                </c:pt>
                <c:pt idx="666">
                  <c:v>6.1329000000000006E-7</c:v>
                </c:pt>
                <c:pt idx="667">
                  <c:v>6.1350000000000003E-7</c:v>
                </c:pt>
                <c:pt idx="668">
                  <c:v>6.1346999999999995E-7</c:v>
                </c:pt>
                <c:pt idx="669">
                  <c:v>6.1353000000000002E-7</c:v>
                </c:pt>
                <c:pt idx="670">
                  <c:v>6.1345000000000003E-7</c:v>
                </c:pt>
                <c:pt idx="671">
                  <c:v>6.1322999999999999E-7</c:v>
                </c:pt>
                <c:pt idx="672">
                  <c:v>6.1322999999999999E-7</c:v>
                </c:pt>
                <c:pt idx="673">
                  <c:v>6.1322999999999999E-7</c:v>
                </c:pt>
                <c:pt idx="674">
                  <c:v>6.1319000000000005E-7</c:v>
                </c:pt>
                <c:pt idx="675">
                  <c:v>6.1340999999999999E-7</c:v>
                </c:pt>
                <c:pt idx="676">
                  <c:v>6.1328E-7</c:v>
                </c:pt>
                <c:pt idx="677">
                  <c:v>6.1315000000000001E-7</c:v>
                </c:pt>
                <c:pt idx="678">
                  <c:v>6.1330999999999998E-7</c:v>
                </c:pt>
                <c:pt idx="679">
                  <c:v>6.1328E-7</c:v>
                </c:pt>
                <c:pt idx="680">
                  <c:v>6.1333E-7</c:v>
                </c:pt>
                <c:pt idx="681">
                  <c:v>6.1322000000000003E-7</c:v>
                </c:pt>
                <c:pt idx="682">
                  <c:v>6.1312999999999999E-7</c:v>
                </c:pt>
                <c:pt idx="683">
                  <c:v>6.1320000000000001E-7</c:v>
                </c:pt>
                <c:pt idx="684">
                  <c:v>6.1320999999999997E-7</c:v>
                </c:pt>
                <c:pt idx="685">
                  <c:v>6.1343000000000001E-7</c:v>
                </c:pt>
                <c:pt idx="686">
                  <c:v>6.1314000000000005E-7</c:v>
                </c:pt>
                <c:pt idx="687">
                  <c:v>6.1305999999999996E-7</c:v>
                </c:pt>
                <c:pt idx="688">
                  <c:v>6.1284999999999999E-7</c:v>
                </c:pt>
                <c:pt idx="689">
                  <c:v>6.1323999999999995E-7</c:v>
                </c:pt>
                <c:pt idx="690">
                  <c:v>6.1304000000000004E-7</c:v>
                </c:pt>
                <c:pt idx="691">
                  <c:v>6.1317000000000003E-7</c:v>
                </c:pt>
                <c:pt idx="692">
                  <c:v>6.1305999999999996E-7</c:v>
                </c:pt>
                <c:pt idx="693">
                  <c:v>6.1302999999999998E-7</c:v>
                </c:pt>
                <c:pt idx="694">
                  <c:v>6.1330000000000002E-7</c:v>
                </c:pt>
                <c:pt idx="695">
                  <c:v>6.1314000000000005E-7</c:v>
                </c:pt>
                <c:pt idx="696">
                  <c:v>6.1294999999999999E-7</c:v>
                </c:pt>
                <c:pt idx="697">
                  <c:v>6.1302000000000002E-7</c:v>
                </c:pt>
                <c:pt idx="698">
                  <c:v>6.1308999999999994E-7</c:v>
                </c:pt>
                <c:pt idx="699">
                  <c:v>6.1328E-7</c:v>
                </c:pt>
                <c:pt idx="700">
                  <c:v>6.1282E-7</c:v>
                </c:pt>
                <c:pt idx="701">
                  <c:v>6.1284999999999999E-7</c:v>
                </c:pt>
                <c:pt idx="702">
                  <c:v>6.1312000000000003E-7</c:v>
                </c:pt>
                <c:pt idx="703">
                  <c:v>6.1298000000000008E-7</c:v>
                </c:pt>
                <c:pt idx="704">
                  <c:v>6.1282E-7</c:v>
                </c:pt>
                <c:pt idx="705">
                  <c:v>6.1297000000000002E-7</c:v>
                </c:pt>
                <c:pt idx="706">
                  <c:v>6.1294999999999999E-7</c:v>
                </c:pt>
                <c:pt idx="707">
                  <c:v>6.1312000000000003E-7</c:v>
                </c:pt>
                <c:pt idx="708">
                  <c:v>6.1291999999999991E-7</c:v>
                </c:pt>
                <c:pt idx="709">
                  <c:v>6.1279000000000002E-7</c:v>
                </c:pt>
                <c:pt idx="710">
                  <c:v>6.1261999999999999E-7</c:v>
                </c:pt>
                <c:pt idx="711">
                  <c:v>6.1276000000000004E-7</c:v>
                </c:pt>
                <c:pt idx="712">
                  <c:v>6.1254E-7</c:v>
                </c:pt>
                <c:pt idx="713">
                  <c:v>6.1277E-7</c:v>
                </c:pt>
                <c:pt idx="714">
                  <c:v>6.1259000000000001E-7</c:v>
                </c:pt>
                <c:pt idx="715">
                  <c:v>6.1288999999999992E-7</c:v>
                </c:pt>
                <c:pt idx="716">
                  <c:v>6.1285999999999994E-7</c:v>
                </c:pt>
                <c:pt idx="717">
                  <c:v>6.1285999999999994E-7</c:v>
                </c:pt>
                <c:pt idx="718">
                  <c:v>6.1281000000000005E-7</c:v>
                </c:pt>
                <c:pt idx="719">
                  <c:v>6.1284999999999999E-7</c:v>
                </c:pt>
                <c:pt idx="720">
                  <c:v>6.1260000000000007E-7</c:v>
                </c:pt>
                <c:pt idx="721">
                  <c:v>6.1288000000000007E-7</c:v>
                </c:pt>
                <c:pt idx="722">
                  <c:v>6.1272E-7</c:v>
                </c:pt>
                <c:pt idx="723">
                  <c:v>6.1267999999999995E-7</c:v>
                </c:pt>
                <c:pt idx="724">
                  <c:v>6.1264999999999997E-7</c:v>
                </c:pt>
                <c:pt idx="725">
                  <c:v>6.1284000000000003E-7</c:v>
                </c:pt>
                <c:pt idx="726">
                  <c:v>6.1261999999999999E-7</c:v>
                </c:pt>
                <c:pt idx="727">
                  <c:v>6.1254999999999996E-7</c:v>
                </c:pt>
                <c:pt idx="728">
                  <c:v>6.1249E-7</c:v>
                </c:pt>
                <c:pt idx="729">
                  <c:v>6.1274000000000002E-7</c:v>
                </c:pt>
                <c:pt idx="730">
                  <c:v>6.1250999999999992E-7</c:v>
                </c:pt>
                <c:pt idx="731">
                  <c:v>6.1256000000000003E-7</c:v>
                </c:pt>
                <c:pt idx="732">
                  <c:v>6.1257999999999994E-7</c:v>
                </c:pt>
                <c:pt idx="733">
                  <c:v>6.1228999999999999E-7</c:v>
                </c:pt>
                <c:pt idx="734">
                  <c:v>6.1257000000000009E-7</c:v>
                </c:pt>
                <c:pt idx="735">
                  <c:v>6.1238000000000003E-7</c:v>
                </c:pt>
                <c:pt idx="736">
                  <c:v>6.1244E-7</c:v>
                </c:pt>
                <c:pt idx="737">
                  <c:v>6.1246999999999998E-7</c:v>
                </c:pt>
                <c:pt idx="738">
                  <c:v>6.1264999999999997E-7</c:v>
                </c:pt>
                <c:pt idx="739">
                  <c:v>6.1272E-7</c:v>
                </c:pt>
                <c:pt idx="740">
                  <c:v>6.1260000000000007E-7</c:v>
                </c:pt>
                <c:pt idx="741">
                  <c:v>6.1244E-7</c:v>
                </c:pt>
                <c:pt idx="742">
                  <c:v>6.1228000000000003E-7</c:v>
                </c:pt>
                <c:pt idx="743">
                  <c:v>6.1259000000000001E-7</c:v>
                </c:pt>
                <c:pt idx="744">
                  <c:v>6.1230000000000005E-7</c:v>
                </c:pt>
                <c:pt idx="745">
                  <c:v>6.1231999999999997E-7</c:v>
                </c:pt>
                <c:pt idx="746">
                  <c:v>6.1230000000000005E-7</c:v>
                </c:pt>
                <c:pt idx="747">
                  <c:v>6.1238000000000003E-7</c:v>
                </c:pt>
                <c:pt idx="748">
                  <c:v>6.1236999999999997E-7</c:v>
                </c:pt>
                <c:pt idx="749">
                  <c:v>6.1231000000000001E-7</c:v>
                </c:pt>
                <c:pt idx="750">
                  <c:v>6.1219999999999994E-7</c:v>
                </c:pt>
                <c:pt idx="751">
                  <c:v>6.1218000000000002E-7</c:v>
                </c:pt>
                <c:pt idx="752">
                  <c:v>6.1247999999999994E-7</c:v>
                </c:pt>
                <c:pt idx="753">
                  <c:v>6.1225000000000005E-7</c:v>
                </c:pt>
                <c:pt idx="754">
                  <c:v>6.1244E-7</c:v>
                </c:pt>
                <c:pt idx="755">
                  <c:v>6.1213999999999997E-7</c:v>
                </c:pt>
                <c:pt idx="756">
                  <c:v>6.1238000000000003E-7</c:v>
                </c:pt>
                <c:pt idx="757">
                  <c:v>6.1233000000000003E-7</c:v>
                </c:pt>
                <c:pt idx="758">
                  <c:v>6.1247999999999994E-7</c:v>
                </c:pt>
                <c:pt idx="759">
                  <c:v>6.1253000000000005E-7</c:v>
                </c:pt>
                <c:pt idx="760">
                  <c:v>6.1193999999999996E-7</c:v>
                </c:pt>
                <c:pt idx="761">
                  <c:v>6.1212000000000006E-7</c:v>
                </c:pt>
                <c:pt idx="762">
                  <c:v>6.1209000000000008E-7</c:v>
                </c:pt>
                <c:pt idx="763">
                  <c:v>6.1233000000000003E-7</c:v>
                </c:pt>
                <c:pt idx="764">
                  <c:v>6.1177999999999999E-7</c:v>
                </c:pt>
                <c:pt idx="765">
                  <c:v>6.1213000000000002E-7</c:v>
                </c:pt>
                <c:pt idx="766">
                  <c:v>6.1203000000000001E-7</c:v>
                </c:pt>
                <c:pt idx="767">
                  <c:v>6.1223999999999998E-7</c:v>
                </c:pt>
                <c:pt idx="768">
                  <c:v>6.1219999999999994E-7</c:v>
                </c:pt>
                <c:pt idx="769">
                  <c:v>6.1200999999999999E-7</c:v>
                </c:pt>
                <c:pt idx="770">
                  <c:v>6.1210999999999999E-7</c:v>
                </c:pt>
                <c:pt idx="771">
                  <c:v>6.1209999999999993E-7</c:v>
                </c:pt>
                <c:pt idx="772">
                  <c:v>6.1190999999999998E-7</c:v>
                </c:pt>
                <c:pt idx="773">
                  <c:v>6.1208000000000001E-7</c:v>
                </c:pt>
                <c:pt idx="774">
                  <c:v>6.1182000000000004E-7</c:v>
                </c:pt>
                <c:pt idx="775">
                  <c:v>6.1192000000000004E-7</c:v>
                </c:pt>
                <c:pt idx="776">
                  <c:v>6.1193E-7</c:v>
                </c:pt>
                <c:pt idx="777">
                  <c:v>6.1208000000000001E-7</c:v>
                </c:pt>
                <c:pt idx="778">
                  <c:v>6.1188999999999996E-7</c:v>
                </c:pt>
                <c:pt idx="779">
                  <c:v>6.1203000000000001E-7</c:v>
                </c:pt>
                <c:pt idx="780">
                  <c:v>6.1185000000000002E-7</c:v>
                </c:pt>
                <c:pt idx="781">
                  <c:v>6.1188999999999996E-7</c:v>
                </c:pt>
                <c:pt idx="782">
                  <c:v>6.1178999999999995E-7</c:v>
                </c:pt>
                <c:pt idx="783">
                  <c:v>6.1188E-7</c:v>
                </c:pt>
                <c:pt idx="784">
                  <c:v>6.1174000000000005E-7</c:v>
                </c:pt>
                <c:pt idx="785">
                  <c:v>6.1188999999999996E-7</c:v>
                </c:pt>
                <c:pt idx="786">
                  <c:v>6.1177000000000003E-7</c:v>
                </c:pt>
                <c:pt idx="787">
                  <c:v>6.1162999999999998E-7</c:v>
                </c:pt>
                <c:pt idx="788">
                  <c:v>6.1190000000000002E-7</c:v>
                </c:pt>
                <c:pt idx="789">
                  <c:v>6.1188E-7</c:v>
                </c:pt>
                <c:pt idx="790">
                  <c:v>6.1171999999999992E-7</c:v>
                </c:pt>
                <c:pt idx="791">
                  <c:v>6.1175000000000001E-7</c:v>
                </c:pt>
                <c:pt idx="792">
                  <c:v>6.1171999999999992E-7</c:v>
                </c:pt>
                <c:pt idx="793">
                  <c:v>6.1171999999999992E-7</c:v>
                </c:pt>
                <c:pt idx="794">
                  <c:v>6.1151000000000005E-7</c:v>
                </c:pt>
                <c:pt idx="795">
                  <c:v>6.1147000000000001E-7</c:v>
                </c:pt>
                <c:pt idx="796">
                  <c:v>6.1185000000000002E-7</c:v>
                </c:pt>
                <c:pt idx="797">
                  <c:v>6.1139000000000002E-7</c:v>
                </c:pt>
                <c:pt idx="798">
                  <c:v>6.1151000000000005E-7</c:v>
                </c:pt>
                <c:pt idx="799">
                  <c:v>6.1182999999999999E-7</c:v>
                </c:pt>
                <c:pt idx="800">
                  <c:v>6.1147000000000001E-7</c:v>
                </c:pt>
                <c:pt idx="801">
                  <c:v>6.1139000000000002E-7</c:v>
                </c:pt>
                <c:pt idx="802">
                  <c:v>6.1142E-7</c:v>
                </c:pt>
                <c:pt idx="803">
                  <c:v>6.1144999999999999E-7</c:v>
                </c:pt>
                <c:pt idx="804">
                  <c:v>6.1151000000000005E-7</c:v>
                </c:pt>
                <c:pt idx="805">
                  <c:v>6.1168000000000009E-7</c:v>
                </c:pt>
                <c:pt idx="806">
                  <c:v>6.1137E-7</c:v>
                </c:pt>
                <c:pt idx="807">
                  <c:v>6.1130999999999993E-7</c:v>
                </c:pt>
                <c:pt idx="808">
                  <c:v>6.1168999999999994E-7</c:v>
                </c:pt>
                <c:pt idx="809">
                  <c:v>6.1139000000000002E-7</c:v>
                </c:pt>
                <c:pt idx="810">
                  <c:v>6.1152000000000001E-7</c:v>
                </c:pt>
                <c:pt idx="811">
                  <c:v>6.1157000000000002E-7</c:v>
                </c:pt>
                <c:pt idx="812">
                  <c:v>6.1147000000000001E-7</c:v>
                </c:pt>
                <c:pt idx="813">
                  <c:v>6.1147000000000001E-7</c:v>
                </c:pt>
                <c:pt idx="814">
                  <c:v>6.1144000000000003E-7</c:v>
                </c:pt>
                <c:pt idx="815">
                  <c:v>6.1124000000000001E-7</c:v>
                </c:pt>
                <c:pt idx="816">
                  <c:v>6.1130999999999993E-7</c:v>
                </c:pt>
                <c:pt idx="817">
                  <c:v>6.1137999999999996E-7</c:v>
                </c:pt>
                <c:pt idx="818">
                  <c:v>6.1140999999999994E-7</c:v>
                </c:pt>
                <c:pt idx="819">
                  <c:v>6.1119000000000001E-7</c:v>
                </c:pt>
                <c:pt idx="820">
                  <c:v>6.1149999999999999E-7</c:v>
                </c:pt>
                <c:pt idx="821">
                  <c:v>6.1142E-7</c:v>
                </c:pt>
                <c:pt idx="822">
                  <c:v>6.1120000000000007E-7</c:v>
                </c:pt>
                <c:pt idx="823">
                  <c:v>6.1158999999999993E-7</c:v>
                </c:pt>
                <c:pt idx="824">
                  <c:v>6.1134000000000002E-7</c:v>
                </c:pt>
                <c:pt idx="825">
                  <c:v>6.1139000000000002E-7</c:v>
                </c:pt>
                <c:pt idx="826">
                  <c:v>6.1142E-7</c:v>
                </c:pt>
                <c:pt idx="827">
                  <c:v>6.1120000000000007E-7</c:v>
                </c:pt>
                <c:pt idx="828">
                  <c:v>6.1098000000000004E-7</c:v>
                </c:pt>
                <c:pt idx="829">
                  <c:v>6.1106000000000002E-7</c:v>
                </c:pt>
                <c:pt idx="830">
                  <c:v>6.1129000000000002E-7</c:v>
                </c:pt>
                <c:pt idx="831">
                  <c:v>6.1113000000000005E-7</c:v>
                </c:pt>
                <c:pt idx="832">
                  <c:v>6.1114999999999996E-7</c:v>
                </c:pt>
                <c:pt idx="833">
                  <c:v>6.1109999999999996E-7</c:v>
                </c:pt>
                <c:pt idx="834">
                  <c:v>6.1119000000000001E-7</c:v>
                </c:pt>
                <c:pt idx="835">
                  <c:v>6.1124999999999997E-7</c:v>
                </c:pt>
                <c:pt idx="836">
                  <c:v>6.1119000000000001E-7</c:v>
                </c:pt>
                <c:pt idx="837">
                  <c:v>6.1086000000000001E-7</c:v>
                </c:pt>
                <c:pt idx="838">
                  <c:v>6.1111999999999998E-7</c:v>
                </c:pt>
                <c:pt idx="839">
                  <c:v>6.1101999999999997E-7</c:v>
                </c:pt>
                <c:pt idx="840">
                  <c:v>6.1088999999999999E-7</c:v>
                </c:pt>
                <c:pt idx="841">
                  <c:v>6.1082999999999992E-7</c:v>
                </c:pt>
                <c:pt idx="842">
                  <c:v>6.1091000000000001E-7</c:v>
                </c:pt>
                <c:pt idx="843">
                  <c:v>6.1106000000000002E-7</c:v>
                </c:pt>
                <c:pt idx="844">
                  <c:v>6.1089999999999994E-7</c:v>
                </c:pt>
                <c:pt idx="845">
                  <c:v>6.1093999999999999E-7</c:v>
                </c:pt>
                <c:pt idx="846">
                  <c:v>6.1089999999999994E-7</c:v>
                </c:pt>
                <c:pt idx="847">
                  <c:v>6.1086999999999996E-7</c:v>
                </c:pt>
                <c:pt idx="848">
                  <c:v>6.1058000000000001E-7</c:v>
                </c:pt>
                <c:pt idx="849">
                  <c:v>6.1075000000000004E-7</c:v>
                </c:pt>
                <c:pt idx="850">
                  <c:v>6.1092000000000007E-7</c:v>
                </c:pt>
                <c:pt idx="851">
                  <c:v>6.1104999999999996E-7</c:v>
                </c:pt>
                <c:pt idx="852">
                  <c:v>6.1085000000000005E-7</c:v>
                </c:pt>
                <c:pt idx="853">
                  <c:v>6.1078999999999998E-7</c:v>
                </c:pt>
                <c:pt idx="854">
                  <c:v>6.1082999999999992E-7</c:v>
                </c:pt>
                <c:pt idx="855">
                  <c:v>6.1082999999999992E-7</c:v>
                </c:pt>
                <c:pt idx="856">
                  <c:v>6.1054000000000007E-7</c:v>
                </c:pt>
                <c:pt idx="857">
                  <c:v>6.1065000000000003E-7</c:v>
                </c:pt>
                <c:pt idx="858">
                  <c:v>6.1078000000000002E-7</c:v>
                </c:pt>
                <c:pt idx="859">
                  <c:v>6.1086999999999996E-7</c:v>
                </c:pt>
                <c:pt idx="860">
                  <c:v>6.1073000000000002E-7</c:v>
                </c:pt>
                <c:pt idx="861">
                  <c:v>6.1088999999999999E-7</c:v>
                </c:pt>
                <c:pt idx="862">
                  <c:v>6.1055000000000002E-7</c:v>
                </c:pt>
                <c:pt idx="863">
                  <c:v>6.1066999999999995E-7</c:v>
                </c:pt>
                <c:pt idx="864">
                  <c:v>6.1055000000000002E-7</c:v>
                </c:pt>
                <c:pt idx="865">
                  <c:v>6.1060999999999999E-7</c:v>
                </c:pt>
                <c:pt idx="866">
                  <c:v>6.1073999999999998E-7</c:v>
                </c:pt>
                <c:pt idx="867">
                  <c:v>6.1055999999999998E-7</c:v>
                </c:pt>
                <c:pt idx="868">
                  <c:v>6.1050000000000002E-7</c:v>
                </c:pt>
                <c:pt idx="869">
                  <c:v>6.1058999999999996E-7</c:v>
                </c:pt>
                <c:pt idx="870">
                  <c:v>6.1045999999999998E-7</c:v>
                </c:pt>
                <c:pt idx="871">
                  <c:v>6.1050999999999998E-7</c:v>
                </c:pt>
                <c:pt idx="872">
                  <c:v>6.1065000000000003E-7</c:v>
                </c:pt>
                <c:pt idx="873">
                  <c:v>6.1054000000000007E-7</c:v>
                </c:pt>
                <c:pt idx="874">
                  <c:v>6.1035999999999997E-7</c:v>
                </c:pt>
                <c:pt idx="875">
                  <c:v>6.1053E-7</c:v>
                </c:pt>
                <c:pt idx="876">
                  <c:v>6.1054000000000007E-7</c:v>
                </c:pt>
                <c:pt idx="877">
                  <c:v>6.1053E-7</c:v>
                </c:pt>
                <c:pt idx="878">
                  <c:v>6.1062000000000005E-7</c:v>
                </c:pt>
                <c:pt idx="879">
                  <c:v>6.1068999999999997E-7</c:v>
                </c:pt>
                <c:pt idx="880">
                  <c:v>6.1040000000000001E-7</c:v>
                </c:pt>
                <c:pt idx="881">
                  <c:v>6.1037999999999999E-7</c:v>
                </c:pt>
                <c:pt idx="882">
                  <c:v>6.1072000000000006E-7</c:v>
                </c:pt>
                <c:pt idx="883">
                  <c:v>6.1057000000000005E-7</c:v>
                </c:pt>
                <c:pt idx="884">
                  <c:v>6.1034000000000005E-7</c:v>
                </c:pt>
                <c:pt idx="885">
                  <c:v>6.1047000000000004E-7</c:v>
                </c:pt>
                <c:pt idx="886">
                  <c:v>6.1037000000000003E-7</c:v>
                </c:pt>
                <c:pt idx="887">
                  <c:v>6.1025E-7</c:v>
                </c:pt>
                <c:pt idx="888">
                  <c:v>6.1025E-7</c:v>
                </c:pt>
                <c:pt idx="889">
                  <c:v>6.1055000000000002E-7</c:v>
                </c:pt>
                <c:pt idx="890">
                  <c:v>6.1040000000000001E-7</c:v>
                </c:pt>
                <c:pt idx="891">
                  <c:v>6.1012000000000001E-7</c:v>
                </c:pt>
                <c:pt idx="892">
                  <c:v>6.1031999999999992E-7</c:v>
                </c:pt>
                <c:pt idx="893">
                  <c:v>6.1034000000000005E-7</c:v>
                </c:pt>
                <c:pt idx="894">
                  <c:v>6.1014000000000004E-7</c:v>
                </c:pt>
                <c:pt idx="895">
                  <c:v>6.1009999999999999E-7</c:v>
                </c:pt>
                <c:pt idx="896">
                  <c:v>6.1014999999999999E-7</c:v>
                </c:pt>
                <c:pt idx="897">
                  <c:v>6.1020999999999996E-7</c:v>
                </c:pt>
                <c:pt idx="898">
                  <c:v>6.1027000000000002E-7</c:v>
                </c:pt>
                <c:pt idx="899">
                  <c:v>6.1025E-7</c:v>
                </c:pt>
                <c:pt idx="900">
                  <c:v>6.1034000000000005E-7</c:v>
                </c:pt>
                <c:pt idx="901">
                  <c:v>6.1022000000000002E-7</c:v>
                </c:pt>
                <c:pt idx="902">
                  <c:v>6.0989000000000002E-7</c:v>
                </c:pt>
                <c:pt idx="903">
                  <c:v>6.0997E-7</c:v>
                </c:pt>
                <c:pt idx="904">
                  <c:v>6.1027999999999998E-7</c:v>
                </c:pt>
                <c:pt idx="905">
                  <c:v>6.0997E-7</c:v>
                </c:pt>
                <c:pt idx="906">
                  <c:v>6.0983000000000005E-7</c:v>
                </c:pt>
                <c:pt idx="907">
                  <c:v>6.1012000000000001E-7</c:v>
                </c:pt>
                <c:pt idx="908">
                  <c:v>6.0993000000000006E-7</c:v>
                </c:pt>
                <c:pt idx="909">
                  <c:v>6.0999000000000002E-7</c:v>
                </c:pt>
                <c:pt idx="910">
                  <c:v>6.1028999999999994E-7</c:v>
                </c:pt>
                <c:pt idx="911">
                  <c:v>6.0986000000000004E-7</c:v>
                </c:pt>
                <c:pt idx="912">
                  <c:v>6.0996000000000004E-7</c:v>
                </c:pt>
                <c:pt idx="913">
                  <c:v>6.1004999999999999E-7</c:v>
                </c:pt>
                <c:pt idx="914">
                  <c:v>6.0979999999999997E-7</c:v>
                </c:pt>
                <c:pt idx="915">
                  <c:v>6.0986999999999999E-7</c:v>
                </c:pt>
                <c:pt idx="916">
                  <c:v>6.0996000000000004E-7</c:v>
                </c:pt>
                <c:pt idx="917">
                  <c:v>6.0989000000000002E-7</c:v>
                </c:pt>
                <c:pt idx="918">
                  <c:v>6.0997999999999996E-7</c:v>
                </c:pt>
                <c:pt idx="919">
                  <c:v>6.0993000000000006E-7</c:v>
                </c:pt>
                <c:pt idx="920">
                  <c:v>6.0979999999999997E-7</c:v>
                </c:pt>
                <c:pt idx="921">
                  <c:v>6.0993999999999991E-7</c:v>
                </c:pt>
                <c:pt idx="922">
                  <c:v>6.0984999999999997E-7</c:v>
                </c:pt>
                <c:pt idx="923">
                  <c:v>6.0981999999999999E-7</c:v>
                </c:pt>
                <c:pt idx="924">
                  <c:v>6.0986000000000004E-7</c:v>
                </c:pt>
                <c:pt idx="925">
                  <c:v>6.0964E-7</c:v>
                </c:pt>
                <c:pt idx="926">
                  <c:v>6.0961000000000002E-7</c:v>
                </c:pt>
                <c:pt idx="927">
                  <c:v>6.0979999999999997E-7</c:v>
                </c:pt>
                <c:pt idx="928">
                  <c:v>6.0996000000000004E-7</c:v>
                </c:pt>
                <c:pt idx="929">
                  <c:v>6.0971999999999998E-7</c:v>
                </c:pt>
                <c:pt idx="930">
                  <c:v>6.1003000000000007E-7</c:v>
                </c:pt>
                <c:pt idx="931">
                  <c:v>6.0993000000000006E-7</c:v>
                </c:pt>
                <c:pt idx="932">
                  <c:v>6.0962999999999993E-7</c:v>
                </c:pt>
                <c:pt idx="933">
                  <c:v>6.0965000000000006E-7</c:v>
                </c:pt>
                <c:pt idx="934">
                  <c:v>6.0971999999999998E-7</c:v>
                </c:pt>
                <c:pt idx="935">
                  <c:v>6.0953999999999999E-7</c:v>
                </c:pt>
                <c:pt idx="936">
                  <c:v>6.0946000000000001E-7</c:v>
                </c:pt>
                <c:pt idx="937">
                  <c:v>6.0965000000000006E-7</c:v>
                </c:pt>
                <c:pt idx="938">
                  <c:v>6.0966000000000002E-7</c:v>
                </c:pt>
                <c:pt idx="939">
                  <c:v>6.0965000000000006E-7</c:v>
                </c:pt>
                <c:pt idx="940">
                  <c:v>6.0945000000000005E-7</c:v>
                </c:pt>
                <c:pt idx="941">
                  <c:v>6.0948000000000003E-7</c:v>
                </c:pt>
                <c:pt idx="942">
                  <c:v>6.0936E-7</c:v>
                </c:pt>
                <c:pt idx="943">
                  <c:v>6.0938000000000002E-7</c:v>
                </c:pt>
                <c:pt idx="944">
                  <c:v>6.0933000000000002E-7</c:v>
                </c:pt>
                <c:pt idx="945">
                  <c:v>6.0969999999999996E-7</c:v>
                </c:pt>
                <c:pt idx="946">
                  <c:v>6.0935000000000004E-7</c:v>
                </c:pt>
                <c:pt idx="947">
                  <c:v>6.0946999999999996E-7</c:v>
                </c:pt>
                <c:pt idx="948">
                  <c:v>6.0938999999999998E-7</c:v>
                </c:pt>
                <c:pt idx="949">
                  <c:v>6.0943000000000002E-7</c:v>
                </c:pt>
                <c:pt idx="950">
                  <c:v>6.0924000000000007E-7</c:v>
                </c:pt>
                <c:pt idx="951">
                  <c:v>6.0952000000000007E-7</c:v>
                </c:pt>
                <c:pt idx="952">
                  <c:v>6.0933000000000002E-7</c:v>
                </c:pt>
                <c:pt idx="953">
                  <c:v>6.0918999999999996E-7</c:v>
                </c:pt>
                <c:pt idx="954">
                  <c:v>6.0946000000000001E-7</c:v>
                </c:pt>
                <c:pt idx="955">
                  <c:v>6.0928999999999997E-7</c:v>
                </c:pt>
                <c:pt idx="956">
                  <c:v>6.0918999999999996E-7</c:v>
                </c:pt>
                <c:pt idx="957">
                  <c:v>6.0924000000000007E-7</c:v>
                </c:pt>
                <c:pt idx="958">
                  <c:v>6.0930000000000004E-7</c:v>
                </c:pt>
                <c:pt idx="959">
                  <c:v>6.0938999999999998E-7</c:v>
                </c:pt>
                <c:pt idx="960">
                  <c:v>6.0921999999999995E-7</c:v>
                </c:pt>
                <c:pt idx="961">
                  <c:v>6.0918000000000001E-7</c:v>
                </c:pt>
                <c:pt idx="962">
                  <c:v>6.0938000000000002E-7</c:v>
                </c:pt>
                <c:pt idx="963">
                  <c:v>6.0915999999999998E-7</c:v>
                </c:pt>
                <c:pt idx="964">
                  <c:v>6.0927000000000006E-7</c:v>
                </c:pt>
                <c:pt idx="965">
                  <c:v>6.0914999999999992E-7</c:v>
                </c:pt>
                <c:pt idx="966">
                  <c:v>6.0900999999999997E-7</c:v>
                </c:pt>
                <c:pt idx="967">
                  <c:v>6.0938000000000002E-7</c:v>
                </c:pt>
                <c:pt idx="968">
                  <c:v>6.0915999999999998E-7</c:v>
                </c:pt>
                <c:pt idx="969">
                  <c:v>6.0895999999999997E-7</c:v>
                </c:pt>
                <c:pt idx="970">
                  <c:v>6.0885999999999996E-7</c:v>
                </c:pt>
                <c:pt idx="971">
                  <c:v>6.0911999999999994E-7</c:v>
                </c:pt>
                <c:pt idx="972">
                  <c:v>6.0928000000000001E-7</c:v>
                </c:pt>
                <c:pt idx="973">
                  <c:v>6.0908E-7</c:v>
                </c:pt>
                <c:pt idx="974">
                  <c:v>6.0918999999999996E-7</c:v>
                </c:pt>
                <c:pt idx="975">
                  <c:v>6.0890999999999996E-7</c:v>
                </c:pt>
                <c:pt idx="976">
                  <c:v>6.0883999999999994E-7</c:v>
                </c:pt>
                <c:pt idx="977">
                  <c:v>6.0914000000000007E-7</c:v>
                </c:pt>
                <c:pt idx="978">
                  <c:v>6.0890999999999996E-7</c:v>
                </c:pt>
                <c:pt idx="979">
                  <c:v>6.0913E-7</c:v>
                </c:pt>
                <c:pt idx="980">
                  <c:v>6.0902999999999999E-7</c:v>
                </c:pt>
                <c:pt idx="981">
                  <c:v>6.0874999999999999E-7</c:v>
                </c:pt>
                <c:pt idx="982">
                  <c:v>6.0900999999999997E-7</c:v>
                </c:pt>
                <c:pt idx="983">
                  <c:v>6.0908999999999996E-7</c:v>
                </c:pt>
                <c:pt idx="984">
                  <c:v>6.0877999999999998E-7</c:v>
                </c:pt>
                <c:pt idx="985">
                  <c:v>6.0892999999999999E-7</c:v>
                </c:pt>
                <c:pt idx="986">
                  <c:v>6.0882999999999998E-7</c:v>
                </c:pt>
                <c:pt idx="987">
                  <c:v>6.0873999999999993E-7</c:v>
                </c:pt>
                <c:pt idx="988">
                  <c:v>6.0897999999999999E-7</c:v>
                </c:pt>
                <c:pt idx="989">
                  <c:v>6.0890000000000001E-7</c:v>
                </c:pt>
                <c:pt idx="990">
                  <c:v>6.0876000000000006E-7</c:v>
                </c:pt>
                <c:pt idx="991">
                  <c:v>6.0883999999999994E-7</c:v>
                </c:pt>
                <c:pt idx="992">
                  <c:v>6.0859999999999998E-7</c:v>
                </c:pt>
                <c:pt idx="993">
                  <c:v>6.0874999999999999E-7</c:v>
                </c:pt>
                <c:pt idx="994">
                  <c:v>6.0854000000000002E-7</c:v>
                </c:pt>
                <c:pt idx="995">
                  <c:v>6.0876000000000006E-7</c:v>
                </c:pt>
                <c:pt idx="996">
                  <c:v>6.0869000000000003E-7</c:v>
                </c:pt>
                <c:pt idx="997">
                  <c:v>6.0895000000000001E-7</c:v>
                </c:pt>
                <c:pt idx="998">
                  <c:v>6.0873000000000008E-7</c:v>
                </c:pt>
                <c:pt idx="999">
                  <c:v>6.0877999999999998E-7</c:v>
                </c:pt>
                <c:pt idx="1000">
                  <c:v>6.0869999999999999E-7</c:v>
                </c:pt>
                <c:pt idx="1001">
                  <c:v>6.0876000000000006E-7</c:v>
                </c:pt>
                <c:pt idx="1002">
                  <c:v>6.0857999999999996E-7</c:v>
                </c:pt>
                <c:pt idx="1003">
                  <c:v>6.0859000000000003E-7</c:v>
                </c:pt>
                <c:pt idx="1004">
                  <c:v>6.0859999999999998E-7</c:v>
                </c:pt>
                <c:pt idx="1005">
                  <c:v>6.0847E-7</c:v>
                </c:pt>
                <c:pt idx="1006">
                  <c:v>6.0867000000000001E-7</c:v>
                </c:pt>
                <c:pt idx="1007">
                  <c:v>6.0856000000000004E-7</c:v>
                </c:pt>
                <c:pt idx="1008">
                  <c:v>6.0829999999999996E-7</c:v>
                </c:pt>
                <c:pt idx="1009">
                  <c:v>6.0863000000000007E-7</c:v>
                </c:pt>
                <c:pt idx="1010">
                  <c:v>6.0862000000000001E-7</c:v>
                </c:pt>
                <c:pt idx="1011">
                  <c:v>6.0856000000000004E-7</c:v>
                </c:pt>
                <c:pt idx="1012">
                  <c:v>6.0841999999999999E-7</c:v>
                </c:pt>
                <c:pt idx="1013">
                  <c:v>6.0849999999999998E-7</c:v>
                </c:pt>
                <c:pt idx="1014">
                  <c:v>6.0846000000000004E-7</c:v>
                </c:pt>
                <c:pt idx="1015">
                  <c:v>6.0852999999999996E-7</c:v>
                </c:pt>
                <c:pt idx="1016">
                  <c:v>6.0824E-7</c:v>
                </c:pt>
                <c:pt idx="1017">
                  <c:v>6.0844999999999997E-7</c:v>
                </c:pt>
                <c:pt idx="1018">
                  <c:v>6.0836999999999999E-7</c:v>
                </c:pt>
                <c:pt idx="1019">
                  <c:v>6.0836000000000003E-7</c:v>
                </c:pt>
                <c:pt idx="1020">
                  <c:v>6.0819999999999995E-7</c:v>
                </c:pt>
                <c:pt idx="1021">
                  <c:v>6.0847999999999995E-7</c:v>
                </c:pt>
                <c:pt idx="1022">
                  <c:v>6.0841999999999999E-7</c:v>
                </c:pt>
                <c:pt idx="1023">
                  <c:v>6.0806000000000001E-7</c:v>
                </c:pt>
                <c:pt idx="1024">
                  <c:v>6.0821999999999998E-7</c:v>
                </c:pt>
                <c:pt idx="1025">
                  <c:v>6.0844999999999997E-7</c:v>
                </c:pt>
                <c:pt idx="1026">
                  <c:v>6.0839000000000001E-7</c:v>
                </c:pt>
                <c:pt idx="1027">
                  <c:v>6.0841000000000003E-7</c:v>
                </c:pt>
                <c:pt idx="1028">
                  <c:v>6.0801999999999996E-7</c:v>
                </c:pt>
                <c:pt idx="1029">
                  <c:v>6.0859999999999998E-7</c:v>
                </c:pt>
                <c:pt idx="1030">
                  <c:v>6.0805000000000005E-7</c:v>
                </c:pt>
                <c:pt idx="1031">
                  <c:v>6.0839999999999997E-7</c:v>
                </c:pt>
                <c:pt idx="1032">
                  <c:v>6.0824E-7</c:v>
                </c:pt>
                <c:pt idx="1033">
                  <c:v>6.0806000000000001E-7</c:v>
                </c:pt>
                <c:pt idx="1034">
                  <c:v>6.0819999999999995E-7</c:v>
                </c:pt>
                <c:pt idx="1035">
                  <c:v>6.0822999999999993E-7</c:v>
                </c:pt>
                <c:pt idx="1036">
                  <c:v>6.0806999999999997E-7</c:v>
                </c:pt>
                <c:pt idx="1037">
                  <c:v>6.0819E-7</c:v>
                </c:pt>
                <c:pt idx="1038">
                  <c:v>6.0815000000000006E-7</c:v>
                </c:pt>
                <c:pt idx="1039">
                  <c:v>6.0821999999999998E-7</c:v>
                </c:pt>
                <c:pt idx="1040">
                  <c:v>6.0784000000000007E-7</c:v>
                </c:pt>
                <c:pt idx="1041">
                  <c:v>6.0791999999999995E-7</c:v>
                </c:pt>
                <c:pt idx="1042">
                  <c:v>6.0819E-7</c:v>
                </c:pt>
                <c:pt idx="1043">
                  <c:v>6.0811999999999997E-7</c:v>
                </c:pt>
                <c:pt idx="1044">
                  <c:v>6.0780999999999999E-7</c:v>
                </c:pt>
                <c:pt idx="1045">
                  <c:v>6.0801E-7</c:v>
                </c:pt>
                <c:pt idx="1046">
                  <c:v>6.0806999999999997E-7</c:v>
                </c:pt>
                <c:pt idx="1047">
                  <c:v>6.0806999999999997E-7</c:v>
                </c:pt>
                <c:pt idx="1048">
                  <c:v>6.0768999999999996E-7</c:v>
                </c:pt>
                <c:pt idx="1049">
                  <c:v>6.0785999999999999E-7</c:v>
                </c:pt>
                <c:pt idx="1050">
                  <c:v>6.0819999999999995E-7</c:v>
                </c:pt>
                <c:pt idx="1051">
                  <c:v>6.0803000000000003E-7</c:v>
                </c:pt>
                <c:pt idx="1052">
                  <c:v>6.0775999999999998E-7</c:v>
                </c:pt>
                <c:pt idx="1053">
                  <c:v>6.0778000000000001E-7</c:v>
                </c:pt>
                <c:pt idx="1054">
                  <c:v>6.0770000000000002E-7</c:v>
                </c:pt>
                <c:pt idx="1055">
                  <c:v>6.0787000000000006E-7</c:v>
                </c:pt>
                <c:pt idx="1056">
                  <c:v>6.0763E-7</c:v>
                </c:pt>
                <c:pt idx="1057">
                  <c:v>6.0784000000000007E-7</c:v>
                </c:pt>
                <c:pt idx="1058">
                  <c:v>6.0774000000000007E-7</c:v>
                </c:pt>
                <c:pt idx="1059">
                  <c:v>6.0784000000000007E-7</c:v>
                </c:pt>
                <c:pt idx="1060">
                  <c:v>6.0760999999999997E-7</c:v>
                </c:pt>
                <c:pt idx="1061">
                  <c:v>6.0788999999999997E-7</c:v>
                </c:pt>
                <c:pt idx="1062">
                  <c:v>6.0777000000000005E-7</c:v>
                </c:pt>
                <c:pt idx="1063">
                  <c:v>6.0778999999999997E-7</c:v>
                </c:pt>
                <c:pt idx="1064">
                  <c:v>6.0770000000000002E-7</c:v>
                </c:pt>
                <c:pt idx="1065">
                  <c:v>6.0763E-7</c:v>
                </c:pt>
                <c:pt idx="1066">
                  <c:v>6.0780000000000003E-7</c:v>
                </c:pt>
                <c:pt idx="1067">
                  <c:v>6.0768E-7</c:v>
                </c:pt>
                <c:pt idx="1068">
                  <c:v>6.0783000000000001E-7</c:v>
                </c:pt>
                <c:pt idx="1069">
                  <c:v>6.0785999999999999E-7</c:v>
                </c:pt>
                <c:pt idx="1070">
                  <c:v>6.0768E-7</c:v>
                </c:pt>
                <c:pt idx="1071">
                  <c:v>6.0767000000000004E-7</c:v>
                </c:pt>
                <c:pt idx="1072">
                  <c:v>6.0755000000000001E-7</c:v>
                </c:pt>
                <c:pt idx="1073">
                  <c:v>6.0757999999999999E-7</c:v>
                </c:pt>
                <c:pt idx="1074">
                  <c:v>6.0780000000000003E-7</c:v>
                </c:pt>
                <c:pt idx="1075">
                  <c:v>6.0753999999999995E-7</c:v>
                </c:pt>
                <c:pt idx="1076">
                  <c:v>6.0770000000000002E-7</c:v>
                </c:pt>
                <c:pt idx="1077">
                  <c:v>6.0746999999999992E-7</c:v>
                </c:pt>
                <c:pt idx="1078">
                  <c:v>6.0749000000000005E-7</c:v>
                </c:pt>
                <c:pt idx="1079">
                  <c:v>6.0746000000000007E-7</c:v>
                </c:pt>
                <c:pt idx="1080">
                  <c:v>6.0732000000000001E-7</c:v>
                </c:pt>
                <c:pt idx="1081">
                  <c:v>6.0775999999999998E-7</c:v>
                </c:pt>
                <c:pt idx="1082">
                  <c:v>6.0750000000000001E-7</c:v>
                </c:pt>
                <c:pt idx="1083">
                  <c:v>6.074E-7</c:v>
                </c:pt>
                <c:pt idx="1084">
                  <c:v>6.0740999999999996E-7</c:v>
                </c:pt>
                <c:pt idx="1085">
                  <c:v>6.0746999999999992E-7</c:v>
                </c:pt>
                <c:pt idx="1086">
                  <c:v>6.0733999999999993E-7</c:v>
                </c:pt>
                <c:pt idx="1087">
                  <c:v>6.0727999999999997E-7</c:v>
                </c:pt>
                <c:pt idx="1088">
                  <c:v>6.0729999999999999E-7</c:v>
                </c:pt>
                <c:pt idx="1089">
                  <c:v>6.0733999999999993E-7</c:v>
                </c:pt>
                <c:pt idx="1090">
                  <c:v>6.0750000000000001E-7</c:v>
                </c:pt>
                <c:pt idx="1091">
                  <c:v>6.0737999999999998E-7</c:v>
                </c:pt>
                <c:pt idx="1092">
                  <c:v>6.0729000000000003E-7</c:v>
                </c:pt>
                <c:pt idx="1093">
                  <c:v>6.0740999999999996E-7</c:v>
                </c:pt>
                <c:pt idx="1094">
                  <c:v>6.0743000000000009E-7</c:v>
                </c:pt>
                <c:pt idx="1095">
                  <c:v>6.0730999999999995E-7</c:v>
                </c:pt>
                <c:pt idx="1096">
                  <c:v>6.0737999999999998E-7</c:v>
                </c:pt>
                <c:pt idx="1097">
                  <c:v>6.0717E-7</c:v>
                </c:pt>
                <c:pt idx="1098">
                  <c:v>6.0719999999999998E-7</c:v>
                </c:pt>
                <c:pt idx="1099">
                  <c:v>6.0699000000000001E-7</c:v>
                </c:pt>
                <c:pt idx="1100">
                  <c:v>6.0724999999999999E-7</c:v>
                </c:pt>
                <c:pt idx="1101">
                  <c:v>6.0708000000000006E-7</c:v>
                </c:pt>
                <c:pt idx="1102">
                  <c:v>6.0714999999999998E-7</c:v>
                </c:pt>
                <c:pt idx="1103">
                  <c:v>6.0726000000000005E-7</c:v>
                </c:pt>
                <c:pt idx="1104">
                  <c:v>6.0719999999999998E-7</c:v>
                </c:pt>
                <c:pt idx="1105">
                  <c:v>6.0712E-7</c:v>
                </c:pt>
                <c:pt idx="1106">
                  <c:v>6.0714999999999998E-7</c:v>
                </c:pt>
                <c:pt idx="1107">
                  <c:v>6.0724000000000003E-7</c:v>
                </c:pt>
                <c:pt idx="1108">
                  <c:v>6.0722999999999997E-7</c:v>
                </c:pt>
                <c:pt idx="1109">
                  <c:v>6.0694000000000001E-7</c:v>
                </c:pt>
                <c:pt idx="1110">
                  <c:v>6.0701999999999999E-7</c:v>
                </c:pt>
                <c:pt idx="1111">
                  <c:v>6.0707E-7</c:v>
                </c:pt>
                <c:pt idx="1112">
                  <c:v>6.0698000000000005E-7</c:v>
                </c:pt>
                <c:pt idx="1113">
                  <c:v>6.0701999999999999E-7</c:v>
                </c:pt>
                <c:pt idx="1114">
                  <c:v>6.0719999999999998E-7</c:v>
                </c:pt>
                <c:pt idx="1115">
                  <c:v>6.0691000000000003E-7</c:v>
                </c:pt>
                <c:pt idx="1116">
                  <c:v>6.0708000000000006E-7</c:v>
                </c:pt>
                <c:pt idx="1117">
                  <c:v>6.0691999999999998E-7</c:v>
                </c:pt>
                <c:pt idx="1118">
                  <c:v>6.0705999999999993E-7</c:v>
                </c:pt>
                <c:pt idx="1119">
                  <c:v>6.0686000000000002E-7</c:v>
                </c:pt>
                <c:pt idx="1120">
                  <c:v>6.0673999999999999E-7</c:v>
                </c:pt>
                <c:pt idx="1121">
                  <c:v>6.0702999999999995E-7</c:v>
                </c:pt>
                <c:pt idx="1122">
                  <c:v>6.0668000000000003E-7</c:v>
                </c:pt>
                <c:pt idx="1123">
                  <c:v>6.0676999999999997E-7</c:v>
                </c:pt>
                <c:pt idx="1124">
                  <c:v>6.0679999999999995E-7</c:v>
                </c:pt>
                <c:pt idx="1125">
                  <c:v>6.0679E-7</c:v>
                </c:pt>
                <c:pt idx="1126">
                  <c:v>6.0674999999999995E-7</c:v>
                </c:pt>
                <c:pt idx="1127">
                  <c:v>6.0686000000000002E-7</c:v>
                </c:pt>
                <c:pt idx="1128">
                  <c:v>6.0674999999999995E-7</c:v>
                </c:pt>
                <c:pt idx="1129">
                  <c:v>6.0667000000000007E-7</c:v>
                </c:pt>
                <c:pt idx="1130">
                  <c:v>6.0670000000000005E-7</c:v>
                </c:pt>
                <c:pt idx="1131">
                  <c:v>6.0668999999999999E-7</c:v>
                </c:pt>
                <c:pt idx="1132">
                  <c:v>6.0668999999999999E-7</c:v>
                </c:pt>
                <c:pt idx="1133">
                  <c:v>6.0673999999999999E-7</c:v>
                </c:pt>
                <c:pt idx="1134">
                  <c:v>6.0676999999999997E-7</c:v>
                </c:pt>
                <c:pt idx="1135">
                  <c:v>6.0658999999999998E-7</c:v>
                </c:pt>
                <c:pt idx="1136">
                  <c:v>6.0681000000000002E-7</c:v>
                </c:pt>
                <c:pt idx="1137">
                  <c:v>6.0689999999999996E-7</c:v>
                </c:pt>
                <c:pt idx="1138">
                  <c:v>6.0673000000000003E-7</c:v>
                </c:pt>
                <c:pt idx="1139">
                  <c:v>6.0654000000000008E-7</c:v>
                </c:pt>
                <c:pt idx="1140">
                  <c:v>6.0666000000000001E-7</c:v>
                </c:pt>
                <c:pt idx="1141">
                  <c:v>6.0671000000000001E-7</c:v>
                </c:pt>
                <c:pt idx="1142">
                  <c:v>6.0684E-7</c:v>
                </c:pt>
                <c:pt idx="1143">
                  <c:v>6.0645999999999999E-7</c:v>
                </c:pt>
                <c:pt idx="1144">
                  <c:v>6.0658999999999998E-7</c:v>
                </c:pt>
                <c:pt idx="1145">
                  <c:v>6.0661999999999996E-7</c:v>
                </c:pt>
                <c:pt idx="1146">
                  <c:v>6.0633E-7</c:v>
                </c:pt>
                <c:pt idx="1147">
                  <c:v>6.0664999999999994E-7</c:v>
                </c:pt>
                <c:pt idx="1148">
                  <c:v>6.0638999999999997E-7</c:v>
                </c:pt>
                <c:pt idx="1149">
                  <c:v>6.0673999999999999E-7</c:v>
                </c:pt>
                <c:pt idx="1150">
                  <c:v>6.0656E-7</c:v>
                </c:pt>
                <c:pt idx="1151">
                  <c:v>6.0625000000000002E-7</c:v>
                </c:pt>
                <c:pt idx="1152">
                  <c:v>6.0622000000000004E-7</c:v>
                </c:pt>
                <c:pt idx="1153">
                  <c:v>6.0654000000000008E-7</c:v>
                </c:pt>
                <c:pt idx="1154">
                  <c:v>6.0663000000000003E-7</c:v>
                </c:pt>
                <c:pt idx="1155">
                  <c:v>6.0633999999999996E-7</c:v>
                </c:pt>
                <c:pt idx="1156">
                  <c:v>6.0633999999999996E-7</c:v>
                </c:pt>
                <c:pt idx="1157">
                  <c:v>6.0645999999999999E-7</c:v>
                </c:pt>
                <c:pt idx="1158">
                  <c:v>6.0599000000000004E-7</c:v>
                </c:pt>
                <c:pt idx="1159">
                  <c:v>6.0633999999999996E-7</c:v>
                </c:pt>
                <c:pt idx="1160">
                  <c:v>6.0623999999999995E-7</c:v>
                </c:pt>
                <c:pt idx="1161">
                  <c:v>6.0623E-7</c:v>
                </c:pt>
                <c:pt idx="1162">
                  <c:v>6.0622000000000004E-7</c:v>
                </c:pt>
                <c:pt idx="1163">
                  <c:v>6.0650000000000004E-7</c:v>
                </c:pt>
                <c:pt idx="1164">
                  <c:v>6.0616000000000008E-7</c:v>
                </c:pt>
                <c:pt idx="1165">
                  <c:v>6.0637000000000005E-7</c:v>
                </c:pt>
                <c:pt idx="1166">
                  <c:v>6.0615000000000001E-7</c:v>
                </c:pt>
                <c:pt idx="1167">
                  <c:v>6.0616999999999993E-7</c:v>
                </c:pt>
                <c:pt idx="1168">
                  <c:v>6.0628E-7</c:v>
                </c:pt>
                <c:pt idx="1169">
                  <c:v>6.0602999999999998E-7</c:v>
                </c:pt>
                <c:pt idx="1170">
                  <c:v>6.0612000000000003E-7</c:v>
                </c:pt>
                <c:pt idx="1171">
                  <c:v>6.0605E-7</c:v>
                </c:pt>
                <c:pt idx="1172">
                  <c:v>6.0612000000000003E-7</c:v>
                </c:pt>
                <c:pt idx="1173">
                  <c:v>6.0602000000000002E-7</c:v>
                </c:pt>
                <c:pt idx="1174">
                  <c:v>6.0613999999999995E-7</c:v>
                </c:pt>
                <c:pt idx="1175">
                  <c:v>6.0578000000000007E-7</c:v>
                </c:pt>
                <c:pt idx="1176">
                  <c:v>6.0623E-7</c:v>
                </c:pt>
                <c:pt idx="1177">
                  <c:v>6.0602000000000002E-7</c:v>
                </c:pt>
                <c:pt idx="1178">
                  <c:v>6.0591000000000006E-7</c:v>
                </c:pt>
                <c:pt idx="1179">
                  <c:v>6.0617999999999999E-7</c:v>
                </c:pt>
                <c:pt idx="1180">
                  <c:v>6.0595999999999995E-7</c:v>
                </c:pt>
                <c:pt idx="1181">
                  <c:v>6.0594000000000004E-7</c:v>
                </c:pt>
                <c:pt idx="1182">
                  <c:v>6.0616000000000008E-7</c:v>
                </c:pt>
                <c:pt idx="1183">
                  <c:v>6.0612000000000003E-7</c:v>
                </c:pt>
                <c:pt idx="1184">
                  <c:v>6.0591000000000006E-7</c:v>
                </c:pt>
                <c:pt idx="1185">
                  <c:v>6.0594000000000004E-7</c:v>
                </c:pt>
                <c:pt idx="1186">
                  <c:v>6.0610999999999997E-7</c:v>
                </c:pt>
                <c:pt idx="1187">
                  <c:v>6.0572E-7</c:v>
                </c:pt>
                <c:pt idx="1188">
                  <c:v>6.0579000000000003E-7</c:v>
                </c:pt>
                <c:pt idx="1189">
                  <c:v>6.0587000000000001E-7</c:v>
                </c:pt>
                <c:pt idx="1190">
                  <c:v>6.0578000000000007E-7</c:v>
                </c:pt>
                <c:pt idx="1191">
                  <c:v>6.0561000000000003E-7</c:v>
                </c:pt>
                <c:pt idx="1192">
                  <c:v>6.0587999999999997E-7</c:v>
                </c:pt>
                <c:pt idx="1193">
                  <c:v>6.0575000000000009E-7</c:v>
                </c:pt>
                <c:pt idx="1194">
                  <c:v>6.0572999999999996E-7</c:v>
                </c:pt>
                <c:pt idx="1195">
                  <c:v>6.0564000000000002E-7</c:v>
                </c:pt>
                <c:pt idx="1196">
                  <c:v>6.0579999999999999E-7</c:v>
                </c:pt>
                <c:pt idx="1197">
                  <c:v>6.0562999999999995E-7</c:v>
                </c:pt>
                <c:pt idx="1198">
                  <c:v>6.0584000000000003E-7</c:v>
                </c:pt>
                <c:pt idx="1199">
                  <c:v>6.0579000000000003E-7</c:v>
                </c:pt>
                <c:pt idx="1200">
                  <c:v>6.0572999999999996E-7</c:v>
                </c:pt>
                <c:pt idx="1201">
                  <c:v>6.0572E-7</c:v>
                </c:pt>
                <c:pt idx="1202">
                  <c:v>6.0594000000000004E-7</c:v>
                </c:pt>
                <c:pt idx="1203">
                  <c:v>6.0574000000000002E-7</c:v>
                </c:pt>
                <c:pt idx="1204">
                  <c:v>6.0603999999999994E-7</c:v>
                </c:pt>
                <c:pt idx="1205">
                  <c:v>6.0556000000000003E-7</c:v>
                </c:pt>
                <c:pt idx="1206">
                  <c:v>6.0556999999999999E-7</c:v>
                </c:pt>
                <c:pt idx="1207">
                  <c:v>6.0568000000000006E-7</c:v>
                </c:pt>
                <c:pt idx="1208">
                  <c:v>6.0558000000000005E-7</c:v>
                </c:pt>
                <c:pt idx="1209">
                  <c:v>6.0549E-7</c:v>
                </c:pt>
                <c:pt idx="1210">
                  <c:v>6.0577E-7</c:v>
                </c:pt>
                <c:pt idx="1211">
                  <c:v>6.0551000000000003E-7</c:v>
                </c:pt>
                <c:pt idx="1212">
                  <c:v>6.0546000000000002E-7</c:v>
                </c:pt>
                <c:pt idx="1213">
                  <c:v>6.0527999999999992E-7</c:v>
                </c:pt>
                <c:pt idx="1214">
                  <c:v>6.0546999999999998E-7</c:v>
                </c:pt>
                <c:pt idx="1215">
                  <c:v>6.0546999999999998E-7</c:v>
                </c:pt>
                <c:pt idx="1216">
                  <c:v>6.0549999999999996E-7</c:v>
                </c:pt>
                <c:pt idx="1217">
                  <c:v>6.0539E-7</c:v>
                </c:pt>
                <c:pt idx="1218">
                  <c:v>6.0546000000000002E-7</c:v>
                </c:pt>
                <c:pt idx="1219">
                  <c:v>6.0544999999999996E-7</c:v>
                </c:pt>
                <c:pt idx="1220">
                  <c:v>6.0518000000000002E-7</c:v>
                </c:pt>
                <c:pt idx="1221">
                  <c:v>6.0533999999999999E-7</c:v>
                </c:pt>
                <c:pt idx="1222">
                  <c:v>6.0533999999999999E-7</c:v>
                </c:pt>
                <c:pt idx="1223">
                  <c:v>6.0533000000000003E-7</c:v>
                </c:pt>
                <c:pt idx="1224">
                  <c:v>6.0531999999999997E-7</c:v>
                </c:pt>
                <c:pt idx="1225">
                  <c:v>6.0520000000000005E-7</c:v>
                </c:pt>
                <c:pt idx="1226">
                  <c:v>6.0521E-7</c:v>
                </c:pt>
                <c:pt idx="1227">
                  <c:v>6.0533999999999999E-7</c:v>
                </c:pt>
                <c:pt idx="1228">
                  <c:v>6.0533999999999999E-7</c:v>
                </c:pt>
                <c:pt idx="1229">
                  <c:v>6.0521E-7</c:v>
                </c:pt>
                <c:pt idx="1230">
                  <c:v>6.0534999999999995E-7</c:v>
                </c:pt>
                <c:pt idx="1231">
                  <c:v>6.0524999999999994E-7</c:v>
                </c:pt>
                <c:pt idx="1232">
                  <c:v>6.0511999999999996E-7</c:v>
                </c:pt>
                <c:pt idx="1233">
                  <c:v>6.0500999999999999E-7</c:v>
                </c:pt>
                <c:pt idx="1234">
                  <c:v>6.0524999999999994E-7</c:v>
                </c:pt>
                <c:pt idx="1235">
                  <c:v>6.0518000000000002E-7</c:v>
                </c:pt>
                <c:pt idx="1236">
                  <c:v>6.0518999999999998E-7</c:v>
                </c:pt>
                <c:pt idx="1237">
                  <c:v>6.0518000000000002E-7</c:v>
                </c:pt>
                <c:pt idx="1238">
                  <c:v>6.0508000000000002E-7</c:v>
                </c:pt>
                <c:pt idx="1239">
                  <c:v>6.0493999999999996E-7</c:v>
                </c:pt>
                <c:pt idx="1240">
                  <c:v>6.0488E-7</c:v>
                </c:pt>
                <c:pt idx="1241">
                  <c:v>6.0527999999999992E-7</c:v>
                </c:pt>
                <c:pt idx="1242">
                  <c:v>6.0520000000000005E-7</c:v>
                </c:pt>
                <c:pt idx="1243">
                  <c:v>6.0518999999999998E-7</c:v>
                </c:pt>
                <c:pt idx="1244">
                  <c:v>6.0503999999999997E-7</c:v>
                </c:pt>
                <c:pt idx="1245">
                  <c:v>6.0510000000000004E-7</c:v>
                </c:pt>
                <c:pt idx="1246">
                  <c:v>6.0489999999999992E-7</c:v>
                </c:pt>
                <c:pt idx="1247">
                  <c:v>6.0495000000000003E-7</c:v>
                </c:pt>
                <c:pt idx="1248">
                  <c:v>6.0470000000000001E-7</c:v>
                </c:pt>
                <c:pt idx="1249">
                  <c:v>6.0508999999999997E-7</c:v>
                </c:pt>
                <c:pt idx="1250">
                  <c:v>6.0502000000000005E-7</c:v>
                </c:pt>
                <c:pt idx="1251">
                  <c:v>6.0475999999999997E-7</c:v>
                </c:pt>
                <c:pt idx="1252">
                  <c:v>6.0500999999999999E-7</c:v>
                </c:pt>
                <c:pt idx="1253">
                  <c:v>6.0492000000000005E-7</c:v>
                </c:pt>
                <c:pt idx="1254">
                  <c:v>6.0483999999999996E-7</c:v>
                </c:pt>
                <c:pt idx="1255">
                  <c:v>6.0461000000000007E-7</c:v>
                </c:pt>
                <c:pt idx="1256">
                  <c:v>6.0477999999999999E-7</c:v>
                </c:pt>
                <c:pt idx="1257">
                  <c:v>6.0467000000000003E-7</c:v>
                </c:pt>
                <c:pt idx="1258">
                  <c:v>6.0483999999999996E-7</c:v>
                </c:pt>
                <c:pt idx="1259">
                  <c:v>6.0451000000000006E-7</c:v>
                </c:pt>
                <c:pt idx="1260">
                  <c:v>6.0477999999999999E-7</c:v>
                </c:pt>
                <c:pt idx="1261">
                  <c:v>6.0489000000000006E-7</c:v>
                </c:pt>
                <c:pt idx="1262">
                  <c:v>6.0493E-7</c:v>
                </c:pt>
                <c:pt idx="1263">
                  <c:v>6.0482000000000004E-7</c:v>
                </c:pt>
                <c:pt idx="1264">
                  <c:v>6.0451000000000006E-7</c:v>
                </c:pt>
                <c:pt idx="1265">
                  <c:v>6.0470999999999997E-7</c:v>
                </c:pt>
                <c:pt idx="1266">
                  <c:v>6.0472999999999999E-7</c:v>
                </c:pt>
                <c:pt idx="1267">
                  <c:v>6.0461000000000007E-7</c:v>
                </c:pt>
                <c:pt idx="1268">
                  <c:v>6.0489000000000006E-7</c:v>
                </c:pt>
                <c:pt idx="1269">
                  <c:v>6.0444999999999999E-7</c:v>
                </c:pt>
                <c:pt idx="1270">
                  <c:v>6.0467000000000003E-7</c:v>
                </c:pt>
                <c:pt idx="1271">
                  <c:v>6.0438999999999992E-7</c:v>
                </c:pt>
                <c:pt idx="1272">
                  <c:v>6.0438999999999992E-7</c:v>
                </c:pt>
                <c:pt idx="1273">
                  <c:v>6.0465999999999996E-7</c:v>
                </c:pt>
                <c:pt idx="1274">
                  <c:v>6.0442000000000001E-7</c:v>
                </c:pt>
                <c:pt idx="1275">
                  <c:v>6.0475999999999997E-7</c:v>
                </c:pt>
                <c:pt idx="1276">
                  <c:v>6.0439999999999999E-7</c:v>
                </c:pt>
                <c:pt idx="1277">
                  <c:v>6.0452999999999997E-7</c:v>
                </c:pt>
                <c:pt idx="1278">
                  <c:v>6.0483999999999996E-7</c:v>
                </c:pt>
                <c:pt idx="1279">
                  <c:v>6.0442000000000001E-7</c:v>
                </c:pt>
                <c:pt idx="1280">
                  <c:v>6.046E-7</c:v>
                </c:pt>
                <c:pt idx="1281">
                  <c:v>6.0434000000000002E-7</c:v>
                </c:pt>
                <c:pt idx="1282">
                  <c:v>6.0400000000000006E-7</c:v>
                </c:pt>
                <c:pt idx="1283">
                  <c:v>6.0432999999999996E-7</c:v>
                </c:pt>
                <c:pt idx="1284">
                  <c:v>6.0442999999999997E-7</c:v>
                </c:pt>
                <c:pt idx="1285">
                  <c:v>6.0427999999999996E-7</c:v>
                </c:pt>
                <c:pt idx="1286">
                  <c:v>6.0434999999999998E-7</c:v>
                </c:pt>
                <c:pt idx="1287">
                  <c:v>6.0426000000000004E-7</c:v>
                </c:pt>
                <c:pt idx="1288">
                  <c:v>6.0439999999999999E-7</c:v>
                </c:pt>
                <c:pt idx="1289">
                  <c:v>6.0426000000000004E-7</c:v>
                </c:pt>
                <c:pt idx="1290">
                  <c:v>6.0426000000000004E-7</c:v>
                </c:pt>
                <c:pt idx="1291">
                  <c:v>6.0404999999999996E-7</c:v>
                </c:pt>
                <c:pt idx="1292">
                  <c:v>6.0404E-7</c:v>
                </c:pt>
                <c:pt idx="1293">
                  <c:v>6.0426000000000004E-7</c:v>
                </c:pt>
                <c:pt idx="1294">
                  <c:v>6.0424000000000002E-7</c:v>
                </c:pt>
                <c:pt idx="1295">
                  <c:v>6.0414999999999997E-7</c:v>
                </c:pt>
                <c:pt idx="1296">
                  <c:v>6.0424000000000002E-7</c:v>
                </c:pt>
                <c:pt idx="1297">
                  <c:v>6.0435999999999994E-7</c:v>
                </c:pt>
                <c:pt idx="1298">
                  <c:v>6.0400999999999991E-7</c:v>
                </c:pt>
                <c:pt idx="1299">
                  <c:v>6.0396000000000002E-7</c:v>
                </c:pt>
                <c:pt idx="1300">
                  <c:v>6.0391999999999997E-7</c:v>
                </c:pt>
                <c:pt idx="1301">
                  <c:v>6.0411000000000003E-7</c:v>
                </c:pt>
                <c:pt idx="1302">
                  <c:v>6.0399E-7</c:v>
                </c:pt>
                <c:pt idx="1303">
                  <c:v>6.0400999999999991E-7</c:v>
                </c:pt>
                <c:pt idx="1304">
                  <c:v>6.0391999999999997E-7</c:v>
                </c:pt>
                <c:pt idx="1305">
                  <c:v>6.0393000000000004E-7</c:v>
                </c:pt>
                <c:pt idx="1306">
                  <c:v>6.0407999999999994E-7</c:v>
                </c:pt>
                <c:pt idx="1307">
                  <c:v>6.0424000000000002E-7</c:v>
                </c:pt>
                <c:pt idx="1308">
                  <c:v>6.0407999999999994E-7</c:v>
                </c:pt>
                <c:pt idx="1309">
                  <c:v>6.0388000000000003E-7</c:v>
                </c:pt>
                <c:pt idx="1310">
                  <c:v>6.0391999999999997E-7</c:v>
                </c:pt>
                <c:pt idx="1311">
                  <c:v>6.0397000000000008E-7</c:v>
                </c:pt>
                <c:pt idx="1312">
                  <c:v>6.0386999999999997E-7</c:v>
                </c:pt>
                <c:pt idx="1313">
                  <c:v>6.0383000000000003E-7</c:v>
                </c:pt>
                <c:pt idx="1314">
                  <c:v>6.0397999999999993E-7</c:v>
                </c:pt>
                <c:pt idx="1315">
                  <c:v>6.0380000000000005E-7</c:v>
                </c:pt>
                <c:pt idx="1316">
                  <c:v>6.0381E-7</c:v>
                </c:pt>
                <c:pt idx="1317">
                  <c:v>6.0363000000000001E-7</c:v>
                </c:pt>
                <c:pt idx="1318">
                  <c:v>6.0391000000000001E-7</c:v>
                </c:pt>
                <c:pt idx="1319">
                  <c:v>6.0400999999999991E-7</c:v>
                </c:pt>
                <c:pt idx="1320">
                  <c:v>6.0378000000000002E-7</c:v>
                </c:pt>
                <c:pt idx="1321">
                  <c:v>6.0380000000000005E-7</c:v>
                </c:pt>
                <c:pt idx="1322">
                  <c:v>6.0376E-7</c:v>
                </c:pt>
                <c:pt idx="1323">
                  <c:v>6.0359000000000007E-7</c:v>
                </c:pt>
                <c:pt idx="1324">
                  <c:v>6.0372000000000006E-7</c:v>
                </c:pt>
                <c:pt idx="1325">
                  <c:v>6.0378999999999998E-7</c:v>
                </c:pt>
                <c:pt idx="1326">
                  <c:v>6.0375000000000004E-7</c:v>
                </c:pt>
                <c:pt idx="1327">
                  <c:v>6.0410000000000007E-7</c:v>
                </c:pt>
                <c:pt idx="1328">
                  <c:v>6.0345999999999998E-7</c:v>
                </c:pt>
                <c:pt idx="1329">
                  <c:v>6.0342000000000004E-7</c:v>
                </c:pt>
                <c:pt idx="1330">
                  <c:v>6.0345999999999998E-7</c:v>
                </c:pt>
                <c:pt idx="1331">
                  <c:v>6.0362000000000005E-7</c:v>
                </c:pt>
                <c:pt idx="1332">
                  <c:v>6.0375000000000004E-7</c:v>
                </c:pt>
                <c:pt idx="1333">
                  <c:v>6.0327999999999999E-7</c:v>
                </c:pt>
                <c:pt idx="1334">
                  <c:v>6.0359000000000007E-7</c:v>
                </c:pt>
                <c:pt idx="1335">
                  <c:v>6.0365000000000004E-7</c:v>
                </c:pt>
                <c:pt idx="1336">
                  <c:v>6.0358000000000001E-7</c:v>
                </c:pt>
                <c:pt idx="1337">
                  <c:v>6.0355999999999999E-7</c:v>
                </c:pt>
                <c:pt idx="1338">
                  <c:v>6.0359999999999993E-7</c:v>
                </c:pt>
                <c:pt idx="1339">
                  <c:v>6.0343E-7</c:v>
                </c:pt>
                <c:pt idx="1340">
                  <c:v>6.0350000000000002E-7</c:v>
                </c:pt>
                <c:pt idx="1341">
                  <c:v>6.0348E-7</c:v>
                </c:pt>
                <c:pt idx="1342">
                  <c:v>6.0325999999999996E-7</c:v>
                </c:pt>
                <c:pt idx="1343">
                  <c:v>6.0332999999999999E-7</c:v>
                </c:pt>
                <c:pt idx="1344">
                  <c:v>6.0332000000000003E-7</c:v>
                </c:pt>
                <c:pt idx="1345">
                  <c:v>6.0332000000000003E-7</c:v>
                </c:pt>
                <c:pt idx="1346">
                  <c:v>6.0322000000000002E-7</c:v>
                </c:pt>
                <c:pt idx="1347">
                  <c:v>6.0309999999999999E-7</c:v>
                </c:pt>
                <c:pt idx="1348">
                  <c:v>6.0330000000000001E-7</c:v>
                </c:pt>
                <c:pt idx="1349">
                  <c:v>6.0327000000000003E-7</c:v>
                </c:pt>
                <c:pt idx="1350">
                  <c:v>6.0338999999999995E-7</c:v>
                </c:pt>
                <c:pt idx="1351">
                  <c:v>6.0318999999999994E-7</c:v>
                </c:pt>
                <c:pt idx="1352">
                  <c:v>6.0315999999999996E-7</c:v>
                </c:pt>
                <c:pt idx="1353">
                  <c:v>6.0297999999999996E-7</c:v>
                </c:pt>
                <c:pt idx="1354">
                  <c:v>6.0292999999999996E-7</c:v>
                </c:pt>
                <c:pt idx="1355">
                  <c:v>6.032E-7</c:v>
                </c:pt>
                <c:pt idx="1356">
                  <c:v>6.0332000000000003E-7</c:v>
                </c:pt>
                <c:pt idx="1357">
                  <c:v>6.0317000000000002E-7</c:v>
                </c:pt>
                <c:pt idx="1358">
                  <c:v>6.0318000000000008E-7</c:v>
                </c:pt>
                <c:pt idx="1359">
                  <c:v>6.0322000000000002E-7</c:v>
                </c:pt>
                <c:pt idx="1360">
                  <c:v>6.0302999999999997E-7</c:v>
                </c:pt>
                <c:pt idx="1361">
                  <c:v>6.032E-7</c:v>
                </c:pt>
                <c:pt idx="1362">
                  <c:v>6.0318000000000008E-7</c:v>
                </c:pt>
                <c:pt idx="1363">
                  <c:v>6.0274999999999997E-7</c:v>
                </c:pt>
                <c:pt idx="1364">
                  <c:v>6.0312999999999998E-7</c:v>
                </c:pt>
                <c:pt idx="1365">
                  <c:v>6.0269000000000001E-7</c:v>
                </c:pt>
                <c:pt idx="1366">
                  <c:v>6.0312999999999998E-7</c:v>
                </c:pt>
                <c:pt idx="1367">
                  <c:v>6.0284000000000002E-7</c:v>
                </c:pt>
                <c:pt idx="1368">
                  <c:v>6.0299999999999999E-7</c:v>
                </c:pt>
                <c:pt idx="1369">
                  <c:v>6.0292E-7</c:v>
                </c:pt>
                <c:pt idx="1370">
                  <c:v>6.0304000000000003E-7</c:v>
                </c:pt>
                <c:pt idx="1371">
                  <c:v>6.0292E-7</c:v>
                </c:pt>
                <c:pt idx="1372">
                  <c:v>6.0280000000000008E-7</c:v>
                </c:pt>
                <c:pt idx="1373">
                  <c:v>6.0269000000000001E-7</c:v>
                </c:pt>
                <c:pt idx="1374">
                  <c:v>6.0289000000000002E-7</c:v>
                </c:pt>
                <c:pt idx="1375">
                  <c:v>6.0284999999999998E-7</c:v>
                </c:pt>
                <c:pt idx="1376">
                  <c:v>6.0270999999999992E-7</c:v>
                </c:pt>
                <c:pt idx="1377">
                  <c:v>6.0276999999999999E-7</c:v>
                </c:pt>
                <c:pt idx="1378">
                  <c:v>6.0276000000000003E-7</c:v>
                </c:pt>
                <c:pt idx="1379">
                  <c:v>6.0280999999999993E-7</c:v>
                </c:pt>
                <c:pt idx="1380">
                  <c:v>6.0273000000000005E-7</c:v>
                </c:pt>
                <c:pt idx="1381">
                  <c:v>6.0284000000000002E-7</c:v>
                </c:pt>
                <c:pt idx="1382">
                  <c:v>6.0294999999999998E-7</c:v>
                </c:pt>
                <c:pt idx="1383">
                  <c:v>6.0264999999999996E-7</c:v>
                </c:pt>
                <c:pt idx="1384">
                  <c:v>6.0287999999999996E-7</c:v>
                </c:pt>
                <c:pt idx="1385">
                  <c:v>6.0267999999999994E-7</c:v>
                </c:pt>
                <c:pt idx="1386">
                  <c:v>6.0264E-7</c:v>
                </c:pt>
                <c:pt idx="1387">
                  <c:v>6.0276999999999999E-7</c:v>
                </c:pt>
                <c:pt idx="1388">
                  <c:v>6.0266999999999998E-7</c:v>
                </c:pt>
                <c:pt idx="1389">
                  <c:v>6.0248000000000003E-7</c:v>
                </c:pt>
                <c:pt idx="1390">
                  <c:v>6.0260000000000006E-7</c:v>
                </c:pt>
                <c:pt idx="1391">
                  <c:v>6.0232999999999991E-7</c:v>
                </c:pt>
                <c:pt idx="1392">
                  <c:v>6.0256000000000002E-7</c:v>
                </c:pt>
                <c:pt idx="1393">
                  <c:v>6.0220999999999999E-7</c:v>
                </c:pt>
                <c:pt idx="1394">
                  <c:v>6.0236999999999996E-7</c:v>
                </c:pt>
                <c:pt idx="1395">
                  <c:v>6.0232999999999991E-7</c:v>
                </c:pt>
                <c:pt idx="1396">
                  <c:v>6.0241000000000001E-7</c:v>
                </c:pt>
                <c:pt idx="1397">
                  <c:v>6.0239999999999994E-7</c:v>
                </c:pt>
                <c:pt idx="1398">
                  <c:v>6.0253000000000004E-7</c:v>
                </c:pt>
                <c:pt idx="1399">
                  <c:v>6.0245000000000005E-7</c:v>
                </c:pt>
                <c:pt idx="1400">
                  <c:v>6.0226999999999995E-7</c:v>
                </c:pt>
                <c:pt idx="1401">
                  <c:v>6.0253000000000004E-7</c:v>
                </c:pt>
                <c:pt idx="1402">
                  <c:v>6.0222000000000005E-7</c:v>
                </c:pt>
                <c:pt idx="1403">
                  <c:v>6.0243999999999999E-7</c:v>
                </c:pt>
                <c:pt idx="1404">
                  <c:v>6.0229000000000008E-7</c:v>
                </c:pt>
                <c:pt idx="1405">
                  <c:v>6.0235000000000004E-7</c:v>
                </c:pt>
                <c:pt idx="1406">
                  <c:v>6.0220999999999999E-7</c:v>
                </c:pt>
                <c:pt idx="1407">
                  <c:v>6.0216999999999995E-7</c:v>
                </c:pt>
                <c:pt idx="1408">
                  <c:v>6.0212000000000005E-7</c:v>
                </c:pt>
                <c:pt idx="1409">
                  <c:v>6.0225000000000004E-7</c:v>
                </c:pt>
                <c:pt idx="1410">
                  <c:v>6.0229000000000008E-7</c:v>
                </c:pt>
                <c:pt idx="1411">
                  <c:v>6.0187000000000003E-7</c:v>
                </c:pt>
                <c:pt idx="1412">
                  <c:v>6.0187999999999999E-7</c:v>
                </c:pt>
                <c:pt idx="1413">
                  <c:v>6.0232999999999991E-7</c:v>
                </c:pt>
                <c:pt idx="1414">
                  <c:v>6.0200999999999998E-7</c:v>
                </c:pt>
                <c:pt idx="1415">
                  <c:v>6.0207000000000004E-7</c:v>
                </c:pt>
                <c:pt idx="1416">
                  <c:v>6.0204000000000006E-7</c:v>
                </c:pt>
                <c:pt idx="1417">
                  <c:v>6.0232000000000006E-7</c:v>
                </c:pt>
                <c:pt idx="1418">
                  <c:v>6.0220999999999999E-7</c:v>
                </c:pt>
                <c:pt idx="1419">
                  <c:v>6.0184000000000005E-7</c:v>
                </c:pt>
                <c:pt idx="1420">
                  <c:v>6.0229000000000008E-7</c:v>
                </c:pt>
                <c:pt idx="1421">
                  <c:v>6.0182999999999998E-7</c:v>
                </c:pt>
                <c:pt idx="1422">
                  <c:v>6.0195999999999997E-7</c:v>
                </c:pt>
                <c:pt idx="1423">
                  <c:v>6.0210999999999998E-7</c:v>
                </c:pt>
                <c:pt idx="1424">
                  <c:v>6.0205999999999998E-7</c:v>
                </c:pt>
                <c:pt idx="1425">
                  <c:v>6.0205000000000002E-7</c:v>
                </c:pt>
                <c:pt idx="1426">
                  <c:v>6.0185000000000001E-7</c:v>
                </c:pt>
                <c:pt idx="1427">
                  <c:v>6.0188999999999995E-7</c:v>
                </c:pt>
                <c:pt idx="1428">
                  <c:v>6.0177999999999998E-7</c:v>
                </c:pt>
                <c:pt idx="1429">
                  <c:v>6.0181000000000007E-7</c:v>
                </c:pt>
                <c:pt idx="1430">
                  <c:v>6.0200000000000002E-7</c:v>
                </c:pt>
                <c:pt idx="1431">
                  <c:v>6.0200000000000002E-7</c:v>
                </c:pt>
                <c:pt idx="1432">
                  <c:v>6.0178999999999994E-7</c:v>
                </c:pt>
                <c:pt idx="1433">
                  <c:v>6.0178999999999994E-7</c:v>
                </c:pt>
                <c:pt idx="1434">
                  <c:v>6.018E-7</c:v>
                </c:pt>
                <c:pt idx="1435">
                  <c:v>6.0195999999999997E-7</c:v>
                </c:pt>
                <c:pt idx="1436">
                  <c:v>6.0172999999999998E-7</c:v>
                </c:pt>
                <c:pt idx="1437">
                  <c:v>6.0153000000000007E-7</c:v>
                </c:pt>
                <c:pt idx="1438">
                  <c:v>6.0143999999999991E-7</c:v>
                </c:pt>
                <c:pt idx="1439">
                  <c:v>6.0159000000000003E-7</c:v>
                </c:pt>
                <c:pt idx="1440">
                  <c:v>6.0166000000000006E-7</c:v>
                </c:pt>
                <c:pt idx="1441">
                  <c:v>6.0157000000000001E-7</c:v>
                </c:pt>
                <c:pt idx="1442">
                  <c:v>6.0156000000000005E-7</c:v>
                </c:pt>
                <c:pt idx="1443">
                  <c:v>6.0169000000000004E-7</c:v>
                </c:pt>
                <c:pt idx="1444">
                  <c:v>6.0152E-7</c:v>
                </c:pt>
                <c:pt idx="1445">
                  <c:v>6.0149000000000002E-7</c:v>
                </c:pt>
                <c:pt idx="1446">
                  <c:v>6.0149000000000002E-7</c:v>
                </c:pt>
                <c:pt idx="1447">
                  <c:v>6.0140999999999993E-7</c:v>
                </c:pt>
                <c:pt idx="1448">
                  <c:v>6.0143000000000006E-7</c:v>
                </c:pt>
                <c:pt idx="1449">
                  <c:v>6.0143000000000006E-7</c:v>
                </c:pt>
                <c:pt idx="1450">
                  <c:v>6.0129999999999996E-7</c:v>
                </c:pt>
                <c:pt idx="1451">
                  <c:v>6.0126000000000003E-7</c:v>
                </c:pt>
                <c:pt idx="1452">
                  <c:v>6.0150000000000009E-7</c:v>
                </c:pt>
                <c:pt idx="1453">
                  <c:v>6.0150000000000009E-7</c:v>
                </c:pt>
                <c:pt idx="1454">
                  <c:v>6.0136999999999999E-7</c:v>
                </c:pt>
                <c:pt idx="1455">
                  <c:v>6.0129000000000001E-7</c:v>
                </c:pt>
                <c:pt idx="1456">
                  <c:v>6.0137999999999995E-7</c:v>
                </c:pt>
                <c:pt idx="1457">
                  <c:v>6.0118000000000004E-7</c:v>
                </c:pt>
                <c:pt idx="1458">
                  <c:v>6.0140999999999993E-7</c:v>
                </c:pt>
                <c:pt idx="1459">
                  <c:v>6.0105000000000005E-7</c:v>
                </c:pt>
                <c:pt idx="1460">
                  <c:v>6.0129000000000001E-7</c:v>
                </c:pt>
                <c:pt idx="1461">
                  <c:v>6.0131999999999999E-7</c:v>
                </c:pt>
                <c:pt idx="1462">
                  <c:v>6.0124E-7</c:v>
                </c:pt>
                <c:pt idx="1463">
                  <c:v>6.0112999999999993E-7</c:v>
                </c:pt>
                <c:pt idx="1464">
                  <c:v>6.0143000000000006E-7</c:v>
                </c:pt>
                <c:pt idx="1465">
                  <c:v>6.0112000000000008E-7</c:v>
                </c:pt>
                <c:pt idx="1466">
                  <c:v>6.0126000000000003E-7</c:v>
                </c:pt>
                <c:pt idx="1467">
                  <c:v>6.0098000000000003E-7</c:v>
                </c:pt>
                <c:pt idx="1468">
                  <c:v>6.0116999999999998E-7</c:v>
                </c:pt>
                <c:pt idx="1469">
                  <c:v>6.0091E-7</c:v>
                </c:pt>
                <c:pt idx="1470">
                  <c:v>6.0093000000000002E-7</c:v>
                </c:pt>
                <c:pt idx="1471">
                  <c:v>6.0083000000000001E-7</c:v>
                </c:pt>
                <c:pt idx="1472">
                  <c:v>6.0102999999999992E-7</c:v>
                </c:pt>
                <c:pt idx="1473">
                  <c:v>6.0101000000000001E-7</c:v>
                </c:pt>
                <c:pt idx="1474">
                  <c:v>6.0095000000000004E-7</c:v>
                </c:pt>
                <c:pt idx="1475">
                  <c:v>6.0112999999999993E-7</c:v>
                </c:pt>
                <c:pt idx="1476">
                  <c:v>6.0108000000000003E-7</c:v>
                </c:pt>
                <c:pt idx="1477">
                  <c:v>6.0116000000000002E-7</c:v>
                </c:pt>
                <c:pt idx="1478">
                  <c:v>6.0111000000000001E-7</c:v>
                </c:pt>
                <c:pt idx="1479">
                  <c:v>6.0086999999999995E-7</c:v>
                </c:pt>
                <c:pt idx="1480">
                  <c:v>6.0102000000000007E-7</c:v>
                </c:pt>
                <c:pt idx="1481">
                  <c:v>6.0096E-7</c:v>
                </c:pt>
                <c:pt idx="1482">
                  <c:v>6.0101000000000001E-7</c:v>
                </c:pt>
                <c:pt idx="1483">
                  <c:v>6.0071999999999994E-7</c:v>
                </c:pt>
                <c:pt idx="1484">
                  <c:v>6.0102000000000007E-7</c:v>
                </c:pt>
                <c:pt idx="1485">
                  <c:v>6.0074000000000007E-7</c:v>
                </c:pt>
                <c:pt idx="1486">
                  <c:v>6.0083999999999997E-7</c:v>
                </c:pt>
                <c:pt idx="1487">
                  <c:v>6.0080000000000003E-7</c:v>
                </c:pt>
                <c:pt idx="1488">
                  <c:v>6.0073000000000001E-7</c:v>
                </c:pt>
                <c:pt idx="1489">
                  <c:v>6.0063E-7</c:v>
                </c:pt>
                <c:pt idx="1490">
                  <c:v>6.0083999999999997E-7</c:v>
                </c:pt>
                <c:pt idx="1491">
                  <c:v>6.0075999999999999E-7</c:v>
                </c:pt>
                <c:pt idx="1492">
                  <c:v>6.0105000000000005E-7</c:v>
                </c:pt>
                <c:pt idx="1493">
                  <c:v>6.0060000000000002E-7</c:v>
                </c:pt>
                <c:pt idx="1494">
                  <c:v>6.0042000000000003E-7</c:v>
                </c:pt>
                <c:pt idx="1495">
                  <c:v>6.0050999999999997E-7</c:v>
                </c:pt>
                <c:pt idx="1496">
                  <c:v>6.0063E-7</c:v>
                </c:pt>
                <c:pt idx="1497">
                  <c:v>6.0058E-7</c:v>
                </c:pt>
                <c:pt idx="1498">
                  <c:v>6.0067000000000004E-7</c:v>
                </c:pt>
                <c:pt idx="1499">
                  <c:v>6.0075000000000003E-7</c:v>
                </c:pt>
                <c:pt idx="1500">
                  <c:v>6.0061000000000008E-7</c:v>
                </c:pt>
                <c:pt idx="1501">
                  <c:v>6.0058999999999995E-7</c:v>
                </c:pt>
                <c:pt idx="1502">
                  <c:v>6.0064999999999992E-7</c:v>
                </c:pt>
                <c:pt idx="1503">
                  <c:v>6.0036000000000006E-7</c:v>
                </c:pt>
                <c:pt idx="1504">
                  <c:v>6.0055999999999997E-7</c:v>
                </c:pt>
                <c:pt idx="1505">
                  <c:v>6.0060000000000002E-7</c:v>
                </c:pt>
                <c:pt idx="1506">
                  <c:v>6.0054000000000006E-7</c:v>
                </c:pt>
                <c:pt idx="1507">
                  <c:v>6.0058E-7</c:v>
                </c:pt>
                <c:pt idx="1508">
                  <c:v>6.0026000000000006E-7</c:v>
                </c:pt>
                <c:pt idx="1509">
                  <c:v>6.0034000000000004E-7</c:v>
                </c:pt>
                <c:pt idx="1510">
                  <c:v>6.0016000000000005E-7</c:v>
                </c:pt>
                <c:pt idx="1511">
                  <c:v>6.0026000000000006E-7</c:v>
                </c:pt>
                <c:pt idx="1512">
                  <c:v>5.9988000000000005E-7</c:v>
                </c:pt>
                <c:pt idx="1513">
                  <c:v>6.0042000000000003E-7</c:v>
                </c:pt>
                <c:pt idx="1514">
                  <c:v>6.0030999999999995E-7</c:v>
                </c:pt>
                <c:pt idx="1515">
                  <c:v>6.0026000000000006E-7</c:v>
                </c:pt>
                <c:pt idx="1516">
                  <c:v>6.0017999999999997E-7</c:v>
                </c:pt>
                <c:pt idx="1517">
                  <c:v>6.0012E-7</c:v>
                </c:pt>
                <c:pt idx="1518">
                  <c:v>6.0030999999999995E-7</c:v>
                </c:pt>
                <c:pt idx="1519">
                  <c:v>6.0017000000000001E-7</c:v>
                </c:pt>
                <c:pt idx="1520">
                  <c:v>5.9999999999999997E-7</c:v>
                </c:pt>
                <c:pt idx="1521">
                  <c:v>6.0035E-7</c:v>
                </c:pt>
                <c:pt idx="1522">
                  <c:v>6.0016000000000005E-7</c:v>
                </c:pt>
                <c:pt idx="1523">
                  <c:v>5.9997999999999995E-7</c:v>
                </c:pt>
                <c:pt idx="1524">
                  <c:v>6.0017999999999997E-7</c:v>
                </c:pt>
                <c:pt idx="1525">
                  <c:v>6.0016000000000005E-7</c:v>
                </c:pt>
                <c:pt idx="1526">
                  <c:v>6.0013000000000007E-7</c:v>
                </c:pt>
                <c:pt idx="1527">
                  <c:v>5.9999000000000001E-7</c:v>
                </c:pt>
                <c:pt idx="1528">
                  <c:v>6.0026000000000006E-7</c:v>
                </c:pt>
                <c:pt idx="1529">
                  <c:v>5.9986000000000003E-7</c:v>
                </c:pt>
                <c:pt idx="1530">
                  <c:v>6.0002E-7</c:v>
                </c:pt>
                <c:pt idx="1531">
                  <c:v>5.9994999999999997E-7</c:v>
                </c:pt>
                <c:pt idx="1532">
                  <c:v>6.0012E-7</c:v>
                </c:pt>
                <c:pt idx="1533">
                  <c:v>5.9982000000000009E-7</c:v>
                </c:pt>
                <c:pt idx="1534">
                  <c:v>5.9985000000000007E-7</c:v>
                </c:pt>
                <c:pt idx="1535">
                  <c:v>5.9996999999999999E-7</c:v>
                </c:pt>
                <c:pt idx="1536">
                  <c:v>5.9966999999999997E-7</c:v>
                </c:pt>
                <c:pt idx="1537">
                  <c:v>6.0001000000000004E-7</c:v>
                </c:pt>
                <c:pt idx="1538">
                  <c:v>5.9992999999999995E-7</c:v>
                </c:pt>
                <c:pt idx="1539">
                  <c:v>5.9974E-7</c:v>
                </c:pt>
                <c:pt idx="1540">
                  <c:v>5.9981000000000002E-7</c:v>
                </c:pt>
                <c:pt idx="1541">
                  <c:v>5.9975000000000006E-7</c:v>
                </c:pt>
                <c:pt idx="1542">
                  <c:v>5.9944000000000008E-7</c:v>
                </c:pt>
                <c:pt idx="1543">
                  <c:v>5.9978000000000004E-7</c:v>
                </c:pt>
                <c:pt idx="1544">
                  <c:v>5.9984E-7</c:v>
                </c:pt>
                <c:pt idx="1545">
                  <c:v>5.9979999999999996E-7</c:v>
                </c:pt>
                <c:pt idx="1546">
                  <c:v>5.9985000000000007E-7</c:v>
                </c:pt>
                <c:pt idx="1547">
                  <c:v>5.9978000000000004E-7</c:v>
                </c:pt>
                <c:pt idx="1548">
                  <c:v>5.9966999999999997E-7</c:v>
                </c:pt>
                <c:pt idx="1549">
                  <c:v>5.9944000000000008E-7</c:v>
                </c:pt>
                <c:pt idx="1550">
                  <c:v>5.9971000000000001E-7</c:v>
                </c:pt>
                <c:pt idx="1551">
                  <c:v>5.9931999999999994E-7</c:v>
                </c:pt>
                <c:pt idx="1552">
                  <c:v>5.9959999999999994E-7</c:v>
                </c:pt>
                <c:pt idx="1553">
                  <c:v>5.9965000000000005E-7</c:v>
                </c:pt>
                <c:pt idx="1554">
                  <c:v>5.9961000000000001E-7</c:v>
                </c:pt>
                <c:pt idx="1555">
                  <c:v>5.9958000000000003E-7</c:v>
                </c:pt>
                <c:pt idx="1556">
                  <c:v>5.9951E-7</c:v>
                </c:pt>
                <c:pt idx="1557">
                  <c:v>5.9930999999999998E-7</c:v>
                </c:pt>
                <c:pt idx="1558">
                  <c:v>5.9963000000000003E-7</c:v>
                </c:pt>
                <c:pt idx="1559">
                  <c:v>5.9928999999999996E-7</c:v>
                </c:pt>
                <c:pt idx="1560">
                  <c:v>5.9941999999999995E-7</c:v>
                </c:pt>
                <c:pt idx="1561">
                  <c:v>5.9965000000000005E-7</c:v>
                </c:pt>
                <c:pt idx="1562">
                  <c:v>5.9927000000000005E-7</c:v>
                </c:pt>
                <c:pt idx="1563">
                  <c:v>5.9953000000000002E-7</c:v>
                </c:pt>
                <c:pt idx="1564">
                  <c:v>5.9947000000000006E-7</c:v>
                </c:pt>
                <c:pt idx="1565">
                  <c:v>5.9948000000000002E-7</c:v>
                </c:pt>
                <c:pt idx="1566">
                  <c:v>5.9951E-7</c:v>
                </c:pt>
                <c:pt idx="1567">
                  <c:v>5.9912000000000003E-7</c:v>
                </c:pt>
                <c:pt idx="1568">
                  <c:v>5.9902999999999998E-7</c:v>
                </c:pt>
                <c:pt idx="1569">
                  <c:v>5.9944999999999993E-7</c:v>
                </c:pt>
                <c:pt idx="1570">
                  <c:v>5.9934000000000007E-7</c:v>
                </c:pt>
                <c:pt idx="1571">
                  <c:v>5.9925999999999998E-7</c:v>
                </c:pt>
                <c:pt idx="1572">
                  <c:v>5.9915999999999997E-7</c:v>
                </c:pt>
                <c:pt idx="1573">
                  <c:v>5.9903999999999994E-7</c:v>
                </c:pt>
                <c:pt idx="1574">
                  <c:v>5.9902000000000003E-7</c:v>
                </c:pt>
                <c:pt idx="1575">
                  <c:v>5.9920000000000002E-7</c:v>
                </c:pt>
                <c:pt idx="1576">
                  <c:v>5.9912999999999999E-7</c:v>
                </c:pt>
                <c:pt idx="1577">
                  <c:v>5.9944000000000008E-7</c:v>
                </c:pt>
                <c:pt idx="1578">
                  <c:v>5.9931999999999994E-7</c:v>
                </c:pt>
                <c:pt idx="1579">
                  <c:v>5.9905999999999997E-7</c:v>
                </c:pt>
                <c:pt idx="1580">
                  <c:v>5.9899000000000005E-7</c:v>
                </c:pt>
                <c:pt idx="1581">
                  <c:v>5.9897000000000002E-7</c:v>
                </c:pt>
                <c:pt idx="1582">
                  <c:v>5.9935999999999999E-7</c:v>
                </c:pt>
                <c:pt idx="1583">
                  <c:v>5.9896000000000006E-7</c:v>
                </c:pt>
                <c:pt idx="1584">
                  <c:v>5.9910000000000001E-7</c:v>
                </c:pt>
                <c:pt idx="1585">
                  <c:v>5.9909000000000005E-7</c:v>
                </c:pt>
                <c:pt idx="1586">
                  <c:v>5.9918999999999995E-7</c:v>
                </c:pt>
                <c:pt idx="1587">
                  <c:v>5.9907999999999999E-7</c:v>
                </c:pt>
                <c:pt idx="1588">
                  <c:v>5.9918999999999995E-7</c:v>
                </c:pt>
                <c:pt idx="1589">
                  <c:v>5.9896000000000006E-7</c:v>
                </c:pt>
                <c:pt idx="1590">
                  <c:v>5.9882000000000001E-7</c:v>
                </c:pt>
                <c:pt idx="1591">
                  <c:v>5.9897000000000002E-7</c:v>
                </c:pt>
                <c:pt idx="1592">
                  <c:v>5.9882999999999997E-7</c:v>
                </c:pt>
                <c:pt idx="1593">
                  <c:v>5.9869000000000002E-7</c:v>
                </c:pt>
                <c:pt idx="1594">
                  <c:v>5.9872999999999996E-7</c:v>
                </c:pt>
                <c:pt idx="1595">
                  <c:v>5.9866000000000004E-7</c:v>
                </c:pt>
                <c:pt idx="1596">
                  <c:v>5.9893999999999994E-7</c:v>
                </c:pt>
                <c:pt idx="1597">
                  <c:v>5.9882000000000001E-7</c:v>
                </c:pt>
                <c:pt idx="1598">
                  <c:v>5.9892000000000002E-7</c:v>
                </c:pt>
                <c:pt idx="1599">
                  <c:v>5.9872999999999996E-7</c:v>
                </c:pt>
                <c:pt idx="1600">
                  <c:v>5.9864999999999998E-7</c:v>
                </c:pt>
                <c:pt idx="1601">
                  <c:v>5.9846999999999998E-7</c:v>
                </c:pt>
                <c:pt idx="1602">
                  <c:v>5.9871000000000005E-7</c:v>
                </c:pt>
                <c:pt idx="1603">
                  <c:v>5.9851999999999999E-7</c:v>
                </c:pt>
                <c:pt idx="1604">
                  <c:v>5.9877000000000001E-7</c:v>
                </c:pt>
                <c:pt idx="1605">
                  <c:v>5.9874999999999998E-7</c:v>
                </c:pt>
                <c:pt idx="1606">
                  <c:v>5.9854000000000001E-7</c:v>
                </c:pt>
                <c:pt idx="1607">
                  <c:v>5.9867E-7</c:v>
                </c:pt>
                <c:pt idx="1608">
                  <c:v>5.9862E-7</c:v>
                </c:pt>
                <c:pt idx="1609">
                  <c:v>5.9842999999999994E-7</c:v>
                </c:pt>
                <c:pt idx="1610">
                  <c:v>5.9864999999999998E-7</c:v>
                </c:pt>
                <c:pt idx="1611">
                  <c:v>5.9852999999999995E-7</c:v>
                </c:pt>
                <c:pt idx="1612">
                  <c:v>5.9851999999999999E-7</c:v>
                </c:pt>
                <c:pt idx="1613">
                  <c:v>5.9856999999999999E-7</c:v>
                </c:pt>
                <c:pt idx="1614">
                  <c:v>5.9862999999999995E-7</c:v>
                </c:pt>
                <c:pt idx="1615">
                  <c:v>5.9836999999999998E-7</c:v>
                </c:pt>
                <c:pt idx="1616">
                  <c:v>5.9855999999999993E-7</c:v>
                </c:pt>
                <c:pt idx="1617">
                  <c:v>5.9851999999999999E-7</c:v>
                </c:pt>
                <c:pt idx="1618">
                  <c:v>5.9818999999999999E-7</c:v>
                </c:pt>
                <c:pt idx="1619">
                  <c:v>5.9849999999999997E-7</c:v>
                </c:pt>
                <c:pt idx="1620">
                  <c:v>5.9818000000000003E-7</c:v>
                </c:pt>
                <c:pt idx="1621">
                  <c:v>5.9835000000000006E-7</c:v>
                </c:pt>
                <c:pt idx="1622">
                  <c:v>5.9828999999999999E-7</c:v>
                </c:pt>
                <c:pt idx="1623">
                  <c:v>5.9828000000000003E-7</c:v>
                </c:pt>
                <c:pt idx="1624">
                  <c:v>5.9836000000000002E-7</c:v>
                </c:pt>
                <c:pt idx="1625">
                  <c:v>5.9798999999999997E-7</c:v>
                </c:pt>
                <c:pt idx="1626">
                  <c:v>5.9831000000000002E-7</c:v>
                </c:pt>
                <c:pt idx="1627">
                  <c:v>5.9785999999999998E-7</c:v>
                </c:pt>
                <c:pt idx="1628">
                  <c:v>5.9823000000000003E-7</c:v>
                </c:pt>
                <c:pt idx="1629">
                  <c:v>5.9804999999999993E-7</c:v>
                </c:pt>
                <c:pt idx="1630">
                  <c:v>5.9823000000000003E-7</c:v>
                </c:pt>
                <c:pt idx="1631">
                  <c:v>5.9820000000000005E-7</c:v>
                </c:pt>
                <c:pt idx="1632">
                  <c:v>5.9818999999999999E-7</c:v>
                </c:pt>
                <c:pt idx="1633">
                  <c:v>5.9793999999999997E-7</c:v>
                </c:pt>
                <c:pt idx="1634">
                  <c:v>5.9794999999999992E-7</c:v>
                </c:pt>
                <c:pt idx="1635">
                  <c:v>5.9785000000000002E-7</c:v>
                </c:pt>
                <c:pt idx="1636">
                  <c:v>5.9801999999999995E-7</c:v>
                </c:pt>
                <c:pt idx="1637">
                  <c:v>5.9811999999999996E-7</c:v>
                </c:pt>
                <c:pt idx="1638">
                  <c:v>5.9814999999999994E-7</c:v>
                </c:pt>
                <c:pt idx="1639">
                  <c:v>5.9793999999999997E-7</c:v>
                </c:pt>
                <c:pt idx="1640">
                  <c:v>5.9793000000000001E-7</c:v>
                </c:pt>
                <c:pt idx="1641">
                  <c:v>5.9765000000000001E-7</c:v>
                </c:pt>
                <c:pt idx="1642">
                  <c:v>5.9780000000000002E-7</c:v>
                </c:pt>
                <c:pt idx="1643">
                  <c:v>5.9787000000000005E-7</c:v>
                </c:pt>
                <c:pt idx="1644">
                  <c:v>5.9780999999999998E-7</c:v>
                </c:pt>
                <c:pt idx="1645">
                  <c:v>5.9785999999999998E-7</c:v>
                </c:pt>
                <c:pt idx="1646">
                  <c:v>5.9790000000000003E-7</c:v>
                </c:pt>
                <c:pt idx="1647">
                  <c:v>5.9785000000000002E-7</c:v>
                </c:pt>
                <c:pt idx="1648">
                  <c:v>5.9762000000000003E-7</c:v>
                </c:pt>
                <c:pt idx="1649">
                  <c:v>5.9775999999999997E-7</c:v>
                </c:pt>
                <c:pt idx="1650">
                  <c:v>5.9780000000000002E-7</c:v>
                </c:pt>
                <c:pt idx="1651">
                  <c:v>5.9773999999999995E-7</c:v>
                </c:pt>
                <c:pt idx="1652">
                  <c:v>5.9762999999999999E-7</c:v>
                </c:pt>
                <c:pt idx="1653">
                  <c:v>5.9762999999999999E-7</c:v>
                </c:pt>
                <c:pt idx="1654">
                  <c:v>5.975E-7</c:v>
                </c:pt>
                <c:pt idx="1655">
                  <c:v>5.9790000000000003E-7</c:v>
                </c:pt>
                <c:pt idx="1656">
                  <c:v>5.9770999999999997E-7</c:v>
                </c:pt>
                <c:pt idx="1657">
                  <c:v>5.9760999999999996E-7</c:v>
                </c:pt>
                <c:pt idx="1658">
                  <c:v>5.9757999999999998E-7</c:v>
                </c:pt>
                <c:pt idx="1659">
                  <c:v>5.9747000000000002E-7</c:v>
                </c:pt>
                <c:pt idx="1660">
                  <c:v>5.9772000000000003E-7</c:v>
                </c:pt>
                <c:pt idx="1661">
                  <c:v>5.9762999999999999E-7</c:v>
                </c:pt>
                <c:pt idx="1662">
                  <c:v>5.9739000000000003E-7</c:v>
                </c:pt>
                <c:pt idx="1663">
                  <c:v>5.9760999999999996E-7</c:v>
                </c:pt>
                <c:pt idx="1664">
                  <c:v>5.9759000000000005E-7</c:v>
                </c:pt>
                <c:pt idx="1665">
                  <c:v>5.9747999999999997E-7</c:v>
                </c:pt>
                <c:pt idx="1666">
                  <c:v>5.9746000000000006E-7</c:v>
                </c:pt>
                <c:pt idx="1667">
                  <c:v>5.9753999999999994E-7</c:v>
                </c:pt>
                <c:pt idx="1668">
                  <c:v>5.9744000000000003E-7</c:v>
                </c:pt>
                <c:pt idx="1669">
                  <c:v>5.9744000000000003E-7</c:v>
                </c:pt>
                <c:pt idx="1670">
                  <c:v>5.9760999999999996E-7</c:v>
                </c:pt>
                <c:pt idx="1671">
                  <c:v>5.9721000000000004E-7</c:v>
                </c:pt>
                <c:pt idx="1672">
                  <c:v>5.9744999999999999E-7</c:v>
                </c:pt>
                <c:pt idx="1673">
                  <c:v>5.9756000000000006E-7</c:v>
                </c:pt>
                <c:pt idx="1674">
                  <c:v>5.9725999999999994E-7</c:v>
                </c:pt>
                <c:pt idx="1675">
                  <c:v>5.9725999999999994E-7</c:v>
                </c:pt>
                <c:pt idx="1676">
                  <c:v>5.9708000000000005E-7</c:v>
                </c:pt>
                <c:pt idx="1677">
                  <c:v>5.9722999999999996E-7</c:v>
                </c:pt>
                <c:pt idx="1678">
                  <c:v>5.9727E-7</c:v>
                </c:pt>
                <c:pt idx="1679">
                  <c:v>5.9728000000000006E-7</c:v>
                </c:pt>
                <c:pt idx="1680">
                  <c:v>5.9729999999999998E-7</c:v>
                </c:pt>
                <c:pt idx="1681">
                  <c:v>5.9699E-7</c:v>
                </c:pt>
                <c:pt idx="1682">
                  <c:v>5.9727E-7</c:v>
                </c:pt>
                <c:pt idx="1683">
                  <c:v>5.9708000000000005E-7</c:v>
                </c:pt>
                <c:pt idx="1684">
                  <c:v>5.9711000000000003E-7</c:v>
                </c:pt>
                <c:pt idx="1685">
                  <c:v>5.9698000000000004E-7</c:v>
                </c:pt>
                <c:pt idx="1686">
                  <c:v>5.9687999999999993E-7</c:v>
                </c:pt>
                <c:pt idx="1687">
                  <c:v>5.9694E-7</c:v>
                </c:pt>
                <c:pt idx="1688">
                  <c:v>5.9688999999999999E-7</c:v>
                </c:pt>
                <c:pt idx="1689">
                  <c:v>5.9704E-7</c:v>
                </c:pt>
                <c:pt idx="1690">
                  <c:v>5.9690000000000006E-7</c:v>
                </c:pt>
                <c:pt idx="1691">
                  <c:v>5.9708000000000005E-7</c:v>
                </c:pt>
                <c:pt idx="1692">
                  <c:v>5.9698000000000004E-7</c:v>
                </c:pt>
                <c:pt idx="1693">
                  <c:v>5.9694999999999996E-7</c:v>
                </c:pt>
                <c:pt idx="1694">
                  <c:v>5.9698000000000004E-7</c:v>
                </c:pt>
                <c:pt idx="1695">
                  <c:v>5.9670000000000004E-7</c:v>
                </c:pt>
                <c:pt idx="1696">
                  <c:v>5.9686000000000001E-7</c:v>
                </c:pt>
                <c:pt idx="1697">
                  <c:v>5.9699999999999996E-7</c:v>
                </c:pt>
                <c:pt idx="1698">
                  <c:v>5.9671E-7</c:v>
                </c:pt>
                <c:pt idx="1699">
                  <c:v>5.9668999999999998E-7</c:v>
                </c:pt>
                <c:pt idx="1700">
                  <c:v>5.9694999999999996E-7</c:v>
                </c:pt>
                <c:pt idx="1701">
                  <c:v>5.9671E-7</c:v>
                </c:pt>
                <c:pt idx="1702">
                  <c:v>5.9676E-7</c:v>
                </c:pt>
                <c:pt idx="1703">
                  <c:v>5.9674999999999994E-7</c:v>
                </c:pt>
                <c:pt idx="1704">
                  <c:v>5.9664999999999993E-7</c:v>
                </c:pt>
                <c:pt idx="1705">
                  <c:v>5.9649000000000007E-7</c:v>
                </c:pt>
                <c:pt idx="1706">
                  <c:v>5.9673000000000002E-7</c:v>
                </c:pt>
                <c:pt idx="1707">
                  <c:v>5.9684999999999995E-7</c:v>
                </c:pt>
                <c:pt idx="1708">
                  <c:v>5.9646999999999994E-7</c:v>
                </c:pt>
                <c:pt idx="1709">
                  <c:v>5.9658000000000001E-7</c:v>
                </c:pt>
                <c:pt idx="1710">
                  <c:v>5.9658000000000001E-7</c:v>
                </c:pt>
                <c:pt idx="1711">
                  <c:v>5.9650999999999999E-7</c:v>
                </c:pt>
                <c:pt idx="1712">
                  <c:v>5.9649000000000007E-7</c:v>
                </c:pt>
                <c:pt idx="1713">
                  <c:v>5.9655999999999999E-7</c:v>
                </c:pt>
                <c:pt idx="1714">
                  <c:v>5.9658999999999997E-7</c:v>
                </c:pt>
                <c:pt idx="1715">
                  <c:v>5.9650000000000003E-7</c:v>
                </c:pt>
                <c:pt idx="1716">
                  <c:v>5.9640000000000002E-7</c:v>
                </c:pt>
                <c:pt idx="1717">
                  <c:v>5.9655000000000003E-7</c:v>
                </c:pt>
                <c:pt idx="1718">
                  <c:v>5.9643999999999996E-7</c:v>
                </c:pt>
                <c:pt idx="1719">
                  <c:v>5.9639000000000006E-7</c:v>
                </c:pt>
                <c:pt idx="1720">
                  <c:v>5.9667000000000006E-7</c:v>
                </c:pt>
                <c:pt idx="1721">
                  <c:v>5.9632000000000004E-7</c:v>
                </c:pt>
                <c:pt idx="1722">
                  <c:v>5.9650999999999999E-7</c:v>
                </c:pt>
                <c:pt idx="1723">
                  <c:v>5.9615999999999996E-7</c:v>
                </c:pt>
                <c:pt idx="1724">
                  <c:v>5.9633999999999995E-7</c:v>
                </c:pt>
                <c:pt idx="1725">
                  <c:v>5.9660999999999999E-7</c:v>
                </c:pt>
                <c:pt idx="1726">
                  <c:v>5.9649000000000007E-7</c:v>
                </c:pt>
                <c:pt idx="1727">
                  <c:v>5.9639000000000006E-7</c:v>
                </c:pt>
                <c:pt idx="1728">
                  <c:v>5.9611000000000006E-7</c:v>
                </c:pt>
                <c:pt idx="1729">
                  <c:v>5.9604999999999999E-7</c:v>
                </c:pt>
                <c:pt idx="1730">
                  <c:v>5.962E-7</c:v>
                </c:pt>
                <c:pt idx="1731">
                  <c:v>5.9605999999999995E-7</c:v>
                </c:pt>
                <c:pt idx="1732">
                  <c:v>5.9622000000000003E-7</c:v>
                </c:pt>
                <c:pt idx="1733">
                  <c:v>5.9609000000000004E-7</c:v>
                </c:pt>
                <c:pt idx="1734">
                  <c:v>5.9599999999999999E-7</c:v>
                </c:pt>
                <c:pt idx="1735">
                  <c:v>5.9625999999999997E-7</c:v>
                </c:pt>
                <c:pt idx="1736">
                  <c:v>5.9597000000000001E-7</c:v>
                </c:pt>
                <c:pt idx="1737">
                  <c:v>5.9607000000000002E-7</c:v>
                </c:pt>
                <c:pt idx="1738">
                  <c:v>5.9604999999999999E-7</c:v>
                </c:pt>
                <c:pt idx="1739">
                  <c:v>5.9594999999999999E-7</c:v>
                </c:pt>
                <c:pt idx="1740">
                  <c:v>5.9585999999999994E-7</c:v>
                </c:pt>
                <c:pt idx="1741">
                  <c:v>5.9609000000000004E-7</c:v>
                </c:pt>
                <c:pt idx="1742">
                  <c:v>5.9582E-7</c:v>
                </c:pt>
                <c:pt idx="1743">
                  <c:v>5.9581000000000004E-7</c:v>
                </c:pt>
                <c:pt idx="1744">
                  <c:v>5.9585999999999994E-7</c:v>
                </c:pt>
                <c:pt idx="1745">
                  <c:v>5.9595999999999994E-7</c:v>
                </c:pt>
                <c:pt idx="1746">
                  <c:v>5.9589999999999998E-7</c:v>
                </c:pt>
                <c:pt idx="1747">
                  <c:v>5.9594000000000003E-7</c:v>
                </c:pt>
                <c:pt idx="1748">
                  <c:v>5.9591000000000005E-7</c:v>
                </c:pt>
                <c:pt idx="1749">
                  <c:v>5.9594000000000003E-7</c:v>
                </c:pt>
                <c:pt idx="1750">
                  <c:v>5.9551999999999998E-7</c:v>
                </c:pt>
                <c:pt idx="1751">
                  <c:v>5.9560000000000007E-7</c:v>
                </c:pt>
                <c:pt idx="1752">
                  <c:v>5.9559E-7</c:v>
                </c:pt>
                <c:pt idx="1753">
                  <c:v>5.9557999999999994E-7</c:v>
                </c:pt>
                <c:pt idx="1754">
                  <c:v>5.9554E-7</c:v>
                </c:pt>
                <c:pt idx="1755">
                  <c:v>5.9574999999999997E-7</c:v>
                </c:pt>
                <c:pt idx="1756">
                  <c:v>5.9544999999999995E-7</c:v>
                </c:pt>
                <c:pt idx="1757">
                  <c:v>5.9569999999999997E-7</c:v>
                </c:pt>
                <c:pt idx="1758">
                  <c:v>5.9548999999999999E-7</c:v>
                </c:pt>
                <c:pt idx="1759">
                  <c:v>5.9551999999999998E-7</c:v>
                </c:pt>
                <c:pt idx="1760">
                  <c:v>5.9541999999999997E-7</c:v>
                </c:pt>
                <c:pt idx="1761">
                  <c:v>5.9574999999999997E-7</c:v>
                </c:pt>
                <c:pt idx="1762">
                  <c:v>5.9547999999999993E-7</c:v>
                </c:pt>
                <c:pt idx="1763">
                  <c:v>5.9543000000000003E-7</c:v>
                </c:pt>
                <c:pt idx="1764">
                  <c:v>5.9547999999999993E-7</c:v>
                </c:pt>
                <c:pt idx="1765">
                  <c:v>5.9547000000000008E-7</c:v>
                </c:pt>
                <c:pt idx="1766">
                  <c:v>5.9564999999999996E-7</c:v>
                </c:pt>
                <c:pt idx="1767">
                  <c:v>5.9538999999999999E-7</c:v>
                </c:pt>
                <c:pt idx="1768">
                  <c:v>5.9536000000000001E-7</c:v>
                </c:pt>
                <c:pt idx="1769">
                  <c:v>5.9543000000000003E-7</c:v>
                </c:pt>
                <c:pt idx="1770">
                  <c:v>5.9530000000000004E-7</c:v>
                </c:pt>
                <c:pt idx="1771">
                  <c:v>5.9518000000000001E-7</c:v>
                </c:pt>
                <c:pt idx="1772">
                  <c:v>5.9519000000000008E-7</c:v>
                </c:pt>
                <c:pt idx="1773">
                  <c:v>5.9509000000000007E-7</c:v>
                </c:pt>
                <c:pt idx="1774">
                  <c:v>5.9509999999999992E-7</c:v>
                </c:pt>
                <c:pt idx="1775">
                  <c:v>5.9538999999999999E-7</c:v>
                </c:pt>
                <c:pt idx="1776">
                  <c:v>5.9533000000000002E-7</c:v>
                </c:pt>
                <c:pt idx="1777">
                  <c:v>5.9515999999999999E-7</c:v>
                </c:pt>
                <c:pt idx="1778">
                  <c:v>5.9505000000000002E-7</c:v>
                </c:pt>
                <c:pt idx="1779">
                  <c:v>5.9528000000000002E-7</c:v>
                </c:pt>
                <c:pt idx="1780">
                  <c:v>5.9493999999999995E-7</c:v>
                </c:pt>
                <c:pt idx="1781">
                  <c:v>5.9541000000000001E-7</c:v>
                </c:pt>
                <c:pt idx="1782">
                  <c:v>5.9480000000000001E-7</c:v>
                </c:pt>
                <c:pt idx="1783">
                  <c:v>5.9496999999999993E-7</c:v>
                </c:pt>
                <c:pt idx="1784">
                  <c:v>5.9519000000000008E-7</c:v>
                </c:pt>
                <c:pt idx="1785">
                  <c:v>5.9523999999999998E-7</c:v>
                </c:pt>
                <c:pt idx="1786">
                  <c:v>5.9495999999999998E-7</c:v>
                </c:pt>
                <c:pt idx="1787">
                  <c:v>5.9498E-7</c:v>
                </c:pt>
                <c:pt idx="1788">
                  <c:v>5.9487999999999999E-7</c:v>
                </c:pt>
                <c:pt idx="1789">
                  <c:v>5.9499000000000006E-7</c:v>
                </c:pt>
                <c:pt idx="1790">
                  <c:v>5.9495000000000002E-7</c:v>
                </c:pt>
                <c:pt idx="1791">
                  <c:v>5.9505000000000002E-7</c:v>
                </c:pt>
                <c:pt idx="1792">
                  <c:v>5.9503999999999996E-7</c:v>
                </c:pt>
                <c:pt idx="1793">
                  <c:v>5.9498E-7</c:v>
                </c:pt>
                <c:pt idx="1794">
                  <c:v>5.9482000000000003E-7</c:v>
                </c:pt>
                <c:pt idx="1795">
                  <c:v>5.9487000000000003E-7</c:v>
                </c:pt>
                <c:pt idx="1796">
                  <c:v>5.9482000000000003E-7</c:v>
                </c:pt>
                <c:pt idx="1797">
                  <c:v>5.9477000000000002E-7</c:v>
                </c:pt>
                <c:pt idx="1798">
                  <c:v>5.9457000000000001E-7</c:v>
                </c:pt>
                <c:pt idx="1799">
                  <c:v>5.9490000000000001E-7</c:v>
                </c:pt>
                <c:pt idx="1800">
                  <c:v>5.9458999999999993E-7</c:v>
                </c:pt>
                <c:pt idx="1801">
                  <c:v>5.9458000000000007E-7</c:v>
                </c:pt>
                <c:pt idx="1802">
                  <c:v>5.9468999999999993E-7</c:v>
                </c:pt>
                <c:pt idx="1803">
                  <c:v>5.9439999999999998E-7</c:v>
                </c:pt>
                <c:pt idx="1804">
                  <c:v>5.9462999999999997E-7</c:v>
                </c:pt>
                <c:pt idx="1805">
                  <c:v>5.9451000000000005E-7</c:v>
                </c:pt>
                <c:pt idx="1806">
                  <c:v>5.9434999999999997E-7</c:v>
                </c:pt>
                <c:pt idx="1807">
                  <c:v>5.9436999999999999E-7</c:v>
                </c:pt>
                <c:pt idx="1808">
                  <c:v>5.9462999999999997E-7</c:v>
                </c:pt>
                <c:pt idx="1809">
                  <c:v>5.9458000000000007E-7</c:v>
                </c:pt>
                <c:pt idx="1810">
                  <c:v>5.9439999999999998E-7</c:v>
                </c:pt>
                <c:pt idx="1811">
                  <c:v>5.9472000000000002E-7</c:v>
                </c:pt>
                <c:pt idx="1812">
                  <c:v>5.9455999999999995E-7</c:v>
                </c:pt>
                <c:pt idx="1813">
                  <c:v>5.9430000000000007E-7</c:v>
                </c:pt>
                <c:pt idx="1814">
                  <c:v>5.9461000000000005E-7</c:v>
                </c:pt>
                <c:pt idx="1815">
                  <c:v>5.9437999999999995E-7</c:v>
                </c:pt>
                <c:pt idx="1816">
                  <c:v>5.9430000000000007E-7</c:v>
                </c:pt>
                <c:pt idx="1817">
                  <c:v>5.9439000000000002E-7</c:v>
                </c:pt>
                <c:pt idx="1818">
                  <c:v>5.9459999999999999E-7</c:v>
                </c:pt>
                <c:pt idx="1819">
                  <c:v>5.9417999999999994E-7</c:v>
                </c:pt>
                <c:pt idx="1820">
                  <c:v>5.9442999999999996E-7</c:v>
                </c:pt>
                <c:pt idx="1821">
                  <c:v>5.9417999999999994E-7</c:v>
                </c:pt>
                <c:pt idx="1822">
                  <c:v>5.9420000000000007E-7</c:v>
                </c:pt>
                <c:pt idx="1823">
                  <c:v>5.9442E-7</c:v>
                </c:pt>
                <c:pt idx="1824">
                  <c:v>5.9403000000000003E-7</c:v>
                </c:pt>
                <c:pt idx="1825">
                  <c:v>5.9429000000000001E-7</c:v>
                </c:pt>
                <c:pt idx="1826">
                  <c:v>5.9410000000000006E-7</c:v>
                </c:pt>
                <c:pt idx="1827">
                  <c:v>5.9427000000000009E-7</c:v>
                </c:pt>
                <c:pt idx="1828">
                  <c:v>5.9411000000000002E-7</c:v>
                </c:pt>
                <c:pt idx="1829">
                  <c:v>5.9430000000000007E-7</c:v>
                </c:pt>
                <c:pt idx="1830">
                  <c:v>5.9408000000000004E-7</c:v>
                </c:pt>
                <c:pt idx="1831">
                  <c:v>5.9388000000000002E-7</c:v>
                </c:pt>
                <c:pt idx="1832">
                  <c:v>5.9403000000000003E-7</c:v>
                </c:pt>
                <c:pt idx="1833">
                  <c:v>5.9413000000000004E-7</c:v>
                </c:pt>
                <c:pt idx="1834">
                  <c:v>5.9389000000000009E-7</c:v>
                </c:pt>
                <c:pt idx="1835">
                  <c:v>5.9399999999999995E-7</c:v>
                </c:pt>
                <c:pt idx="1836">
                  <c:v>5.9398000000000003E-7</c:v>
                </c:pt>
                <c:pt idx="1837">
                  <c:v>5.9410000000000006E-7</c:v>
                </c:pt>
                <c:pt idx="1838">
                  <c:v>5.9369999999999992E-7</c:v>
                </c:pt>
                <c:pt idx="1839">
                  <c:v>5.9383000000000002E-7</c:v>
                </c:pt>
                <c:pt idx="1840">
                  <c:v>5.9383000000000002E-7</c:v>
                </c:pt>
                <c:pt idx="1841">
                  <c:v>5.9379999999999993E-7</c:v>
                </c:pt>
                <c:pt idx="1842">
                  <c:v>5.9368000000000001E-7</c:v>
                </c:pt>
                <c:pt idx="1843">
                  <c:v>5.9379999999999993E-7</c:v>
                </c:pt>
                <c:pt idx="1844">
                  <c:v>5.9396000000000001E-7</c:v>
                </c:pt>
                <c:pt idx="1845">
                  <c:v>5.9376999999999995E-7</c:v>
                </c:pt>
                <c:pt idx="1846">
                  <c:v>5.9363E-7</c:v>
                </c:pt>
                <c:pt idx="1847">
                  <c:v>5.9363999999999996E-7</c:v>
                </c:pt>
                <c:pt idx="1848">
                  <c:v>5.9369999999999992E-7</c:v>
                </c:pt>
                <c:pt idx="1849">
                  <c:v>5.9385000000000004E-7</c:v>
                </c:pt>
                <c:pt idx="1850">
                  <c:v>5.9385000000000004E-7</c:v>
                </c:pt>
                <c:pt idx="1851">
                  <c:v>5.9376999999999995E-7</c:v>
                </c:pt>
                <c:pt idx="1852">
                  <c:v>5.9337999999999998E-7</c:v>
                </c:pt>
                <c:pt idx="1853">
                  <c:v>5.9366999999999994E-7</c:v>
                </c:pt>
                <c:pt idx="1854">
                  <c:v>5.9348999999999995E-7</c:v>
                </c:pt>
                <c:pt idx="1855">
                  <c:v>5.9358999999999996E-7</c:v>
                </c:pt>
                <c:pt idx="1856">
                  <c:v>5.9338999999999994E-7</c:v>
                </c:pt>
                <c:pt idx="1857">
                  <c:v>5.9347999999999999E-7</c:v>
                </c:pt>
                <c:pt idx="1858">
                  <c:v>5.9325E-7</c:v>
                </c:pt>
                <c:pt idx="1859">
                  <c:v>5.9350000000000001E-7</c:v>
                </c:pt>
                <c:pt idx="1860">
                  <c:v>5.9341999999999992E-7</c:v>
                </c:pt>
                <c:pt idx="1861">
                  <c:v>5.9352000000000004E-7</c:v>
                </c:pt>
                <c:pt idx="1862">
                  <c:v>5.9332999999999998E-7</c:v>
                </c:pt>
                <c:pt idx="1863">
                  <c:v>5.9335999999999996E-7</c:v>
                </c:pt>
                <c:pt idx="1864">
                  <c:v>5.9345999999999997E-7</c:v>
                </c:pt>
                <c:pt idx="1865">
                  <c:v>5.9306000000000004E-7</c:v>
                </c:pt>
                <c:pt idx="1866">
                  <c:v>5.9314000000000003E-7</c:v>
                </c:pt>
                <c:pt idx="1867">
                  <c:v>5.9300999999999993E-7</c:v>
                </c:pt>
                <c:pt idx="1868">
                  <c:v>5.9345999999999997E-7</c:v>
                </c:pt>
                <c:pt idx="1869">
                  <c:v>5.9338999999999994E-7</c:v>
                </c:pt>
                <c:pt idx="1870">
                  <c:v>5.9306000000000004E-7</c:v>
                </c:pt>
                <c:pt idx="1871">
                  <c:v>5.9307999999999996E-7</c:v>
                </c:pt>
                <c:pt idx="1872">
                  <c:v>5.9327000000000002E-7</c:v>
                </c:pt>
                <c:pt idx="1873">
                  <c:v>5.9317000000000001E-7</c:v>
                </c:pt>
                <c:pt idx="1874">
                  <c:v>5.9309000000000003E-7</c:v>
                </c:pt>
                <c:pt idx="1875">
                  <c:v>5.9325E-7</c:v>
                </c:pt>
                <c:pt idx="1876">
                  <c:v>5.9319000000000003E-7</c:v>
                </c:pt>
                <c:pt idx="1877">
                  <c:v>5.9284000000000001E-7</c:v>
                </c:pt>
                <c:pt idx="1878">
                  <c:v>5.9293999999999991E-7</c:v>
                </c:pt>
                <c:pt idx="1879">
                  <c:v>5.9309000000000003E-7</c:v>
                </c:pt>
                <c:pt idx="1880">
                  <c:v>5.9281000000000003E-7</c:v>
                </c:pt>
                <c:pt idx="1881">
                  <c:v>5.9276000000000002E-7</c:v>
                </c:pt>
                <c:pt idx="1882">
                  <c:v>5.9286999999999999E-7</c:v>
                </c:pt>
                <c:pt idx="1883">
                  <c:v>5.9287999999999995E-7</c:v>
                </c:pt>
                <c:pt idx="1884">
                  <c:v>5.9274E-7</c:v>
                </c:pt>
                <c:pt idx="1885">
                  <c:v>5.9281999999999998E-7</c:v>
                </c:pt>
                <c:pt idx="1886">
                  <c:v>5.9290999999999993E-7</c:v>
                </c:pt>
                <c:pt idx="1887">
                  <c:v>5.9274E-7</c:v>
                </c:pt>
                <c:pt idx="1888">
                  <c:v>5.9263999999999999E-7</c:v>
                </c:pt>
                <c:pt idx="1889">
                  <c:v>5.9271999999999998E-7</c:v>
                </c:pt>
                <c:pt idx="1890">
                  <c:v>5.9262000000000007E-7</c:v>
                </c:pt>
                <c:pt idx="1891">
                  <c:v>5.9266000000000001E-7</c:v>
                </c:pt>
                <c:pt idx="1892">
                  <c:v>5.9253999999999998E-7</c:v>
                </c:pt>
                <c:pt idx="1893">
                  <c:v>5.9263999999999999E-7</c:v>
                </c:pt>
                <c:pt idx="1894">
                  <c:v>5.9245000000000004E-7</c:v>
                </c:pt>
                <c:pt idx="1895">
                  <c:v>5.9271999999999998E-7</c:v>
                </c:pt>
                <c:pt idx="1896">
                  <c:v>5.9261000000000001E-7</c:v>
                </c:pt>
                <c:pt idx="1897">
                  <c:v>5.9246999999999996E-7</c:v>
                </c:pt>
                <c:pt idx="1898">
                  <c:v>5.9271999999999998E-7</c:v>
                </c:pt>
                <c:pt idx="1899">
                  <c:v>5.9263999999999999E-7</c:v>
                </c:pt>
                <c:pt idx="1900">
                  <c:v>5.9259999999999995E-7</c:v>
                </c:pt>
                <c:pt idx="1901">
                  <c:v>5.9248999999999998E-7</c:v>
                </c:pt>
                <c:pt idx="1902">
                  <c:v>5.9256000000000001E-7</c:v>
                </c:pt>
                <c:pt idx="1903">
                  <c:v>5.9231999999999995E-7</c:v>
                </c:pt>
                <c:pt idx="1904">
                  <c:v>5.9245000000000004E-7</c:v>
                </c:pt>
                <c:pt idx="1905">
                  <c:v>5.9228999999999997E-7</c:v>
                </c:pt>
                <c:pt idx="1906">
                  <c:v>5.9221999999999994E-7</c:v>
                </c:pt>
                <c:pt idx="1907">
                  <c:v>5.9238000000000001E-7</c:v>
                </c:pt>
                <c:pt idx="1908">
                  <c:v>5.9220999999999998E-7</c:v>
                </c:pt>
                <c:pt idx="1909">
                  <c:v>5.9214000000000006E-7</c:v>
                </c:pt>
                <c:pt idx="1910">
                  <c:v>5.9238999999999997E-7</c:v>
                </c:pt>
                <c:pt idx="1911">
                  <c:v>5.9230999999999999E-7</c:v>
                </c:pt>
                <c:pt idx="1912">
                  <c:v>5.9215999999999998E-7</c:v>
                </c:pt>
                <c:pt idx="1913">
                  <c:v>5.9213E-7</c:v>
                </c:pt>
                <c:pt idx="1914">
                  <c:v>5.9215000000000002E-7</c:v>
                </c:pt>
                <c:pt idx="1915">
                  <c:v>5.9230999999999999E-7</c:v>
                </c:pt>
                <c:pt idx="1916">
                  <c:v>5.9215000000000002E-7</c:v>
                </c:pt>
                <c:pt idx="1917">
                  <c:v>5.9197000000000003E-7</c:v>
                </c:pt>
                <c:pt idx="1918">
                  <c:v>5.9214000000000006E-7</c:v>
                </c:pt>
                <c:pt idx="1919">
                  <c:v>5.9211000000000008E-7</c:v>
                </c:pt>
                <c:pt idx="1920">
                  <c:v>5.9233000000000001E-7</c:v>
                </c:pt>
                <c:pt idx="1921">
                  <c:v>5.9198999999999994E-7</c:v>
                </c:pt>
                <c:pt idx="1922">
                  <c:v>5.9214000000000006E-7</c:v>
                </c:pt>
                <c:pt idx="1923">
                  <c:v>5.9228000000000001E-7</c:v>
                </c:pt>
                <c:pt idx="1924">
                  <c:v>5.9179999999999999E-7</c:v>
                </c:pt>
                <c:pt idx="1925">
                  <c:v>5.9179999999999999E-7</c:v>
                </c:pt>
                <c:pt idx="1926">
                  <c:v>5.9197000000000003E-7</c:v>
                </c:pt>
                <c:pt idx="1927">
                  <c:v>5.9179999999999999E-7</c:v>
                </c:pt>
                <c:pt idx="1928">
                  <c:v>5.9197000000000003E-7</c:v>
                </c:pt>
                <c:pt idx="1929">
                  <c:v>5.9179999999999999E-7</c:v>
                </c:pt>
                <c:pt idx="1930">
                  <c:v>5.9169000000000003E-7</c:v>
                </c:pt>
                <c:pt idx="1931">
                  <c:v>5.9192000000000002E-7</c:v>
                </c:pt>
                <c:pt idx="1932">
                  <c:v>5.9201999999999992E-7</c:v>
                </c:pt>
                <c:pt idx="1933">
                  <c:v>5.9170999999999994E-7</c:v>
                </c:pt>
                <c:pt idx="1934">
                  <c:v>5.9163000000000006E-7</c:v>
                </c:pt>
                <c:pt idx="1935">
                  <c:v>5.9172000000000001E-7</c:v>
                </c:pt>
                <c:pt idx="1936">
                  <c:v>5.9164999999999998E-7</c:v>
                </c:pt>
                <c:pt idx="1937">
                  <c:v>5.9160999999999994E-7</c:v>
                </c:pt>
                <c:pt idx="1938">
                  <c:v>5.9173999999999992E-7</c:v>
                </c:pt>
                <c:pt idx="1939">
                  <c:v>5.9172000000000001E-7</c:v>
                </c:pt>
                <c:pt idx="1940">
                  <c:v>5.9179999999999999E-7</c:v>
                </c:pt>
                <c:pt idx="1941">
                  <c:v>5.9167999999999996E-7</c:v>
                </c:pt>
                <c:pt idx="1942">
                  <c:v>5.9151000000000003E-7</c:v>
                </c:pt>
                <c:pt idx="1943">
                  <c:v>5.9146999999999999E-7</c:v>
                </c:pt>
                <c:pt idx="1944">
                  <c:v>5.9159000000000002E-7</c:v>
                </c:pt>
                <c:pt idx="1945">
                  <c:v>5.9173000000000007E-7</c:v>
                </c:pt>
                <c:pt idx="1946">
                  <c:v>5.9126999999999997E-7</c:v>
                </c:pt>
                <c:pt idx="1947">
                  <c:v>5.9153000000000006E-7</c:v>
                </c:pt>
                <c:pt idx="1948">
                  <c:v>5.9131000000000002E-7</c:v>
                </c:pt>
                <c:pt idx="1949">
                  <c:v>5.9141000000000003E-7</c:v>
                </c:pt>
                <c:pt idx="1950">
                  <c:v>5.9142999999999994E-7</c:v>
                </c:pt>
                <c:pt idx="1951">
                  <c:v>5.9132000000000008E-7</c:v>
                </c:pt>
                <c:pt idx="1952">
                  <c:v>5.9122000000000008E-7</c:v>
                </c:pt>
                <c:pt idx="1953">
                  <c:v>5.9142999999999994E-7</c:v>
                </c:pt>
                <c:pt idx="1954">
                  <c:v>5.9156000000000004E-7</c:v>
                </c:pt>
                <c:pt idx="1955">
                  <c:v>5.9125000000000006E-7</c:v>
                </c:pt>
                <c:pt idx="1956">
                  <c:v>5.9129999999999995E-7</c:v>
                </c:pt>
                <c:pt idx="1957">
                  <c:v>5.9101999999999995E-7</c:v>
                </c:pt>
                <c:pt idx="1958">
                  <c:v>5.9097000000000006E-7</c:v>
                </c:pt>
                <c:pt idx="1959">
                  <c:v>5.9113999999999998E-7</c:v>
                </c:pt>
                <c:pt idx="1960">
                  <c:v>5.9111E-7</c:v>
                </c:pt>
                <c:pt idx="1961">
                  <c:v>5.9119999999999995E-7</c:v>
                </c:pt>
                <c:pt idx="1962">
                  <c:v>5.9098999999999997E-7</c:v>
                </c:pt>
                <c:pt idx="1963">
                  <c:v>5.9109999999999994E-7</c:v>
                </c:pt>
                <c:pt idx="1964">
                  <c:v>5.9106999999999996E-7</c:v>
                </c:pt>
                <c:pt idx="1965">
                  <c:v>5.9090000000000003E-7</c:v>
                </c:pt>
                <c:pt idx="1966">
                  <c:v>5.9088000000000001E-7</c:v>
                </c:pt>
                <c:pt idx="1967">
                  <c:v>5.9081999999999994E-7</c:v>
                </c:pt>
                <c:pt idx="1968">
                  <c:v>5.9139E-7</c:v>
                </c:pt>
                <c:pt idx="1969">
                  <c:v>5.9090000000000003E-7</c:v>
                </c:pt>
                <c:pt idx="1970">
                  <c:v>5.9098999999999997E-7</c:v>
                </c:pt>
                <c:pt idx="1971">
                  <c:v>5.9074000000000006E-7</c:v>
                </c:pt>
                <c:pt idx="1972">
                  <c:v>5.9068999999999995E-7</c:v>
                </c:pt>
                <c:pt idx="1973">
                  <c:v>5.9052000000000002E-7</c:v>
                </c:pt>
                <c:pt idx="1974">
                  <c:v>5.9075000000000002E-7</c:v>
                </c:pt>
                <c:pt idx="1975">
                  <c:v>5.9098999999999997E-7</c:v>
                </c:pt>
                <c:pt idx="1976">
                  <c:v>5.9068999999999995E-7</c:v>
                </c:pt>
                <c:pt idx="1977">
                  <c:v>5.9078E-7</c:v>
                </c:pt>
                <c:pt idx="1978">
                  <c:v>5.9081999999999994E-7</c:v>
                </c:pt>
                <c:pt idx="1979">
                  <c:v>5.9090000000000003E-7</c:v>
                </c:pt>
                <c:pt idx="1980">
                  <c:v>5.9052000000000002E-7</c:v>
                </c:pt>
                <c:pt idx="1981">
                  <c:v>5.9046000000000006E-7</c:v>
                </c:pt>
                <c:pt idx="1982">
                  <c:v>5.9073E-7</c:v>
                </c:pt>
                <c:pt idx="1983">
                  <c:v>5.9043999999999993E-7</c:v>
                </c:pt>
                <c:pt idx="1984">
                  <c:v>5.9060000000000001E-7</c:v>
                </c:pt>
                <c:pt idx="1985">
                  <c:v>5.9052000000000002E-7</c:v>
                </c:pt>
                <c:pt idx="1986">
                  <c:v>5.9042000000000002E-7</c:v>
                </c:pt>
                <c:pt idx="1987">
                  <c:v>5.9043999999999993E-7</c:v>
                </c:pt>
                <c:pt idx="1988">
                  <c:v>5.9050999999999996E-7</c:v>
                </c:pt>
                <c:pt idx="1989">
                  <c:v>5.9011000000000003E-7</c:v>
                </c:pt>
                <c:pt idx="1990">
                  <c:v>5.9022999999999996E-7</c:v>
                </c:pt>
                <c:pt idx="1991">
                  <c:v>5.9032000000000001E-7</c:v>
                </c:pt>
                <c:pt idx="1992">
                  <c:v>5.9032000000000001E-7</c:v>
                </c:pt>
                <c:pt idx="1993">
                  <c:v>5.9043000000000008E-7</c:v>
                </c:pt>
                <c:pt idx="1994">
                  <c:v>5.9043000000000008E-7</c:v>
                </c:pt>
                <c:pt idx="1995">
                  <c:v>5.9037999999999997E-7</c:v>
                </c:pt>
                <c:pt idx="1996">
                  <c:v>5.9012999999999995E-7</c:v>
                </c:pt>
                <c:pt idx="1997">
                  <c:v>5.9011999999999999E-7</c:v>
                </c:pt>
                <c:pt idx="1998">
                  <c:v>5.9014000000000002E-7</c:v>
                </c:pt>
                <c:pt idx="1999">
                  <c:v>5.9029999999999999E-7</c:v>
                </c:pt>
                <c:pt idx="2000">
                  <c:v>5.9019000000000002E-7</c:v>
                </c:pt>
                <c:pt idx="2001">
                  <c:v>5.8994E-7</c:v>
                </c:pt>
                <c:pt idx="2002">
                  <c:v>5.9011000000000003E-7</c:v>
                </c:pt>
                <c:pt idx="2003">
                  <c:v>5.9014999999999997E-7</c:v>
                </c:pt>
                <c:pt idx="2004">
                  <c:v>5.9008000000000005E-7</c:v>
                </c:pt>
                <c:pt idx="2005">
                  <c:v>5.9002000000000009E-7</c:v>
                </c:pt>
                <c:pt idx="2006">
                  <c:v>5.9008000000000005E-7</c:v>
                </c:pt>
                <c:pt idx="2007">
                  <c:v>5.8976000000000001E-7</c:v>
                </c:pt>
                <c:pt idx="2008">
                  <c:v>5.8996999999999998E-7</c:v>
                </c:pt>
                <c:pt idx="2009">
                  <c:v>5.8991000000000002E-7</c:v>
                </c:pt>
                <c:pt idx="2010">
                  <c:v>5.8981999999999997E-7</c:v>
                </c:pt>
                <c:pt idx="2011">
                  <c:v>5.9017999999999996E-7</c:v>
                </c:pt>
                <c:pt idx="2012">
                  <c:v>5.9006999999999999E-7</c:v>
                </c:pt>
                <c:pt idx="2013">
                  <c:v>5.8988000000000004E-7</c:v>
                </c:pt>
                <c:pt idx="2014">
                  <c:v>5.8985000000000006E-7</c:v>
                </c:pt>
                <c:pt idx="2015">
                  <c:v>5.8998000000000005E-7</c:v>
                </c:pt>
                <c:pt idx="2016">
                  <c:v>5.8971999999999996E-7</c:v>
                </c:pt>
                <c:pt idx="2017">
                  <c:v>5.8968000000000002E-7</c:v>
                </c:pt>
                <c:pt idx="2018">
                  <c:v>5.8983999999999999E-7</c:v>
                </c:pt>
                <c:pt idx="2019">
                  <c:v>5.8999999999999996E-7</c:v>
                </c:pt>
                <c:pt idx="2020">
                  <c:v>5.8971999999999996E-7</c:v>
                </c:pt>
                <c:pt idx="2021">
                  <c:v>5.8985000000000006E-7</c:v>
                </c:pt>
                <c:pt idx="2022">
                  <c:v>5.8971E-7</c:v>
                </c:pt>
                <c:pt idx="2023">
                  <c:v>5.8978999999999999E-7</c:v>
                </c:pt>
                <c:pt idx="2024">
                  <c:v>5.8976000000000001E-7</c:v>
                </c:pt>
                <c:pt idx="2025">
                  <c:v>5.8957000000000006E-7</c:v>
                </c:pt>
                <c:pt idx="2026">
                  <c:v>5.8973000000000003E-7</c:v>
                </c:pt>
                <c:pt idx="2027">
                  <c:v>5.8953000000000001E-7</c:v>
                </c:pt>
                <c:pt idx="2028">
                  <c:v>5.8938E-7</c:v>
                </c:pt>
                <c:pt idx="2029">
                  <c:v>5.8974999999999994E-7</c:v>
                </c:pt>
                <c:pt idx="2030">
                  <c:v>5.8950000000000003E-7</c:v>
                </c:pt>
                <c:pt idx="2031">
                  <c:v>5.8960000000000004E-7</c:v>
                </c:pt>
                <c:pt idx="2032">
                  <c:v>5.8930000000000002E-7</c:v>
                </c:pt>
                <c:pt idx="2033">
                  <c:v>5.8954000000000008E-7</c:v>
                </c:pt>
                <c:pt idx="2034">
                  <c:v>5.8964999999999994E-7</c:v>
                </c:pt>
                <c:pt idx="2035">
                  <c:v>5.8950000000000003E-7</c:v>
                </c:pt>
                <c:pt idx="2036">
                  <c:v>5.8938E-7</c:v>
                </c:pt>
                <c:pt idx="2037">
                  <c:v>5.8950000000000003E-7</c:v>
                </c:pt>
                <c:pt idx="2038">
                  <c:v>5.8927000000000003E-7</c:v>
                </c:pt>
                <c:pt idx="2039">
                  <c:v>5.8951999999999995E-7</c:v>
                </c:pt>
                <c:pt idx="2040">
                  <c:v>5.8929000000000006E-7</c:v>
                </c:pt>
                <c:pt idx="2041">
                  <c:v>5.8945000000000003E-7</c:v>
                </c:pt>
                <c:pt idx="2042">
                  <c:v>5.8922999999999999E-7</c:v>
                </c:pt>
                <c:pt idx="2043">
                  <c:v>5.8912000000000002E-7</c:v>
                </c:pt>
                <c:pt idx="2044">
                  <c:v>5.8913999999999994E-7</c:v>
                </c:pt>
                <c:pt idx="2045">
                  <c:v>5.8915E-7</c:v>
                </c:pt>
                <c:pt idx="2046">
                  <c:v>5.8897000000000001E-7</c:v>
                </c:pt>
                <c:pt idx="2047">
                  <c:v>5.8912000000000002E-7</c:v>
                </c:pt>
                <c:pt idx="2048">
                  <c:v>5.891E-7</c:v>
                </c:pt>
                <c:pt idx="2049">
                  <c:v>5.8896000000000005E-7</c:v>
                </c:pt>
                <c:pt idx="2050">
                  <c:v>5.8913000000000009E-7</c:v>
                </c:pt>
                <c:pt idx="2051">
                  <c:v>5.8927000000000003E-7</c:v>
                </c:pt>
                <c:pt idx="2052">
                  <c:v>5.8902999999999997E-7</c:v>
                </c:pt>
                <c:pt idx="2053">
                  <c:v>5.8889999999999999E-7</c:v>
                </c:pt>
                <c:pt idx="2054">
                  <c:v>5.8879000000000002E-7</c:v>
                </c:pt>
                <c:pt idx="2055">
                  <c:v>5.8894999999999999E-7</c:v>
                </c:pt>
                <c:pt idx="2056">
                  <c:v>5.8897999999999997E-7</c:v>
                </c:pt>
                <c:pt idx="2057">
                  <c:v>5.8950999999999999E-7</c:v>
                </c:pt>
                <c:pt idx="2058">
                  <c:v>5.8885999999999994E-7</c:v>
                </c:pt>
                <c:pt idx="2059">
                  <c:v>5.8858000000000005E-7</c:v>
                </c:pt>
                <c:pt idx="2060">
                  <c:v>5.8869999999999997E-7</c:v>
                </c:pt>
                <c:pt idx="2061">
                  <c:v>5.8869000000000001E-7</c:v>
                </c:pt>
                <c:pt idx="2062">
                  <c:v>5.8838999999999999E-7</c:v>
                </c:pt>
                <c:pt idx="2063">
                  <c:v>5.8851000000000002E-7</c:v>
                </c:pt>
                <c:pt idx="2064">
                  <c:v>5.8868000000000005E-7</c:v>
                </c:pt>
                <c:pt idx="2065">
                  <c:v>5.8871999999999999E-7</c:v>
                </c:pt>
                <c:pt idx="2066">
                  <c:v>5.8871999999999999E-7</c:v>
                </c:pt>
                <c:pt idx="2067">
                  <c:v>5.8885999999999994E-7</c:v>
                </c:pt>
                <c:pt idx="2068">
                  <c:v>5.8866999999999999E-7</c:v>
                </c:pt>
                <c:pt idx="2069">
                  <c:v>5.8861000000000003E-7</c:v>
                </c:pt>
                <c:pt idx="2070">
                  <c:v>5.8854999999999996E-7</c:v>
                </c:pt>
                <c:pt idx="2071">
                  <c:v>5.8849E-7</c:v>
                </c:pt>
                <c:pt idx="2072">
                  <c:v>5.8853000000000004E-7</c:v>
                </c:pt>
                <c:pt idx="2073">
                  <c:v>5.8843000000000004E-7</c:v>
                </c:pt>
                <c:pt idx="2074">
                  <c:v>5.8841999999999997E-7</c:v>
                </c:pt>
                <c:pt idx="2075">
                  <c:v>5.8848000000000004E-7</c:v>
                </c:pt>
                <c:pt idx="2076">
                  <c:v>5.8827000000000007E-7</c:v>
                </c:pt>
                <c:pt idx="2077">
                  <c:v>5.8838000000000003E-7</c:v>
                </c:pt>
                <c:pt idx="2078">
                  <c:v>5.8811999999999995E-7</c:v>
                </c:pt>
                <c:pt idx="2079">
                  <c:v>5.8843000000000004E-7</c:v>
                </c:pt>
                <c:pt idx="2080">
                  <c:v>5.8824999999999994E-7</c:v>
                </c:pt>
                <c:pt idx="2081">
                  <c:v>5.8837000000000007E-7</c:v>
                </c:pt>
                <c:pt idx="2082">
                  <c:v>5.8818000000000002E-7</c:v>
                </c:pt>
                <c:pt idx="2083">
                  <c:v>5.8814999999999993E-7</c:v>
                </c:pt>
                <c:pt idx="2084">
                  <c:v>5.8826E-7</c:v>
                </c:pt>
                <c:pt idx="2085">
                  <c:v>5.8803999999999996E-7</c:v>
                </c:pt>
                <c:pt idx="2086">
                  <c:v>5.8783999999999995E-7</c:v>
                </c:pt>
                <c:pt idx="2087">
                  <c:v>5.8818000000000002E-7</c:v>
                </c:pt>
                <c:pt idx="2088">
                  <c:v>5.8818000000000002E-7</c:v>
                </c:pt>
                <c:pt idx="2089">
                  <c:v>5.8785000000000001E-7</c:v>
                </c:pt>
                <c:pt idx="2090">
                  <c:v>5.8775000000000001E-7</c:v>
                </c:pt>
                <c:pt idx="2091">
                  <c:v>5.8810999999999999E-7</c:v>
                </c:pt>
                <c:pt idx="2092">
                  <c:v>5.8793E-7</c:v>
                </c:pt>
                <c:pt idx="2093">
                  <c:v>5.8798E-7</c:v>
                </c:pt>
                <c:pt idx="2094">
                  <c:v>5.8813000000000001E-7</c:v>
                </c:pt>
                <c:pt idx="2095">
                  <c:v>5.8810999999999999E-7</c:v>
                </c:pt>
                <c:pt idx="2096">
                  <c:v>5.8775000000000001E-7</c:v>
                </c:pt>
                <c:pt idx="2097">
                  <c:v>5.8776000000000007E-7</c:v>
                </c:pt>
                <c:pt idx="2098">
                  <c:v>5.8777999999999999E-7</c:v>
                </c:pt>
                <c:pt idx="2099">
                  <c:v>5.8786999999999993E-7</c:v>
                </c:pt>
                <c:pt idx="2100">
                  <c:v>5.8796999999999994E-7</c:v>
                </c:pt>
                <c:pt idx="2101">
                  <c:v>5.8787999999999999E-7</c:v>
                </c:pt>
                <c:pt idx="2102">
                  <c:v>5.8775000000000001E-7</c:v>
                </c:pt>
                <c:pt idx="2103">
                  <c:v>5.8767000000000002E-7</c:v>
                </c:pt>
                <c:pt idx="2104">
                  <c:v>5.8762000000000002E-7</c:v>
                </c:pt>
                <c:pt idx="2105">
                  <c:v>5.8775000000000001E-7</c:v>
                </c:pt>
                <c:pt idx="2106">
                  <c:v>5.8757999999999997E-7</c:v>
                </c:pt>
                <c:pt idx="2107">
                  <c:v>5.8765E-7</c:v>
                </c:pt>
                <c:pt idx="2108">
                  <c:v>5.8761000000000006E-7</c:v>
                </c:pt>
                <c:pt idx="2109">
                  <c:v>5.8762999999999998E-7</c:v>
                </c:pt>
                <c:pt idx="2110">
                  <c:v>5.8749999999999999E-7</c:v>
                </c:pt>
                <c:pt idx="2111">
                  <c:v>5.8761000000000006E-7</c:v>
                </c:pt>
                <c:pt idx="2112">
                  <c:v>5.8744000000000002E-7</c:v>
                </c:pt>
                <c:pt idx="2113">
                  <c:v>5.8724999999999997E-7</c:v>
                </c:pt>
                <c:pt idx="2114">
                  <c:v>5.8741000000000004E-7</c:v>
                </c:pt>
                <c:pt idx="2115">
                  <c:v>5.8726999999999999E-7</c:v>
                </c:pt>
                <c:pt idx="2116">
                  <c:v>5.8749999999999999E-7</c:v>
                </c:pt>
                <c:pt idx="2117">
                  <c:v>5.8739999999999998E-7</c:v>
                </c:pt>
                <c:pt idx="2118">
                  <c:v>5.8731000000000004E-7</c:v>
                </c:pt>
                <c:pt idx="2119">
                  <c:v>5.8717999999999994E-7</c:v>
                </c:pt>
                <c:pt idx="2120">
                  <c:v>5.8748999999999992E-7</c:v>
                </c:pt>
                <c:pt idx="2121">
                  <c:v>5.8716000000000002E-7</c:v>
                </c:pt>
                <c:pt idx="2122">
                  <c:v>5.8745000000000009E-7</c:v>
                </c:pt>
                <c:pt idx="2123">
                  <c:v>5.8716000000000002E-7</c:v>
                </c:pt>
                <c:pt idx="2124">
                  <c:v>5.8707999999999993E-7</c:v>
                </c:pt>
                <c:pt idx="2125">
                  <c:v>5.8714999999999996E-7</c:v>
                </c:pt>
                <c:pt idx="2126">
                  <c:v>5.8710000000000006E-7</c:v>
                </c:pt>
                <c:pt idx="2127">
                  <c:v>5.8721000000000003E-7</c:v>
                </c:pt>
                <c:pt idx="2128">
                  <c:v>5.8721000000000003E-7</c:v>
                </c:pt>
                <c:pt idx="2129">
                  <c:v>5.8719000000000001E-7</c:v>
                </c:pt>
                <c:pt idx="2130">
                  <c:v>5.8700000000000005E-7</c:v>
                </c:pt>
                <c:pt idx="2131">
                  <c:v>5.8680000000000004E-7</c:v>
                </c:pt>
                <c:pt idx="2132">
                  <c:v>5.8709E-7</c:v>
                </c:pt>
                <c:pt idx="2133">
                  <c:v>5.8701000000000001E-7</c:v>
                </c:pt>
                <c:pt idx="2134">
                  <c:v>5.8721000000000003E-7</c:v>
                </c:pt>
                <c:pt idx="2135">
                  <c:v>5.8698999999999999E-7</c:v>
                </c:pt>
                <c:pt idx="2136">
                  <c:v>5.8672000000000006E-7</c:v>
                </c:pt>
                <c:pt idx="2137">
                  <c:v>5.8696000000000001E-7</c:v>
                </c:pt>
                <c:pt idx="2138">
                  <c:v>5.8680000000000004E-7</c:v>
                </c:pt>
                <c:pt idx="2139">
                  <c:v>5.8686999999999996E-7</c:v>
                </c:pt>
                <c:pt idx="2140">
                  <c:v>5.8660999999999998E-7</c:v>
                </c:pt>
                <c:pt idx="2141">
                  <c:v>5.8659000000000007E-7</c:v>
                </c:pt>
                <c:pt idx="2142">
                  <c:v>5.8688000000000002E-7</c:v>
                </c:pt>
                <c:pt idx="2143">
                  <c:v>5.8642000000000003E-7</c:v>
                </c:pt>
                <c:pt idx="2144">
                  <c:v>5.8663000000000001E-7</c:v>
                </c:pt>
                <c:pt idx="2145">
                  <c:v>5.8693000000000003E-7</c:v>
                </c:pt>
                <c:pt idx="2146">
                  <c:v>5.8660999999999998E-7</c:v>
                </c:pt>
                <c:pt idx="2147">
                  <c:v>5.8678000000000002E-7</c:v>
                </c:pt>
                <c:pt idx="2148">
                  <c:v>5.8669000000000007E-7</c:v>
                </c:pt>
                <c:pt idx="2149">
                  <c:v>5.8632000000000003E-7</c:v>
                </c:pt>
                <c:pt idx="2150">
                  <c:v>5.8656999999999994E-7</c:v>
                </c:pt>
                <c:pt idx="2151">
                  <c:v>5.8670000000000003E-7</c:v>
                </c:pt>
                <c:pt idx="2152">
                  <c:v>5.8655000000000002E-7</c:v>
                </c:pt>
                <c:pt idx="2153">
                  <c:v>5.8656000000000009E-7</c:v>
                </c:pt>
                <c:pt idx="2154">
                  <c:v>5.8653999999999996E-7</c:v>
                </c:pt>
                <c:pt idx="2155">
                  <c:v>5.8640999999999997E-7</c:v>
                </c:pt>
                <c:pt idx="2156">
                  <c:v>5.8640000000000001E-7</c:v>
                </c:pt>
                <c:pt idx="2157">
                  <c:v>5.8625999999999996E-7</c:v>
                </c:pt>
                <c:pt idx="2158">
                  <c:v>5.8637000000000003E-7</c:v>
                </c:pt>
                <c:pt idx="2159">
                  <c:v>5.8631000000000007E-7</c:v>
                </c:pt>
                <c:pt idx="2160">
                  <c:v>5.8607000000000001E-7</c:v>
                </c:pt>
                <c:pt idx="2161">
                  <c:v>5.8634000000000005E-7</c:v>
                </c:pt>
                <c:pt idx="2162">
                  <c:v>5.8637000000000003E-7</c:v>
                </c:pt>
                <c:pt idx="2163">
                  <c:v>5.8625E-7</c:v>
                </c:pt>
                <c:pt idx="2164">
                  <c:v>5.8594000000000002E-7</c:v>
                </c:pt>
                <c:pt idx="2165">
                  <c:v>5.8627000000000002E-7</c:v>
                </c:pt>
                <c:pt idx="2166">
                  <c:v>5.8625E-7</c:v>
                </c:pt>
                <c:pt idx="2167">
                  <c:v>5.8640999999999997E-7</c:v>
                </c:pt>
                <c:pt idx="2168">
                  <c:v>5.8614000000000003E-7</c:v>
                </c:pt>
                <c:pt idx="2169">
                  <c:v>5.8618000000000008E-7</c:v>
                </c:pt>
                <c:pt idx="2170">
                  <c:v>5.8622999999999998E-7</c:v>
                </c:pt>
                <c:pt idx="2171">
                  <c:v>5.8614000000000003E-7</c:v>
                </c:pt>
                <c:pt idx="2172">
                  <c:v>5.8602E-7</c:v>
                </c:pt>
                <c:pt idx="2173">
                  <c:v>5.8604000000000003E-7</c:v>
                </c:pt>
                <c:pt idx="2174">
                  <c:v>5.8584000000000001E-7</c:v>
                </c:pt>
                <c:pt idx="2175">
                  <c:v>5.8571999999999998E-7</c:v>
                </c:pt>
                <c:pt idx="2176">
                  <c:v>5.8583000000000005E-7</c:v>
                </c:pt>
                <c:pt idx="2177">
                  <c:v>5.8594999999999998E-7</c:v>
                </c:pt>
                <c:pt idx="2178">
                  <c:v>5.8608000000000007E-7</c:v>
                </c:pt>
                <c:pt idx="2179">
                  <c:v>5.8567999999999993E-7</c:v>
                </c:pt>
                <c:pt idx="2180">
                  <c:v>5.8586999999999999E-7</c:v>
                </c:pt>
                <c:pt idx="2181">
                  <c:v>5.8597999999999996E-7</c:v>
                </c:pt>
                <c:pt idx="2182">
                  <c:v>5.8581999999999999E-7</c:v>
                </c:pt>
                <c:pt idx="2183">
                  <c:v>5.8581000000000003E-7</c:v>
                </c:pt>
                <c:pt idx="2184">
                  <c:v>5.8566999999999998E-7</c:v>
                </c:pt>
                <c:pt idx="2185">
                  <c:v>5.8569E-7</c:v>
                </c:pt>
                <c:pt idx="2186">
                  <c:v>5.8563000000000004E-7</c:v>
                </c:pt>
                <c:pt idx="2187">
                  <c:v>5.8584999999999997E-7</c:v>
                </c:pt>
                <c:pt idx="2188">
                  <c:v>5.8558000000000003E-7</c:v>
                </c:pt>
                <c:pt idx="2189">
                  <c:v>5.8571999999999998E-7</c:v>
                </c:pt>
                <c:pt idx="2190">
                  <c:v>5.8563000000000004E-7</c:v>
                </c:pt>
                <c:pt idx="2191">
                  <c:v>5.8535000000000004E-7</c:v>
                </c:pt>
                <c:pt idx="2192">
                  <c:v>5.8556000000000001E-7</c:v>
                </c:pt>
                <c:pt idx="2193">
                  <c:v>5.8556000000000001E-7</c:v>
                </c:pt>
                <c:pt idx="2194">
                  <c:v>5.8553000000000003E-7</c:v>
                </c:pt>
                <c:pt idx="2195">
                  <c:v>5.8539999999999993E-7</c:v>
                </c:pt>
                <c:pt idx="2196">
                  <c:v>5.8536E-7</c:v>
                </c:pt>
                <c:pt idx="2197">
                  <c:v>5.8533000000000001E-7</c:v>
                </c:pt>
                <c:pt idx="2198">
                  <c:v>5.8529999999999993E-7</c:v>
                </c:pt>
                <c:pt idx="2199">
                  <c:v>5.8513E-7</c:v>
                </c:pt>
                <c:pt idx="2200">
                  <c:v>5.8536E-7</c:v>
                </c:pt>
                <c:pt idx="2201">
                  <c:v>5.8529999999999993E-7</c:v>
                </c:pt>
                <c:pt idx="2202">
                  <c:v>5.8546E-7</c:v>
                </c:pt>
                <c:pt idx="2203">
                  <c:v>5.8523999999999997E-7</c:v>
                </c:pt>
                <c:pt idx="2204">
                  <c:v>5.8520000000000003E-7</c:v>
                </c:pt>
                <c:pt idx="2205">
                  <c:v>5.8513999999999996E-7</c:v>
                </c:pt>
                <c:pt idx="2206">
                  <c:v>5.8495999999999997E-7</c:v>
                </c:pt>
                <c:pt idx="2207">
                  <c:v>5.8513999999999996E-7</c:v>
                </c:pt>
                <c:pt idx="2208">
                  <c:v>5.8508999999999995E-7</c:v>
                </c:pt>
                <c:pt idx="2209">
                  <c:v>5.8523000000000001E-7</c:v>
                </c:pt>
                <c:pt idx="2210">
                  <c:v>5.8507000000000004E-7</c:v>
                </c:pt>
                <c:pt idx="2211">
                  <c:v>5.8528000000000001E-7</c:v>
                </c:pt>
                <c:pt idx="2212">
                  <c:v>5.8502999999999999E-7</c:v>
                </c:pt>
                <c:pt idx="2213">
                  <c:v>5.8510000000000002E-7</c:v>
                </c:pt>
                <c:pt idx="2214">
                  <c:v>5.8491000000000007E-7</c:v>
                </c:pt>
                <c:pt idx="2215">
                  <c:v>5.8497000000000003E-7</c:v>
                </c:pt>
                <c:pt idx="2216">
                  <c:v>5.8498999999999995E-7</c:v>
                </c:pt>
                <c:pt idx="2217">
                  <c:v>5.8494000000000005E-7</c:v>
                </c:pt>
                <c:pt idx="2218">
                  <c:v>5.8481000000000006E-7</c:v>
                </c:pt>
                <c:pt idx="2219">
                  <c:v>5.8485999999999996E-7</c:v>
                </c:pt>
                <c:pt idx="2220">
                  <c:v>5.8469999999999999E-7</c:v>
                </c:pt>
                <c:pt idx="2221">
                  <c:v>5.8471000000000005E-7</c:v>
                </c:pt>
                <c:pt idx="2222">
                  <c:v>5.8487000000000002E-7</c:v>
                </c:pt>
                <c:pt idx="2223">
                  <c:v>5.8474000000000003E-7</c:v>
                </c:pt>
                <c:pt idx="2224">
                  <c:v>5.8487000000000002E-7</c:v>
                </c:pt>
                <c:pt idx="2225">
                  <c:v>5.848E-7</c:v>
                </c:pt>
                <c:pt idx="2226">
                  <c:v>5.8474999999999999E-7</c:v>
                </c:pt>
                <c:pt idx="2227">
                  <c:v>5.8464000000000003E-7</c:v>
                </c:pt>
                <c:pt idx="2228">
                  <c:v>5.8471000000000005E-7</c:v>
                </c:pt>
                <c:pt idx="2229">
                  <c:v>5.848E-7</c:v>
                </c:pt>
                <c:pt idx="2230">
                  <c:v>5.8454999999999998E-7</c:v>
                </c:pt>
                <c:pt idx="2231">
                  <c:v>5.8464999999999998E-7</c:v>
                </c:pt>
                <c:pt idx="2232">
                  <c:v>5.8449000000000001E-7</c:v>
                </c:pt>
                <c:pt idx="2233">
                  <c:v>5.8437999999999994E-7</c:v>
                </c:pt>
                <c:pt idx="2234">
                  <c:v>5.8452E-7</c:v>
                </c:pt>
                <c:pt idx="2235">
                  <c:v>5.8431999999999998E-7</c:v>
                </c:pt>
                <c:pt idx="2236">
                  <c:v>5.8450999999999993E-7</c:v>
                </c:pt>
                <c:pt idx="2237">
                  <c:v>5.8467000000000001E-7</c:v>
                </c:pt>
                <c:pt idx="2238">
                  <c:v>5.8457999999999996E-7</c:v>
                </c:pt>
                <c:pt idx="2239">
                  <c:v>5.8459000000000002E-7</c:v>
                </c:pt>
                <c:pt idx="2240">
                  <c:v>5.8459999999999998E-7</c:v>
                </c:pt>
                <c:pt idx="2241">
                  <c:v>5.8424E-7</c:v>
                </c:pt>
                <c:pt idx="2242">
                  <c:v>5.8418000000000003E-7</c:v>
                </c:pt>
                <c:pt idx="2243">
                  <c:v>5.8431000000000002E-7</c:v>
                </c:pt>
                <c:pt idx="2244">
                  <c:v>5.8424999999999995E-7</c:v>
                </c:pt>
                <c:pt idx="2245">
                  <c:v>5.8424E-7</c:v>
                </c:pt>
                <c:pt idx="2246">
                  <c:v>5.8424999999999995E-7</c:v>
                </c:pt>
                <c:pt idx="2247">
                  <c:v>5.8411000000000001E-7</c:v>
                </c:pt>
                <c:pt idx="2248">
                  <c:v>5.8437999999999994E-7</c:v>
                </c:pt>
                <c:pt idx="2249">
                  <c:v>5.8413000000000003E-7</c:v>
                </c:pt>
                <c:pt idx="2250">
                  <c:v>5.8418999999999999E-7</c:v>
                </c:pt>
                <c:pt idx="2251">
                  <c:v>5.8431999999999998E-7</c:v>
                </c:pt>
                <c:pt idx="2252">
                  <c:v>5.8416999999999997E-7</c:v>
                </c:pt>
                <c:pt idx="2253">
                  <c:v>5.8421999999999997E-7</c:v>
                </c:pt>
                <c:pt idx="2254">
                  <c:v>5.8406E-7</c:v>
                </c:pt>
                <c:pt idx="2255">
                  <c:v>5.8388000000000001E-7</c:v>
                </c:pt>
                <c:pt idx="2256">
                  <c:v>5.8424999999999995E-7</c:v>
                </c:pt>
                <c:pt idx="2257">
                  <c:v>5.8406E-7</c:v>
                </c:pt>
                <c:pt idx="2258">
                  <c:v>5.8411000000000001E-7</c:v>
                </c:pt>
                <c:pt idx="2259">
                  <c:v>5.8426999999999998E-7</c:v>
                </c:pt>
                <c:pt idx="2260">
                  <c:v>5.8393000000000001E-7</c:v>
                </c:pt>
                <c:pt idx="2261">
                  <c:v>5.8386999999999995E-7</c:v>
                </c:pt>
                <c:pt idx="2262">
                  <c:v>5.8388999999999997E-7</c:v>
                </c:pt>
                <c:pt idx="2263">
                  <c:v>5.8402000000000006E-7</c:v>
                </c:pt>
                <c:pt idx="2264">
                  <c:v>5.8355999999999997E-7</c:v>
                </c:pt>
                <c:pt idx="2265">
                  <c:v>5.8365000000000002E-7</c:v>
                </c:pt>
                <c:pt idx="2266">
                  <c:v>5.8373E-7</c:v>
                </c:pt>
                <c:pt idx="2267">
                  <c:v>5.8382000000000005E-7</c:v>
                </c:pt>
                <c:pt idx="2268">
                  <c:v>5.8382000000000005E-7</c:v>
                </c:pt>
                <c:pt idx="2269">
                  <c:v>5.8365999999999997E-7</c:v>
                </c:pt>
                <c:pt idx="2270">
                  <c:v>5.8358999999999995E-7</c:v>
                </c:pt>
                <c:pt idx="2271">
                  <c:v>5.8386999999999995E-7</c:v>
                </c:pt>
                <c:pt idx="2272">
                  <c:v>5.8361000000000008E-7</c:v>
                </c:pt>
                <c:pt idx="2273">
                  <c:v>5.8368999999999995E-7</c:v>
                </c:pt>
                <c:pt idx="2274">
                  <c:v>5.8329000000000003E-7</c:v>
                </c:pt>
                <c:pt idx="2275">
                  <c:v>5.8347999999999998E-7</c:v>
                </c:pt>
                <c:pt idx="2276">
                  <c:v>5.8370999999999998E-7</c:v>
                </c:pt>
                <c:pt idx="2277">
                  <c:v>5.8344000000000004E-7</c:v>
                </c:pt>
                <c:pt idx="2278">
                  <c:v>5.834E-7</c:v>
                </c:pt>
                <c:pt idx="2279">
                  <c:v>5.8347000000000002E-7</c:v>
                </c:pt>
                <c:pt idx="2280">
                  <c:v>5.8351999999999992E-7</c:v>
                </c:pt>
                <c:pt idx="2281">
                  <c:v>5.8334999999999999E-7</c:v>
                </c:pt>
                <c:pt idx="2282">
                  <c:v>5.8345E-7</c:v>
                </c:pt>
                <c:pt idx="2283">
                  <c:v>5.8337999999999997E-7</c:v>
                </c:pt>
                <c:pt idx="2284">
                  <c:v>5.8320999999999994E-7</c:v>
                </c:pt>
                <c:pt idx="2285">
                  <c:v>5.8340999999999995E-7</c:v>
                </c:pt>
                <c:pt idx="2286">
                  <c:v>5.8306999999999999E-7</c:v>
                </c:pt>
                <c:pt idx="2287">
                  <c:v>5.8312E-7</c:v>
                </c:pt>
                <c:pt idx="2288">
                  <c:v>5.8313999999999991E-7</c:v>
                </c:pt>
                <c:pt idx="2289">
                  <c:v>5.8323000000000007E-7</c:v>
                </c:pt>
                <c:pt idx="2290">
                  <c:v>5.8317E-7</c:v>
                </c:pt>
                <c:pt idx="2291">
                  <c:v>5.8327000000000001E-7</c:v>
                </c:pt>
                <c:pt idx="2292">
                  <c:v>5.8317999999999996E-7</c:v>
                </c:pt>
                <c:pt idx="2293">
                  <c:v>5.8330999999999995E-7</c:v>
                </c:pt>
                <c:pt idx="2294">
                  <c:v>5.8324999999999998E-7</c:v>
                </c:pt>
                <c:pt idx="2295">
                  <c:v>5.8294E-7</c:v>
                </c:pt>
                <c:pt idx="2296">
                  <c:v>5.8286000000000002E-7</c:v>
                </c:pt>
                <c:pt idx="2297">
                  <c:v>5.8306000000000003E-7</c:v>
                </c:pt>
                <c:pt idx="2298">
                  <c:v>5.8268999999999999E-7</c:v>
                </c:pt>
                <c:pt idx="2299">
                  <c:v>5.8304000000000001E-7</c:v>
                </c:pt>
                <c:pt idx="2300">
                  <c:v>5.8296999999999999E-7</c:v>
                </c:pt>
                <c:pt idx="2301">
                  <c:v>5.8307999999999995E-7</c:v>
                </c:pt>
                <c:pt idx="2302">
                  <c:v>5.8291000000000002E-7</c:v>
                </c:pt>
                <c:pt idx="2303">
                  <c:v>5.8268000000000003E-7</c:v>
                </c:pt>
                <c:pt idx="2304">
                  <c:v>5.8275000000000005E-7</c:v>
                </c:pt>
                <c:pt idx="2305">
                  <c:v>5.8293000000000005E-7</c:v>
                </c:pt>
                <c:pt idx="2306">
                  <c:v>5.8272000000000007E-7</c:v>
                </c:pt>
                <c:pt idx="2307">
                  <c:v>5.8268000000000003E-7</c:v>
                </c:pt>
                <c:pt idx="2308">
                  <c:v>5.8272999999999992E-7</c:v>
                </c:pt>
                <c:pt idx="2309">
                  <c:v>5.8303000000000005E-7</c:v>
                </c:pt>
                <c:pt idx="2310">
                  <c:v>5.8250999999999999E-7</c:v>
                </c:pt>
                <c:pt idx="2311">
                  <c:v>5.8240999999999999E-7</c:v>
                </c:pt>
                <c:pt idx="2312">
                  <c:v>5.8269999999999994E-7</c:v>
                </c:pt>
                <c:pt idx="2313">
                  <c:v>5.8234000000000006E-7</c:v>
                </c:pt>
                <c:pt idx="2314">
                  <c:v>5.8263000000000002E-7</c:v>
                </c:pt>
                <c:pt idx="2315">
                  <c:v>5.8276000000000001E-7</c:v>
                </c:pt>
                <c:pt idx="2316">
                  <c:v>5.8220000000000001E-7</c:v>
                </c:pt>
                <c:pt idx="2317">
                  <c:v>5.8238999999999996E-7</c:v>
                </c:pt>
                <c:pt idx="2318">
                  <c:v>5.8238E-7</c:v>
                </c:pt>
                <c:pt idx="2319">
                  <c:v>5.8250000000000003E-7</c:v>
                </c:pt>
                <c:pt idx="2320">
                  <c:v>5.8278999999999999E-7</c:v>
                </c:pt>
                <c:pt idx="2321">
                  <c:v>5.8248000000000001E-7</c:v>
                </c:pt>
                <c:pt idx="2322">
                  <c:v>5.8262000000000006E-7</c:v>
                </c:pt>
                <c:pt idx="2323">
                  <c:v>5.8237000000000005E-7</c:v>
                </c:pt>
                <c:pt idx="2324">
                  <c:v>5.8233E-7</c:v>
                </c:pt>
                <c:pt idx="2325">
                  <c:v>5.8230000000000002E-7</c:v>
                </c:pt>
                <c:pt idx="2326">
                  <c:v>5.8218999999999995E-7</c:v>
                </c:pt>
                <c:pt idx="2327">
                  <c:v>5.8233E-7</c:v>
                </c:pt>
                <c:pt idx="2328">
                  <c:v>5.8220999999999997E-7</c:v>
                </c:pt>
                <c:pt idx="2329">
                  <c:v>5.8221999999999993E-7</c:v>
                </c:pt>
                <c:pt idx="2330">
                  <c:v>5.8263999999999998E-7</c:v>
                </c:pt>
                <c:pt idx="2331">
                  <c:v>5.8214000000000005E-7</c:v>
                </c:pt>
                <c:pt idx="2332">
                  <c:v>5.8214000000000005E-7</c:v>
                </c:pt>
                <c:pt idx="2333">
                  <c:v>5.8199000000000004E-7</c:v>
                </c:pt>
                <c:pt idx="2334">
                  <c:v>5.82E-7</c:v>
                </c:pt>
                <c:pt idx="2335">
                  <c:v>5.8207999999999998E-7</c:v>
                </c:pt>
                <c:pt idx="2336">
                  <c:v>5.821E-7</c:v>
                </c:pt>
                <c:pt idx="2337">
                  <c:v>5.8212000000000003E-7</c:v>
                </c:pt>
                <c:pt idx="2338">
                  <c:v>5.8197999999999997E-7</c:v>
                </c:pt>
                <c:pt idx="2339">
                  <c:v>5.8207999999999998E-7</c:v>
                </c:pt>
                <c:pt idx="2340">
                  <c:v>5.82E-7</c:v>
                </c:pt>
                <c:pt idx="2341">
                  <c:v>5.8192000000000001E-7</c:v>
                </c:pt>
                <c:pt idx="2342">
                  <c:v>5.8180999999999994E-7</c:v>
                </c:pt>
                <c:pt idx="2343">
                  <c:v>5.8183000000000007E-7</c:v>
                </c:pt>
                <c:pt idx="2344">
                  <c:v>5.8215999999999997E-7</c:v>
                </c:pt>
                <c:pt idx="2345">
                  <c:v>5.8203999999999994E-7</c:v>
                </c:pt>
                <c:pt idx="2346">
                  <c:v>5.8166999999999999E-7</c:v>
                </c:pt>
                <c:pt idx="2347">
                  <c:v>5.8166000000000003E-7</c:v>
                </c:pt>
                <c:pt idx="2348">
                  <c:v>5.8164000000000001E-7</c:v>
                </c:pt>
                <c:pt idx="2349">
                  <c:v>5.8184999999999999E-7</c:v>
                </c:pt>
                <c:pt idx="2350">
                  <c:v>5.8169999999999997E-7</c:v>
                </c:pt>
                <c:pt idx="2351">
                  <c:v>5.8172E-7</c:v>
                </c:pt>
                <c:pt idx="2352">
                  <c:v>5.8172E-7</c:v>
                </c:pt>
                <c:pt idx="2353">
                  <c:v>5.8169000000000002E-7</c:v>
                </c:pt>
                <c:pt idx="2354">
                  <c:v>5.8146999999999998E-7</c:v>
                </c:pt>
                <c:pt idx="2355">
                  <c:v>5.8138000000000004E-7</c:v>
                </c:pt>
                <c:pt idx="2356">
                  <c:v>5.8154E-7</c:v>
                </c:pt>
                <c:pt idx="2357">
                  <c:v>5.8161999999999999E-7</c:v>
                </c:pt>
                <c:pt idx="2358">
                  <c:v>5.8161999999999999E-7</c:v>
                </c:pt>
                <c:pt idx="2359">
                  <c:v>5.8118000000000002E-7</c:v>
                </c:pt>
                <c:pt idx="2360">
                  <c:v>5.8141000000000002E-7</c:v>
                </c:pt>
                <c:pt idx="2361">
                  <c:v>5.8131000000000001E-7</c:v>
                </c:pt>
                <c:pt idx="2362">
                  <c:v>5.8138000000000004E-7</c:v>
                </c:pt>
                <c:pt idx="2363">
                  <c:v>5.8138999999999999E-7</c:v>
                </c:pt>
                <c:pt idx="2364">
                  <c:v>5.8133999999999999E-7</c:v>
                </c:pt>
                <c:pt idx="2365">
                  <c:v>5.8113000000000002E-7</c:v>
                </c:pt>
                <c:pt idx="2366">
                  <c:v>5.8126E-7</c:v>
                </c:pt>
                <c:pt idx="2367">
                  <c:v>5.8120000000000004E-7</c:v>
                </c:pt>
                <c:pt idx="2368">
                  <c:v>5.8139999999999995E-7</c:v>
                </c:pt>
                <c:pt idx="2369">
                  <c:v>5.8108999999999997E-7</c:v>
                </c:pt>
                <c:pt idx="2370">
                  <c:v>5.8128000000000003E-7</c:v>
                </c:pt>
                <c:pt idx="2371">
                  <c:v>5.8105999999999999E-7</c:v>
                </c:pt>
                <c:pt idx="2372">
                  <c:v>5.8121999999999996E-7</c:v>
                </c:pt>
                <c:pt idx="2373">
                  <c:v>5.8120000000000004E-7</c:v>
                </c:pt>
                <c:pt idx="2374">
                  <c:v>5.8117000000000006E-7</c:v>
                </c:pt>
                <c:pt idx="2375">
                  <c:v>5.8138000000000004E-7</c:v>
                </c:pt>
                <c:pt idx="2376">
                  <c:v>5.8136000000000001E-7</c:v>
                </c:pt>
                <c:pt idx="2377">
                  <c:v>5.8128999999999999E-7</c:v>
                </c:pt>
                <c:pt idx="2378">
                  <c:v>5.8108000000000001E-7</c:v>
                </c:pt>
                <c:pt idx="2379">
                  <c:v>5.8138999999999999E-7</c:v>
                </c:pt>
                <c:pt idx="2380">
                  <c:v>5.8126E-7</c:v>
                </c:pt>
                <c:pt idx="2381">
                  <c:v>5.8126E-7</c:v>
                </c:pt>
                <c:pt idx="2382">
                  <c:v>5.8133999999999999E-7</c:v>
                </c:pt>
                <c:pt idx="2383">
                  <c:v>5.8118999999999998E-7</c:v>
                </c:pt>
                <c:pt idx="2384">
                  <c:v>5.8121999999999996E-7</c:v>
                </c:pt>
                <c:pt idx="2385">
                  <c:v>5.8117000000000006E-7</c:v>
                </c:pt>
                <c:pt idx="2386">
                  <c:v>5.8128999999999999E-7</c:v>
                </c:pt>
                <c:pt idx="2387">
                  <c:v>5.8114000000000008E-7</c:v>
                </c:pt>
                <c:pt idx="2388">
                  <c:v>5.8131000000000001E-7</c:v>
                </c:pt>
                <c:pt idx="2389">
                  <c:v>5.8107000000000005E-7</c:v>
                </c:pt>
                <c:pt idx="2390">
                  <c:v>5.8108999999999997E-7</c:v>
                </c:pt>
                <c:pt idx="2391">
                  <c:v>5.7963000000000001E-7</c:v>
                </c:pt>
                <c:pt idx="2392">
                  <c:v>5.7987000000000007E-7</c:v>
                </c:pt>
                <c:pt idx="2393">
                  <c:v>5.7961999999999995E-7</c:v>
                </c:pt>
                <c:pt idx="2394">
                  <c:v>5.7980000000000004E-7</c:v>
                </c:pt>
                <c:pt idx="2395">
                  <c:v>5.7950000000000002E-7</c:v>
                </c:pt>
                <c:pt idx="2396">
                  <c:v>5.7974999999999993E-7</c:v>
                </c:pt>
                <c:pt idx="2397">
                  <c:v>5.7988000000000003E-7</c:v>
                </c:pt>
                <c:pt idx="2398">
                  <c:v>5.7968999999999997E-7</c:v>
                </c:pt>
                <c:pt idx="2399">
                  <c:v>5.7978999999999998E-7</c:v>
                </c:pt>
                <c:pt idx="2400">
                  <c:v>5.7988000000000003E-7</c:v>
                </c:pt>
                <c:pt idx="2401">
                  <c:v>5.7976E-7</c:v>
                </c:pt>
                <c:pt idx="2402">
                  <c:v>5.7978999999999998E-7</c:v>
                </c:pt>
                <c:pt idx="2403">
                  <c:v>5.7950999999999998E-7</c:v>
                </c:pt>
                <c:pt idx="2404">
                  <c:v>5.7970999999999999E-7</c:v>
                </c:pt>
                <c:pt idx="2405">
                  <c:v>5.7974999999999993E-7</c:v>
                </c:pt>
                <c:pt idx="2406">
                  <c:v>5.7980000000000004E-7</c:v>
                </c:pt>
                <c:pt idx="2407">
                  <c:v>5.7973000000000002E-7</c:v>
                </c:pt>
                <c:pt idx="2408">
                  <c:v>5.7949000000000006E-7</c:v>
                </c:pt>
                <c:pt idx="2409">
                  <c:v>5.7958000000000001E-7</c:v>
                </c:pt>
                <c:pt idx="2410">
                  <c:v>5.7955999999999998E-7</c:v>
                </c:pt>
                <c:pt idx="2411">
                  <c:v>5.7970000000000004E-7</c:v>
                </c:pt>
                <c:pt idx="2412">
                  <c:v>5.7952000000000004E-7</c:v>
                </c:pt>
                <c:pt idx="2413">
                  <c:v>5.7950999999999998E-7</c:v>
                </c:pt>
                <c:pt idx="2414">
                  <c:v>5.7943999999999995E-7</c:v>
                </c:pt>
                <c:pt idx="2415">
                  <c:v>5.7963999999999997E-7</c:v>
                </c:pt>
                <c:pt idx="2416">
                  <c:v>5.7980000000000004E-7</c:v>
                </c:pt>
                <c:pt idx="2417">
                  <c:v>5.7967000000000005E-7</c:v>
                </c:pt>
                <c:pt idx="2418">
                  <c:v>5.7958999999999996E-7</c:v>
                </c:pt>
                <c:pt idx="2419">
                  <c:v>5.7926000000000007E-7</c:v>
                </c:pt>
                <c:pt idx="2420">
                  <c:v>5.7926999999999992E-7</c:v>
                </c:pt>
                <c:pt idx="2421">
                  <c:v>5.7950999999999998E-7</c:v>
                </c:pt>
                <c:pt idx="2422">
                  <c:v>5.7953E-7</c:v>
                </c:pt>
                <c:pt idx="2423">
                  <c:v>5.7950999999999998E-7</c:v>
                </c:pt>
                <c:pt idx="2424">
                  <c:v>5.7909000000000003E-7</c:v>
                </c:pt>
                <c:pt idx="2425">
                  <c:v>5.7930000000000001E-7</c:v>
                </c:pt>
                <c:pt idx="2426">
                  <c:v>5.7912000000000001E-7</c:v>
                </c:pt>
                <c:pt idx="2427">
                  <c:v>5.7932000000000003E-7</c:v>
                </c:pt>
                <c:pt idx="2428">
                  <c:v>5.7953999999999996E-7</c:v>
                </c:pt>
                <c:pt idx="2429">
                  <c:v>5.7929000000000005E-7</c:v>
                </c:pt>
                <c:pt idx="2430">
                  <c:v>5.7914999999999999E-7</c:v>
                </c:pt>
                <c:pt idx="2431">
                  <c:v>5.7891000000000004E-7</c:v>
                </c:pt>
                <c:pt idx="2432">
                  <c:v>5.7915999999999995E-7</c:v>
                </c:pt>
                <c:pt idx="2433">
                  <c:v>5.7905999999999995E-7</c:v>
                </c:pt>
                <c:pt idx="2434">
                  <c:v>5.7891000000000004E-7</c:v>
                </c:pt>
                <c:pt idx="2435">
                  <c:v>5.7898000000000007E-7</c:v>
                </c:pt>
                <c:pt idx="2436">
                  <c:v>5.7902000000000001E-7</c:v>
                </c:pt>
                <c:pt idx="2437">
                  <c:v>5.7891000000000004E-7</c:v>
                </c:pt>
                <c:pt idx="2438">
                  <c:v>5.7891000000000004E-7</c:v>
                </c:pt>
                <c:pt idx="2439">
                  <c:v>5.7894000000000002E-7</c:v>
                </c:pt>
                <c:pt idx="2440">
                  <c:v>5.7860000000000006E-7</c:v>
                </c:pt>
                <c:pt idx="2441">
                  <c:v>5.7879999999999997E-7</c:v>
                </c:pt>
                <c:pt idx="2442">
                  <c:v>5.7895999999999994E-7</c:v>
                </c:pt>
                <c:pt idx="2443">
                  <c:v>5.7891000000000004E-7</c:v>
                </c:pt>
                <c:pt idx="2444">
                  <c:v>5.7878000000000005E-7</c:v>
                </c:pt>
                <c:pt idx="2445">
                  <c:v>5.7888999999999991E-7</c:v>
                </c:pt>
                <c:pt idx="2446">
                  <c:v>5.7868000000000004E-7</c:v>
                </c:pt>
                <c:pt idx="2447">
                  <c:v>5.7879999999999997E-7</c:v>
                </c:pt>
                <c:pt idx="2448">
                  <c:v>5.7871000000000003E-7</c:v>
                </c:pt>
                <c:pt idx="2449">
                  <c:v>5.7869E-7</c:v>
                </c:pt>
                <c:pt idx="2450">
                  <c:v>5.7853999999999999E-7</c:v>
                </c:pt>
                <c:pt idx="2451">
                  <c:v>5.7881000000000003E-7</c:v>
                </c:pt>
                <c:pt idx="2452">
                  <c:v>5.7866999999999998E-7</c:v>
                </c:pt>
                <c:pt idx="2453">
                  <c:v>5.7866000000000002E-7</c:v>
                </c:pt>
                <c:pt idx="2454">
                  <c:v>5.7854999999999995E-7</c:v>
                </c:pt>
                <c:pt idx="2455">
                  <c:v>5.7864E-7</c:v>
                </c:pt>
                <c:pt idx="2456">
                  <c:v>5.7853999999999999E-7</c:v>
                </c:pt>
                <c:pt idx="2457">
                  <c:v>5.7840000000000004E-7</c:v>
                </c:pt>
                <c:pt idx="2458">
                  <c:v>5.7843000000000003E-7</c:v>
                </c:pt>
                <c:pt idx="2459">
                  <c:v>5.7853999999999999E-7</c:v>
                </c:pt>
                <c:pt idx="2460">
                  <c:v>5.7840000000000004E-7</c:v>
                </c:pt>
                <c:pt idx="2461">
                  <c:v>5.7799000000000006E-7</c:v>
                </c:pt>
                <c:pt idx="2462">
                  <c:v>5.7815999999999998E-7</c:v>
                </c:pt>
                <c:pt idx="2463">
                  <c:v>5.7825000000000003E-7</c:v>
                </c:pt>
                <c:pt idx="2464">
                  <c:v>5.7800999999999997E-7</c:v>
                </c:pt>
                <c:pt idx="2465">
                  <c:v>5.7816999999999994E-7</c:v>
                </c:pt>
                <c:pt idx="2466">
                  <c:v>5.7813999999999996E-7</c:v>
                </c:pt>
                <c:pt idx="2467">
                  <c:v>5.7802000000000004E-7</c:v>
                </c:pt>
                <c:pt idx="2468">
                  <c:v>5.7808E-7</c:v>
                </c:pt>
                <c:pt idx="2469">
                  <c:v>5.7758999999999992E-7</c:v>
                </c:pt>
                <c:pt idx="2470">
                  <c:v>5.7789000000000005E-7</c:v>
                </c:pt>
                <c:pt idx="2471">
                  <c:v>5.7799000000000006E-7</c:v>
                </c:pt>
                <c:pt idx="2472">
                  <c:v>5.7782000000000002E-7</c:v>
                </c:pt>
                <c:pt idx="2473">
                  <c:v>5.7810999999999998E-7</c:v>
                </c:pt>
                <c:pt idx="2474">
                  <c:v>5.7803999999999995E-7</c:v>
                </c:pt>
                <c:pt idx="2475">
                  <c:v>5.7809000000000006E-7</c:v>
                </c:pt>
                <c:pt idx="2476">
                  <c:v>5.7803999999999995E-7</c:v>
                </c:pt>
                <c:pt idx="2477">
                  <c:v>5.7796999999999993E-7</c:v>
                </c:pt>
                <c:pt idx="2478">
                  <c:v>5.7778999999999993E-7</c:v>
                </c:pt>
                <c:pt idx="2479">
                  <c:v>5.7771000000000006E-7</c:v>
                </c:pt>
                <c:pt idx="2480">
                  <c:v>5.7790999999999996E-7</c:v>
                </c:pt>
                <c:pt idx="2481">
                  <c:v>5.7799000000000006E-7</c:v>
                </c:pt>
                <c:pt idx="2482">
                  <c:v>5.7768999999999993E-7</c:v>
                </c:pt>
                <c:pt idx="2483">
                  <c:v>5.7764000000000003E-7</c:v>
                </c:pt>
                <c:pt idx="2484">
                  <c:v>5.7781000000000006E-7</c:v>
                </c:pt>
                <c:pt idx="2485">
                  <c:v>5.7761000000000005E-7</c:v>
                </c:pt>
                <c:pt idx="2486">
                  <c:v>5.7762999999999997E-7</c:v>
                </c:pt>
                <c:pt idx="2487">
                  <c:v>5.7751000000000004E-7</c:v>
                </c:pt>
                <c:pt idx="2488">
                  <c:v>5.7752999999999996E-7</c:v>
                </c:pt>
                <c:pt idx="2489">
                  <c:v>5.7744999999999997E-7</c:v>
                </c:pt>
                <c:pt idx="2490">
                  <c:v>5.7739999999999997E-7</c:v>
                </c:pt>
                <c:pt idx="2491">
                  <c:v>5.7752999999999996E-7</c:v>
                </c:pt>
                <c:pt idx="2492">
                  <c:v>5.7731999999999998E-7</c:v>
                </c:pt>
                <c:pt idx="2493">
                  <c:v>5.7790000000000001E-7</c:v>
                </c:pt>
                <c:pt idx="2494">
                  <c:v>5.7828999999999997E-7</c:v>
                </c:pt>
                <c:pt idx="2495">
                  <c:v>5.7911000000000006E-7</c:v>
                </c:pt>
                <c:pt idx="2496">
                  <c:v>5.7891000000000004E-7</c:v>
                </c:pt>
                <c:pt idx="2497">
                  <c:v>5.7902000000000001E-7</c:v>
                </c:pt>
                <c:pt idx="2498">
                  <c:v>5.7892E-7</c:v>
                </c:pt>
                <c:pt idx="2499">
                  <c:v>5.7899000000000002E-7</c:v>
                </c:pt>
                <c:pt idx="2500">
                  <c:v>5.7912999999999997E-7</c:v>
                </c:pt>
                <c:pt idx="2501">
                  <c:v>5.7905999999999995E-7</c:v>
                </c:pt>
                <c:pt idx="2502">
                  <c:v>5.7884000000000001E-7</c:v>
                </c:pt>
                <c:pt idx="2503">
                  <c:v>5.7914000000000004E-7</c:v>
                </c:pt>
                <c:pt idx="2504">
                  <c:v>5.7907000000000001E-7</c:v>
                </c:pt>
                <c:pt idx="2505">
                  <c:v>5.7927999999999998E-7</c:v>
                </c:pt>
                <c:pt idx="2506">
                  <c:v>5.7879999999999997E-7</c:v>
                </c:pt>
                <c:pt idx="2507">
                  <c:v>5.7873000000000005E-7</c:v>
                </c:pt>
                <c:pt idx="2508">
                  <c:v>5.7904000000000003E-7</c:v>
                </c:pt>
                <c:pt idx="2509">
                  <c:v>5.7874999999999996E-7</c:v>
                </c:pt>
                <c:pt idx="2510">
                  <c:v>5.7879000000000001E-7</c:v>
                </c:pt>
                <c:pt idx="2511">
                  <c:v>5.7861000000000002E-7</c:v>
                </c:pt>
                <c:pt idx="2512">
                  <c:v>5.7828999999999997E-7</c:v>
                </c:pt>
                <c:pt idx="2513">
                  <c:v>5.7818000000000001E-7</c:v>
                </c:pt>
                <c:pt idx="2514">
                  <c:v>5.7826999999999995E-7</c:v>
                </c:pt>
                <c:pt idx="2515">
                  <c:v>5.7808E-7</c:v>
                </c:pt>
                <c:pt idx="2516">
                  <c:v>5.7815000000000003E-7</c:v>
                </c:pt>
                <c:pt idx="2517">
                  <c:v>5.7846000000000001E-7</c:v>
                </c:pt>
                <c:pt idx="2518">
                  <c:v>5.7860000000000006E-7</c:v>
                </c:pt>
                <c:pt idx="2519">
                  <c:v>5.7904000000000003E-7</c:v>
                </c:pt>
                <c:pt idx="2520">
                  <c:v>5.7917999999999998E-7</c:v>
                </c:pt>
                <c:pt idx="2521">
                  <c:v>5.7932999999999999E-7</c:v>
                </c:pt>
                <c:pt idx="2522">
                  <c:v>5.7998000000000004E-7</c:v>
                </c:pt>
                <c:pt idx="2523">
                  <c:v>5.7961999999999995E-7</c:v>
                </c:pt>
                <c:pt idx="2524">
                  <c:v>5.7971999999999995E-7</c:v>
                </c:pt>
                <c:pt idx="2525">
                  <c:v>5.7949000000000006E-7</c:v>
                </c:pt>
                <c:pt idx="2526">
                  <c:v>5.7912999999999997E-7</c:v>
                </c:pt>
                <c:pt idx="2527">
                  <c:v>5.7894000000000002E-7</c:v>
                </c:pt>
                <c:pt idx="2528">
                  <c:v>5.7885999999999993E-7</c:v>
                </c:pt>
                <c:pt idx="2529">
                  <c:v>5.7884000000000001E-7</c:v>
                </c:pt>
                <c:pt idx="2530">
                  <c:v>5.7843999999999998E-7</c:v>
                </c:pt>
                <c:pt idx="2531">
                  <c:v>5.7795000000000001E-7</c:v>
                </c:pt>
                <c:pt idx="2532">
                  <c:v>5.7777999999999998E-7</c:v>
                </c:pt>
                <c:pt idx="2533">
                  <c:v>5.7765999999999995E-7</c:v>
                </c:pt>
                <c:pt idx="2534">
                  <c:v>5.7768999999999993E-7</c:v>
                </c:pt>
                <c:pt idx="2535">
                  <c:v>5.7737999999999995E-7</c:v>
                </c:pt>
                <c:pt idx="2536">
                  <c:v>5.7717999999999993E-7</c:v>
                </c:pt>
                <c:pt idx="2537">
                  <c:v>5.7744000000000001E-7</c:v>
                </c:pt>
                <c:pt idx="2538">
                  <c:v>5.7685999999999999E-7</c:v>
                </c:pt>
                <c:pt idx="2539">
                  <c:v>5.7679999999999992E-7</c:v>
                </c:pt>
                <c:pt idx="2540">
                  <c:v>5.7657999999999999E-7</c:v>
                </c:pt>
                <c:pt idx="2541">
                  <c:v>5.7655000000000001E-7</c:v>
                </c:pt>
                <c:pt idx="2542">
                  <c:v>5.7645E-7</c:v>
                </c:pt>
                <c:pt idx="2543">
                  <c:v>5.7617E-7</c:v>
                </c:pt>
                <c:pt idx="2544">
                  <c:v>5.7622000000000001E-7</c:v>
                </c:pt>
                <c:pt idx="2545">
                  <c:v>5.7606000000000004E-7</c:v>
                </c:pt>
                <c:pt idx="2546">
                  <c:v>5.7578000000000004E-7</c:v>
                </c:pt>
                <c:pt idx="2547">
                  <c:v>5.7568999999999999E-7</c:v>
                </c:pt>
                <c:pt idx="2548">
                  <c:v>5.7571000000000001E-7</c:v>
                </c:pt>
                <c:pt idx="2549">
                  <c:v>5.7545000000000003E-7</c:v>
                </c:pt>
                <c:pt idx="2550">
                  <c:v>5.7545000000000003E-7</c:v>
                </c:pt>
                <c:pt idx="2551">
                  <c:v>5.7528E-7</c:v>
                </c:pt>
                <c:pt idx="2552">
                  <c:v>5.7536999999999994E-7</c:v>
                </c:pt>
                <c:pt idx="2553">
                  <c:v>5.7508999999999994E-7</c:v>
                </c:pt>
                <c:pt idx="2554">
                  <c:v>5.7530999999999998E-7</c:v>
                </c:pt>
                <c:pt idx="2555">
                  <c:v>5.7473000000000006E-7</c:v>
                </c:pt>
                <c:pt idx="2556">
                  <c:v>5.7484000000000003E-7</c:v>
                </c:pt>
                <c:pt idx="2557">
                  <c:v>5.7467E-7</c:v>
                </c:pt>
                <c:pt idx="2558">
                  <c:v>5.7461999999999999E-7</c:v>
                </c:pt>
                <c:pt idx="2559">
                  <c:v>5.7439999999999996E-7</c:v>
                </c:pt>
                <c:pt idx="2560">
                  <c:v>5.7426999999999997E-7</c:v>
                </c:pt>
                <c:pt idx="2561">
                  <c:v>5.7422000000000007E-7</c:v>
                </c:pt>
                <c:pt idx="2562">
                  <c:v>5.7406999999999995E-7</c:v>
                </c:pt>
                <c:pt idx="2563">
                  <c:v>5.7375000000000001E-7</c:v>
                </c:pt>
                <c:pt idx="2564">
                  <c:v>5.7380000000000002E-7</c:v>
                </c:pt>
                <c:pt idx="2565">
                  <c:v>5.7367000000000003E-7</c:v>
                </c:pt>
                <c:pt idx="2566">
                  <c:v>5.7347000000000001E-7</c:v>
                </c:pt>
                <c:pt idx="2567">
                  <c:v>5.7311000000000003E-7</c:v>
                </c:pt>
                <c:pt idx="2568">
                  <c:v>5.7337000000000001E-7</c:v>
                </c:pt>
                <c:pt idx="2569">
                  <c:v>5.7333000000000007E-7</c:v>
                </c:pt>
                <c:pt idx="2570">
                  <c:v>5.7295000000000006E-7</c:v>
                </c:pt>
                <c:pt idx="2571">
                  <c:v>5.7314999999999997E-7</c:v>
                </c:pt>
                <c:pt idx="2572">
                  <c:v>5.7288000000000003E-7</c:v>
                </c:pt>
                <c:pt idx="2573">
                  <c:v>5.7267000000000006E-7</c:v>
                </c:pt>
                <c:pt idx="2574">
                  <c:v>5.7337000000000001E-7</c:v>
                </c:pt>
                <c:pt idx="2575">
                  <c:v>5.7296999999999997E-7</c:v>
                </c:pt>
                <c:pt idx="2576">
                  <c:v>5.7285000000000005E-7</c:v>
                </c:pt>
                <c:pt idx="2577">
                  <c:v>5.7253000000000001E-7</c:v>
                </c:pt>
                <c:pt idx="2578">
                  <c:v>5.7240999999999998E-7</c:v>
                </c:pt>
                <c:pt idx="2579">
                  <c:v>5.7203999999999993E-7</c:v>
                </c:pt>
                <c:pt idx="2580">
                  <c:v>5.7178000000000005E-7</c:v>
                </c:pt>
                <c:pt idx="2581">
                  <c:v>5.7165000000000007E-7</c:v>
                </c:pt>
                <c:pt idx="2582">
                  <c:v>5.7121999999999995E-7</c:v>
                </c:pt>
                <c:pt idx="2583">
                  <c:v>5.7115000000000003E-7</c:v>
                </c:pt>
                <c:pt idx="2584">
                  <c:v>5.7108E-7</c:v>
                </c:pt>
                <c:pt idx="2585">
                  <c:v>5.7070999999999995E-7</c:v>
                </c:pt>
                <c:pt idx="2586">
                  <c:v>5.7057999999999996E-7</c:v>
                </c:pt>
                <c:pt idx="2587">
                  <c:v>5.7034000000000001E-7</c:v>
                </c:pt>
                <c:pt idx="2588">
                  <c:v>5.7031000000000003E-7</c:v>
                </c:pt>
                <c:pt idx="2589">
                  <c:v>5.6986E-7</c:v>
                </c:pt>
                <c:pt idx="2590">
                  <c:v>5.6980000000000003E-7</c:v>
                </c:pt>
                <c:pt idx="2591">
                  <c:v>5.6983999999999997E-7</c:v>
                </c:pt>
                <c:pt idx="2592">
                  <c:v>5.6937999999999998E-7</c:v>
                </c:pt>
                <c:pt idx="2593">
                  <c:v>5.6921000000000005E-7</c:v>
                </c:pt>
                <c:pt idx="2594">
                  <c:v>5.6894999999999997E-7</c:v>
                </c:pt>
                <c:pt idx="2595">
                  <c:v>5.6902E-7</c:v>
                </c:pt>
                <c:pt idx="2596">
                  <c:v>5.6893000000000005E-7</c:v>
                </c:pt>
                <c:pt idx="2597">
                  <c:v>5.6835999999999999E-7</c:v>
                </c:pt>
                <c:pt idx="2598">
                  <c:v>5.6833999999999997E-7</c:v>
                </c:pt>
                <c:pt idx="2599">
                  <c:v>5.6818E-7</c:v>
                </c:pt>
                <c:pt idx="2600">
                  <c:v>5.6795999999999996E-7</c:v>
                </c:pt>
                <c:pt idx="2601">
                  <c:v>5.6797000000000002E-7</c:v>
                </c:pt>
                <c:pt idx="2602">
                  <c:v>5.6781999999999991E-7</c:v>
                </c:pt>
                <c:pt idx="2603">
                  <c:v>5.6756000000000003E-7</c:v>
                </c:pt>
                <c:pt idx="2604">
                  <c:v>5.6736999999999998E-7</c:v>
                </c:pt>
                <c:pt idx="2605">
                  <c:v>5.6712000000000006E-7</c:v>
                </c:pt>
                <c:pt idx="2606">
                  <c:v>5.6709999999999994E-7</c:v>
                </c:pt>
                <c:pt idx="2607">
                  <c:v>5.6690999999999999E-7</c:v>
                </c:pt>
                <c:pt idx="2608">
                  <c:v>5.6683E-7</c:v>
                </c:pt>
                <c:pt idx="2609">
                  <c:v>5.6699000000000008E-7</c:v>
                </c:pt>
                <c:pt idx="2610">
                  <c:v>5.6655999999999996E-7</c:v>
                </c:pt>
                <c:pt idx="2611">
                  <c:v>5.6642999999999997E-7</c:v>
                </c:pt>
                <c:pt idx="2612">
                  <c:v>5.6662999999999999E-7</c:v>
                </c:pt>
                <c:pt idx="2613">
                  <c:v>5.6629999999999998E-7</c:v>
                </c:pt>
                <c:pt idx="2614">
                  <c:v>5.6596999999999998E-7</c:v>
                </c:pt>
                <c:pt idx="2615">
                  <c:v>5.6583999999999999E-7</c:v>
                </c:pt>
                <c:pt idx="2616">
                  <c:v>5.6583000000000003E-7</c:v>
                </c:pt>
                <c:pt idx="2617">
                  <c:v>5.6563000000000002E-7</c:v>
                </c:pt>
                <c:pt idx="2618">
                  <c:v>5.6550000000000003E-7</c:v>
                </c:pt>
                <c:pt idx="2619">
                  <c:v>5.6543E-7</c:v>
                </c:pt>
                <c:pt idx="2620">
                  <c:v>5.6548000000000001E-7</c:v>
                </c:pt>
                <c:pt idx="2621">
                  <c:v>5.6525000000000001E-7</c:v>
                </c:pt>
                <c:pt idx="2622">
                  <c:v>5.6494999999999999E-7</c:v>
                </c:pt>
                <c:pt idx="2623">
                  <c:v>5.6496000000000005E-7</c:v>
                </c:pt>
                <c:pt idx="2624">
                  <c:v>5.6490999999999994E-7</c:v>
                </c:pt>
                <c:pt idx="2625">
                  <c:v>5.6477999999999995E-7</c:v>
                </c:pt>
                <c:pt idx="2626">
                  <c:v>5.6435000000000005E-7</c:v>
                </c:pt>
                <c:pt idx="2627">
                  <c:v>5.6459E-7</c:v>
                </c:pt>
                <c:pt idx="2628">
                  <c:v>5.6428999999999998E-7</c:v>
                </c:pt>
                <c:pt idx="2629">
                  <c:v>5.6435000000000005E-7</c:v>
                </c:pt>
                <c:pt idx="2630">
                  <c:v>5.6413000000000001E-7</c:v>
                </c:pt>
                <c:pt idx="2631">
                  <c:v>5.6388999999999995E-7</c:v>
                </c:pt>
                <c:pt idx="2632">
                  <c:v>5.6382000000000003E-7</c:v>
                </c:pt>
                <c:pt idx="2633">
                  <c:v>5.6372999999999998E-7</c:v>
                </c:pt>
                <c:pt idx="2634">
                  <c:v>5.6349999999999998E-7</c:v>
                </c:pt>
                <c:pt idx="2635">
                  <c:v>5.6339999999999998E-7</c:v>
                </c:pt>
                <c:pt idx="2636">
                  <c:v>5.6336000000000004E-7</c:v>
                </c:pt>
                <c:pt idx="2637">
                  <c:v>5.6326999999999999E-7</c:v>
                </c:pt>
                <c:pt idx="2638">
                  <c:v>5.6326999999999999E-7</c:v>
                </c:pt>
                <c:pt idx="2639">
                  <c:v>5.6312999999999993E-7</c:v>
                </c:pt>
                <c:pt idx="2640">
                  <c:v>5.6319999999999996E-7</c:v>
                </c:pt>
                <c:pt idx="2641">
                  <c:v>5.6284999999999993E-7</c:v>
                </c:pt>
                <c:pt idx="2642">
                  <c:v>5.6268999999999996E-7</c:v>
                </c:pt>
                <c:pt idx="2643">
                  <c:v>5.6271999999999995E-7</c:v>
                </c:pt>
                <c:pt idx="2644">
                  <c:v>5.6236999999999992E-7</c:v>
                </c:pt>
                <c:pt idx="2645">
                  <c:v>5.6249000000000006E-7</c:v>
                </c:pt>
                <c:pt idx="2646">
                  <c:v>5.6265000000000003E-7</c:v>
                </c:pt>
                <c:pt idx="2647">
                  <c:v>5.6240000000000001E-7</c:v>
                </c:pt>
                <c:pt idx="2648">
                  <c:v>5.6230999999999996E-7</c:v>
                </c:pt>
                <c:pt idx="2649">
                  <c:v>5.6197E-7</c:v>
                </c:pt>
                <c:pt idx="2650">
                  <c:v>5.6198000000000006E-7</c:v>
                </c:pt>
                <c:pt idx="2651">
                  <c:v>5.6188000000000005E-7</c:v>
                </c:pt>
                <c:pt idx="2652">
                  <c:v>5.6179999999999996E-7</c:v>
                </c:pt>
                <c:pt idx="2653">
                  <c:v>5.6182999999999994E-7</c:v>
                </c:pt>
                <c:pt idx="2654">
                  <c:v>5.6157000000000007E-7</c:v>
                </c:pt>
                <c:pt idx="2655">
                  <c:v>5.6160000000000005E-7</c:v>
                </c:pt>
                <c:pt idx="2656">
                  <c:v>5.6151E-7</c:v>
                </c:pt>
                <c:pt idx="2657">
                  <c:v>5.6176999999999998E-7</c:v>
                </c:pt>
                <c:pt idx="2658">
                  <c:v>5.6123999999999996E-7</c:v>
                </c:pt>
                <c:pt idx="2659">
                  <c:v>5.6197E-7</c:v>
                </c:pt>
                <c:pt idx="2660">
                  <c:v>5.6236000000000007E-7</c:v>
                </c:pt>
                <c:pt idx="2661">
                  <c:v>5.6192999999999995E-7</c:v>
                </c:pt>
                <c:pt idx="2662">
                  <c:v>5.6199000000000002E-7</c:v>
                </c:pt>
                <c:pt idx="2663">
                  <c:v>5.6209999999999998E-7</c:v>
                </c:pt>
                <c:pt idx="2664">
                  <c:v>5.6179999999999996E-7</c:v>
                </c:pt>
                <c:pt idx="2665">
                  <c:v>5.6169E-7</c:v>
                </c:pt>
                <c:pt idx="2666">
                  <c:v>5.6212999999999997E-7</c:v>
                </c:pt>
                <c:pt idx="2667">
                  <c:v>5.6201000000000004E-7</c:v>
                </c:pt>
                <c:pt idx="2668">
                  <c:v>5.6178000000000004E-7</c:v>
                </c:pt>
                <c:pt idx="2669">
                  <c:v>5.6201000000000004E-7</c:v>
                </c:pt>
                <c:pt idx="2670">
                  <c:v>5.6199999999999998E-7</c:v>
                </c:pt>
                <c:pt idx="2671">
                  <c:v>5.6232000000000002E-7</c:v>
                </c:pt>
                <c:pt idx="2672">
                  <c:v>5.6212000000000001E-7</c:v>
                </c:pt>
                <c:pt idx="2673">
                  <c:v>5.6247000000000003E-7</c:v>
                </c:pt>
                <c:pt idx="2674">
                  <c:v>5.6233999999999994E-7</c:v>
                </c:pt>
                <c:pt idx="2675">
                  <c:v>5.6217000000000001E-7</c:v>
                </c:pt>
                <c:pt idx="2676">
                  <c:v>5.6270000000000003E-7</c:v>
                </c:pt>
                <c:pt idx="2677">
                  <c:v>5.6240000000000001E-7</c:v>
                </c:pt>
                <c:pt idx="2678">
                  <c:v>5.6205999999999994E-7</c:v>
                </c:pt>
                <c:pt idx="2679">
                  <c:v>5.6173000000000004E-7</c:v>
                </c:pt>
                <c:pt idx="2680">
                  <c:v>5.6157000000000007E-7</c:v>
                </c:pt>
                <c:pt idx="2681">
                  <c:v>5.6120999999999998E-7</c:v>
                </c:pt>
                <c:pt idx="2682">
                  <c:v>5.6125000000000003E-7</c:v>
                </c:pt>
                <c:pt idx="2683">
                  <c:v>5.6128000000000001E-7</c:v>
                </c:pt>
                <c:pt idx="2684">
                  <c:v>5.6207E-7</c:v>
                </c:pt>
                <c:pt idx="2685">
                  <c:v>5.6201000000000004E-7</c:v>
                </c:pt>
                <c:pt idx="2686">
                  <c:v>5.6197E-7</c:v>
                </c:pt>
                <c:pt idx="2687">
                  <c:v>5.6201000000000004E-7</c:v>
                </c:pt>
                <c:pt idx="2688">
                  <c:v>5.6174999999999996E-7</c:v>
                </c:pt>
                <c:pt idx="2689">
                  <c:v>5.6133999999999997E-7</c:v>
                </c:pt>
                <c:pt idx="2690">
                  <c:v>5.6150000000000005E-7</c:v>
                </c:pt>
                <c:pt idx="2691">
                  <c:v>5.6163999999999999E-7</c:v>
                </c:pt>
                <c:pt idx="2692">
                  <c:v>5.6133999999999997E-7</c:v>
                </c:pt>
                <c:pt idx="2693">
                  <c:v>5.6143000000000002E-7</c:v>
                </c:pt>
                <c:pt idx="2694">
                  <c:v>5.6106000000000008E-7</c:v>
                </c:pt>
                <c:pt idx="2695">
                  <c:v>5.6143999999999998E-7</c:v>
                </c:pt>
                <c:pt idx="2696">
                  <c:v>5.6113999999999995E-7</c:v>
                </c:pt>
                <c:pt idx="2697">
                  <c:v>5.6138000000000001E-7</c:v>
                </c:pt>
                <c:pt idx="2698">
                  <c:v>5.6118E-7</c:v>
                </c:pt>
                <c:pt idx="2699">
                  <c:v>5.6106999999999993E-7</c:v>
                </c:pt>
                <c:pt idx="2700">
                  <c:v>5.6096000000000007E-7</c:v>
                </c:pt>
                <c:pt idx="2701">
                  <c:v>5.6072000000000001E-7</c:v>
                </c:pt>
                <c:pt idx="2702">
                  <c:v>5.6081000000000006E-7</c:v>
                </c:pt>
                <c:pt idx="2703">
                  <c:v>5.6024999999999995E-7</c:v>
                </c:pt>
                <c:pt idx="2704">
                  <c:v>5.6048000000000005E-7</c:v>
                </c:pt>
                <c:pt idx="2705">
                  <c:v>5.6038000000000005E-7</c:v>
                </c:pt>
                <c:pt idx="2706">
                  <c:v>5.6049999999999997E-7</c:v>
                </c:pt>
                <c:pt idx="2707">
                  <c:v>5.6039999999999996E-7</c:v>
                </c:pt>
                <c:pt idx="2708">
                  <c:v>5.6051999999999999E-7</c:v>
                </c:pt>
                <c:pt idx="2709">
                  <c:v>5.6020000000000005E-7</c:v>
                </c:pt>
                <c:pt idx="2710">
                  <c:v>5.6004999999999994E-7</c:v>
                </c:pt>
                <c:pt idx="2711">
                  <c:v>5.5980999999999998E-7</c:v>
                </c:pt>
                <c:pt idx="2712">
                  <c:v>5.6001E-7</c:v>
                </c:pt>
                <c:pt idx="2713">
                  <c:v>5.5970000000000002E-7</c:v>
                </c:pt>
                <c:pt idx="2714">
                  <c:v>5.5973999999999996E-7</c:v>
                </c:pt>
                <c:pt idx="2715">
                  <c:v>5.5973999999999996E-7</c:v>
                </c:pt>
                <c:pt idx="2716">
                  <c:v>5.5973999999999996E-7</c:v>
                </c:pt>
                <c:pt idx="2717">
                  <c:v>5.5934000000000003E-7</c:v>
                </c:pt>
                <c:pt idx="2718">
                  <c:v>5.5932999999999997E-7</c:v>
                </c:pt>
                <c:pt idx="2719">
                  <c:v>5.5914999999999997E-7</c:v>
                </c:pt>
                <c:pt idx="2720">
                  <c:v>5.5890999999999991E-7</c:v>
                </c:pt>
                <c:pt idx="2721">
                  <c:v>5.5901000000000003E-7</c:v>
                </c:pt>
                <c:pt idx="2722">
                  <c:v>5.5909999999999997E-7</c:v>
                </c:pt>
                <c:pt idx="2723">
                  <c:v>5.5889E-7</c:v>
                </c:pt>
                <c:pt idx="2724">
                  <c:v>5.5865000000000004E-7</c:v>
                </c:pt>
                <c:pt idx="2725">
                  <c:v>5.5833E-7</c:v>
                </c:pt>
                <c:pt idx="2726">
                  <c:v>5.5849000000000007E-7</c:v>
                </c:pt>
                <c:pt idx="2727">
                  <c:v>5.5827000000000004E-7</c:v>
                </c:pt>
                <c:pt idx="2728">
                  <c:v>5.5828999999999995E-7</c:v>
                </c:pt>
                <c:pt idx="2729">
                  <c:v>5.5791000000000005E-7</c:v>
                </c:pt>
                <c:pt idx="2730">
                  <c:v>5.5779000000000002E-7</c:v>
                </c:pt>
                <c:pt idx="2731">
                  <c:v>5.5776000000000004E-7</c:v>
                </c:pt>
                <c:pt idx="2732">
                  <c:v>5.5756000000000002E-7</c:v>
                </c:pt>
                <c:pt idx="2733">
                  <c:v>5.5750000000000006E-7</c:v>
                </c:pt>
                <c:pt idx="2734">
                  <c:v>5.5729999999999994E-7</c:v>
                </c:pt>
                <c:pt idx="2735">
                  <c:v>5.5733000000000003E-7</c:v>
                </c:pt>
                <c:pt idx="2736">
                  <c:v>5.5751999999999998E-7</c:v>
                </c:pt>
                <c:pt idx="2737">
                  <c:v>5.5695000000000002E-7</c:v>
                </c:pt>
                <c:pt idx="2738">
                  <c:v>5.5695999999999998E-7</c:v>
                </c:pt>
                <c:pt idx="2739">
                  <c:v>5.5685000000000001E-7</c:v>
                </c:pt>
                <c:pt idx="2740">
                  <c:v>5.5677000000000003E-7</c:v>
                </c:pt>
                <c:pt idx="2741">
                  <c:v>5.5662000000000002E-7</c:v>
                </c:pt>
                <c:pt idx="2742">
                  <c:v>5.5652999999999997E-7</c:v>
                </c:pt>
                <c:pt idx="2743">
                  <c:v>5.5642E-7</c:v>
                </c:pt>
                <c:pt idx="2744">
                  <c:v>5.5616999999999998E-7</c:v>
                </c:pt>
                <c:pt idx="2745">
                  <c:v>5.5619999999999996E-7</c:v>
                </c:pt>
                <c:pt idx="2746">
                  <c:v>5.5598999999999999E-7</c:v>
                </c:pt>
                <c:pt idx="2747">
                  <c:v>5.5603999999999999E-7</c:v>
                </c:pt>
                <c:pt idx="2748">
                  <c:v>5.5596000000000001E-7</c:v>
                </c:pt>
                <c:pt idx="2749">
                  <c:v>5.5586E-7</c:v>
                </c:pt>
                <c:pt idx="2750">
                  <c:v>5.5588000000000003E-7</c:v>
                </c:pt>
                <c:pt idx="2751">
                  <c:v>5.5570999999999999E-7</c:v>
                </c:pt>
                <c:pt idx="2752">
                  <c:v>5.5554999999999992E-7</c:v>
                </c:pt>
                <c:pt idx="2753">
                  <c:v>5.5513000000000007E-7</c:v>
                </c:pt>
                <c:pt idx="2754">
                  <c:v>5.5484999999999997E-7</c:v>
                </c:pt>
                <c:pt idx="2755">
                  <c:v>5.5499999999999998E-7</c:v>
                </c:pt>
                <c:pt idx="2756">
                  <c:v>5.5464E-7</c:v>
                </c:pt>
                <c:pt idx="2757">
                  <c:v>5.5441999999999996E-7</c:v>
                </c:pt>
                <c:pt idx="2758">
                  <c:v>5.5403999999999995E-7</c:v>
                </c:pt>
                <c:pt idx="2759">
                  <c:v>5.5400000000000001E-7</c:v>
                </c:pt>
                <c:pt idx="2760">
                  <c:v>5.5397000000000003E-7</c:v>
                </c:pt>
                <c:pt idx="2761">
                  <c:v>5.5372000000000001E-7</c:v>
                </c:pt>
                <c:pt idx="2762">
                  <c:v>5.5349000000000001E-7</c:v>
                </c:pt>
                <c:pt idx="2763">
                  <c:v>5.5335000000000007E-7</c:v>
                </c:pt>
                <c:pt idx="2764">
                  <c:v>5.5328000000000004E-7</c:v>
                </c:pt>
                <c:pt idx="2765">
                  <c:v>5.5308999999999998E-7</c:v>
                </c:pt>
                <c:pt idx="2766">
                  <c:v>5.5307000000000007E-7</c:v>
                </c:pt>
                <c:pt idx="2767">
                  <c:v>5.5260999999999997E-7</c:v>
                </c:pt>
                <c:pt idx="2768">
                  <c:v>5.5265000000000002E-7</c:v>
                </c:pt>
                <c:pt idx="2769">
                  <c:v>5.5253999999999994E-7</c:v>
                </c:pt>
                <c:pt idx="2770">
                  <c:v>5.5246999999999992E-7</c:v>
                </c:pt>
                <c:pt idx="2771">
                  <c:v>5.5227999999999997E-7</c:v>
                </c:pt>
                <c:pt idx="2772">
                  <c:v>5.5189999999999996E-7</c:v>
                </c:pt>
                <c:pt idx="2773">
                  <c:v>5.5196000000000003E-7</c:v>
                </c:pt>
                <c:pt idx="2774">
                  <c:v>5.5196999999999999E-7</c:v>
                </c:pt>
                <c:pt idx="2775">
                  <c:v>5.5171000000000001E-7</c:v>
                </c:pt>
                <c:pt idx="2776">
                  <c:v>5.5153000000000002E-7</c:v>
                </c:pt>
                <c:pt idx="2777">
                  <c:v>5.5135000000000002E-7</c:v>
                </c:pt>
                <c:pt idx="2778">
                  <c:v>5.5119000000000005E-7</c:v>
                </c:pt>
                <c:pt idx="2779">
                  <c:v>5.5097000000000002E-7</c:v>
                </c:pt>
                <c:pt idx="2780">
                  <c:v>5.5097999999999997E-7</c:v>
                </c:pt>
                <c:pt idx="2781">
                  <c:v>5.5078999999999992E-7</c:v>
                </c:pt>
                <c:pt idx="2782">
                  <c:v>5.5081000000000005E-7</c:v>
                </c:pt>
                <c:pt idx="2783">
                  <c:v>5.5041999999999997E-7</c:v>
                </c:pt>
                <c:pt idx="2784">
                  <c:v>5.5047000000000008E-7</c:v>
                </c:pt>
                <c:pt idx="2785">
                  <c:v>5.5018000000000002E-7</c:v>
                </c:pt>
                <c:pt idx="2786">
                  <c:v>5.5028999999999999E-7</c:v>
                </c:pt>
                <c:pt idx="2787">
                  <c:v>5.4999999999999992E-7</c:v>
                </c:pt>
                <c:pt idx="2788">
                  <c:v>5.4975999999999997E-7</c:v>
                </c:pt>
                <c:pt idx="2789">
                  <c:v>5.4975999999999997E-7</c:v>
                </c:pt>
                <c:pt idx="2790">
                  <c:v>5.4974000000000005E-7</c:v>
                </c:pt>
                <c:pt idx="2791">
                  <c:v>5.4941000000000005E-7</c:v>
                </c:pt>
                <c:pt idx="2792">
                  <c:v>5.4937999999999996E-7</c:v>
                </c:pt>
                <c:pt idx="2793">
                  <c:v>5.4910999999999992E-7</c:v>
                </c:pt>
                <c:pt idx="2794">
                  <c:v>5.4919000000000001E-7</c:v>
                </c:pt>
                <c:pt idx="2795">
                  <c:v>5.4906000000000002E-7</c:v>
                </c:pt>
                <c:pt idx="2796">
                  <c:v>5.4898000000000004E-7</c:v>
                </c:pt>
                <c:pt idx="2797">
                  <c:v>5.4882000000000007E-7</c:v>
                </c:pt>
                <c:pt idx="2798">
                  <c:v>5.4863000000000001E-7</c:v>
                </c:pt>
                <c:pt idx="2799">
                  <c:v>5.4847000000000004E-7</c:v>
                </c:pt>
                <c:pt idx="2800">
                  <c:v>5.4837999999999999E-7</c:v>
                </c:pt>
                <c:pt idx="2801">
                  <c:v>5.4806000000000005E-7</c:v>
                </c:pt>
                <c:pt idx="2802">
                  <c:v>5.4817999999999998E-7</c:v>
                </c:pt>
                <c:pt idx="2803">
                  <c:v>5.4790999999999993E-7</c:v>
                </c:pt>
                <c:pt idx="2804">
                  <c:v>5.4804000000000003E-7</c:v>
                </c:pt>
                <c:pt idx="2805">
                  <c:v>5.4761000000000002E-7</c:v>
                </c:pt>
                <c:pt idx="2806">
                  <c:v>5.4774000000000001E-7</c:v>
                </c:pt>
                <c:pt idx="2807">
                  <c:v>5.4736999999999996E-7</c:v>
                </c:pt>
                <c:pt idx="2808">
                  <c:v>5.4742999999999992E-7</c:v>
                </c:pt>
                <c:pt idx="2809">
                  <c:v>5.4731E-7</c:v>
                </c:pt>
                <c:pt idx="2810">
                  <c:v>5.4731E-7</c:v>
                </c:pt>
                <c:pt idx="2811">
                  <c:v>5.4703E-7</c:v>
                </c:pt>
                <c:pt idx="2812">
                  <c:v>5.4682000000000002E-7</c:v>
                </c:pt>
                <c:pt idx="2813">
                  <c:v>5.4685E-7</c:v>
                </c:pt>
                <c:pt idx="2814">
                  <c:v>5.4660999999999994E-7</c:v>
                </c:pt>
                <c:pt idx="2815">
                  <c:v>5.4660999999999994E-7</c:v>
                </c:pt>
                <c:pt idx="2816">
                  <c:v>5.4616999999999997E-7</c:v>
                </c:pt>
                <c:pt idx="2817">
                  <c:v>5.4626999999999998E-7</c:v>
                </c:pt>
                <c:pt idx="2818">
                  <c:v>5.4603000000000003E-7</c:v>
                </c:pt>
                <c:pt idx="2819">
                  <c:v>5.4619E-7</c:v>
                </c:pt>
                <c:pt idx="2820">
                  <c:v>5.4584000000000008E-7</c:v>
                </c:pt>
                <c:pt idx="2821">
                  <c:v>5.4574999999999992E-7</c:v>
                </c:pt>
                <c:pt idx="2822">
                  <c:v>5.4574999999999992E-7</c:v>
                </c:pt>
                <c:pt idx="2823">
                  <c:v>5.4570999999999998E-7</c:v>
                </c:pt>
                <c:pt idx="2824">
                  <c:v>5.4555000000000001E-7</c:v>
                </c:pt>
                <c:pt idx="2825">
                  <c:v>5.4549000000000005E-7</c:v>
                </c:pt>
                <c:pt idx="2826">
                  <c:v>5.4550999999999997E-7</c:v>
                </c:pt>
                <c:pt idx="2827">
                  <c:v>5.4514000000000002E-7</c:v>
                </c:pt>
                <c:pt idx="2828">
                  <c:v>5.4499999999999997E-7</c:v>
                </c:pt>
                <c:pt idx="2829">
                  <c:v>5.4506000000000004E-7</c:v>
                </c:pt>
                <c:pt idx="2830">
                  <c:v>5.4512999999999996E-7</c:v>
                </c:pt>
                <c:pt idx="2831">
                  <c:v>5.4479E-7</c:v>
                </c:pt>
                <c:pt idx="2832">
                  <c:v>5.4461999999999996E-7</c:v>
                </c:pt>
                <c:pt idx="2833">
                  <c:v>5.4489999999999996E-7</c:v>
                </c:pt>
                <c:pt idx="2834">
                  <c:v>5.4466000000000001E-7</c:v>
                </c:pt>
                <c:pt idx="2835">
                  <c:v>5.4463999999999999E-7</c:v>
                </c:pt>
                <c:pt idx="2836">
                  <c:v>5.4463000000000003E-7</c:v>
                </c:pt>
                <c:pt idx="2837">
                  <c:v>5.4454999999999994E-7</c:v>
                </c:pt>
                <c:pt idx="2838">
                  <c:v>5.4422000000000004E-7</c:v>
                </c:pt>
                <c:pt idx="2839">
                  <c:v>5.4466000000000001E-7</c:v>
                </c:pt>
                <c:pt idx="2840">
                  <c:v>5.4425999999999998E-7</c:v>
                </c:pt>
                <c:pt idx="2841">
                  <c:v>5.4422000000000004E-7</c:v>
                </c:pt>
                <c:pt idx="2842">
                  <c:v>5.4430000000000002E-7</c:v>
                </c:pt>
                <c:pt idx="2843">
                  <c:v>5.4428999999999996E-7</c:v>
                </c:pt>
                <c:pt idx="2844">
                  <c:v>5.4430999999999998E-7</c:v>
                </c:pt>
                <c:pt idx="2845">
                  <c:v>5.4443000000000001E-7</c:v>
                </c:pt>
                <c:pt idx="2846">
                  <c:v>5.4423999999999996E-7</c:v>
                </c:pt>
                <c:pt idx="2847">
                  <c:v>5.4431999999999994E-7</c:v>
                </c:pt>
                <c:pt idx="2848">
                  <c:v>5.4407999999999999E-7</c:v>
                </c:pt>
                <c:pt idx="2849">
                  <c:v>5.4392999999999997E-7</c:v>
                </c:pt>
                <c:pt idx="2850">
                  <c:v>5.4387999999999997E-7</c:v>
                </c:pt>
                <c:pt idx="2851">
                  <c:v>5.4384999999999999E-7</c:v>
                </c:pt>
                <c:pt idx="2852">
                  <c:v>5.4384999999999999E-7</c:v>
                </c:pt>
                <c:pt idx="2853">
                  <c:v>5.4382999999999997E-7</c:v>
                </c:pt>
                <c:pt idx="2854">
                  <c:v>5.4382999999999997E-7</c:v>
                </c:pt>
                <c:pt idx="2855">
                  <c:v>5.4382000000000001E-7</c:v>
                </c:pt>
                <c:pt idx="2856">
                  <c:v>5.4374999999999998E-7</c:v>
                </c:pt>
                <c:pt idx="2857">
                  <c:v>5.4334999999999995E-7</c:v>
                </c:pt>
                <c:pt idx="2858">
                  <c:v>5.4369999999999998E-7</c:v>
                </c:pt>
                <c:pt idx="2859">
                  <c:v>5.4365000000000008E-7</c:v>
                </c:pt>
                <c:pt idx="2860">
                  <c:v>5.4358000000000005E-7</c:v>
                </c:pt>
                <c:pt idx="2861">
                  <c:v>5.4339999999999996E-7</c:v>
                </c:pt>
                <c:pt idx="2862">
                  <c:v>5.4346000000000002E-7</c:v>
                </c:pt>
                <c:pt idx="2863">
                  <c:v>5.4339999999999996E-7</c:v>
                </c:pt>
                <c:pt idx="2864">
                  <c:v>5.4327999999999993E-7</c:v>
                </c:pt>
                <c:pt idx="2865">
                  <c:v>5.4323000000000003E-7</c:v>
                </c:pt>
                <c:pt idx="2866">
                  <c:v>5.4318999999999998E-7</c:v>
                </c:pt>
                <c:pt idx="2867">
                  <c:v>5.4307000000000006E-7</c:v>
                </c:pt>
                <c:pt idx="2868">
                  <c:v>5.4272000000000003E-7</c:v>
                </c:pt>
                <c:pt idx="2869">
                  <c:v>5.4290999999999998E-7</c:v>
                </c:pt>
                <c:pt idx="2870">
                  <c:v>5.4290999999999998E-7</c:v>
                </c:pt>
                <c:pt idx="2871">
                  <c:v>5.4262000000000002E-7</c:v>
                </c:pt>
                <c:pt idx="2872">
                  <c:v>5.4269000000000005E-7</c:v>
                </c:pt>
                <c:pt idx="2873">
                  <c:v>5.4229999999999998E-7</c:v>
                </c:pt>
                <c:pt idx="2874">
                  <c:v>5.4251000000000006E-7</c:v>
                </c:pt>
                <c:pt idx="2875">
                  <c:v>5.4239999999999999E-7</c:v>
                </c:pt>
                <c:pt idx="2876">
                  <c:v>5.4235999999999994E-7</c:v>
                </c:pt>
                <c:pt idx="2877">
                  <c:v>5.4191000000000001E-7</c:v>
                </c:pt>
                <c:pt idx="2878">
                  <c:v>5.4196000000000002E-7</c:v>
                </c:pt>
                <c:pt idx="2879">
                  <c:v>5.4216999999999999E-7</c:v>
                </c:pt>
                <c:pt idx="2880">
                  <c:v>5.4219000000000001E-7</c:v>
                </c:pt>
                <c:pt idx="2881">
                  <c:v>5.4188999999999999E-7</c:v>
                </c:pt>
                <c:pt idx="2882">
                  <c:v>5.4181999999999996E-7</c:v>
                </c:pt>
                <c:pt idx="2883">
                  <c:v>5.4166999999999995E-7</c:v>
                </c:pt>
                <c:pt idx="2884">
                  <c:v>5.4146999999999994E-7</c:v>
                </c:pt>
                <c:pt idx="2885">
                  <c:v>5.4132999999999999E-7</c:v>
                </c:pt>
                <c:pt idx="2886">
                  <c:v>5.4158000000000001E-7</c:v>
                </c:pt>
                <c:pt idx="2887">
                  <c:v>5.4148E-7</c:v>
                </c:pt>
                <c:pt idx="2888">
                  <c:v>5.4130000000000001E-7</c:v>
                </c:pt>
                <c:pt idx="2889">
                  <c:v>5.412E-7</c:v>
                </c:pt>
                <c:pt idx="2890">
                  <c:v>5.4121000000000007E-7</c:v>
                </c:pt>
                <c:pt idx="2891">
                  <c:v>5.4094000000000003E-7</c:v>
                </c:pt>
                <c:pt idx="2892">
                  <c:v>5.4094000000000003E-7</c:v>
                </c:pt>
                <c:pt idx="2893">
                  <c:v>5.4102000000000001E-7</c:v>
                </c:pt>
                <c:pt idx="2894">
                  <c:v>5.4081999999999999E-7</c:v>
                </c:pt>
                <c:pt idx="2895">
                  <c:v>5.4066000000000003E-7</c:v>
                </c:pt>
                <c:pt idx="2896">
                  <c:v>5.4073000000000005E-7</c:v>
                </c:pt>
                <c:pt idx="2897">
                  <c:v>5.4064E-7</c:v>
                </c:pt>
                <c:pt idx="2898">
                  <c:v>5.4059E-7</c:v>
                </c:pt>
                <c:pt idx="2899">
                  <c:v>5.4041999999999996E-7</c:v>
                </c:pt>
                <c:pt idx="2900">
                  <c:v>5.4060999999999992E-7</c:v>
                </c:pt>
                <c:pt idx="2901">
                  <c:v>5.4029000000000008E-7</c:v>
                </c:pt>
                <c:pt idx="2902">
                  <c:v>5.4051999999999997E-7</c:v>
                </c:pt>
                <c:pt idx="2903">
                  <c:v>5.4036E-7</c:v>
                </c:pt>
                <c:pt idx="2904">
                  <c:v>5.4029999999999993E-7</c:v>
                </c:pt>
                <c:pt idx="2905">
                  <c:v>5.3998E-7</c:v>
                </c:pt>
                <c:pt idx="2906">
                  <c:v>5.4000000000000002E-7</c:v>
                </c:pt>
                <c:pt idx="2907">
                  <c:v>5.3994000000000006E-7</c:v>
                </c:pt>
                <c:pt idx="2908">
                  <c:v>5.3975E-7</c:v>
                </c:pt>
                <c:pt idx="2909">
                  <c:v>5.3971999999999991E-7</c:v>
                </c:pt>
                <c:pt idx="2910">
                  <c:v>5.3971000000000006E-7</c:v>
                </c:pt>
                <c:pt idx="2911">
                  <c:v>5.3964000000000003E-7</c:v>
                </c:pt>
                <c:pt idx="2912">
                  <c:v>5.3954000000000003E-7</c:v>
                </c:pt>
                <c:pt idx="2913">
                  <c:v>5.3946000000000004E-7</c:v>
                </c:pt>
                <c:pt idx="2914">
                  <c:v>5.3952999999999996E-7</c:v>
                </c:pt>
                <c:pt idx="2915">
                  <c:v>5.3937999999999995E-7</c:v>
                </c:pt>
                <c:pt idx="2916">
                  <c:v>5.3919999999999996E-7</c:v>
                </c:pt>
                <c:pt idx="2917">
                  <c:v>5.3902000000000007E-7</c:v>
                </c:pt>
                <c:pt idx="2918">
                  <c:v>5.3937999999999995E-7</c:v>
                </c:pt>
                <c:pt idx="2919">
                  <c:v>5.3914E-7</c:v>
                </c:pt>
                <c:pt idx="2920">
                  <c:v>5.3891E-7</c:v>
                </c:pt>
                <c:pt idx="2921">
                  <c:v>5.3863E-7</c:v>
                </c:pt>
                <c:pt idx="2922">
                  <c:v>5.3865999999999998E-7</c:v>
                </c:pt>
                <c:pt idx="2923">
                  <c:v>5.3885000000000004E-7</c:v>
                </c:pt>
                <c:pt idx="2924">
                  <c:v>5.3864000000000006E-7</c:v>
                </c:pt>
                <c:pt idx="2925">
                  <c:v>5.3905000000000005E-7</c:v>
                </c:pt>
                <c:pt idx="2926">
                  <c:v>5.3868999999999996E-7</c:v>
                </c:pt>
                <c:pt idx="2927">
                  <c:v>5.3851999999999993E-7</c:v>
                </c:pt>
                <c:pt idx="2928">
                  <c:v>5.3842999999999998E-7</c:v>
                </c:pt>
                <c:pt idx="2929">
                  <c:v>5.3851999999999993E-7</c:v>
                </c:pt>
                <c:pt idx="2930">
                  <c:v>5.3829000000000004E-7</c:v>
                </c:pt>
                <c:pt idx="2931">
                  <c:v>5.3807999999999996E-7</c:v>
                </c:pt>
                <c:pt idx="2932">
                  <c:v>5.3820999999999995E-7</c:v>
                </c:pt>
                <c:pt idx="2933">
                  <c:v>5.3803999999999991E-7</c:v>
                </c:pt>
                <c:pt idx="2934">
                  <c:v>5.3772999999999993E-7</c:v>
                </c:pt>
                <c:pt idx="2935">
                  <c:v>5.3762999999999992E-7</c:v>
                </c:pt>
                <c:pt idx="2936">
                  <c:v>5.3746999999999995E-7</c:v>
                </c:pt>
                <c:pt idx="2937">
                  <c:v>5.3735000000000003E-7</c:v>
                </c:pt>
                <c:pt idx="2938">
                  <c:v>5.3723E-7</c:v>
                </c:pt>
                <c:pt idx="2939">
                  <c:v>5.3712999999999999E-7</c:v>
                </c:pt>
                <c:pt idx="2940">
                  <c:v>5.3710999999999997E-7</c:v>
                </c:pt>
                <c:pt idx="2941">
                  <c:v>5.3676000000000005E-7</c:v>
                </c:pt>
                <c:pt idx="2942">
                  <c:v>5.3676000000000005E-7</c:v>
                </c:pt>
                <c:pt idx="2943">
                  <c:v>5.3669999999999998E-7</c:v>
                </c:pt>
                <c:pt idx="2944">
                  <c:v>5.3649000000000001E-7</c:v>
                </c:pt>
                <c:pt idx="2945">
                  <c:v>5.3652999999999995E-7</c:v>
                </c:pt>
                <c:pt idx="2946">
                  <c:v>5.3628999999999999E-7</c:v>
                </c:pt>
                <c:pt idx="2947">
                  <c:v>5.3585999999999998E-7</c:v>
                </c:pt>
                <c:pt idx="2948">
                  <c:v>5.3587000000000005E-7</c:v>
                </c:pt>
                <c:pt idx="2949">
                  <c:v>5.3585999999999998E-7</c:v>
                </c:pt>
                <c:pt idx="2950">
                  <c:v>5.3543999999999993E-7</c:v>
                </c:pt>
                <c:pt idx="2951">
                  <c:v>5.3524999999999998E-7</c:v>
                </c:pt>
                <c:pt idx="2952">
                  <c:v>5.3505999999999992E-7</c:v>
                </c:pt>
                <c:pt idx="2953">
                  <c:v>5.3499E-7</c:v>
                </c:pt>
                <c:pt idx="2954">
                  <c:v>5.3501000000000002E-7</c:v>
                </c:pt>
                <c:pt idx="2955">
                  <c:v>5.3494999999999996E-7</c:v>
                </c:pt>
                <c:pt idx="2956">
                  <c:v>5.3478000000000003E-7</c:v>
                </c:pt>
                <c:pt idx="2957">
                  <c:v>5.3476000000000001E-7</c:v>
                </c:pt>
                <c:pt idx="2958">
                  <c:v>5.3453999999999997E-7</c:v>
                </c:pt>
                <c:pt idx="2959">
                  <c:v>5.3458000000000001E-7</c:v>
                </c:pt>
                <c:pt idx="2960">
                  <c:v>5.3419000000000005E-7</c:v>
                </c:pt>
                <c:pt idx="2961">
                  <c:v>5.3422999999999999E-7</c:v>
                </c:pt>
                <c:pt idx="2962">
                  <c:v>5.3415E-7</c:v>
                </c:pt>
                <c:pt idx="2963">
                  <c:v>5.3415E-7</c:v>
                </c:pt>
                <c:pt idx="2964">
                  <c:v>5.3375999999999993E-7</c:v>
                </c:pt>
                <c:pt idx="2965">
                  <c:v>5.3379999999999998E-7</c:v>
                </c:pt>
                <c:pt idx="2966">
                  <c:v>5.3348999999999999E-7</c:v>
                </c:pt>
                <c:pt idx="2967">
                  <c:v>5.3359999999999996E-7</c:v>
                </c:pt>
                <c:pt idx="2968">
                  <c:v>5.3348999999999999E-7</c:v>
                </c:pt>
                <c:pt idx="2969">
                  <c:v>5.3341000000000001E-7</c:v>
                </c:pt>
                <c:pt idx="2970">
                  <c:v>5.3315000000000003E-7</c:v>
                </c:pt>
                <c:pt idx="2971">
                  <c:v>5.3292000000000004E-7</c:v>
                </c:pt>
                <c:pt idx="2972">
                  <c:v>5.3277000000000003E-7</c:v>
                </c:pt>
                <c:pt idx="2973">
                  <c:v>5.3231000000000003E-7</c:v>
                </c:pt>
                <c:pt idx="2974">
                  <c:v>5.3249999999999998E-7</c:v>
                </c:pt>
                <c:pt idx="2975">
                  <c:v>5.3226000000000003E-7</c:v>
                </c:pt>
                <c:pt idx="2976">
                  <c:v>5.3214999999999996E-7</c:v>
                </c:pt>
                <c:pt idx="2977">
                  <c:v>5.3191999999999996E-7</c:v>
                </c:pt>
                <c:pt idx="2978">
                  <c:v>5.3193000000000003E-7</c:v>
                </c:pt>
                <c:pt idx="2979">
                  <c:v>5.3160999999999998E-7</c:v>
                </c:pt>
                <c:pt idx="2980">
                  <c:v>5.3162000000000004E-7</c:v>
                </c:pt>
                <c:pt idx="2981">
                  <c:v>5.3121000000000006E-7</c:v>
                </c:pt>
                <c:pt idx="2982">
                  <c:v>5.3112000000000001E-7</c:v>
                </c:pt>
                <c:pt idx="2983">
                  <c:v>5.3102999999999996E-7</c:v>
                </c:pt>
                <c:pt idx="2984">
                  <c:v>5.3087999999999995E-7</c:v>
                </c:pt>
                <c:pt idx="2985">
                  <c:v>5.3064999999999995E-7</c:v>
                </c:pt>
                <c:pt idx="2986">
                  <c:v>5.3052000000000007E-7</c:v>
                </c:pt>
                <c:pt idx="2987">
                  <c:v>5.3052000000000007E-7</c:v>
                </c:pt>
                <c:pt idx="2988">
                  <c:v>5.3056999999999997E-7</c:v>
                </c:pt>
                <c:pt idx="2989">
                  <c:v>5.3010000000000002E-7</c:v>
                </c:pt>
                <c:pt idx="2990">
                  <c:v>5.3014000000000006E-7</c:v>
                </c:pt>
                <c:pt idx="2991">
                  <c:v>5.2970999999999994E-7</c:v>
                </c:pt>
                <c:pt idx="2992">
                  <c:v>5.2953000000000006E-7</c:v>
                </c:pt>
                <c:pt idx="2993">
                  <c:v>5.2962E-7</c:v>
                </c:pt>
                <c:pt idx="2994">
                  <c:v>5.2933000000000004E-7</c:v>
                </c:pt>
                <c:pt idx="2995">
                  <c:v>5.2923999999999999E-7</c:v>
                </c:pt>
                <c:pt idx="2996">
                  <c:v>5.2898999999999997E-7</c:v>
                </c:pt>
                <c:pt idx="2997">
                  <c:v>5.2883E-7</c:v>
                </c:pt>
                <c:pt idx="2998">
                  <c:v>5.2855999999999996E-7</c:v>
                </c:pt>
                <c:pt idx="2999">
                  <c:v>5.2885000000000003E-7</c:v>
                </c:pt>
                <c:pt idx="3000">
                  <c:v>5.2837999999999997E-7</c:v>
                </c:pt>
                <c:pt idx="3001">
                  <c:v>5.2822E-7</c:v>
                </c:pt>
                <c:pt idx="3002">
                  <c:v>5.2832000000000001E-7</c:v>
                </c:pt>
                <c:pt idx="3003">
                  <c:v>5.2754000000000008E-7</c:v>
                </c:pt>
                <c:pt idx="3004">
                  <c:v>5.2779999999999995E-7</c:v>
                </c:pt>
                <c:pt idx="3005">
                  <c:v>5.2776000000000001E-7</c:v>
                </c:pt>
                <c:pt idx="3006">
                  <c:v>5.2750000000000003E-7</c:v>
                </c:pt>
                <c:pt idx="3007">
                  <c:v>5.2740000000000002E-7</c:v>
                </c:pt>
                <c:pt idx="3008">
                  <c:v>5.2751999999999995E-7</c:v>
                </c:pt>
                <c:pt idx="3009">
                  <c:v>5.2712999999999998E-7</c:v>
                </c:pt>
                <c:pt idx="3010">
                  <c:v>5.2709000000000004E-7</c:v>
                </c:pt>
                <c:pt idx="3011">
                  <c:v>5.2702000000000002E-7</c:v>
                </c:pt>
                <c:pt idx="3012">
                  <c:v>5.2687999999999996E-7</c:v>
                </c:pt>
                <c:pt idx="3013">
                  <c:v>5.2671000000000004E-7</c:v>
                </c:pt>
                <c:pt idx="3014">
                  <c:v>5.2636999999999997E-7</c:v>
                </c:pt>
                <c:pt idx="3015">
                  <c:v>5.2626E-7</c:v>
                </c:pt>
                <c:pt idx="3016">
                  <c:v>5.2617999999999991E-7</c:v>
                </c:pt>
                <c:pt idx="3017">
                  <c:v>5.2601999999999994E-7</c:v>
                </c:pt>
                <c:pt idx="3018">
                  <c:v>5.2569000000000004E-7</c:v>
                </c:pt>
                <c:pt idx="3019">
                  <c:v>5.2582999999999999E-7</c:v>
                </c:pt>
                <c:pt idx="3020">
                  <c:v>5.2516000000000003E-7</c:v>
                </c:pt>
                <c:pt idx="3021">
                  <c:v>5.2534000000000002E-7</c:v>
                </c:pt>
                <c:pt idx="3022">
                  <c:v>5.2506999999999998E-7</c:v>
                </c:pt>
                <c:pt idx="3023">
                  <c:v>5.2487999999999992E-7</c:v>
                </c:pt>
                <c:pt idx="3024">
                  <c:v>5.2481999999999996E-7</c:v>
                </c:pt>
                <c:pt idx="3025">
                  <c:v>5.2478000000000002E-7</c:v>
                </c:pt>
                <c:pt idx="3026">
                  <c:v>5.2465000000000003E-7</c:v>
                </c:pt>
                <c:pt idx="3027">
                  <c:v>5.2443999999999995E-7</c:v>
                </c:pt>
                <c:pt idx="3028">
                  <c:v>5.2409999999999999E-7</c:v>
                </c:pt>
                <c:pt idx="3029">
                  <c:v>5.243E-7</c:v>
                </c:pt>
                <c:pt idx="3030">
                  <c:v>5.2389999999999997E-7</c:v>
                </c:pt>
                <c:pt idx="3031">
                  <c:v>5.2360000000000006E-7</c:v>
                </c:pt>
                <c:pt idx="3032">
                  <c:v>5.2370000000000006E-7</c:v>
                </c:pt>
                <c:pt idx="3033">
                  <c:v>5.2319000000000007E-7</c:v>
                </c:pt>
                <c:pt idx="3034">
                  <c:v>5.2333000000000001E-7</c:v>
                </c:pt>
                <c:pt idx="3035">
                  <c:v>5.229E-7</c:v>
                </c:pt>
                <c:pt idx="3036">
                  <c:v>5.2287000000000002E-7</c:v>
                </c:pt>
                <c:pt idx="3037">
                  <c:v>5.2284000000000004E-7</c:v>
                </c:pt>
                <c:pt idx="3038">
                  <c:v>5.2244999999999997E-7</c:v>
                </c:pt>
                <c:pt idx="3039">
                  <c:v>5.2220000000000006E-7</c:v>
                </c:pt>
                <c:pt idx="3040">
                  <c:v>5.2218000000000003E-7</c:v>
                </c:pt>
                <c:pt idx="3041">
                  <c:v>5.2206999999999996E-7</c:v>
                </c:pt>
                <c:pt idx="3042">
                  <c:v>5.2170999999999998E-7</c:v>
                </c:pt>
                <c:pt idx="3043">
                  <c:v>5.2193999999999997E-7</c:v>
                </c:pt>
                <c:pt idx="3044">
                  <c:v>5.214E-7</c:v>
                </c:pt>
                <c:pt idx="3045">
                  <c:v>5.2122999999999996E-7</c:v>
                </c:pt>
                <c:pt idx="3046">
                  <c:v>5.2097999999999994E-7</c:v>
                </c:pt>
                <c:pt idx="3047">
                  <c:v>5.2025000000000002E-7</c:v>
                </c:pt>
                <c:pt idx="3048">
                  <c:v>5.2045000000000003E-7</c:v>
                </c:pt>
                <c:pt idx="3049">
                  <c:v>5.2011999999999992E-7</c:v>
                </c:pt>
                <c:pt idx="3050">
                  <c:v>5.1956999999999999E-7</c:v>
                </c:pt>
                <c:pt idx="3051">
                  <c:v>5.1964000000000001E-7</c:v>
                </c:pt>
                <c:pt idx="3052">
                  <c:v>5.1918999999999998E-7</c:v>
                </c:pt>
                <c:pt idx="3053">
                  <c:v>5.1885000000000002E-7</c:v>
                </c:pt>
                <c:pt idx="3054">
                  <c:v>5.1884000000000006E-7</c:v>
                </c:pt>
                <c:pt idx="3055">
                  <c:v>5.1842000000000001E-7</c:v>
                </c:pt>
                <c:pt idx="3056">
                  <c:v>5.1826000000000004E-7</c:v>
                </c:pt>
                <c:pt idx="3057">
                  <c:v>5.1805000000000006E-7</c:v>
                </c:pt>
                <c:pt idx="3058">
                  <c:v>5.1768000000000001E-7</c:v>
                </c:pt>
                <c:pt idx="3059">
                  <c:v>5.1745999999999998E-7</c:v>
                </c:pt>
                <c:pt idx="3060">
                  <c:v>5.1727999999999998E-7</c:v>
                </c:pt>
                <c:pt idx="3061">
                  <c:v>5.1675999999999992E-7</c:v>
                </c:pt>
                <c:pt idx="3062">
                  <c:v>5.1688000000000006E-7</c:v>
                </c:pt>
                <c:pt idx="3063">
                  <c:v>5.1651999999999997E-7</c:v>
                </c:pt>
                <c:pt idx="3064">
                  <c:v>5.1634999999999994E-7</c:v>
                </c:pt>
                <c:pt idx="3065">
                  <c:v>5.1596000000000008E-7</c:v>
                </c:pt>
                <c:pt idx="3066">
                  <c:v>5.1586000000000007E-7</c:v>
                </c:pt>
                <c:pt idx="3067">
                  <c:v>5.1583999999999994E-7</c:v>
                </c:pt>
                <c:pt idx="3068">
                  <c:v>5.1531999999999998E-7</c:v>
                </c:pt>
                <c:pt idx="3069">
                  <c:v>5.1507000000000007E-7</c:v>
                </c:pt>
                <c:pt idx="3070">
                  <c:v>5.1479000000000007E-7</c:v>
                </c:pt>
                <c:pt idx="3071">
                  <c:v>5.1469999999999992E-7</c:v>
                </c:pt>
                <c:pt idx="3072">
                  <c:v>5.1465000000000002E-7</c:v>
                </c:pt>
                <c:pt idx="3073">
                  <c:v>5.1445999999999996E-7</c:v>
                </c:pt>
                <c:pt idx="3074">
                  <c:v>5.1414999999999998E-7</c:v>
                </c:pt>
                <c:pt idx="3075">
                  <c:v>5.1407E-7</c:v>
                </c:pt>
                <c:pt idx="3076">
                  <c:v>5.1356E-7</c:v>
                </c:pt>
                <c:pt idx="3077">
                  <c:v>5.1342000000000005E-7</c:v>
                </c:pt>
                <c:pt idx="3078">
                  <c:v>5.1320999999999997E-7</c:v>
                </c:pt>
                <c:pt idx="3079">
                  <c:v>5.1305E-7</c:v>
                </c:pt>
                <c:pt idx="3080">
                  <c:v>5.1295E-7</c:v>
                </c:pt>
                <c:pt idx="3081">
                  <c:v>5.1257999999999995E-7</c:v>
                </c:pt>
                <c:pt idx="3082">
                  <c:v>5.1233000000000004E-7</c:v>
                </c:pt>
                <c:pt idx="3083">
                  <c:v>5.1225000000000005E-7</c:v>
                </c:pt>
                <c:pt idx="3084">
                  <c:v>5.1188E-7</c:v>
                </c:pt>
                <c:pt idx="3085">
                  <c:v>5.1171000000000007E-7</c:v>
                </c:pt>
                <c:pt idx="3086">
                  <c:v>5.1146000000000005E-7</c:v>
                </c:pt>
                <c:pt idx="3087">
                  <c:v>5.1133999999999992E-7</c:v>
                </c:pt>
                <c:pt idx="3088">
                  <c:v>5.1111000000000003E-7</c:v>
                </c:pt>
                <c:pt idx="3089">
                  <c:v>5.1095000000000006E-7</c:v>
                </c:pt>
                <c:pt idx="3090">
                  <c:v>5.1068999999999998E-7</c:v>
                </c:pt>
                <c:pt idx="3091">
                  <c:v>5.1038999999999995E-7</c:v>
                </c:pt>
                <c:pt idx="3092">
                  <c:v>5.1024000000000005E-7</c:v>
                </c:pt>
                <c:pt idx="3093">
                  <c:v>5.1000999999999995E-7</c:v>
                </c:pt>
                <c:pt idx="3094">
                  <c:v>5.0964E-7</c:v>
                </c:pt>
                <c:pt idx="3095">
                  <c:v>5.0943999999999999E-7</c:v>
                </c:pt>
                <c:pt idx="3096">
                  <c:v>5.0931E-7</c:v>
                </c:pt>
                <c:pt idx="3097">
                  <c:v>5.0890999999999997E-7</c:v>
                </c:pt>
                <c:pt idx="3098">
                  <c:v>5.0873999999999994E-7</c:v>
                </c:pt>
                <c:pt idx="3099">
                  <c:v>5.0875E-7</c:v>
                </c:pt>
                <c:pt idx="3100">
                  <c:v>5.0854000000000003E-7</c:v>
                </c:pt>
                <c:pt idx="3101">
                  <c:v>5.0796E-7</c:v>
                </c:pt>
                <c:pt idx="3102">
                  <c:v>5.0821999999999998E-7</c:v>
                </c:pt>
                <c:pt idx="3103">
                  <c:v>5.0783000000000002E-7</c:v>
                </c:pt>
                <c:pt idx="3104">
                  <c:v>5.0762000000000004E-7</c:v>
                </c:pt>
                <c:pt idx="3105">
                  <c:v>5.0760000000000002E-7</c:v>
                </c:pt>
                <c:pt idx="3106">
                  <c:v>5.0719999999999999E-7</c:v>
                </c:pt>
                <c:pt idx="3107">
                  <c:v>5.0694000000000001E-7</c:v>
                </c:pt>
                <c:pt idx="3108">
                  <c:v>5.0671000000000002E-7</c:v>
                </c:pt>
                <c:pt idx="3109">
                  <c:v>5.0684E-7</c:v>
                </c:pt>
                <c:pt idx="3110">
                  <c:v>5.0643000000000002E-7</c:v>
                </c:pt>
                <c:pt idx="3111">
                  <c:v>5.0616999999999993E-7</c:v>
                </c:pt>
                <c:pt idx="3112">
                  <c:v>5.0618E-7</c:v>
                </c:pt>
                <c:pt idx="3113">
                  <c:v>5.0556000000000004E-7</c:v>
                </c:pt>
                <c:pt idx="3114">
                  <c:v>5.0554000000000001E-7</c:v>
                </c:pt>
                <c:pt idx="3115">
                  <c:v>5.0534E-7</c:v>
                </c:pt>
                <c:pt idx="3116">
                  <c:v>5.0513000000000002E-7</c:v>
                </c:pt>
                <c:pt idx="3117">
                  <c:v>5.0483999999999996E-7</c:v>
                </c:pt>
                <c:pt idx="3118">
                  <c:v>5.0461000000000007E-7</c:v>
                </c:pt>
                <c:pt idx="3119">
                  <c:v>5.0437999999999997E-7</c:v>
                </c:pt>
                <c:pt idx="3120">
                  <c:v>5.0437000000000001E-7</c:v>
                </c:pt>
                <c:pt idx="3121">
                  <c:v>5.0410999999999993E-7</c:v>
                </c:pt>
                <c:pt idx="3122">
                  <c:v>5.0414999999999997E-7</c:v>
                </c:pt>
                <c:pt idx="3123">
                  <c:v>5.0362000000000006E-7</c:v>
                </c:pt>
                <c:pt idx="3124">
                  <c:v>5.0320000000000001E-7</c:v>
                </c:pt>
                <c:pt idx="3125">
                  <c:v>5.0327999999999999E-7</c:v>
                </c:pt>
                <c:pt idx="3126">
                  <c:v>5.0304999999999999E-7</c:v>
                </c:pt>
                <c:pt idx="3127">
                  <c:v>5.0287999999999996E-7</c:v>
                </c:pt>
                <c:pt idx="3128">
                  <c:v>5.0267999999999995E-7</c:v>
                </c:pt>
                <c:pt idx="3129">
                  <c:v>5.0238000000000003E-7</c:v>
                </c:pt>
                <c:pt idx="3130">
                  <c:v>5.0220000000000004E-7</c:v>
                </c:pt>
                <c:pt idx="3131">
                  <c:v>5.0181999999999992E-7</c:v>
                </c:pt>
                <c:pt idx="3132">
                  <c:v>5.0191000000000008E-7</c:v>
                </c:pt>
                <c:pt idx="3133">
                  <c:v>5.0149999999999998E-7</c:v>
                </c:pt>
                <c:pt idx="3134">
                  <c:v>5.0152000000000001E-7</c:v>
                </c:pt>
                <c:pt idx="3135">
                  <c:v>5.0106999999999997E-7</c:v>
                </c:pt>
                <c:pt idx="3136">
                  <c:v>5.0074999999999993E-7</c:v>
                </c:pt>
                <c:pt idx="3137">
                  <c:v>5.0075999999999999E-7</c:v>
                </c:pt>
                <c:pt idx="3138">
                  <c:v>5.0009999999999998E-7</c:v>
                </c:pt>
                <c:pt idx="3139">
                  <c:v>5.0029000000000004E-7</c:v>
                </c:pt>
                <c:pt idx="3140">
                  <c:v>4.9998000000000006E-7</c:v>
                </c:pt>
                <c:pt idx="3141">
                  <c:v>5.0002E-7</c:v>
                </c:pt>
                <c:pt idx="3142">
                  <c:v>4.9991000000000003E-7</c:v>
                </c:pt>
                <c:pt idx="3143">
                  <c:v>4.9971000000000002E-7</c:v>
                </c:pt>
                <c:pt idx="3144">
                  <c:v>4.9918E-7</c:v>
                </c:pt>
                <c:pt idx="3145">
                  <c:v>4.9910000000000002E-7</c:v>
                </c:pt>
                <c:pt idx="3146">
                  <c:v>4.9913999999999996E-7</c:v>
                </c:pt>
                <c:pt idx="3147">
                  <c:v>4.9877999999999997E-7</c:v>
                </c:pt>
                <c:pt idx="3148">
                  <c:v>4.9859000000000002E-7</c:v>
                </c:pt>
                <c:pt idx="3149">
                  <c:v>4.9838000000000005E-7</c:v>
                </c:pt>
                <c:pt idx="3150">
                  <c:v>4.9823999999999999E-7</c:v>
                </c:pt>
                <c:pt idx="3151">
                  <c:v>4.9803000000000002E-7</c:v>
                </c:pt>
                <c:pt idx="3152">
                  <c:v>4.9790000000000003E-7</c:v>
                </c:pt>
                <c:pt idx="3153">
                  <c:v>4.9763999999999995E-7</c:v>
                </c:pt>
                <c:pt idx="3154">
                  <c:v>4.9732000000000001E-7</c:v>
                </c:pt>
                <c:pt idx="3155">
                  <c:v>4.9704000000000001E-7</c:v>
                </c:pt>
                <c:pt idx="3156">
                  <c:v>4.9709000000000001E-7</c:v>
                </c:pt>
                <c:pt idx="3157">
                  <c:v>4.9681999999999997E-7</c:v>
                </c:pt>
                <c:pt idx="3158">
                  <c:v>4.9680999999999991E-7</c:v>
                </c:pt>
                <c:pt idx="3159">
                  <c:v>4.9656999999999995E-7</c:v>
                </c:pt>
                <c:pt idx="3160">
                  <c:v>4.9614000000000005E-7</c:v>
                </c:pt>
                <c:pt idx="3161">
                  <c:v>4.9602999999999998E-7</c:v>
                </c:pt>
                <c:pt idx="3162">
                  <c:v>4.9579999999999998E-7</c:v>
                </c:pt>
                <c:pt idx="3163">
                  <c:v>4.9557999999999994E-7</c:v>
                </c:pt>
                <c:pt idx="3164">
                  <c:v>4.9531999999999996E-7</c:v>
                </c:pt>
                <c:pt idx="3165">
                  <c:v>4.9528999999999998E-7</c:v>
                </c:pt>
                <c:pt idx="3166">
                  <c:v>4.9495999999999998E-7</c:v>
                </c:pt>
                <c:pt idx="3167">
                  <c:v>4.9487000000000004E-7</c:v>
                </c:pt>
                <c:pt idx="3168">
                  <c:v>4.9462000000000002E-7</c:v>
                </c:pt>
                <c:pt idx="3169">
                  <c:v>4.9433000000000006E-7</c:v>
                </c:pt>
                <c:pt idx="3170">
                  <c:v>4.9408000000000004E-7</c:v>
                </c:pt>
                <c:pt idx="3171">
                  <c:v>4.9401999999999997E-7</c:v>
                </c:pt>
                <c:pt idx="3172">
                  <c:v>4.9389000000000009E-7</c:v>
                </c:pt>
                <c:pt idx="3173">
                  <c:v>4.9376E-7</c:v>
                </c:pt>
                <c:pt idx="3174">
                  <c:v>4.9327999999999998E-7</c:v>
                </c:pt>
                <c:pt idx="3175">
                  <c:v>4.9328999999999994E-7</c:v>
                </c:pt>
                <c:pt idx="3176">
                  <c:v>4.9304999999999998E-7</c:v>
                </c:pt>
                <c:pt idx="3177">
                  <c:v>4.9289000000000001E-7</c:v>
                </c:pt>
                <c:pt idx="3178">
                  <c:v>4.9269E-7</c:v>
                </c:pt>
                <c:pt idx="3179">
                  <c:v>4.9230999999999999E-7</c:v>
                </c:pt>
                <c:pt idx="3180">
                  <c:v>4.9236999999999995E-7</c:v>
                </c:pt>
                <c:pt idx="3181">
                  <c:v>4.9202999999999999E-7</c:v>
                </c:pt>
                <c:pt idx="3182">
                  <c:v>4.9182000000000002E-7</c:v>
                </c:pt>
                <c:pt idx="3183">
                  <c:v>4.9173999999999993E-7</c:v>
                </c:pt>
                <c:pt idx="3184">
                  <c:v>4.9134E-7</c:v>
                </c:pt>
                <c:pt idx="3185">
                  <c:v>4.9141000000000003E-7</c:v>
                </c:pt>
                <c:pt idx="3186">
                  <c:v>4.9131000000000002E-7</c:v>
                </c:pt>
                <c:pt idx="3187">
                  <c:v>4.9070000000000002E-7</c:v>
                </c:pt>
                <c:pt idx="3188">
                  <c:v>4.9073E-7</c:v>
                </c:pt>
                <c:pt idx="3189">
                  <c:v>4.9043999999999994E-7</c:v>
                </c:pt>
                <c:pt idx="3190">
                  <c:v>4.9022999999999996E-7</c:v>
                </c:pt>
                <c:pt idx="3191">
                  <c:v>4.9027999999999997E-7</c:v>
                </c:pt>
                <c:pt idx="3192">
                  <c:v>4.9014000000000002E-7</c:v>
                </c:pt>
                <c:pt idx="3193">
                  <c:v>4.8964999999999994E-7</c:v>
                </c:pt>
                <c:pt idx="3194">
                  <c:v>4.8968999999999999E-7</c:v>
                </c:pt>
                <c:pt idx="3195">
                  <c:v>4.8943000000000001E-7</c:v>
                </c:pt>
                <c:pt idx="3196">
                  <c:v>4.89E-7</c:v>
                </c:pt>
                <c:pt idx="3197">
                  <c:v>4.8903999999999994E-7</c:v>
                </c:pt>
                <c:pt idx="3198">
                  <c:v>4.8881000000000005E-7</c:v>
                </c:pt>
                <c:pt idx="3199">
                  <c:v>4.8846999999999998E-7</c:v>
                </c:pt>
                <c:pt idx="3200">
                  <c:v>4.8827000000000007E-7</c:v>
                </c:pt>
                <c:pt idx="3201">
                  <c:v>4.8846000000000002E-7</c:v>
                </c:pt>
                <c:pt idx="3202">
                  <c:v>4.8788E-7</c:v>
                </c:pt>
                <c:pt idx="3203">
                  <c:v>4.8772000000000003E-7</c:v>
                </c:pt>
                <c:pt idx="3204">
                  <c:v>4.8777999999999999E-7</c:v>
                </c:pt>
                <c:pt idx="3205">
                  <c:v>4.8749999999999999E-7</c:v>
                </c:pt>
                <c:pt idx="3206">
                  <c:v>4.8748999999999993E-7</c:v>
                </c:pt>
                <c:pt idx="3207">
                  <c:v>4.8686999999999997E-7</c:v>
                </c:pt>
                <c:pt idx="3208">
                  <c:v>4.8673999999999998E-7</c:v>
                </c:pt>
                <c:pt idx="3209">
                  <c:v>4.8678999999999998E-7</c:v>
                </c:pt>
                <c:pt idx="3210">
                  <c:v>4.8680000000000004E-7</c:v>
                </c:pt>
                <c:pt idx="3211">
                  <c:v>4.8659999999999992E-7</c:v>
                </c:pt>
                <c:pt idx="3212">
                  <c:v>4.8625999999999996E-7</c:v>
                </c:pt>
                <c:pt idx="3213">
                  <c:v>4.8584000000000001E-7</c:v>
                </c:pt>
                <c:pt idx="3214">
                  <c:v>4.8604000000000003E-7</c:v>
                </c:pt>
                <c:pt idx="3215">
                  <c:v>4.8584999999999997E-7</c:v>
                </c:pt>
                <c:pt idx="3216">
                  <c:v>4.8515000000000003E-7</c:v>
                </c:pt>
                <c:pt idx="3217">
                  <c:v>4.8546999999999997E-7</c:v>
                </c:pt>
                <c:pt idx="3218">
                  <c:v>4.8533999999999998E-7</c:v>
                </c:pt>
                <c:pt idx="3219">
                  <c:v>4.8485999999999996E-7</c:v>
                </c:pt>
                <c:pt idx="3220">
                  <c:v>4.8494000000000005E-7</c:v>
                </c:pt>
                <c:pt idx="3221">
                  <c:v>4.8498999999999995E-7</c:v>
                </c:pt>
                <c:pt idx="3222">
                  <c:v>4.8439000000000001E-7</c:v>
                </c:pt>
                <c:pt idx="3223">
                  <c:v>4.8459000000000003E-7</c:v>
                </c:pt>
                <c:pt idx="3224">
                  <c:v>4.8446000000000004E-7</c:v>
                </c:pt>
                <c:pt idx="3225">
                  <c:v>4.8416000000000002E-7</c:v>
                </c:pt>
                <c:pt idx="3226">
                  <c:v>4.8385999999999999E-7</c:v>
                </c:pt>
                <c:pt idx="3227">
                  <c:v>4.8390000000000004E-7</c:v>
                </c:pt>
                <c:pt idx="3228">
                  <c:v>4.8383000000000001E-7</c:v>
                </c:pt>
                <c:pt idx="3229">
                  <c:v>4.8364000000000006E-7</c:v>
                </c:pt>
                <c:pt idx="3230">
                  <c:v>4.8330999999999995E-7</c:v>
                </c:pt>
                <c:pt idx="3231">
                  <c:v>4.8292999999999994E-7</c:v>
                </c:pt>
                <c:pt idx="3232">
                  <c:v>4.8296000000000003E-7</c:v>
                </c:pt>
                <c:pt idx="3233">
                  <c:v>4.8256E-7</c:v>
                </c:pt>
                <c:pt idx="3234">
                  <c:v>4.8240000000000003E-7</c:v>
                </c:pt>
                <c:pt idx="3235">
                  <c:v>4.8241999999999995E-7</c:v>
                </c:pt>
                <c:pt idx="3236">
                  <c:v>4.8209000000000005E-7</c:v>
                </c:pt>
                <c:pt idx="3237">
                  <c:v>4.8196000000000006E-7</c:v>
                </c:pt>
                <c:pt idx="3238">
                  <c:v>4.8193000000000008E-7</c:v>
                </c:pt>
                <c:pt idx="3239">
                  <c:v>4.8159999999999997E-7</c:v>
                </c:pt>
                <c:pt idx="3240">
                  <c:v>4.8146999999999998E-7</c:v>
                </c:pt>
                <c:pt idx="3241">
                  <c:v>4.8114999999999994E-7</c:v>
                </c:pt>
                <c:pt idx="3242">
                  <c:v>4.8104999999999993E-7</c:v>
                </c:pt>
                <c:pt idx="3243">
                  <c:v>4.8060999999999996E-7</c:v>
                </c:pt>
                <c:pt idx="3244">
                  <c:v>4.8044999999999999E-7</c:v>
                </c:pt>
                <c:pt idx="3245">
                  <c:v>4.8006999999999998E-7</c:v>
                </c:pt>
                <c:pt idx="3246">
                  <c:v>4.8029999999999998E-7</c:v>
                </c:pt>
                <c:pt idx="3247">
                  <c:v>4.7976E-7</c:v>
                </c:pt>
                <c:pt idx="3248">
                  <c:v>4.8003000000000004E-7</c:v>
                </c:pt>
                <c:pt idx="3249">
                  <c:v>4.7980000000000005E-7</c:v>
                </c:pt>
                <c:pt idx="3250">
                  <c:v>4.7938E-7</c:v>
                </c:pt>
                <c:pt idx="3251">
                  <c:v>4.7923999999999994E-7</c:v>
                </c:pt>
                <c:pt idx="3252">
                  <c:v>4.7907000000000001E-7</c:v>
                </c:pt>
                <c:pt idx="3253">
                  <c:v>4.7882E-7</c:v>
                </c:pt>
                <c:pt idx="3254">
                  <c:v>4.7859E-7</c:v>
                </c:pt>
                <c:pt idx="3255">
                  <c:v>4.7843000000000003E-7</c:v>
                </c:pt>
                <c:pt idx="3256">
                  <c:v>4.7828999999999998E-7</c:v>
                </c:pt>
                <c:pt idx="3257">
                  <c:v>4.7805000000000002E-7</c:v>
                </c:pt>
                <c:pt idx="3258">
                  <c:v>4.7790999999999997E-7</c:v>
                </c:pt>
                <c:pt idx="3259">
                  <c:v>4.7775999999999996E-7</c:v>
                </c:pt>
                <c:pt idx="3260">
                  <c:v>4.7730000000000007E-7</c:v>
                </c:pt>
                <c:pt idx="3261">
                  <c:v>4.7733000000000005E-7</c:v>
                </c:pt>
                <c:pt idx="3262">
                  <c:v>4.7711000000000002E-7</c:v>
                </c:pt>
                <c:pt idx="3263">
                  <c:v>4.7676999999999995E-7</c:v>
                </c:pt>
                <c:pt idx="3264">
                  <c:v>4.7660999999999998E-7</c:v>
                </c:pt>
                <c:pt idx="3265">
                  <c:v>4.7638999999999999E-7</c:v>
                </c:pt>
                <c:pt idx="3266">
                  <c:v>4.7635999999999996E-7</c:v>
                </c:pt>
                <c:pt idx="3267">
                  <c:v>4.7618000000000002E-7</c:v>
                </c:pt>
                <c:pt idx="3268">
                  <c:v>4.7598E-7</c:v>
                </c:pt>
                <c:pt idx="3269">
                  <c:v>4.7562000000000002E-7</c:v>
                </c:pt>
                <c:pt idx="3270">
                  <c:v>4.7542E-7</c:v>
                </c:pt>
                <c:pt idx="3271">
                  <c:v>4.7527999999999995E-7</c:v>
                </c:pt>
                <c:pt idx="3272">
                  <c:v>4.75E-7</c:v>
                </c:pt>
                <c:pt idx="3273">
                  <c:v>4.7474999999999999E-7</c:v>
                </c:pt>
                <c:pt idx="3274">
                  <c:v>4.7467000000000005E-7</c:v>
                </c:pt>
                <c:pt idx="3275">
                  <c:v>4.7425E-7</c:v>
                </c:pt>
                <c:pt idx="3276">
                  <c:v>4.7394999999999998E-7</c:v>
                </c:pt>
                <c:pt idx="3277">
                  <c:v>4.7366999999999998E-7</c:v>
                </c:pt>
                <c:pt idx="3278">
                  <c:v>4.7366999999999998E-7</c:v>
                </c:pt>
                <c:pt idx="3279">
                  <c:v>4.7320000000000003E-7</c:v>
                </c:pt>
                <c:pt idx="3280">
                  <c:v>4.7285E-7</c:v>
                </c:pt>
                <c:pt idx="3281">
                  <c:v>4.7295999999999997E-7</c:v>
                </c:pt>
                <c:pt idx="3282">
                  <c:v>4.7229999999999996E-7</c:v>
                </c:pt>
                <c:pt idx="3283">
                  <c:v>4.7220999999999996E-7</c:v>
                </c:pt>
                <c:pt idx="3284">
                  <c:v>4.7185999999999999E-7</c:v>
                </c:pt>
                <c:pt idx="3285">
                  <c:v>4.7165000000000002E-7</c:v>
                </c:pt>
                <c:pt idx="3286">
                  <c:v>4.7147999999999998E-7</c:v>
                </c:pt>
                <c:pt idx="3287">
                  <c:v>4.7133000000000003E-7</c:v>
                </c:pt>
                <c:pt idx="3288">
                  <c:v>4.7094000000000001E-7</c:v>
                </c:pt>
                <c:pt idx="3289">
                  <c:v>4.7073999999999994E-7</c:v>
                </c:pt>
                <c:pt idx="3290">
                  <c:v>4.7044000000000002E-7</c:v>
                </c:pt>
                <c:pt idx="3291">
                  <c:v>4.7001999999999997E-7</c:v>
                </c:pt>
                <c:pt idx="3292">
                  <c:v>4.7010999999999997E-7</c:v>
                </c:pt>
                <c:pt idx="3293">
                  <c:v>4.6989999999999999E-7</c:v>
                </c:pt>
                <c:pt idx="3294">
                  <c:v>4.6926000000000001E-7</c:v>
                </c:pt>
                <c:pt idx="3295">
                  <c:v>4.6946000000000002E-7</c:v>
                </c:pt>
                <c:pt idx="3296">
                  <c:v>4.6880999999999997E-7</c:v>
                </c:pt>
                <c:pt idx="3297">
                  <c:v>4.6877000000000003E-7</c:v>
                </c:pt>
                <c:pt idx="3298">
                  <c:v>4.6854000000000004E-7</c:v>
                </c:pt>
                <c:pt idx="3299">
                  <c:v>4.7552999999999997E-7</c:v>
                </c:pt>
                <c:pt idx="3300">
                  <c:v>4.7943999999999996E-7</c:v>
                </c:pt>
                <c:pt idx="3301">
                  <c:v>4.7894999999999998E-7</c:v>
                </c:pt>
                <c:pt idx="3302">
                  <c:v>4.7838999999999998E-7</c:v>
                </c:pt>
                <c:pt idx="3303">
                  <c:v>4.7772999999999998E-7</c:v>
                </c:pt>
                <c:pt idx="3304">
                  <c:v>4.7742E-7</c:v>
                </c:pt>
                <c:pt idx="3305">
                  <c:v>4.7685000000000004E-7</c:v>
                </c:pt>
                <c:pt idx="3306">
                  <c:v>4.7598E-7</c:v>
                </c:pt>
                <c:pt idx="3307">
                  <c:v>4.7549000000000003E-7</c:v>
                </c:pt>
                <c:pt idx="3308">
                  <c:v>4.7507000000000003E-7</c:v>
                </c:pt>
                <c:pt idx="3309">
                  <c:v>4.7442999999999999E-7</c:v>
                </c:pt>
                <c:pt idx="3310">
                  <c:v>4.7371000000000002E-7</c:v>
                </c:pt>
                <c:pt idx="3311">
                  <c:v>4.7332000000000001E-7</c:v>
                </c:pt>
                <c:pt idx="3312">
                  <c:v>4.7267000000000001E-7</c:v>
                </c:pt>
                <c:pt idx="3313">
                  <c:v>4.7190000000000004E-7</c:v>
                </c:pt>
                <c:pt idx="3314">
                  <c:v>4.7155000000000001E-7</c:v>
                </c:pt>
                <c:pt idx="3315">
                  <c:v>4.7108000000000001E-7</c:v>
                </c:pt>
                <c:pt idx="3316">
                  <c:v>4.7023000000000005E-7</c:v>
                </c:pt>
                <c:pt idx="3317">
                  <c:v>4.6997000000000002E-7</c:v>
                </c:pt>
                <c:pt idx="3318">
                  <c:v>4.6947999999999999E-7</c:v>
                </c:pt>
                <c:pt idx="3319">
                  <c:v>4.6902000000000005E-7</c:v>
                </c:pt>
                <c:pt idx="3320">
                  <c:v>4.6893000000000006E-7</c:v>
                </c:pt>
                <c:pt idx="3321">
                  <c:v>4.6849999999999999E-7</c:v>
                </c:pt>
                <c:pt idx="3322">
                  <c:v>4.6777000000000001E-7</c:v>
                </c:pt>
                <c:pt idx="3323">
                  <c:v>4.6724999999999995E-7</c:v>
                </c:pt>
                <c:pt idx="3324">
                  <c:v>4.6690999999999999E-7</c:v>
                </c:pt>
                <c:pt idx="3325">
                  <c:v>4.6636999999999996E-7</c:v>
                </c:pt>
                <c:pt idx="3326">
                  <c:v>4.6607999999999995E-7</c:v>
                </c:pt>
                <c:pt idx="3327">
                  <c:v>4.6575E-7</c:v>
                </c:pt>
                <c:pt idx="3328">
                  <c:v>4.6553000000000001E-7</c:v>
                </c:pt>
                <c:pt idx="3329">
                  <c:v>4.6478999999999997E-7</c:v>
                </c:pt>
                <c:pt idx="3330">
                  <c:v>4.6442000000000003E-7</c:v>
                </c:pt>
                <c:pt idx="3331">
                  <c:v>4.6427999999999997E-7</c:v>
                </c:pt>
                <c:pt idx="3332">
                  <c:v>4.6369999999999995E-7</c:v>
                </c:pt>
                <c:pt idx="3333">
                  <c:v>4.6325000000000002E-7</c:v>
                </c:pt>
                <c:pt idx="3334">
                  <c:v>4.6315999999999997E-7</c:v>
                </c:pt>
                <c:pt idx="3335">
                  <c:v>4.6271000000000005E-7</c:v>
                </c:pt>
                <c:pt idx="3336">
                  <c:v>4.6217000000000002E-7</c:v>
                </c:pt>
                <c:pt idx="3337">
                  <c:v>4.6179000000000001E-7</c:v>
                </c:pt>
                <c:pt idx="3338">
                  <c:v>4.6163999999999994E-7</c:v>
                </c:pt>
                <c:pt idx="3339">
                  <c:v>4.6125999999999999E-7</c:v>
                </c:pt>
                <c:pt idx="3340">
                  <c:v>4.6095000000000001E-7</c:v>
                </c:pt>
                <c:pt idx="3341">
                  <c:v>4.6033999999999995E-7</c:v>
                </c:pt>
                <c:pt idx="3342">
                  <c:v>4.6020999999999996E-7</c:v>
                </c:pt>
                <c:pt idx="3343">
                  <c:v>4.5982999999999996E-7</c:v>
                </c:pt>
                <c:pt idx="3344">
                  <c:v>4.5947000000000002E-7</c:v>
                </c:pt>
                <c:pt idx="3345">
                  <c:v>4.5906999999999994E-7</c:v>
                </c:pt>
                <c:pt idx="3346">
                  <c:v>4.5884000000000005E-7</c:v>
                </c:pt>
                <c:pt idx="3347">
                  <c:v>4.5824999999999996E-7</c:v>
                </c:pt>
                <c:pt idx="3348">
                  <c:v>4.5792999999999997E-7</c:v>
                </c:pt>
                <c:pt idx="3349">
                  <c:v>4.5776999999999995E-7</c:v>
                </c:pt>
                <c:pt idx="3350">
                  <c:v>4.5733999999999999E-7</c:v>
                </c:pt>
                <c:pt idx="3351">
                  <c:v>4.5725999999999995E-7</c:v>
                </c:pt>
                <c:pt idx="3352">
                  <c:v>4.5713000000000002E-7</c:v>
                </c:pt>
                <c:pt idx="3353">
                  <c:v>4.5681000000000003E-7</c:v>
                </c:pt>
                <c:pt idx="3354">
                  <c:v>4.5624999999999997E-7</c:v>
                </c:pt>
                <c:pt idx="3355">
                  <c:v>4.5606999999999998E-7</c:v>
                </c:pt>
                <c:pt idx="3356">
                  <c:v>4.5602000000000003E-7</c:v>
                </c:pt>
                <c:pt idx="3357">
                  <c:v>4.5567999999999996E-7</c:v>
                </c:pt>
                <c:pt idx="3358">
                  <c:v>4.5512000000000001E-7</c:v>
                </c:pt>
                <c:pt idx="3359">
                  <c:v>4.5493000000000001E-7</c:v>
                </c:pt>
                <c:pt idx="3360">
                  <c:v>4.5456999999999997E-7</c:v>
                </c:pt>
                <c:pt idx="3361">
                  <c:v>4.5434999999999999E-7</c:v>
                </c:pt>
                <c:pt idx="3362">
                  <c:v>4.5423000000000001E-7</c:v>
                </c:pt>
                <c:pt idx="3363">
                  <c:v>4.5380999999999996E-7</c:v>
                </c:pt>
                <c:pt idx="3364">
                  <c:v>4.5353000000000001E-7</c:v>
                </c:pt>
                <c:pt idx="3365">
                  <c:v>4.5338E-7</c:v>
                </c:pt>
                <c:pt idx="3366">
                  <c:v>4.5291999999999996E-7</c:v>
                </c:pt>
                <c:pt idx="3367">
                  <c:v>4.5264000000000001E-7</c:v>
                </c:pt>
                <c:pt idx="3368">
                  <c:v>4.5241999999999997E-7</c:v>
                </c:pt>
                <c:pt idx="3369">
                  <c:v>4.5217000000000001E-7</c:v>
                </c:pt>
                <c:pt idx="3370">
                  <c:v>4.5205999999999999E-7</c:v>
                </c:pt>
                <c:pt idx="3371">
                  <c:v>4.5164000000000004E-7</c:v>
                </c:pt>
                <c:pt idx="3372">
                  <c:v>4.5107000000000003E-7</c:v>
                </c:pt>
                <c:pt idx="3373">
                  <c:v>4.5069999999999998E-7</c:v>
                </c:pt>
                <c:pt idx="3374">
                  <c:v>4.503E-7</c:v>
                </c:pt>
                <c:pt idx="3375">
                  <c:v>4.5019999999999999E-7</c:v>
                </c:pt>
                <c:pt idx="3376">
                  <c:v>4.4993999999999996E-7</c:v>
                </c:pt>
                <c:pt idx="3377">
                  <c:v>4.4933000000000007E-7</c:v>
                </c:pt>
                <c:pt idx="3378">
                  <c:v>4.4918E-7</c:v>
                </c:pt>
                <c:pt idx="3379">
                  <c:v>4.4897000000000003E-7</c:v>
                </c:pt>
                <c:pt idx="3380">
                  <c:v>4.4872999999999997E-7</c:v>
                </c:pt>
                <c:pt idx="3381">
                  <c:v>4.4806999999999996E-7</c:v>
                </c:pt>
                <c:pt idx="3382">
                  <c:v>4.4798000000000002E-7</c:v>
                </c:pt>
                <c:pt idx="3383">
                  <c:v>4.4752000000000003E-7</c:v>
                </c:pt>
                <c:pt idx="3384">
                  <c:v>4.4724999999999998E-7</c:v>
                </c:pt>
                <c:pt idx="3385">
                  <c:v>4.4682999999999998E-7</c:v>
                </c:pt>
                <c:pt idx="3386">
                  <c:v>4.4630000000000002E-7</c:v>
                </c:pt>
                <c:pt idx="3387">
                  <c:v>4.4625000000000002E-7</c:v>
                </c:pt>
                <c:pt idx="3388">
                  <c:v>4.4588999999999998E-7</c:v>
                </c:pt>
                <c:pt idx="3389">
                  <c:v>4.4559999999999997E-7</c:v>
                </c:pt>
                <c:pt idx="3390">
                  <c:v>4.4526E-7</c:v>
                </c:pt>
                <c:pt idx="3391">
                  <c:v>4.4517000000000001E-7</c:v>
                </c:pt>
                <c:pt idx="3392">
                  <c:v>4.4485000000000002E-7</c:v>
                </c:pt>
                <c:pt idx="3393">
                  <c:v>4.4460999999999996E-7</c:v>
                </c:pt>
                <c:pt idx="3394">
                  <c:v>4.4474E-7</c:v>
                </c:pt>
                <c:pt idx="3395">
                  <c:v>4.4402000000000003E-7</c:v>
                </c:pt>
                <c:pt idx="3396">
                  <c:v>4.4368000000000001E-7</c:v>
                </c:pt>
                <c:pt idx="3397">
                  <c:v>4.4373000000000002E-7</c:v>
                </c:pt>
                <c:pt idx="3398">
                  <c:v>4.4330000000000001E-7</c:v>
                </c:pt>
                <c:pt idx="3399">
                  <c:v>4.4304000000000003E-7</c:v>
                </c:pt>
                <c:pt idx="3400">
                  <c:v>4.4292000000000005E-7</c:v>
                </c:pt>
                <c:pt idx="3401">
                  <c:v>4.4218000000000001E-7</c:v>
                </c:pt>
                <c:pt idx="3402">
                  <c:v>4.4209000000000001E-7</c:v>
                </c:pt>
                <c:pt idx="3403">
                  <c:v>4.4156000000000004E-7</c:v>
                </c:pt>
                <c:pt idx="3404">
                  <c:v>4.4134999999999997E-7</c:v>
                </c:pt>
                <c:pt idx="3405">
                  <c:v>4.4079000000000002E-7</c:v>
                </c:pt>
                <c:pt idx="3406">
                  <c:v>4.4089000000000003E-7</c:v>
                </c:pt>
                <c:pt idx="3407">
                  <c:v>4.4003999999999996E-7</c:v>
                </c:pt>
                <c:pt idx="3408">
                  <c:v>4.4033999999999998E-7</c:v>
                </c:pt>
                <c:pt idx="3409">
                  <c:v>4.3978000000000004E-7</c:v>
                </c:pt>
                <c:pt idx="3410">
                  <c:v>4.3965000000000005E-7</c:v>
                </c:pt>
                <c:pt idx="3411">
                  <c:v>4.3927999999999995E-7</c:v>
                </c:pt>
                <c:pt idx="3412">
                  <c:v>4.39E-7</c:v>
                </c:pt>
                <c:pt idx="3413">
                  <c:v>4.3905000000000006E-7</c:v>
                </c:pt>
                <c:pt idx="3414">
                  <c:v>4.3870000000000003E-7</c:v>
                </c:pt>
                <c:pt idx="3415">
                  <c:v>4.3793E-7</c:v>
                </c:pt>
                <c:pt idx="3416">
                  <c:v>4.3772999999999999E-7</c:v>
                </c:pt>
                <c:pt idx="3417">
                  <c:v>4.3747999999999997E-7</c:v>
                </c:pt>
                <c:pt idx="3418">
                  <c:v>4.3720000000000002E-7</c:v>
                </c:pt>
                <c:pt idx="3419">
                  <c:v>4.3685E-7</c:v>
                </c:pt>
                <c:pt idx="3420">
                  <c:v>4.3662E-7</c:v>
                </c:pt>
                <c:pt idx="3421">
                  <c:v>4.3644000000000001E-7</c:v>
                </c:pt>
                <c:pt idx="3422">
                  <c:v>4.3617999999999998E-7</c:v>
                </c:pt>
                <c:pt idx="3423">
                  <c:v>4.3578999999999996E-7</c:v>
                </c:pt>
                <c:pt idx="3424">
                  <c:v>4.3546000000000001E-7</c:v>
                </c:pt>
                <c:pt idx="3425">
                  <c:v>4.3519999999999998E-7</c:v>
                </c:pt>
                <c:pt idx="3426">
                  <c:v>4.3489E-7</c:v>
                </c:pt>
                <c:pt idx="3427">
                  <c:v>4.3463000000000002E-7</c:v>
                </c:pt>
                <c:pt idx="3428">
                  <c:v>4.3429000000000001E-7</c:v>
                </c:pt>
                <c:pt idx="3429">
                  <c:v>4.3407000000000002E-7</c:v>
                </c:pt>
                <c:pt idx="3430">
                  <c:v>4.3374000000000002E-7</c:v>
                </c:pt>
                <c:pt idx="3431">
                  <c:v>4.3321E-7</c:v>
                </c:pt>
                <c:pt idx="3432">
                  <c:v>4.3321999999999996E-7</c:v>
                </c:pt>
                <c:pt idx="3433">
                  <c:v>4.3281999999999998E-7</c:v>
                </c:pt>
                <c:pt idx="3434">
                  <c:v>4.3243999999999997E-7</c:v>
                </c:pt>
                <c:pt idx="3435">
                  <c:v>4.3193999999999999E-7</c:v>
                </c:pt>
                <c:pt idx="3436">
                  <c:v>4.3156000000000003E-7</c:v>
                </c:pt>
                <c:pt idx="3437">
                  <c:v>4.3117000000000002E-7</c:v>
                </c:pt>
                <c:pt idx="3438">
                  <c:v>4.3068000000000004E-7</c:v>
                </c:pt>
                <c:pt idx="3439">
                  <c:v>4.3023999999999997E-7</c:v>
                </c:pt>
                <c:pt idx="3440">
                  <c:v>4.2976000000000006E-7</c:v>
                </c:pt>
                <c:pt idx="3441">
                  <c:v>4.2950999999999999E-7</c:v>
                </c:pt>
                <c:pt idx="3442">
                  <c:v>4.2903000000000002E-7</c:v>
                </c:pt>
                <c:pt idx="3443">
                  <c:v>4.2865000000000002E-7</c:v>
                </c:pt>
                <c:pt idx="3444">
                  <c:v>4.2820000000000004E-7</c:v>
                </c:pt>
                <c:pt idx="3445">
                  <c:v>4.2804000000000001E-7</c:v>
                </c:pt>
                <c:pt idx="3446">
                  <c:v>4.2754999999999999E-7</c:v>
                </c:pt>
                <c:pt idx="3447">
                  <c:v>4.2735000000000002E-7</c:v>
                </c:pt>
                <c:pt idx="3448">
                  <c:v>4.2690000000000004E-7</c:v>
                </c:pt>
                <c:pt idx="3449">
                  <c:v>4.2650999999999997E-7</c:v>
                </c:pt>
                <c:pt idx="3450">
                  <c:v>4.2614000000000003E-7</c:v>
                </c:pt>
                <c:pt idx="3451">
                  <c:v>4.2555E-7</c:v>
                </c:pt>
                <c:pt idx="3452">
                  <c:v>4.2544999999999994E-7</c:v>
                </c:pt>
                <c:pt idx="3453">
                  <c:v>4.2503999999999995E-7</c:v>
                </c:pt>
                <c:pt idx="3454">
                  <c:v>4.2465000000000003E-7</c:v>
                </c:pt>
                <c:pt idx="3455">
                  <c:v>4.2433000000000004E-7</c:v>
                </c:pt>
                <c:pt idx="3456">
                  <c:v>4.2395999999999994E-7</c:v>
                </c:pt>
                <c:pt idx="3457">
                  <c:v>4.2357000000000003E-7</c:v>
                </c:pt>
                <c:pt idx="3458">
                  <c:v>4.2316999999999994E-7</c:v>
                </c:pt>
                <c:pt idx="3459">
                  <c:v>4.2292999999999999E-7</c:v>
                </c:pt>
                <c:pt idx="3460">
                  <c:v>4.2248000000000001E-7</c:v>
                </c:pt>
                <c:pt idx="3461">
                  <c:v>4.2207000000000002E-7</c:v>
                </c:pt>
                <c:pt idx="3462">
                  <c:v>4.2186999999999995E-7</c:v>
                </c:pt>
                <c:pt idx="3463">
                  <c:v>4.2148000000000004E-7</c:v>
                </c:pt>
                <c:pt idx="3464">
                  <c:v>4.2091999999999999E-7</c:v>
                </c:pt>
                <c:pt idx="3465">
                  <c:v>4.2081000000000002E-7</c:v>
                </c:pt>
                <c:pt idx="3466">
                  <c:v>4.2056000000000005E-7</c:v>
                </c:pt>
                <c:pt idx="3467">
                  <c:v>4.2014E-7</c:v>
                </c:pt>
                <c:pt idx="3468">
                  <c:v>4.1968999999999997E-7</c:v>
                </c:pt>
                <c:pt idx="3469">
                  <c:v>4.1923000000000003E-7</c:v>
                </c:pt>
                <c:pt idx="3470">
                  <c:v>4.1897999999999996E-7</c:v>
                </c:pt>
                <c:pt idx="3471">
                  <c:v>4.1892E-7</c:v>
                </c:pt>
                <c:pt idx="3472">
                  <c:v>4.1830000000000003E-7</c:v>
                </c:pt>
                <c:pt idx="3473">
                  <c:v>4.1783999999999999E-7</c:v>
                </c:pt>
                <c:pt idx="3474">
                  <c:v>4.1761999999999995E-7</c:v>
                </c:pt>
                <c:pt idx="3475">
                  <c:v>4.1726000000000002E-7</c:v>
                </c:pt>
                <c:pt idx="3476">
                  <c:v>4.1710000000000005E-7</c:v>
                </c:pt>
                <c:pt idx="3477">
                  <c:v>4.1660999999999997E-7</c:v>
                </c:pt>
                <c:pt idx="3478">
                  <c:v>4.1641999999999997E-7</c:v>
                </c:pt>
                <c:pt idx="3479">
                  <c:v>4.1581999999999997E-7</c:v>
                </c:pt>
                <c:pt idx="3480">
                  <c:v>4.1547E-7</c:v>
                </c:pt>
                <c:pt idx="3481">
                  <c:v>4.1516000000000002E-7</c:v>
                </c:pt>
                <c:pt idx="3482">
                  <c:v>4.1492999999999997E-7</c:v>
                </c:pt>
                <c:pt idx="3483">
                  <c:v>4.1482000000000006E-7</c:v>
                </c:pt>
                <c:pt idx="3484">
                  <c:v>4.1415999999999994E-7</c:v>
                </c:pt>
                <c:pt idx="3485">
                  <c:v>4.1390999999999998E-7</c:v>
                </c:pt>
                <c:pt idx="3486">
                  <c:v>4.1353999999999998E-7</c:v>
                </c:pt>
                <c:pt idx="3487">
                  <c:v>4.1314000000000006E-7</c:v>
                </c:pt>
                <c:pt idx="3488">
                  <c:v>4.1279000000000003E-7</c:v>
                </c:pt>
                <c:pt idx="3489">
                  <c:v>4.1240000000000001E-7</c:v>
                </c:pt>
                <c:pt idx="3490">
                  <c:v>4.1241999999999998E-7</c:v>
                </c:pt>
                <c:pt idx="3491">
                  <c:v>4.1174000000000001E-7</c:v>
                </c:pt>
                <c:pt idx="3492">
                  <c:v>4.1149000000000004E-7</c:v>
                </c:pt>
                <c:pt idx="3493">
                  <c:v>4.1141E-7</c:v>
                </c:pt>
                <c:pt idx="3494">
                  <c:v>4.1114000000000001E-7</c:v>
                </c:pt>
                <c:pt idx="3495">
                  <c:v>4.1101999999999998E-7</c:v>
                </c:pt>
                <c:pt idx="3496">
                  <c:v>4.1117000000000005E-7</c:v>
                </c:pt>
                <c:pt idx="3497">
                  <c:v>4.1101999999999998E-7</c:v>
                </c:pt>
                <c:pt idx="3498">
                  <c:v>4.1066999999999996E-7</c:v>
                </c:pt>
                <c:pt idx="3499">
                  <c:v>4.1019999999999995E-7</c:v>
                </c:pt>
                <c:pt idx="3500">
                  <c:v>4.1024E-7</c:v>
                </c:pt>
                <c:pt idx="3501">
                  <c:v>4.0980000000000003E-7</c:v>
                </c:pt>
                <c:pt idx="3502">
                  <c:v>4.0959999999999996E-7</c:v>
                </c:pt>
                <c:pt idx="3503">
                  <c:v>4.0898E-7</c:v>
                </c:pt>
                <c:pt idx="3504">
                  <c:v>4.0902000000000005E-7</c:v>
                </c:pt>
                <c:pt idx="3505">
                  <c:v>4.0873000000000003E-7</c:v>
                </c:pt>
                <c:pt idx="3506">
                  <c:v>4.0812000000000003E-7</c:v>
                </c:pt>
                <c:pt idx="3507">
                  <c:v>4.0781000000000005E-7</c:v>
                </c:pt>
                <c:pt idx="3508">
                  <c:v>4.0762000000000005E-7</c:v>
                </c:pt>
                <c:pt idx="3509">
                  <c:v>4.0709999999999999E-7</c:v>
                </c:pt>
                <c:pt idx="3510">
                  <c:v>4.0658999999999999E-7</c:v>
                </c:pt>
                <c:pt idx="3511">
                  <c:v>4.0629000000000002E-7</c:v>
                </c:pt>
                <c:pt idx="3512">
                  <c:v>4.0606000000000002E-7</c:v>
                </c:pt>
                <c:pt idx="3513">
                  <c:v>4.0591999999999997E-7</c:v>
                </c:pt>
                <c:pt idx="3514">
                  <c:v>4.0549000000000001E-7</c:v>
                </c:pt>
                <c:pt idx="3515">
                  <c:v>4.0514000000000004E-7</c:v>
                </c:pt>
                <c:pt idx="3516">
                  <c:v>4.0492E-7</c:v>
                </c:pt>
                <c:pt idx="3517">
                  <c:v>4.0453999999999999E-7</c:v>
                </c:pt>
                <c:pt idx="3518">
                  <c:v>4.0418000000000001E-7</c:v>
                </c:pt>
                <c:pt idx="3519">
                  <c:v>4.0381999999999997E-7</c:v>
                </c:pt>
                <c:pt idx="3520">
                  <c:v>4.0337000000000004E-7</c:v>
                </c:pt>
                <c:pt idx="3521">
                  <c:v>4.0302000000000002E-7</c:v>
                </c:pt>
                <c:pt idx="3522">
                  <c:v>4.0284999999999998E-7</c:v>
                </c:pt>
                <c:pt idx="3523">
                  <c:v>4.0258999999999995E-7</c:v>
                </c:pt>
                <c:pt idx="3524">
                  <c:v>4.0227999999999997E-7</c:v>
                </c:pt>
                <c:pt idx="3525">
                  <c:v>4.0174E-7</c:v>
                </c:pt>
                <c:pt idx="3526">
                  <c:v>4.0151E-7</c:v>
                </c:pt>
                <c:pt idx="3527">
                  <c:v>4.0111000000000002E-7</c:v>
                </c:pt>
                <c:pt idx="3528">
                  <c:v>4.0096000000000001E-7</c:v>
                </c:pt>
                <c:pt idx="3529">
                  <c:v>4.0080000000000004E-7</c:v>
                </c:pt>
                <c:pt idx="3530">
                  <c:v>4.0016E-7</c:v>
                </c:pt>
                <c:pt idx="3531">
                  <c:v>3.9998999999999997E-7</c:v>
                </c:pt>
                <c:pt idx="3532">
                  <c:v>3.9956999999999997E-7</c:v>
                </c:pt>
                <c:pt idx="3533">
                  <c:v>3.9969999999999996E-7</c:v>
                </c:pt>
                <c:pt idx="3534">
                  <c:v>3.9937000000000001E-7</c:v>
                </c:pt>
                <c:pt idx="3535">
                  <c:v>3.9912999999999995E-7</c:v>
                </c:pt>
                <c:pt idx="3536">
                  <c:v>3.9867000000000001E-7</c:v>
                </c:pt>
                <c:pt idx="3537">
                  <c:v>3.9842000000000004E-7</c:v>
                </c:pt>
                <c:pt idx="3538">
                  <c:v>3.9836999999999999E-7</c:v>
                </c:pt>
                <c:pt idx="3539">
                  <c:v>3.9785000000000003E-7</c:v>
                </c:pt>
                <c:pt idx="3540">
                  <c:v>3.9734999999999994E-7</c:v>
                </c:pt>
                <c:pt idx="3541">
                  <c:v>3.9698E-7</c:v>
                </c:pt>
                <c:pt idx="3542">
                  <c:v>3.9677999999999998E-7</c:v>
                </c:pt>
                <c:pt idx="3543">
                  <c:v>3.9639000000000002E-7</c:v>
                </c:pt>
                <c:pt idx="3544">
                  <c:v>3.9598999999999999E-7</c:v>
                </c:pt>
                <c:pt idx="3545">
                  <c:v>3.9566999999999994E-7</c:v>
                </c:pt>
                <c:pt idx="3546">
                  <c:v>3.9579000000000003E-7</c:v>
                </c:pt>
                <c:pt idx="3547">
                  <c:v>3.9544000000000005E-7</c:v>
                </c:pt>
                <c:pt idx="3548">
                  <c:v>3.9469E-7</c:v>
                </c:pt>
                <c:pt idx="3549">
                  <c:v>3.9436999999999995E-7</c:v>
                </c:pt>
                <c:pt idx="3550">
                  <c:v>3.9398999999999994E-7</c:v>
                </c:pt>
                <c:pt idx="3551">
                  <c:v>3.9351000000000003E-7</c:v>
                </c:pt>
                <c:pt idx="3552">
                  <c:v>3.9335999999999997E-7</c:v>
                </c:pt>
                <c:pt idx="3553">
                  <c:v>3.9309999999999994E-7</c:v>
                </c:pt>
                <c:pt idx="3554">
                  <c:v>3.9255E-7</c:v>
                </c:pt>
                <c:pt idx="3555">
                  <c:v>3.9230999999999994E-7</c:v>
                </c:pt>
                <c:pt idx="3556">
                  <c:v>3.9179999999999995E-7</c:v>
                </c:pt>
                <c:pt idx="3557">
                  <c:v>3.9148999999999997E-7</c:v>
                </c:pt>
                <c:pt idx="3558">
                  <c:v>3.9105E-7</c:v>
                </c:pt>
                <c:pt idx="3559">
                  <c:v>3.9055000000000001E-7</c:v>
                </c:pt>
                <c:pt idx="3560">
                  <c:v>3.9008000000000001E-7</c:v>
                </c:pt>
                <c:pt idx="3561">
                  <c:v>3.8987999999999999E-7</c:v>
                </c:pt>
                <c:pt idx="3562">
                  <c:v>3.8966000000000001E-7</c:v>
                </c:pt>
                <c:pt idx="3563">
                  <c:v>3.8920000000000002E-7</c:v>
                </c:pt>
                <c:pt idx="3564">
                  <c:v>3.8911000000000002E-7</c:v>
                </c:pt>
                <c:pt idx="3565">
                  <c:v>3.8879999999999999E-7</c:v>
                </c:pt>
                <c:pt idx="3566">
                  <c:v>3.8858999999999996E-7</c:v>
                </c:pt>
                <c:pt idx="3567">
                  <c:v>3.8816E-7</c:v>
                </c:pt>
                <c:pt idx="3568">
                  <c:v>3.8771999999999998E-7</c:v>
                </c:pt>
                <c:pt idx="3569">
                  <c:v>3.8741E-7</c:v>
                </c:pt>
                <c:pt idx="3570">
                  <c:v>3.8713E-7</c:v>
                </c:pt>
                <c:pt idx="3571">
                  <c:v>3.8663999999999997E-7</c:v>
                </c:pt>
                <c:pt idx="3572">
                  <c:v>3.8635000000000002E-7</c:v>
                </c:pt>
                <c:pt idx="3573">
                  <c:v>3.8649999999999997E-7</c:v>
                </c:pt>
                <c:pt idx="3574">
                  <c:v>3.8601E-7</c:v>
                </c:pt>
                <c:pt idx="3575">
                  <c:v>3.8564E-7</c:v>
                </c:pt>
                <c:pt idx="3576">
                  <c:v>3.8579000000000002E-7</c:v>
                </c:pt>
                <c:pt idx="3577">
                  <c:v>3.8528999999999998E-7</c:v>
                </c:pt>
                <c:pt idx="3578">
                  <c:v>3.8473999999999999E-7</c:v>
                </c:pt>
                <c:pt idx="3579">
                  <c:v>3.8438E-7</c:v>
                </c:pt>
                <c:pt idx="3580">
                  <c:v>3.8392000000000001E-7</c:v>
                </c:pt>
                <c:pt idx="3581">
                  <c:v>3.8363999999999996E-7</c:v>
                </c:pt>
                <c:pt idx="3582">
                  <c:v>3.8338999999999999E-7</c:v>
                </c:pt>
                <c:pt idx="3583">
                  <c:v>3.8303999999999997E-7</c:v>
                </c:pt>
                <c:pt idx="3584">
                  <c:v>3.8247000000000001E-7</c:v>
                </c:pt>
                <c:pt idx="3585">
                  <c:v>3.8211999999999998E-7</c:v>
                </c:pt>
                <c:pt idx="3586">
                  <c:v>3.8164000000000002E-7</c:v>
                </c:pt>
                <c:pt idx="3587">
                  <c:v>3.8134E-7</c:v>
                </c:pt>
                <c:pt idx="3588">
                  <c:v>3.8097E-7</c:v>
                </c:pt>
                <c:pt idx="3589">
                  <c:v>3.8061000000000002E-7</c:v>
                </c:pt>
                <c:pt idx="3590">
                  <c:v>3.8013E-7</c:v>
                </c:pt>
                <c:pt idx="3591">
                  <c:v>3.7976000000000001E-7</c:v>
                </c:pt>
                <c:pt idx="3592">
                  <c:v>3.7924E-7</c:v>
                </c:pt>
                <c:pt idx="3593">
                  <c:v>3.7902999999999997E-7</c:v>
                </c:pt>
                <c:pt idx="3594">
                  <c:v>3.7841000000000001E-7</c:v>
                </c:pt>
                <c:pt idx="3595">
                  <c:v>3.7791000000000003E-7</c:v>
                </c:pt>
                <c:pt idx="3596">
                  <c:v>3.7786000000000002E-7</c:v>
                </c:pt>
                <c:pt idx="3597">
                  <c:v>3.7731000000000003E-7</c:v>
                </c:pt>
                <c:pt idx="3598">
                  <c:v>3.7705E-7</c:v>
                </c:pt>
                <c:pt idx="3599">
                  <c:v>3.7682000000000001E-7</c:v>
                </c:pt>
                <c:pt idx="3600">
                  <c:v>3.7633999999999999E-7</c:v>
                </c:pt>
                <c:pt idx="3601">
                  <c:v>3.7588E-7</c:v>
                </c:pt>
                <c:pt idx="3602">
                  <c:v>3.7558999999999999E-7</c:v>
                </c:pt>
                <c:pt idx="3603">
                  <c:v>3.7541E-7</c:v>
                </c:pt>
                <c:pt idx="3604">
                  <c:v>3.7469999999999999E-7</c:v>
                </c:pt>
                <c:pt idx="3605">
                  <c:v>3.7448E-7</c:v>
                </c:pt>
                <c:pt idx="3606">
                  <c:v>3.7385000000000003E-7</c:v>
                </c:pt>
                <c:pt idx="3607">
                  <c:v>3.7379000000000001E-7</c:v>
                </c:pt>
                <c:pt idx="3608">
                  <c:v>3.7342000000000002E-7</c:v>
                </c:pt>
                <c:pt idx="3609">
                  <c:v>3.7314000000000002E-7</c:v>
                </c:pt>
                <c:pt idx="3610">
                  <c:v>3.7289E-7</c:v>
                </c:pt>
                <c:pt idx="3611">
                  <c:v>3.7231999999999999E-7</c:v>
                </c:pt>
                <c:pt idx="3612">
                  <c:v>3.7201000000000001E-7</c:v>
                </c:pt>
                <c:pt idx="3613">
                  <c:v>3.7182E-7</c:v>
                </c:pt>
                <c:pt idx="3614">
                  <c:v>3.7142999999999998E-7</c:v>
                </c:pt>
                <c:pt idx="3615">
                  <c:v>3.7099000000000002E-7</c:v>
                </c:pt>
                <c:pt idx="3616">
                  <c:v>3.7075000000000001E-7</c:v>
                </c:pt>
                <c:pt idx="3617">
                  <c:v>3.7014E-7</c:v>
                </c:pt>
                <c:pt idx="3618">
                  <c:v>3.6997999999999998E-7</c:v>
                </c:pt>
                <c:pt idx="3619">
                  <c:v>3.6972E-7</c:v>
                </c:pt>
                <c:pt idx="3620">
                  <c:v>3.6939E-7</c:v>
                </c:pt>
                <c:pt idx="3621">
                  <c:v>3.6886999999999999E-7</c:v>
                </c:pt>
                <c:pt idx="3622">
                  <c:v>3.6847999999999997E-7</c:v>
                </c:pt>
                <c:pt idx="3623">
                  <c:v>3.6819000000000002E-7</c:v>
                </c:pt>
                <c:pt idx="3624">
                  <c:v>3.6792999999999999E-7</c:v>
                </c:pt>
                <c:pt idx="3625">
                  <c:v>3.6748000000000001E-7</c:v>
                </c:pt>
                <c:pt idx="3626">
                  <c:v>3.6721000000000002E-7</c:v>
                </c:pt>
                <c:pt idx="3627">
                  <c:v>3.6671999999999999E-7</c:v>
                </c:pt>
                <c:pt idx="3628">
                  <c:v>3.6629999999999999E-7</c:v>
                </c:pt>
                <c:pt idx="3629">
                  <c:v>3.6646000000000001E-7</c:v>
                </c:pt>
                <c:pt idx="3630">
                  <c:v>3.6589E-7</c:v>
                </c:pt>
                <c:pt idx="3631">
                  <c:v>3.6530999999999998E-7</c:v>
                </c:pt>
                <c:pt idx="3632">
                  <c:v>3.6507999999999998E-7</c:v>
                </c:pt>
                <c:pt idx="3633">
                  <c:v>3.6472E-7</c:v>
                </c:pt>
                <c:pt idx="3634">
                  <c:v>3.6434000000000005E-7</c:v>
                </c:pt>
                <c:pt idx="3635">
                  <c:v>3.643E-7</c:v>
                </c:pt>
                <c:pt idx="3636">
                  <c:v>3.6413999999999998E-7</c:v>
                </c:pt>
                <c:pt idx="3637">
                  <c:v>3.6365999999999996E-7</c:v>
                </c:pt>
                <c:pt idx="3638">
                  <c:v>3.6305000000000001E-7</c:v>
                </c:pt>
                <c:pt idx="3639">
                  <c:v>3.6276E-7</c:v>
                </c:pt>
                <c:pt idx="3640">
                  <c:v>3.6229E-7</c:v>
                </c:pt>
                <c:pt idx="3641">
                  <c:v>3.6183E-7</c:v>
                </c:pt>
                <c:pt idx="3642">
                  <c:v>3.6148999999999999E-7</c:v>
                </c:pt>
                <c:pt idx="3643">
                  <c:v>3.6104000000000001E-7</c:v>
                </c:pt>
                <c:pt idx="3644">
                  <c:v>3.6091000000000002E-7</c:v>
                </c:pt>
                <c:pt idx="3645">
                  <c:v>3.6024999999999996E-7</c:v>
                </c:pt>
                <c:pt idx="3646">
                  <c:v>3.6013999999999999E-7</c:v>
                </c:pt>
                <c:pt idx="3647">
                  <c:v>3.6055999999999999E-7</c:v>
                </c:pt>
                <c:pt idx="3648">
                  <c:v>3.5942000000000002E-7</c:v>
                </c:pt>
                <c:pt idx="3649">
                  <c:v>3.5904000000000002E-7</c:v>
                </c:pt>
                <c:pt idx="3650">
                  <c:v>3.5903000000000001E-7</c:v>
                </c:pt>
                <c:pt idx="3651">
                  <c:v>3.5866000000000001E-7</c:v>
                </c:pt>
                <c:pt idx="3652">
                  <c:v>3.5807999999999999E-7</c:v>
                </c:pt>
                <c:pt idx="3653">
                  <c:v>3.5750999999999998E-7</c:v>
                </c:pt>
                <c:pt idx="3654">
                  <c:v>3.5714000000000003E-7</c:v>
                </c:pt>
                <c:pt idx="3655">
                  <c:v>3.5672999999999999E-7</c:v>
                </c:pt>
                <c:pt idx="3656">
                  <c:v>3.5633000000000002E-7</c:v>
                </c:pt>
                <c:pt idx="3657">
                  <c:v>3.5573999999999998E-7</c:v>
                </c:pt>
                <c:pt idx="3658">
                  <c:v>3.5549999999999997E-7</c:v>
                </c:pt>
                <c:pt idx="3659">
                  <c:v>3.5497000000000001E-7</c:v>
                </c:pt>
                <c:pt idx="3660">
                  <c:v>3.5474000000000001E-7</c:v>
                </c:pt>
                <c:pt idx="3661">
                  <c:v>3.5431999999999996E-7</c:v>
                </c:pt>
                <c:pt idx="3662">
                  <c:v>3.5389E-7</c:v>
                </c:pt>
                <c:pt idx="3663">
                  <c:v>3.5322999999999999E-7</c:v>
                </c:pt>
                <c:pt idx="3664">
                  <c:v>3.5306999999999997E-7</c:v>
                </c:pt>
                <c:pt idx="3665">
                  <c:v>3.5287000000000001E-7</c:v>
                </c:pt>
                <c:pt idx="3666">
                  <c:v>3.5245000000000001E-7</c:v>
                </c:pt>
                <c:pt idx="3667">
                  <c:v>3.5209000000000002E-7</c:v>
                </c:pt>
                <c:pt idx="3668">
                  <c:v>3.5166000000000001E-7</c:v>
                </c:pt>
                <c:pt idx="3669">
                  <c:v>3.5130000000000003E-7</c:v>
                </c:pt>
                <c:pt idx="3670">
                  <c:v>3.5092999999999998E-7</c:v>
                </c:pt>
                <c:pt idx="3671">
                  <c:v>3.5046999999999999E-7</c:v>
                </c:pt>
                <c:pt idx="3672">
                  <c:v>3.5003000000000002E-7</c:v>
                </c:pt>
                <c:pt idx="3673">
                  <c:v>3.4973E-7</c:v>
                </c:pt>
                <c:pt idx="3674">
                  <c:v>3.4934999999999999E-7</c:v>
                </c:pt>
                <c:pt idx="3675">
                  <c:v>3.4899E-7</c:v>
                </c:pt>
                <c:pt idx="3676">
                  <c:v>3.4864999999999999E-7</c:v>
                </c:pt>
                <c:pt idx="3677">
                  <c:v>3.4838E-7</c:v>
                </c:pt>
                <c:pt idx="3678">
                  <c:v>3.4803999999999999E-7</c:v>
                </c:pt>
                <c:pt idx="3679">
                  <c:v>3.4732999999999997E-7</c:v>
                </c:pt>
                <c:pt idx="3680">
                  <c:v>3.4707E-7</c:v>
                </c:pt>
                <c:pt idx="3681">
                  <c:v>3.4665E-7</c:v>
                </c:pt>
                <c:pt idx="3682">
                  <c:v>3.4648999999999997E-7</c:v>
                </c:pt>
                <c:pt idx="3683">
                  <c:v>3.4619E-7</c:v>
                </c:pt>
                <c:pt idx="3684">
                  <c:v>3.4569999999999998E-7</c:v>
                </c:pt>
                <c:pt idx="3685">
                  <c:v>3.4523000000000003E-7</c:v>
                </c:pt>
                <c:pt idx="3686">
                  <c:v>3.4489999999999997E-7</c:v>
                </c:pt>
                <c:pt idx="3687">
                  <c:v>3.4456999999999997E-7</c:v>
                </c:pt>
                <c:pt idx="3688">
                  <c:v>3.4419000000000001E-7</c:v>
                </c:pt>
                <c:pt idx="3689">
                  <c:v>3.4386000000000001E-7</c:v>
                </c:pt>
                <c:pt idx="3690">
                  <c:v>3.4357E-7</c:v>
                </c:pt>
                <c:pt idx="3691">
                  <c:v>3.4321000000000001E-7</c:v>
                </c:pt>
                <c:pt idx="3692">
                  <c:v>3.4271999999999999E-7</c:v>
                </c:pt>
                <c:pt idx="3693">
                  <c:v>3.4257999999999999E-7</c:v>
                </c:pt>
                <c:pt idx="3694">
                  <c:v>3.4191000000000002E-7</c:v>
                </c:pt>
                <c:pt idx="3695">
                  <c:v>3.4168999999999998E-7</c:v>
                </c:pt>
                <c:pt idx="3696">
                  <c:v>3.4115999999999997E-7</c:v>
                </c:pt>
                <c:pt idx="3697">
                  <c:v>3.4102999999999998E-7</c:v>
                </c:pt>
                <c:pt idx="3698">
                  <c:v>3.4074999999999998E-7</c:v>
                </c:pt>
                <c:pt idx="3699">
                  <c:v>3.4022000000000001E-7</c:v>
                </c:pt>
                <c:pt idx="3700">
                  <c:v>3.3987000000000004E-7</c:v>
                </c:pt>
                <c:pt idx="3701">
                  <c:v>3.3947999999999997E-7</c:v>
                </c:pt>
                <c:pt idx="3702">
                  <c:v>3.3907999999999999E-7</c:v>
                </c:pt>
                <c:pt idx="3703">
                  <c:v>3.3888999999999999E-7</c:v>
                </c:pt>
                <c:pt idx="3704">
                  <c:v>3.3841999999999998E-7</c:v>
                </c:pt>
                <c:pt idx="3705">
                  <c:v>3.3812999999999997E-7</c:v>
                </c:pt>
                <c:pt idx="3706">
                  <c:v>3.3783E-7</c:v>
                </c:pt>
                <c:pt idx="3707">
                  <c:v>3.3758999999999999E-7</c:v>
                </c:pt>
                <c:pt idx="3708">
                  <c:v>3.3711000000000003E-7</c:v>
                </c:pt>
                <c:pt idx="3709">
                  <c:v>3.3672000000000001E-7</c:v>
                </c:pt>
                <c:pt idx="3710">
                  <c:v>3.3648000000000001E-7</c:v>
                </c:pt>
                <c:pt idx="3711">
                  <c:v>3.361E-7</c:v>
                </c:pt>
                <c:pt idx="3712">
                  <c:v>3.3557999999999999E-7</c:v>
                </c:pt>
                <c:pt idx="3713">
                  <c:v>3.3541000000000001E-7</c:v>
                </c:pt>
                <c:pt idx="3714">
                  <c:v>3.3480000000000001E-7</c:v>
                </c:pt>
                <c:pt idx="3715">
                  <c:v>3.3452000000000001E-7</c:v>
                </c:pt>
                <c:pt idx="3716">
                  <c:v>3.3437E-7</c:v>
                </c:pt>
                <c:pt idx="3717">
                  <c:v>3.3397000000000002E-7</c:v>
                </c:pt>
                <c:pt idx="3718">
                  <c:v>3.3339E-7</c:v>
                </c:pt>
                <c:pt idx="3719">
                  <c:v>3.3317000000000001E-7</c:v>
                </c:pt>
                <c:pt idx="3720">
                  <c:v>3.3295999999999999E-7</c:v>
                </c:pt>
                <c:pt idx="3721">
                  <c:v>3.3247000000000001E-7</c:v>
                </c:pt>
                <c:pt idx="3722">
                  <c:v>3.3221999999999999E-7</c:v>
                </c:pt>
                <c:pt idx="3723">
                  <c:v>3.3187999999999998E-7</c:v>
                </c:pt>
                <c:pt idx="3724">
                  <c:v>3.3137999999999999E-7</c:v>
                </c:pt>
                <c:pt idx="3725">
                  <c:v>3.312E-7</c:v>
                </c:pt>
                <c:pt idx="3726">
                  <c:v>3.3076999999999999E-7</c:v>
                </c:pt>
                <c:pt idx="3727">
                  <c:v>3.3046000000000001E-7</c:v>
                </c:pt>
                <c:pt idx="3728">
                  <c:v>3.3000999999999998E-7</c:v>
                </c:pt>
                <c:pt idx="3729">
                  <c:v>3.2964000000000003E-7</c:v>
                </c:pt>
                <c:pt idx="3730">
                  <c:v>3.2930000000000002E-7</c:v>
                </c:pt>
                <c:pt idx="3731">
                  <c:v>3.2893999999999998E-7</c:v>
                </c:pt>
                <c:pt idx="3732">
                  <c:v>3.2871999999999999E-7</c:v>
                </c:pt>
                <c:pt idx="3733">
                  <c:v>3.2835E-7</c:v>
                </c:pt>
                <c:pt idx="3734">
                  <c:v>3.2813999999999997E-7</c:v>
                </c:pt>
                <c:pt idx="3735">
                  <c:v>3.277E-7</c:v>
                </c:pt>
                <c:pt idx="3736">
                  <c:v>3.2734000000000002E-7</c:v>
                </c:pt>
                <c:pt idx="3737">
                  <c:v>3.2682000000000001E-7</c:v>
                </c:pt>
                <c:pt idx="3738">
                  <c:v>3.2671000000000004E-7</c:v>
                </c:pt>
                <c:pt idx="3739">
                  <c:v>3.2634E-7</c:v>
                </c:pt>
                <c:pt idx="3740">
                  <c:v>3.2590000000000003E-7</c:v>
                </c:pt>
                <c:pt idx="3741">
                  <c:v>3.2544999999999999E-7</c:v>
                </c:pt>
                <c:pt idx="3742">
                  <c:v>3.2523000000000001E-7</c:v>
                </c:pt>
                <c:pt idx="3743">
                  <c:v>3.249E-7</c:v>
                </c:pt>
                <c:pt idx="3744">
                  <c:v>3.2462E-7</c:v>
                </c:pt>
                <c:pt idx="3745">
                  <c:v>3.2429999999999996E-7</c:v>
                </c:pt>
                <c:pt idx="3746">
                  <c:v>3.2388999999999997E-7</c:v>
                </c:pt>
                <c:pt idx="3747">
                  <c:v>3.2361000000000002E-7</c:v>
                </c:pt>
                <c:pt idx="3748">
                  <c:v>3.2313000000000001E-7</c:v>
                </c:pt>
                <c:pt idx="3749">
                  <c:v>3.2284E-7</c:v>
                </c:pt>
                <c:pt idx="3750">
                  <c:v>3.2268999999999999E-7</c:v>
                </c:pt>
                <c:pt idx="3751">
                  <c:v>3.2210000000000001E-7</c:v>
                </c:pt>
                <c:pt idx="3752">
                  <c:v>3.2184999999999999E-7</c:v>
                </c:pt>
                <c:pt idx="3753">
                  <c:v>3.2142999999999999E-7</c:v>
                </c:pt>
                <c:pt idx="3754">
                  <c:v>3.2108000000000001E-7</c:v>
                </c:pt>
                <c:pt idx="3755">
                  <c:v>3.2086999999999999E-7</c:v>
                </c:pt>
                <c:pt idx="3756">
                  <c:v>3.2044000000000003E-7</c:v>
                </c:pt>
                <c:pt idx="3757">
                  <c:v>3.2004E-7</c:v>
                </c:pt>
                <c:pt idx="3758">
                  <c:v>3.1963999999999997E-7</c:v>
                </c:pt>
                <c:pt idx="3759">
                  <c:v>3.1963000000000001E-7</c:v>
                </c:pt>
                <c:pt idx="3760">
                  <c:v>3.1907000000000001E-7</c:v>
                </c:pt>
                <c:pt idx="3761">
                  <c:v>3.1876999999999999E-7</c:v>
                </c:pt>
                <c:pt idx="3762">
                  <c:v>3.1848999999999999E-7</c:v>
                </c:pt>
                <c:pt idx="3763">
                  <c:v>3.1803E-7</c:v>
                </c:pt>
                <c:pt idx="3764">
                  <c:v>3.1775E-7</c:v>
                </c:pt>
                <c:pt idx="3765">
                  <c:v>3.1743E-7</c:v>
                </c:pt>
                <c:pt idx="3766">
                  <c:v>3.1694999999999999E-7</c:v>
                </c:pt>
                <c:pt idx="3767">
                  <c:v>3.1665999999999998E-7</c:v>
                </c:pt>
                <c:pt idx="3768">
                  <c:v>3.1656000000000002E-7</c:v>
                </c:pt>
                <c:pt idx="3769">
                  <c:v>3.1603999999999996E-7</c:v>
                </c:pt>
                <c:pt idx="3770">
                  <c:v>3.1576999999999997E-7</c:v>
                </c:pt>
                <c:pt idx="3771">
                  <c:v>3.1534000000000002E-7</c:v>
                </c:pt>
                <c:pt idx="3772">
                  <c:v>3.1509E-7</c:v>
                </c:pt>
                <c:pt idx="3773">
                  <c:v>3.1488999999999998E-7</c:v>
                </c:pt>
                <c:pt idx="3774">
                  <c:v>3.1442999999999999E-7</c:v>
                </c:pt>
                <c:pt idx="3775">
                  <c:v>3.1417000000000001E-7</c:v>
                </c:pt>
                <c:pt idx="3776">
                  <c:v>3.1375999999999997E-7</c:v>
                </c:pt>
                <c:pt idx="3777">
                  <c:v>3.1356999999999997E-7</c:v>
                </c:pt>
                <c:pt idx="3778">
                  <c:v>3.1310000000000002E-7</c:v>
                </c:pt>
                <c:pt idx="3779">
                  <c:v>3.1273000000000002E-7</c:v>
                </c:pt>
                <c:pt idx="3780">
                  <c:v>3.1242000000000004E-7</c:v>
                </c:pt>
                <c:pt idx="3781">
                  <c:v>3.122E-7</c:v>
                </c:pt>
                <c:pt idx="3782">
                  <c:v>3.1170000000000002E-7</c:v>
                </c:pt>
                <c:pt idx="3783">
                  <c:v>3.1154E-7</c:v>
                </c:pt>
                <c:pt idx="3784">
                  <c:v>3.1101999999999999E-7</c:v>
                </c:pt>
                <c:pt idx="3785">
                  <c:v>3.1094999999999996E-7</c:v>
                </c:pt>
                <c:pt idx="3786">
                  <c:v>3.1044000000000002E-7</c:v>
                </c:pt>
                <c:pt idx="3787">
                  <c:v>3.1017000000000003E-7</c:v>
                </c:pt>
                <c:pt idx="3788">
                  <c:v>3.0980999999999999E-7</c:v>
                </c:pt>
                <c:pt idx="3789">
                  <c:v>3.0950000000000001E-7</c:v>
                </c:pt>
                <c:pt idx="3790">
                  <c:v>3.0902999999999996E-7</c:v>
                </c:pt>
                <c:pt idx="3791">
                  <c:v>3.0872000000000003E-7</c:v>
                </c:pt>
                <c:pt idx="3792">
                  <c:v>3.0835999999999999E-7</c:v>
                </c:pt>
                <c:pt idx="3793">
                  <c:v>3.0796999999999997E-7</c:v>
                </c:pt>
                <c:pt idx="3794">
                  <c:v>3.079E-7</c:v>
                </c:pt>
                <c:pt idx="3795">
                  <c:v>3.0777000000000001E-7</c:v>
                </c:pt>
                <c:pt idx="3796">
                  <c:v>3.0721000000000001E-7</c:v>
                </c:pt>
                <c:pt idx="3797">
                  <c:v>3.0683E-7</c:v>
                </c:pt>
                <c:pt idx="3798">
                  <c:v>3.0644000000000004E-7</c:v>
                </c:pt>
                <c:pt idx="3799">
                  <c:v>3.0623999999999997E-7</c:v>
                </c:pt>
                <c:pt idx="3800">
                  <c:v>3.0599999999999996E-7</c:v>
                </c:pt>
                <c:pt idx="3801">
                  <c:v>3.0560999999999999E-7</c:v>
                </c:pt>
                <c:pt idx="3802">
                  <c:v>3.0519E-7</c:v>
                </c:pt>
                <c:pt idx="3803">
                  <c:v>3.0498999999999998E-7</c:v>
                </c:pt>
                <c:pt idx="3804">
                  <c:v>3.0483000000000001E-7</c:v>
                </c:pt>
                <c:pt idx="3805">
                  <c:v>3.0421E-7</c:v>
                </c:pt>
                <c:pt idx="3806">
                  <c:v>3.0399000000000001E-7</c:v>
                </c:pt>
                <c:pt idx="3807">
                  <c:v>3.0366000000000001E-7</c:v>
                </c:pt>
                <c:pt idx="3808">
                  <c:v>3.0328E-7</c:v>
                </c:pt>
                <c:pt idx="3809">
                  <c:v>3.0301999999999997E-7</c:v>
                </c:pt>
                <c:pt idx="3810">
                  <c:v>3.0256999999999999E-7</c:v>
                </c:pt>
                <c:pt idx="3811">
                  <c:v>3.0236999999999997E-7</c:v>
                </c:pt>
                <c:pt idx="3812">
                  <c:v>3.0209999999999999E-7</c:v>
                </c:pt>
                <c:pt idx="3813">
                  <c:v>3.0161000000000001E-7</c:v>
                </c:pt>
                <c:pt idx="3814">
                  <c:v>3.0157000000000002E-7</c:v>
                </c:pt>
                <c:pt idx="3815">
                  <c:v>3.0102000000000003E-7</c:v>
                </c:pt>
                <c:pt idx="3816">
                  <c:v>3.009E-7</c:v>
                </c:pt>
                <c:pt idx="3817">
                  <c:v>3.0025000000000001E-7</c:v>
                </c:pt>
                <c:pt idx="3818">
                  <c:v>3.0006999999999996E-7</c:v>
                </c:pt>
                <c:pt idx="3819">
                  <c:v>2.9991000000000004E-7</c:v>
                </c:pt>
                <c:pt idx="3820">
                  <c:v>2.9945E-7</c:v>
                </c:pt>
                <c:pt idx="3821">
                  <c:v>2.9922E-7</c:v>
                </c:pt>
                <c:pt idx="3822">
                  <c:v>2.9864999999999999E-7</c:v>
                </c:pt>
                <c:pt idx="3823">
                  <c:v>2.9864999999999999E-7</c:v>
                </c:pt>
                <c:pt idx="3824">
                  <c:v>2.9827999999999999E-7</c:v>
                </c:pt>
                <c:pt idx="3825">
                  <c:v>2.9799000000000004E-7</c:v>
                </c:pt>
                <c:pt idx="3826">
                  <c:v>2.9759000000000001E-7</c:v>
                </c:pt>
                <c:pt idx="3827">
                  <c:v>2.9723000000000002E-7</c:v>
                </c:pt>
                <c:pt idx="3828">
                  <c:v>2.9694999999999997E-7</c:v>
                </c:pt>
                <c:pt idx="3829">
                  <c:v>2.9662999999999998E-7</c:v>
                </c:pt>
                <c:pt idx="3830">
                  <c:v>2.9618E-7</c:v>
                </c:pt>
                <c:pt idx="3831">
                  <c:v>2.9588000000000003E-7</c:v>
                </c:pt>
                <c:pt idx="3832">
                  <c:v>2.9554000000000001E-7</c:v>
                </c:pt>
                <c:pt idx="3833">
                  <c:v>2.9537999999999999E-7</c:v>
                </c:pt>
                <c:pt idx="3834">
                  <c:v>2.9537000000000003E-7</c:v>
                </c:pt>
                <c:pt idx="3835">
                  <c:v>2.9478E-7</c:v>
                </c:pt>
                <c:pt idx="3836">
                  <c:v>2.9434000000000003E-7</c:v>
                </c:pt>
                <c:pt idx="3837">
                  <c:v>2.9413E-7</c:v>
                </c:pt>
                <c:pt idx="3838">
                  <c:v>2.9374000000000003E-7</c:v>
                </c:pt>
                <c:pt idx="3839">
                  <c:v>2.9344000000000001E-7</c:v>
                </c:pt>
                <c:pt idx="3840">
                  <c:v>2.9304000000000004E-7</c:v>
                </c:pt>
                <c:pt idx="3841">
                  <c:v>2.9283000000000001E-7</c:v>
                </c:pt>
                <c:pt idx="3842">
                  <c:v>2.9247999999999998E-7</c:v>
                </c:pt>
                <c:pt idx="3843">
                  <c:v>2.9244000000000004E-7</c:v>
                </c:pt>
                <c:pt idx="3844">
                  <c:v>2.9209000000000002E-7</c:v>
                </c:pt>
                <c:pt idx="3845">
                  <c:v>2.9182000000000003E-7</c:v>
                </c:pt>
                <c:pt idx="3846">
                  <c:v>2.9134000000000001E-7</c:v>
                </c:pt>
                <c:pt idx="3847">
                  <c:v>2.9108999999999999E-7</c:v>
                </c:pt>
                <c:pt idx="3848">
                  <c:v>2.9070999999999999E-7</c:v>
                </c:pt>
                <c:pt idx="3849">
                  <c:v>2.9044E-7</c:v>
                </c:pt>
                <c:pt idx="3850">
                  <c:v>2.9018000000000002E-7</c:v>
                </c:pt>
                <c:pt idx="3851">
                  <c:v>2.8979E-7</c:v>
                </c:pt>
                <c:pt idx="3852">
                  <c:v>2.8933000000000001E-7</c:v>
                </c:pt>
                <c:pt idx="3853">
                  <c:v>2.8930000000000003E-7</c:v>
                </c:pt>
                <c:pt idx="3854">
                  <c:v>2.8884000000000004E-7</c:v>
                </c:pt>
                <c:pt idx="3855">
                  <c:v>2.8853E-7</c:v>
                </c:pt>
                <c:pt idx="3856">
                  <c:v>2.8813999999999998E-7</c:v>
                </c:pt>
                <c:pt idx="3857">
                  <c:v>2.8795999999999999E-7</c:v>
                </c:pt>
                <c:pt idx="3858">
                  <c:v>2.8767999999999999E-7</c:v>
                </c:pt>
                <c:pt idx="3859">
                  <c:v>2.8741E-7</c:v>
                </c:pt>
                <c:pt idx="3860">
                  <c:v>2.8699E-7</c:v>
                </c:pt>
                <c:pt idx="3861">
                  <c:v>2.8661E-7</c:v>
                </c:pt>
                <c:pt idx="3862">
                  <c:v>2.8643E-7</c:v>
                </c:pt>
                <c:pt idx="3863">
                  <c:v>2.8619E-7</c:v>
                </c:pt>
                <c:pt idx="3864">
                  <c:v>2.8573E-7</c:v>
                </c:pt>
                <c:pt idx="3865">
                  <c:v>2.8531000000000001E-7</c:v>
                </c:pt>
                <c:pt idx="3866">
                  <c:v>2.8503999999999996E-7</c:v>
                </c:pt>
                <c:pt idx="3867">
                  <c:v>2.8479E-7</c:v>
                </c:pt>
                <c:pt idx="3868">
                  <c:v>2.8451E-7</c:v>
                </c:pt>
                <c:pt idx="3869">
                  <c:v>2.8407999999999999E-7</c:v>
                </c:pt>
                <c:pt idx="3870">
                  <c:v>2.8403999999999999E-7</c:v>
                </c:pt>
                <c:pt idx="3871">
                  <c:v>2.8383999999999998E-7</c:v>
                </c:pt>
                <c:pt idx="3872">
                  <c:v>2.8332999999999998E-7</c:v>
                </c:pt>
                <c:pt idx="3873">
                  <c:v>2.8325E-7</c:v>
                </c:pt>
                <c:pt idx="3874">
                  <c:v>2.8272000000000003E-7</c:v>
                </c:pt>
                <c:pt idx="3875">
                  <c:v>2.8229999999999998E-7</c:v>
                </c:pt>
                <c:pt idx="3876">
                  <c:v>2.8223000000000001E-7</c:v>
                </c:pt>
                <c:pt idx="3877">
                  <c:v>2.8192000000000003E-7</c:v>
                </c:pt>
                <c:pt idx="3878">
                  <c:v>2.8183000000000003E-7</c:v>
                </c:pt>
                <c:pt idx="3879">
                  <c:v>2.8135999999999997E-7</c:v>
                </c:pt>
                <c:pt idx="3880">
                  <c:v>2.8084999999999998E-7</c:v>
                </c:pt>
                <c:pt idx="3881">
                  <c:v>2.8070999999999998E-7</c:v>
                </c:pt>
                <c:pt idx="3882">
                  <c:v>2.8034999999999999E-7</c:v>
                </c:pt>
                <c:pt idx="3883">
                  <c:v>2.8015000000000003E-7</c:v>
                </c:pt>
                <c:pt idx="3884">
                  <c:v>2.7976000000000001E-7</c:v>
                </c:pt>
                <c:pt idx="3885">
                  <c:v>2.7958999999999998E-7</c:v>
                </c:pt>
                <c:pt idx="3886">
                  <c:v>2.7935000000000002E-7</c:v>
                </c:pt>
                <c:pt idx="3887">
                  <c:v>2.7900999999999996E-7</c:v>
                </c:pt>
                <c:pt idx="3888">
                  <c:v>2.7866000000000003E-7</c:v>
                </c:pt>
                <c:pt idx="3889">
                  <c:v>2.7856000000000003E-7</c:v>
                </c:pt>
                <c:pt idx="3890">
                  <c:v>2.7813000000000002E-7</c:v>
                </c:pt>
                <c:pt idx="3891">
                  <c:v>2.7786999999999999E-7</c:v>
                </c:pt>
                <c:pt idx="3892">
                  <c:v>2.7744999999999999E-7</c:v>
                </c:pt>
                <c:pt idx="3893">
                  <c:v>2.7726999999999999E-7</c:v>
                </c:pt>
                <c:pt idx="3894">
                  <c:v>2.7686999999999996E-7</c:v>
                </c:pt>
                <c:pt idx="3895">
                  <c:v>2.7664000000000002E-7</c:v>
                </c:pt>
                <c:pt idx="3896">
                  <c:v>2.7631000000000002E-7</c:v>
                </c:pt>
                <c:pt idx="3897">
                  <c:v>2.7612000000000001E-7</c:v>
                </c:pt>
                <c:pt idx="3898">
                  <c:v>2.7566000000000002E-7</c:v>
                </c:pt>
                <c:pt idx="3899">
                  <c:v>2.7527E-7</c:v>
                </c:pt>
                <c:pt idx="3900">
                  <c:v>2.7523000000000001E-7</c:v>
                </c:pt>
                <c:pt idx="3901">
                  <c:v>2.7482999999999998E-7</c:v>
                </c:pt>
                <c:pt idx="3902">
                  <c:v>2.7463000000000002E-7</c:v>
                </c:pt>
                <c:pt idx="3903">
                  <c:v>2.7441999999999999E-7</c:v>
                </c:pt>
                <c:pt idx="3904">
                  <c:v>2.7403999999999998E-7</c:v>
                </c:pt>
                <c:pt idx="3905">
                  <c:v>2.7357000000000003E-7</c:v>
                </c:pt>
                <c:pt idx="3906">
                  <c:v>2.7360000000000001E-7</c:v>
                </c:pt>
                <c:pt idx="3907">
                  <c:v>2.7309999999999998E-7</c:v>
                </c:pt>
                <c:pt idx="3908">
                  <c:v>2.7271000000000001E-7</c:v>
                </c:pt>
                <c:pt idx="3909">
                  <c:v>2.7280000000000001E-7</c:v>
                </c:pt>
                <c:pt idx="3910">
                  <c:v>2.7257000000000001E-7</c:v>
                </c:pt>
                <c:pt idx="3911">
                  <c:v>2.7206000000000002E-7</c:v>
                </c:pt>
                <c:pt idx="3912">
                  <c:v>2.7177999999999996E-7</c:v>
                </c:pt>
                <c:pt idx="3913">
                  <c:v>2.7154000000000001E-7</c:v>
                </c:pt>
                <c:pt idx="3914">
                  <c:v>2.7093999999999996E-7</c:v>
                </c:pt>
                <c:pt idx="3915">
                  <c:v>2.713E-7</c:v>
                </c:pt>
                <c:pt idx="3916">
                  <c:v>2.7085000000000002E-7</c:v>
                </c:pt>
                <c:pt idx="3917">
                  <c:v>2.7058999999999999E-7</c:v>
                </c:pt>
                <c:pt idx="3918">
                  <c:v>2.7028999999999997E-7</c:v>
                </c:pt>
                <c:pt idx="3919">
                  <c:v>2.6978000000000002E-7</c:v>
                </c:pt>
                <c:pt idx="3920">
                  <c:v>2.6946000000000003E-7</c:v>
                </c:pt>
                <c:pt idx="3921">
                  <c:v>2.692E-7</c:v>
                </c:pt>
                <c:pt idx="3922">
                  <c:v>2.6876000000000003E-7</c:v>
                </c:pt>
                <c:pt idx="3923">
                  <c:v>2.6881999999999999E-7</c:v>
                </c:pt>
                <c:pt idx="3924">
                  <c:v>2.6860999999999997E-7</c:v>
                </c:pt>
                <c:pt idx="3925">
                  <c:v>2.6819000000000002E-7</c:v>
                </c:pt>
                <c:pt idx="3926">
                  <c:v>2.6810999999999998E-7</c:v>
                </c:pt>
                <c:pt idx="3927">
                  <c:v>2.6773000000000003E-7</c:v>
                </c:pt>
                <c:pt idx="3928">
                  <c:v>2.6749999999999998E-7</c:v>
                </c:pt>
                <c:pt idx="3929">
                  <c:v>2.6696E-7</c:v>
                </c:pt>
                <c:pt idx="3930">
                  <c:v>2.6702000000000002E-7</c:v>
                </c:pt>
                <c:pt idx="3931">
                  <c:v>2.6678000000000001E-7</c:v>
                </c:pt>
                <c:pt idx="3932">
                  <c:v>2.6649999999999996E-7</c:v>
                </c:pt>
                <c:pt idx="3933">
                  <c:v>2.6605000000000003E-7</c:v>
                </c:pt>
                <c:pt idx="3934">
                  <c:v>2.6607E-7</c:v>
                </c:pt>
                <c:pt idx="3935">
                  <c:v>2.6580000000000001E-7</c:v>
                </c:pt>
                <c:pt idx="3936">
                  <c:v>2.6505999999999997E-7</c:v>
                </c:pt>
                <c:pt idx="3937">
                  <c:v>2.6502999999999998E-7</c:v>
                </c:pt>
                <c:pt idx="3938">
                  <c:v>2.6518E-7</c:v>
                </c:pt>
                <c:pt idx="3939">
                  <c:v>2.6456999999999999E-7</c:v>
                </c:pt>
                <c:pt idx="3940">
                  <c:v>2.6402E-7</c:v>
                </c:pt>
                <c:pt idx="3941">
                  <c:v>2.6409999999999999E-7</c:v>
                </c:pt>
                <c:pt idx="3942">
                  <c:v>2.6389999999999997E-7</c:v>
                </c:pt>
                <c:pt idx="3943">
                  <c:v>2.6339999999999999E-7</c:v>
                </c:pt>
                <c:pt idx="3944">
                  <c:v>2.6322E-7</c:v>
                </c:pt>
                <c:pt idx="3945">
                  <c:v>2.6322E-7</c:v>
                </c:pt>
                <c:pt idx="3946">
                  <c:v>2.6271E-7</c:v>
                </c:pt>
                <c:pt idx="3947">
                  <c:v>2.6266E-7</c:v>
                </c:pt>
                <c:pt idx="3948">
                  <c:v>2.6224E-7</c:v>
                </c:pt>
                <c:pt idx="3949">
                  <c:v>2.6183000000000001E-7</c:v>
                </c:pt>
                <c:pt idx="3950">
                  <c:v>2.6193000000000002E-7</c:v>
                </c:pt>
                <c:pt idx="3951">
                  <c:v>2.6142000000000002E-7</c:v>
                </c:pt>
                <c:pt idx="3952">
                  <c:v>2.6129999999999999E-7</c:v>
                </c:pt>
                <c:pt idx="3953">
                  <c:v>2.6055000000000004E-7</c:v>
                </c:pt>
                <c:pt idx="3954">
                  <c:v>2.6055000000000004E-7</c:v>
                </c:pt>
                <c:pt idx="3955">
                  <c:v>2.6044999999999998E-7</c:v>
                </c:pt>
                <c:pt idx="3956">
                  <c:v>2.6015999999999997E-7</c:v>
                </c:pt>
                <c:pt idx="3957">
                  <c:v>2.5993999999999998E-7</c:v>
                </c:pt>
                <c:pt idx="3958">
                  <c:v>2.5972E-7</c:v>
                </c:pt>
                <c:pt idx="3959">
                  <c:v>2.5937000000000003E-7</c:v>
                </c:pt>
                <c:pt idx="3960">
                  <c:v>2.5899999999999998E-7</c:v>
                </c:pt>
                <c:pt idx="3961">
                  <c:v>2.5882000000000004E-7</c:v>
                </c:pt>
                <c:pt idx="3962">
                  <c:v>2.5853999999999998E-7</c:v>
                </c:pt>
                <c:pt idx="3963">
                  <c:v>2.5832E-7</c:v>
                </c:pt>
                <c:pt idx="3964">
                  <c:v>2.5771E-7</c:v>
                </c:pt>
                <c:pt idx="3965">
                  <c:v>2.5779999999999999E-7</c:v>
                </c:pt>
                <c:pt idx="3966">
                  <c:v>2.5758999999999997E-7</c:v>
                </c:pt>
                <c:pt idx="3967">
                  <c:v>2.5726999999999997E-7</c:v>
                </c:pt>
                <c:pt idx="3968">
                  <c:v>2.5674999999999997E-7</c:v>
                </c:pt>
                <c:pt idx="3969">
                  <c:v>2.5693999999999997E-7</c:v>
                </c:pt>
                <c:pt idx="3970">
                  <c:v>2.5628000000000002E-7</c:v>
                </c:pt>
                <c:pt idx="3971">
                  <c:v>2.5592000000000003E-7</c:v>
                </c:pt>
                <c:pt idx="3972">
                  <c:v>2.5565000000000004E-7</c:v>
                </c:pt>
                <c:pt idx="3973">
                  <c:v>2.5536999999999999E-7</c:v>
                </c:pt>
                <c:pt idx="3974">
                  <c:v>2.5499999999999999E-7</c:v>
                </c:pt>
                <c:pt idx="3975">
                  <c:v>2.5496E-7</c:v>
                </c:pt>
                <c:pt idx="3976">
                  <c:v>2.5475999999999999E-7</c:v>
                </c:pt>
                <c:pt idx="3977">
                  <c:v>2.5460000000000002E-7</c:v>
                </c:pt>
                <c:pt idx="3978">
                  <c:v>2.5409999999999998E-7</c:v>
                </c:pt>
                <c:pt idx="3979">
                  <c:v>2.5376999999999998E-7</c:v>
                </c:pt>
                <c:pt idx="3980">
                  <c:v>2.5366999999999997E-7</c:v>
                </c:pt>
                <c:pt idx="3981">
                  <c:v>2.5340999999999999E-7</c:v>
                </c:pt>
                <c:pt idx="3982">
                  <c:v>2.5284999999999999E-7</c:v>
                </c:pt>
                <c:pt idx="3983">
                  <c:v>2.5260999999999998E-7</c:v>
                </c:pt>
                <c:pt idx="3984">
                  <c:v>2.5254000000000001E-7</c:v>
                </c:pt>
                <c:pt idx="3985">
                  <c:v>2.5198999999999997E-7</c:v>
                </c:pt>
                <c:pt idx="3986">
                  <c:v>2.5165999999999997E-7</c:v>
                </c:pt>
                <c:pt idx="3987">
                  <c:v>2.5148999999999998E-7</c:v>
                </c:pt>
                <c:pt idx="3988">
                  <c:v>2.5123000000000001E-7</c:v>
                </c:pt>
                <c:pt idx="3989">
                  <c:v>2.5095999999999997E-7</c:v>
                </c:pt>
                <c:pt idx="3990">
                  <c:v>2.5085E-7</c:v>
                </c:pt>
                <c:pt idx="3991">
                  <c:v>2.5041999999999999E-7</c:v>
                </c:pt>
                <c:pt idx="3992">
                  <c:v>2.5024E-7</c:v>
                </c:pt>
                <c:pt idx="3993">
                  <c:v>2.4984999999999998E-7</c:v>
                </c:pt>
                <c:pt idx="3994">
                  <c:v>2.4956000000000002E-7</c:v>
                </c:pt>
                <c:pt idx="3995">
                  <c:v>2.4914000000000002E-7</c:v>
                </c:pt>
                <c:pt idx="3996">
                  <c:v>2.4896999999999999E-7</c:v>
                </c:pt>
                <c:pt idx="3997">
                  <c:v>2.4864999999999999E-7</c:v>
                </c:pt>
                <c:pt idx="3998">
                  <c:v>2.4830000000000002E-7</c:v>
                </c:pt>
                <c:pt idx="3999">
                  <c:v>2.4836999999999999E-7</c:v>
                </c:pt>
                <c:pt idx="4000">
                  <c:v>2.4783000000000002E-7</c:v>
                </c:pt>
                <c:pt idx="4001">
                  <c:v>2.4746999999999998E-7</c:v>
                </c:pt>
                <c:pt idx="4002">
                  <c:v>2.4728999999999999E-7</c:v>
                </c:pt>
                <c:pt idx="4003">
                  <c:v>2.4723000000000002E-7</c:v>
                </c:pt>
                <c:pt idx="4004">
                  <c:v>2.4688E-7</c:v>
                </c:pt>
                <c:pt idx="4005">
                  <c:v>2.466E-7</c:v>
                </c:pt>
                <c:pt idx="4006">
                  <c:v>2.4629999999999998E-7</c:v>
                </c:pt>
                <c:pt idx="4007">
                  <c:v>2.4604E-7</c:v>
                </c:pt>
                <c:pt idx="4008">
                  <c:v>2.4573000000000002E-7</c:v>
                </c:pt>
                <c:pt idx="4009">
                  <c:v>2.4537999999999999E-7</c:v>
                </c:pt>
                <c:pt idx="4010">
                  <c:v>2.4502999999999996E-7</c:v>
                </c:pt>
                <c:pt idx="4011">
                  <c:v>2.4483E-7</c:v>
                </c:pt>
                <c:pt idx="4012">
                  <c:v>2.4453999999999999E-7</c:v>
                </c:pt>
                <c:pt idx="4013">
                  <c:v>2.4432000000000001E-7</c:v>
                </c:pt>
                <c:pt idx="4014">
                  <c:v>2.4401000000000003E-7</c:v>
                </c:pt>
                <c:pt idx="4015">
                  <c:v>2.4362000000000001E-7</c:v>
                </c:pt>
                <c:pt idx="4016">
                  <c:v>2.4348999999999997E-7</c:v>
                </c:pt>
                <c:pt idx="4017">
                  <c:v>2.4325000000000001E-7</c:v>
                </c:pt>
                <c:pt idx="4018">
                  <c:v>2.4288000000000001E-7</c:v>
                </c:pt>
                <c:pt idx="4019">
                  <c:v>2.4252000000000003E-7</c:v>
                </c:pt>
                <c:pt idx="4020">
                  <c:v>2.4232000000000002E-7</c:v>
                </c:pt>
                <c:pt idx="4021">
                  <c:v>2.4228999999999998E-7</c:v>
                </c:pt>
                <c:pt idx="4022">
                  <c:v>2.4171000000000001E-7</c:v>
                </c:pt>
                <c:pt idx="4023">
                  <c:v>2.4147E-7</c:v>
                </c:pt>
                <c:pt idx="4024">
                  <c:v>2.4112999999999999E-7</c:v>
                </c:pt>
                <c:pt idx="4025">
                  <c:v>2.4103000000000003E-7</c:v>
                </c:pt>
                <c:pt idx="4026">
                  <c:v>2.4065999999999999E-7</c:v>
                </c:pt>
                <c:pt idx="4027">
                  <c:v>2.4042999999999999E-7</c:v>
                </c:pt>
                <c:pt idx="4028">
                  <c:v>2.4028000000000003E-7</c:v>
                </c:pt>
                <c:pt idx="4029">
                  <c:v>2.3986999999999999E-7</c:v>
                </c:pt>
                <c:pt idx="4030">
                  <c:v>2.3958999999999999E-7</c:v>
                </c:pt>
                <c:pt idx="4031">
                  <c:v>2.3928999999999997E-7</c:v>
                </c:pt>
                <c:pt idx="4032">
                  <c:v>2.3904E-7</c:v>
                </c:pt>
                <c:pt idx="4033">
                  <c:v>2.3878999999999998E-7</c:v>
                </c:pt>
                <c:pt idx="4034">
                  <c:v>2.3868999999999998E-7</c:v>
                </c:pt>
                <c:pt idx="4035">
                  <c:v>2.3839000000000001E-7</c:v>
                </c:pt>
                <c:pt idx="4036">
                  <c:v>2.3776000000000001E-7</c:v>
                </c:pt>
                <c:pt idx="4037">
                  <c:v>2.3771E-7</c:v>
                </c:pt>
                <c:pt idx="4038">
                  <c:v>2.3731E-7</c:v>
                </c:pt>
                <c:pt idx="4039">
                  <c:v>2.3708999999999999E-7</c:v>
                </c:pt>
                <c:pt idx="4040">
                  <c:v>2.3678000000000003E-7</c:v>
                </c:pt>
                <c:pt idx="4041">
                  <c:v>2.3670000000000002E-7</c:v>
                </c:pt>
                <c:pt idx="4042">
                  <c:v>2.3628E-7</c:v>
                </c:pt>
                <c:pt idx="4043">
                  <c:v>2.3590999999999997E-7</c:v>
                </c:pt>
                <c:pt idx="4044">
                  <c:v>2.3577E-7</c:v>
                </c:pt>
                <c:pt idx="4045">
                  <c:v>2.3549999999999998E-7</c:v>
                </c:pt>
                <c:pt idx="4046">
                  <c:v>2.3528E-7</c:v>
                </c:pt>
                <c:pt idx="4047">
                  <c:v>2.3503000000000001E-7</c:v>
                </c:pt>
                <c:pt idx="4048">
                  <c:v>2.3463E-7</c:v>
                </c:pt>
                <c:pt idx="4049">
                  <c:v>2.3443000000000002E-7</c:v>
                </c:pt>
                <c:pt idx="4050">
                  <c:v>2.3411999999999998E-7</c:v>
                </c:pt>
                <c:pt idx="4051">
                  <c:v>2.3402000000000003E-7</c:v>
                </c:pt>
                <c:pt idx="4052">
                  <c:v>2.3386E-7</c:v>
                </c:pt>
                <c:pt idx="4053">
                  <c:v>2.3335000000000001E-7</c:v>
                </c:pt>
                <c:pt idx="4054">
                  <c:v>2.3314999999999999E-7</c:v>
                </c:pt>
                <c:pt idx="4055">
                  <c:v>2.3268999999999997E-7</c:v>
                </c:pt>
                <c:pt idx="4056">
                  <c:v>2.3262999999999999E-7</c:v>
                </c:pt>
                <c:pt idx="4057">
                  <c:v>2.3232000000000001E-7</c:v>
                </c:pt>
                <c:pt idx="4058">
                  <c:v>2.3202000000000001E-7</c:v>
                </c:pt>
                <c:pt idx="4059">
                  <c:v>2.3180000000000002E-7</c:v>
                </c:pt>
                <c:pt idx="4060">
                  <c:v>2.3129E-7</c:v>
                </c:pt>
                <c:pt idx="4061">
                  <c:v>2.3116000000000001E-7</c:v>
                </c:pt>
                <c:pt idx="4062">
                  <c:v>2.3081999999999997E-7</c:v>
                </c:pt>
                <c:pt idx="4063">
                  <c:v>2.3068E-7</c:v>
                </c:pt>
                <c:pt idx="4064">
                  <c:v>2.3040999999999998E-7</c:v>
                </c:pt>
                <c:pt idx="4065">
                  <c:v>2.3023000000000002E-7</c:v>
                </c:pt>
                <c:pt idx="4066">
                  <c:v>2.2991999999999998E-7</c:v>
                </c:pt>
                <c:pt idx="4067">
                  <c:v>2.2969000000000001E-7</c:v>
                </c:pt>
                <c:pt idx="4068">
                  <c:v>2.2948000000000001E-7</c:v>
                </c:pt>
                <c:pt idx="4069">
                  <c:v>2.2934000000000001E-7</c:v>
                </c:pt>
                <c:pt idx="4070">
                  <c:v>2.2875999999999999E-7</c:v>
                </c:pt>
                <c:pt idx="4071">
                  <c:v>2.2856E-7</c:v>
                </c:pt>
                <c:pt idx="4072">
                  <c:v>2.2840000000000001E-7</c:v>
                </c:pt>
                <c:pt idx="4073">
                  <c:v>2.2788999999999998E-7</c:v>
                </c:pt>
                <c:pt idx="4074">
                  <c:v>2.2797999999999998E-7</c:v>
                </c:pt>
                <c:pt idx="4075">
                  <c:v>2.2747000000000001E-7</c:v>
                </c:pt>
                <c:pt idx="4076">
                  <c:v>2.2716E-7</c:v>
                </c:pt>
                <c:pt idx="4077">
                  <c:v>2.2710999999999997E-7</c:v>
                </c:pt>
                <c:pt idx="4078">
                  <c:v>2.2663000000000001E-7</c:v>
                </c:pt>
                <c:pt idx="4079">
                  <c:v>2.2656999999999997E-7</c:v>
                </c:pt>
                <c:pt idx="4080">
                  <c:v>2.2617000000000002E-7</c:v>
                </c:pt>
                <c:pt idx="4081">
                  <c:v>2.2591999999999997E-7</c:v>
                </c:pt>
                <c:pt idx="4082">
                  <c:v>2.2574000000000001E-7</c:v>
                </c:pt>
                <c:pt idx="4083">
                  <c:v>2.2542000000000002E-7</c:v>
                </c:pt>
                <c:pt idx="4084">
                  <c:v>2.2539999999999999E-7</c:v>
                </c:pt>
                <c:pt idx="4085">
                  <c:v>2.2496E-7</c:v>
                </c:pt>
                <c:pt idx="4086">
                  <c:v>2.2468000000000002E-7</c:v>
                </c:pt>
                <c:pt idx="4087">
                  <c:v>2.2436999999999999E-7</c:v>
                </c:pt>
                <c:pt idx="4088">
                  <c:v>2.2422999999999999E-7</c:v>
                </c:pt>
                <c:pt idx="4089">
                  <c:v>2.2385999999999999E-7</c:v>
                </c:pt>
                <c:pt idx="4090">
                  <c:v>2.2366999999999999E-7</c:v>
                </c:pt>
                <c:pt idx="4091">
                  <c:v>2.2357000000000001E-7</c:v>
                </c:pt>
                <c:pt idx="4092">
                  <c:v>2.2315999999999999E-7</c:v>
                </c:pt>
                <c:pt idx="4093">
                  <c:v>2.2301000000000001E-7</c:v>
                </c:pt>
                <c:pt idx="4094">
                  <c:v>2.2279E-7</c:v>
                </c:pt>
                <c:pt idx="4095">
                  <c:v>2.2247000000000001E-7</c:v>
                </c:pt>
                <c:pt idx="4096">
                  <c:v>2.2212999999999999E-7</c:v>
                </c:pt>
                <c:pt idx="4097">
                  <c:v>2.2192000000000002E-7</c:v>
                </c:pt>
                <c:pt idx="4098">
                  <c:v>2.2165999999999999E-7</c:v>
                </c:pt>
                <c:pt idx="4099">
                  <c:v>2.2165999999999999E-7</c:v>
                </c:pt>
                <c:pt idx="4100">
                  <c:v>2.2127000000000002E-7</c:v>
                </c:pt>
                <c:pt idx="4101">
                  <c:v>2.2078000000000002E-7</c:v>
                </c:pt>
                <c:pt idx="4102">
                  <c:v>2.2071E-7</c:v>
                </c:pt>
                <c:pt idx="4103">
                  <c:v>2.2033000000000001E-7</c:v>
                </c:pt>
                <c:pt idx="4104">
                  <c:v>2.2012999999999997E-7</c:v>
                </c:pt>
                <c:pt idx="4105">
                  <c:v>2.2000000000000001E-7</c:v>
                </c:pt>
                <c:pt idx="4106">
                  <c:v>2.1955999999999999E-7</c:v>
                </c:pt>
                <c:pt idx="4107">
                  <c:v>2.1928999999999997E-7</c:v>
                </c:pt>
                <c:pt idx="4108">
                  <c:v>2.1894000000000003E-7</c:v>
                </c:pt>
                <c:pt idx="4109">
                  <c:v>2.1882999999999998E-7</c:v>
                </c:pt>
                <c:pt idx="4110">
                  <c:v>2.1878E-7</c:v>
                </c:pt>
                <c:pt idx="4111">
                  <c:v>2.1841000000000001E-7</c:v>
                </c:pt>
                <c:pt idx="4112">
                  <c:v>2.1816000000000002E-7</c:v>
                </c:pt>
                <c:pt idx="4113">
                  <c:v>2.1773999999999999E-7</c:v>
                </c:pt>
                <c:pt idx="4114">
                  <c:v>2.1771000000000001E-7</c:v>
                </c:pt>
                <c:pt idx="4115">
                  <c:v>2.1741999999999997E-7</c:v>
                </c:pt>
                <c:pt idx="4116">
                  <c:v>2.1722999999999999E-7</c:v>
                </c:pt>
                <c:pt idx="4117">
                  <c:v>2.1698E-7</c:v>
                </c:pt>
                <c:pt idx="4118">
                  <c:v>2.1675000000000001E-7</c:v>
                </c:pt>
                <c:pt idx="4119">
                  <c:v>2.1633999999999999E-7</c:v>
                </c:pt>
                <c:pt idx="4120">
                  <c:v>2.1603999999999999E-7</c:v>
                </c:pt>
                <c:pt idx="4121">
                  <c:v>2.1592999999999998E-7</c:v>
                </c:pt>
                <c:pt idx="4122">
                  <c:v>2.1573000000000001E-7</c:v>
                </c:pt>
                <c:pt idx="4123">
                  <c:v>2.1553000000000002E-7</c:v>
                </c:pt>
                <c:pt idx="4124">
                  <c:v>2.1507999999999999E-7</c:v>
                </c:pt>
                <c:pt idx="4125">
                  <c:v>2.1494000000000002E-7</c:v>
                </c:pt>
                <c:pt idx="4126">
                  <c:v>2.1459000000000002E-7</c:v>
                </c:pt>
                <c:pt idx="4127">
                  <c:v>2.1442000000000001E-7</c:v>
                </c:pt>
                <c:pt idx="4128">
                  <c:v>2.1424999999999998E-7</c:v>
                </c:pt>
                <c:pt idx="4129">
                  <c:v>2.1397E-7</c:v>
                </c:pt>
                <c:pt idx="4130">
                  <c:v>2.1381000000000001E-7</c:v>
                </c:pt>
                <c:pt idx="4131">
                  <c:v>2.1356000000000001E-7</c:v>
                </c:pt>
                <c:pt idx="4132">
                  <c:v>2.1335999999999997E-7</c:v>
                </c:pt>
                <c:pt idx="4133">
                  <c:v>2.1297999999999999E-7</c:v>
                </c:pt>
                <c:pt idx="4134">
                  <c:v>2.1266000000000003E-7</c:v>
                </c:pt>
                <c:pt idx="4135">
                  <c:v>2.1240999999999998E-7</c:v>
                </c:pt>
                <c:pt idx="4136">
                  <c:v>2.1232000000000001E-7</c:v>
                </c:pt>
                <c:pt idx="4137">
                  <c:v>2.1204000000000001E-7</c:v>
                </c:pt>
                <c:pt idx="4138">
                  <c:v>2.1164999999999999E-7</c:v>
                </c:pt>
                <c:pt idx="4139">
                  <c:v>2.1153000000000002E-7</c:v>
                </c:pt>
                <c:pt idx="4140">
                  <c:v>2.1132999999999997E-7</c:v>
                </c:pt>
                <c:pt idx="4141">
                  <c:v>2.1088000000000002E-7</c:v>
                </c:pt>
                <c:pt idx="4142">
                  <c:v>2.1066999999999999E-7</c:v>
                </c:pt>
                <c:pt idx="4143">
                  <c:v>2.1052000000000001E-7</c:v>
                </c:pt>
                <c:pt idx="4144">
                  <c:v>2.1023E-7</c:v>
                </c:pt>
                <c:pt idx="4145">
                  <c:v>2.1026999999999999E-7</c:v>
                </c:pt>
                <c:pt idx="4146">
                  <c:v>2.1002999999999998E-7</c:v>
                </c:pt>
                <c:pt idx="4147">
                  <c:v>2.0975999999999999E-7</c:v>
                </c:pt>
                <c:pt idx="4148">
                  <c:v>2.0944000000000003E-7</c:v>
                </c:pt>
                <c:pt idx="4149">
                  <c:v>2.0926999999999999E-7</c:v>
                </c:pt>
                <c:pt idx="4150">
                  <c:v>2.0909999999999999E-7</c:v>
                </c:pt>
                <c:pt idx="4151">
                  <c:v>2.0882000000000001E-7</c:v>
                </c:pt>
                <c:pt idx="4152">
                  <c:v>2.0866000000000002E-7</c:v>
                </c:pt>
                <c:pt idx="4153">
                  <c:v>2.0812000000000001E-7</c:v>
                </c:pt>
                <c:pt idx="4154">
                  <c:v>2.0802000000000001E-7</c:v>
                </c:pt>
                <c:pt idx="4155">
                  <c:v>2.0795999999999999E-7</c:v>
                </c:pt>
                <c:pt idx="4156">
                  <c:v>2.0742999999999997E-7</c:v>
                </c:pt>
                <c:pt idx="4157">
                  <c:v>2.0729E-7</c:v>
                </c:pt>
                <c:pt idx="4158">
                  <c:v>2.0706E-7</c:v>
                </c:pt>
                <c:pt idx="4159">
                  <c:v>2.0689E-7</c:v>
                </c:pt>
                <c:pt idx="4160">
                  <c:v>2.0644000000000001E-7</c:v>
                </c:pt>
                <c:pt idx="4161">
                  <c:v>2.0638000000000003E-7</c:v>
                </c:pt>
                <c:pt idx="4162">
                  <c:v>2.0593999999999998E-7</c:v>
                </c:pt>
                <c:pt idx="4163">
                  <c:v>2.058E-7</c:v>
                </c:pt>
                <c:pt idx="4164">
                  <c:v>2.0565000000000002E-7</c:v>
                </c:pt>
                <c:pt idx="4165">
                  <c:v>2.0568E-7</c:v>
                </c:pt>
                <c:pt idx="4166">
                  <c:v>2.0501999999999999E-7</c:v>
                </c:pt>
                <c:pt idx="4167">
                  <c:v>2.0496999999999999E-7</c:v>
                </c:pt>
                <c:pt idx="4168">
                  <c:v>2.0468E-7</c:v>
                </c:pt>
                <c:pt idx="4169">
                  <c:v>2.0436000000000001E-7</c:v>
                </c:pt>
                <c:pt idx="4170">
                  <c:v>2.0442E-7</c:v>
                </c:pt>
                <c:pt idx="4171">
                  <c:v>2.0382000000000001E-7</c:v>
                </c:pt>
                <c:pt idx="4172">
                  <c:v>2.0390999999999998E-7</c:v>
                </c:pt>
                <c:pt idx="4173">
                  <c:v>2.0368000000000001E-7</c:v>
                </c:pt>
                <c:pt idx="4174">
                  <c:v>2.0332000000000002E-7</c:v>
                </c:pt>
                <c:pt idx="4175">
                  <c:v>2.0306999999999998E-7</c:v>
                </c:pt>
                <c:pt idx="4176">
                  <c:v>2.0289000000000001E-7</c:v>
                </c:pt>
                <c:pt idx="4177">
                  <c:v>2.0270000000000001E-7</c:v>
                </c:pt>
                <c:pt idx="4178">
                  <c:v>2.0234E-7</c:v>
                </c:pt>
                <c:pt idx="4179">
                  <c:v>2.0221999999999999E-7</c:v>
                </c:pt>
                <c:pt idx="4180">
                  <c:v>2.019E-7</c:v>
                </c:pt>
                <c:pt idx="4181">
                  <c:v>2.0156000000000001E-7</c:v>
                </c:pt>
                <c:pt idx="4182">
                  <c:v>2.0165999999999999E-7</c:v>
                </c:pt>
                <c:pt idx="4183">
                  <c:v>2.0121000000000001E-7</c:v>
                </c:pt>
                <c:pt idx="4184">
                  <c:v>2.0102000000000001E-7</c:v>
                </c:pt>
                <c:pt idx="4185">
                  <c:v>2.0054999999999998E-7</c:v>
                </c:pt>
                <c:pt idx="4186">
                  <c:v>2.0046999999999999E-7</c:v>
                </c:pt>
                <c:pt idx="4187">
                  <c:v>2.0035000000000002E-7</c:v>
                </c:pt>
                <c:pt idx="4188">
                  <c:v>2.0000999999999998E-7</c:v>
                </c:pt>
                <c:pt idx="4189">
                  <c:v>1.9976000000000001E-7</c:v>
                </c:pt>
                <c:pt idx="4190">
                  <c:v>1.9976999999999999E-7</c:v>
                </c:pt>
                <c:pt idx="4191">
                  <c:v>1.9952E-7</c:v>
                </c:pt>
                <c:pt idx="4192">
                  <c:v>1.9928E-7</c:v>
                </c:pt>
                <c:pt idx="4193">
                  <c:v>1.9889E-7</c:v>
                </c:pt>
                <c:pt idx="4194">
                  <c:v>1.9870999999999998E-7</c:v>
                </c:pt>
                <c:pt idx="4195">
                  <c:v>1.9832000000000002E-7</c:v>
                </c:pt>
                <c:pt idx="4196">
                  <c:v>1.98E-7</c:v>
                </c:pt>
                <c:pt idx="4197">
                  <c:v>1.9804000000000002E-7</c:v>
                </c:pt>
                <c:pt idx="4198">
                  <c:v>1.977E-7</c:v>
                </c:pt>
                <c:pt idx="4199">
                  <c:v>1.9754999999999999E-7</c:v>
                </c:pt>
                <c:pt idx="4200">
                  <c:v>1.9764000000000001E-7</c:v>
                </c:pt>
                <c:pt idx="4201">
                  <c:v>1.9695E-7</c:v>
                </c:pt>
                <c:pt idx="4202">
                  <c:v>1.9704000000000002E-7</c:v>
                </c:pt>
                <c:pt idx="4203">
                  <c:v>1.9676E-7</c:v>
                </c:pt>
                <c:pt idx="4204">
                  <c:v>1.9643999999999998E-7</c:v>
                </c:pt>
                <c:pt idx="4205">
                  <c:v>1.9620000000000002E-7</c:v>
                </c:pt>
                <c:pt idx="4206">
                  <c:v>1.9593000000000001E-7</c:v>
                </c:pt>
                <c:pt idx="4207">
                  <c:v>1.9586999999999999E-7</c:v>
                </c:pt>
                <c:pt idx="4208">
                  <c:v>1.9526000000000002E-7</c:v>
                </c:pt>
                <c:pt idx="4209">
                  <c:v>1.9530000000000001E-7</c:v>
                </c:pt>
                <c:pt idx="4210">
                  <c:v>1.9514000000000001E-7</c:v>
                </c:pt>
                <c:pt idx="4211">
                  <c:v>1.9516999999999999E-7</c:v>
                </c:pt>
                <c:pt idx="4212">
                  <c:v>1.9466E-7</c:v>
                </c:pt>
                <c:pt idx="4213">
                  <c:v>1.9452E-7</c:v>
                </c:pt>
                <c:pt idx="4214">
                  <c:v>1.9431E-7</c:v>
                </c:pt>
                <c:pt idx="4215">
                  <c:v>1.9401E-7</c:v>
                </c:pt>
                <c:pt idx="4216">
                  <c:v>1.9388000000000001E-7</c:v>
                </c:pt>
                <c:pt idx="4217">
                  <c:v>1.9371999999999999E-7</c:v>
                </c:pt>
                <c:pt idx="4218">
                  <c:v>1.9327000000000001E-7</c:v>
                </c:pt>
                <c:pt idx="4219">
                  <c:v>1.9289999999999999E-7</c:v>
                </c:pt>
                <c:pt idx="4220">
                  <c:v>1.9285000000000001E-7</c:v>
                </c:pt>
                <c:pt idx="4221">
                  <c:v>1.9282999999999999E-7</c:v>
                </c:pt>
                <c:pt idx="4222">
                  <c:v>1.9239000000000002E-7</c:v>
                </c:pt>
                <c:pt idx="4223">
                  <c:v>1.9222000000000001E-7</c:v>
                </c:pt>
                <c:pt idx="4224">
                  <c:v>1.9189999999999999E-7</c:v>
                </c:pt>
                <c:pt idx="4225">
                  <c:v>1.9184E-7</c:v>
                </c:pt>
                <c:pt idx="4226">
                  <c:v>1.9135999999999999E-7</c:v>
                </c:pt>
                <c:pt idx="4227">
                  <c:v>1.9114E-7</c:v>
                </c:pt>
                <c:pt idx="4228">
                  <c:v>1.9103000000000001E-7</c:v>
                </c:pt>
                <c:pt idx="4229">
                  <c:v>1.9104E-7</c:v>
                </c:pt>
                <c:pt idx="4230">
                  <c:v>1.9077000000000001E-7</c:v>
                </c:pt>
                <c:pt idx="4231">
                  <c:v>1.9034E-7</c:v>
                </c:pt>
                <c:pt idx="4232">
                  <c:v>1.9025999999999998E-7</c:v>
                </c:pt>
                <c:pt idx="4233">
                  <c:v>1.9009999999999999E-7</c:v>
                </c:pt>
                <c:pt idx="4234">
                  <c:v>1.8985E-7</c:v>
                </c:pt>
                <c:pt idx="4235">
                  <c:v>1.8953999999999999E-7</c:v>
                </c:pt>
                <c:pt idx="4236">
                  <c:v>1.892E-7</c:v>
                </c:pt>
                <c:pt idx="4237">
                  <c:v>1.8935000000000001E-7</c:v>
                </c:pt>
                <c:pt idx="4238">
                  <c:v>1.8925999999999999E-7</c:v>
                </c:pt>
                <c:pt idx="4239">
                  <c:v>1.8887000000000002E-7</c:v>
                </c:pt>
                <c:pt idx="4240">
                  <c:v>1.8864E-7</c:v>
                </c:pt>
                <c:pt idx="4241">
                  <c:v>1.8827999999999999E-7</c:v>
                </c:pt>
                <c:pt idx="4242">
                  <c:v>1.8834999999999999E-7</c:v>
                </c:pt>
                <c:pt idx="4243">
                  <c:v>1.8834999999999999E-7</c:v>
                </c:pt>
                <c:pt idx="4244">
                  <c:v>1.8779000000000002E-7</c:v>
                </c:pt>
                <c:pt idx="4245">
                  <c:v>1.8756999999999998E-7</c:v>
                </c:pt>
                <c:pt idx="4246">
                  <c:v>1.8724E-7</c:v>
                </c:pt>
                <c:pt idx="4247">
                  <c:v>1.8757999999999999E-7</c:v>
                </c:pt>
                <c:pt idx="4248">
                  <c:v>1.8691999999999998E-7</c:v>
                </c:pt>
                <c:pt idx="4249">
                  <c:v>1.8680999999999999E-7</c:v>
                </c:pt>
                <c:pt idx="4250">
                  <c:v>1.8668E-7</c:v>
                </c:pt>
                <c:pt idx="4251">
                  <c:v>1.8656E-7</c:v>
                </c:pt>
                <c:pt idx="4252">
                  <c:v>1.8666999999999999E-7</c:v>
                </c:pt>
                <c:pt idx="4253">
                  <c:v>1.8607999999999998E-7</c:v>
                </c:pt>
                <c:pt idx="4254">
                  <c:v>1.8601999999999999E-7</c:v>
                </c:pt>
                <c:pt idx="4255">
                  <c:v>1.8568000000000001E-7</c:v>
                </c:pt>
                <c:pt idx="4256">
                  <c:v>1.8549E-7</c:v>
                </c:pt>
                <c:pt idx="4257">
                  <c:v>1.8524999999999999E-7</c:v>
                </c:pt>
                <c:pt idx="4258">
                  <c:v>1.8463000000000001E-7</c:v>
                </c:pt>
                <c:pt idx="4259">
                  <c:v>1.8493E-7</c:v>
                </c:pt>
                <c:pt idx="4260">
                  <c:v>1.8419000000000001E-7</c:v>
                </c:pt>
                <c:pt idx="4261">
                  <c:v>1.8439E-7</c:v>
                </c:pt>
                <c:pt idx="4262">
                  <c:v>1.8439999999999998E-7</c:v>
                </c:pt>
                <c:pt idx="4263">
                  <c:v>1.8413E-7</c:v>
                </c:pt>
                <c:pt idx="4264">
                  <c:v>1.8406E-7</c:v>
                </c:pt>
                <c:pt idx="4265">
                  <c:v>1.8325E-7</c:v>
                </c:pt>
                <c:pt idx="4266">
                  <c:v>1.8358999999999999E-7</c:v>
                </c:pt>
                <c:pt idx="4267">
                  <c:v>1.8265000000000001E-7</c:v>
                </c:pt>
                <c:pt idx="4268">
                  <c:v>1.8322E-7</c:v>
                </c:pt>
                <c:pt idx="4269">
                  <c:v>1.8293000000000001E-7</c:v>
                </c:pt>
                <c:pt idx="4270">
                  <c:v>1.8285E-7</c:v>
                </c:pt>
                <c:pt idx="4271">
                  <c:v>1.8234E-7</c:v>
                </c:pt>
                <c:pt idx="4272">
                  <c:v>1.8213E-7</c:v>
                </c:pt>
                <c:pt idx="4273">
                  <c:v>1.8206999999999999E-7</c:v>
                </c:pt>
                <c:pt idx="4274">
                  <c:v>1.8192E-7</c:v>
                </c:pt>
                <c:pt idx="4275">
                  <c:v>1.8161E-7</c:v>
                </c:pt>
                <c:pt idx="4276">
                  <c:v>1.8134000000000001E-7</c:v>
                </c:pt>
                <c:pt idx="4277">
                  <c:v>1.8119E-7</c:v>
                </c:pt>
                <c:pt idx="4278">
                  <c:v>1.8106999999999999E-7</c:v>
                </c:pt>
                <c:pt idx="4279">
                  <c:v>1.8059E-7</c:v>
                </c:pt>
                <c:pt idx="4280">
                  <c:v>1.8082E-7</c:v>
                </c:pt>
                <c:pt idx="4281">
                  <c:v>1.8067000000000002E-7</c:v>
                </c:pt>
                <c:pt idx="4282">
                  <c:v>1.8014999999999998E-7</c:v>
                </c:pt>
                <c:pt idx="4283">
                  <c:v>1.8006000000000001E-7</c:v>
                </c:pt>
                <c:pt idx="4284">
                  <c:v>1.7945999999999999E-7</c:v>
                </c:pt>
                <c:pt idx="4285">
                  <c:v>1.7944E-7</c:v>
                </c:pt>
                <c:pt idx="4286">
                  <c:v>1.793E-7</c:v>
                </c:pt>
                <c:pt idx="4287">
                  <c:v>1.7903000000000001E-7</c:v>
                </c:pt>
                <c:pt idx="4288">
                  <c:v>1.7884999999999999E-7</c:v>
                </c:pt>
                <c:pt idx="4289">
                  <c:v>1.7840999999999999E-7</c:v>
                </c:pt>
                <c:pt idx="4290">
                  <c:v>1.7858999999999999E-7</c:v>
                </c:pt>
                <c:pt idx="4291">
                  <c:v>1.7797E-7</c:v>
                </c:pt>
                <c:pt idx="4292">
                  <c:v>1.7810000000000001E-7</c:v>
                </c:pt>
                <c:pt idx="4293">
                  <c:v>1.7791000000000001E-7</c:v>
                </c:pt>
                <c:pt idx="4294">
                  <c:v>1.7756999999999999E-7</c:v>
                </c:pt>
                <c:pt idx="4295">
                  <c:v>1.7746E-7</c:v>
                </c:pt>
                <c:pt idx="4296">
                  <c:v>1.7735999999999999E-7</c:v>
                </c:pt>
                <c:pt idx="4297">
                  <c:v>1.7713E-7</c:v>
                </c:pt>
                <c:pt idx="4298">
                  <c:v>1.7686999999999999E-7</c:v>
                </c:pt>
                <c:pt idx="4299">
                  <c:v>1.7696000000000002E-7</c:v>
                </c:pt>
                <c:pt idx="4300">
                  <c:v>1.7649000000000001E-7</c:v>
                </c:pt>
                <c:pt idx="4301">
                  <c:v>1.7641E-7</c:v>
                </c:pt>
                <c:pt idx="4302">
                  <c:v>1.7613999999999999E-7</c:v>
                </c:pt>
                <c:pt idx="4303">
                  <c:v>1.7576000000000001E-7</c:v>
                </c:pt>
                <c:pt idx="4304">
                  <c:v>1.7574000000000001E-7</c:v>
                </c:pt>
                <c:pt idx="4305">
                  <c:v>1.7541000000000001E-7</c:v>
                </c:pt>
                <c:pt idx="4306">
                  <c:v>1.7522E-7</c:v>
                </c:pt>
                <c:pt idx="4307">
                  <c:v>1.7494999999999999E-7</c:v>
                </c:pt>
                <c:pt idx="4308">
                  <c:v>1.7493000000000002E-7</c:v>
                </c:pt>
                <c:pt idx="4309">
                  <c:v>1.7477E-7</c:v>
                </c:pt>
                <c:pt idx="4310">
                  <c:v>1.7434000000000001E-7</c:v>
                </c:pt>
                <c:pt idx="4311">
                  <c:v>1.7452999999999999E-7</c:v>
                </c:pt>
                <c:pt idx="4312">
                  <c:v>1.7409000000000002E-7</c:v>
                </c:pt>
                <c:pt idx="4313">
                  <c:v>1.7380999999999999E-7</c:v>
                </c:pt>
                <c:pt idx="4314">
                  <c:v>1.7354E-7</c:v>
                </c:pt>
                <c:pt idx="4315">
                  <c:v>1.7351E-7</c:v>
                </c:pt>
                <c:pt idx="4316">
                  <c:v>1.7331000000000001E-7</c:v>
                </c:pt>
                <c:pt idx="4317">
                  <c:v>1.7312E-7</c:v>
                </c:pt>
                <c:pt idx="4318">
                  <c:v>1.7302E-7</c:v>
                </c:pt>
                <c:pt idx="4319">
                  <c:v>1.7266000000000001E-7</c:v>
                </c:pt>
                <c:pt idx="4320">
                  <c:v>1.7263E-7</c:v>
                </c:pt>
                <c:pt idx="4321">
                  <c:v>1.7223E-7</c:v>
                </c:pt>
                <c:pt idx="4322">
                  <c:v>1.7205000000000001E-7</c:v>
                </c:pt>
                <c:pt idx="4323">
                  <c:v>1.7217000000000001E-7</c:v>
                </c:pt>
                <c:pt idx="4324">
                  <c:v>1.7168000000000001E-7</c:v>
                </c:pt>
                <c:pt idx="4325">
                  <c:v>1.7170999999999999E-7</c:v>
                </c:pt>
                <c:pt idx="4326">
                  <c:v>1.7153E-7</c:v>
                </c:pt>
                <c:pt idx="4327">
                  <c:v>1.7111999999999999E-7</c:v>
                </c:pt>
                <c:pt idx="4328">
                  <c:v>1.7118E-7</c:v>
                </c:pt>
                <c:pt idx="4329">
                  <c:v>1.7083999999999999E-7</c:v>
                </c:pt>
                <c:pt idx="4330">
                  <c:v>1.7064999999999998E-7</c:v>
                </c:pt>
                <c:pt idx="4331">
                  <c:v>1.7065999999999999E-7</c:v>
                </c:pt>
                <c:pt idx="4332">
                  <c:v>1.7030000000000001E-7</c:v>
                </c:pt>
                <c:pt idx="4333">
                  <c:v>1.7015E-7</c:v>
                </c:pt>
                <c:pt idx="4334">
                  <c:v>1.6994E-7</c:v>
                </c:pt>
                <c:pt idx="4335">
                  <c:v>1.6961999999999998E-7</c:v>
                </c:pt>
                <c:pt idx="4336">
                  <c:v>1.6936E-7</c:v>
                </c:pt>
                <c:pt idx="4337">
                  <c:v>1.6937000000000001E-7</c:v>
                </c:pt>
                <c:pt idx="4338">
                  <c:v>1.6915999999999999E-7</c:v>
                </c:pt>
                <c:pt idx="4339">
                  <c:v>1.6883000000000001E-7</c:v>
                </c:pt>
                <c:pt idx="4340">
                  <c:v>1.6882E-7</c:v>
                </c:pt>
                <c:pt idx="4341">
                  <c:v>1.6850999999999999E-7</c:v>
                </c:pt>
                <c:pt idx="4342">
                  <c:v>1.6806000000000001E-7</c:v>
                </c:pt>
                <c:pt idx="4343">
                  <c:v>1.6819999999999998E-7</c:v>
                </c:pt>
                <c:pt idx="4344">
                  <c:v>1.6812E-7</c:v>
                </c:pt>
                <c:pt idx="4345">
                  <c:v>1.6803E-7</c:v>
                </c:pt>
                <c:pt idx="4346">
                  <c:v>1.6764000000000001E-7</c:v>
                </c:pt>
                <c:pt idx="4347">
                  <c:v>1.6763E-7</c:v>
                </c:pt>
                <c:pt idx="4348">
                  <c:v>1.6740999999999999E-7</c:v>
                </c:pt>
                <c:pt idx="4349">
                  <c:v>1.6710999999999999E-7</c:v>
                </c:pt>
                <c:pt idx="4350">
                  <c:v>1.6668000000000001E-7</c:v>
                </c:pt>
                <c:pt idx="4351">
                  <c:v>1.6678000000000002E-7</c:v>
                </c:pt>
                <c:pt idx="4352">
                  <c:v>1.6647999999999999E-7</c:v>
                </c:pt>
                <c:pt idx="4353">
                  <c:v>1.6632999999999998E-7</c:v>
                </c:pt>
                <c:pt idx="4354">
                  <c:v>1.6636000000000002E-7</c:v>
                </c:pt>
                <c:pt idx="4355">
                  <c:v>1.6593E-7</c:v>
                </c:pt>
                <c:pt idx="4356">
                  <c:v>1.6601000000000002E-7</c:v>
                </c:pt>
                <c:pt idx="4357">
                  <c:v>1.6566000000000002E-7</c:v>
                </c:pt>
                <c:pt idx="4358">
                  <c:v>1.6547000000000001E-7</c:v>
                </c:pt>
                <c:pt idx="4359">
                  <c:v>1.6536000000000002E-7</c:v>
                </c:pt>
                <c:pt idx="4360">
                  <c:v>1.6513E-7</c:v>
                </c:pt>
                <c:pt idx="4361">
                  <c:v>1.6486999999999999E-7</c:v>
                </c:pt>
                <c:pt idx="4362">
                  <c:v>1.6479000000000001E-7</c:v>
                </c:pt>
                <c:pt idx="4363">
                  <c:v>1.6451000000000001E-7</c:v>
                </c:pt>
                <c:pt idx="4364">
                  <c:v>1.6433000000000002E-7</c:v>
                </c:pt>
                <c:pt idx="4365">
                  <c:v>1.6415E-7</c:v>
                </c:pt>
                <c:pt idx="4366">
                  <c:v>1.6393000000000001E-7</c:v>
                </c:pt>
                <c:pt idx="4367">
                  <c:v>1.6392E-7</c:v>
                </c:pt>
                <c:pt idx="4368">
                  <c:v>1.6356000000000002E-7</c:v>
                </c:pt>
                <c:pt idx="4369">
                  <c:v>1.6357999999999999E-7</c:v>
                </c:pt>
                <c:pt idx="4370">
                  <c:v>1.6327000000000001E-7</c:v>
                </c:pt>
                <c:pt idx="4371">
                  <c:v>1.6318000000000001E-7</c:v>
                </c:pt>
                <c:pt idx="4372">
                  <c:v>1.6303E-7</c:v>
                </c:pt>
                <c:pt idx="4373">
                  <c:v>1.6272000000000002E-7</c:v>
                </c:pt>
                <c:pt idx="4374">
                  <c:v>1.6255000000000001E-7</c:v>
                </c:pt>
                <c:pt idx="4375">
                  <c:v>1.6254E-7</c:v>
                </c:pt>
                <c:pt idx="4376">
                  <c:v>1.6233E-7</c:v>
                </c:pt>
                <c:pt idx="4377">
                  <c:v>1.6219E-7</c:v>
                </c:pt>
                <c:pt idx="4378">
                  <c:v>1.6188000000000002E-7</c:v>
                </c:pt>
                <c:pt idx="4379">
                  <c:v>1.6177999999999998E-7</c:v>
                </c:pt>
                <c:pt idx="4380">
                  <c:v>1.6145000000000001E-7</c:v>
                </c:pt>
                <c:pt idx="4381">
                  <c:v>1.6159000000000001E-7</c:v>
                </c:pt>
                <c:pt idx="4382">
                  <c:v>1.6141000000000001E-7</c:v>
                </c:pt>
                <c:pt idx="4383">
                  <c:v>1.6117000000000001E-7</c:v>
                </c:pt>
                <c:pt idx="4384">
                  <c:v>1.6103000000000001E-7</c:v>
                </c:pt>
                <c:pt idx="4385">
                  <c:v>1.6080000000000001E-7</c:v>
                </c:pt>
                <c:pt idx="4386">
                  <c:v>1.6061999999999999E-7</c:v>
                </c:pt>
                <c:pt idx="4387">
                  <c:v>1.6051E-7</c:v>
                </c:pt>
                <c:pt idx="4388">
                  <c:v>1.6039E-7</c:v>
                </c:pt>
                <c:pt idx="4389">
                  <c:v>1.6008000000000001E-7</c:v>
                </c:pt>
                <c:pt idx="4390">
                  <c:v>1.5993999999999999E-7</c:v>
                </c:pt>
                <c:pt idx="4391">
                  <c:v>1.5981999999999998E-7</c:v>
                </c:pt>
                <c:pt idx="4392">
                  <c:v>1.5965E-7</c:v>
                </c:pt>
                <c:pt idx="4393">
                  <c:v>1.5949000000000001E-7</c:v>
                </c:pt>
                <c:pt idx="4394">
                  <c:v>1.5939999999999998E-7</c:v>
                </c:pt>
                <c:pt idx="4395">
                  <c:v>1.5907000000000001E-7</c:v>
                </c:pt>
                <c:pt idx="4396">
                  <c:v>1.5877000000000001E-7</c:v>
                </c:pt>
                <c:pt idx="4397">
                  <c:v>1.5878000000000002E-7</c:v>
                </c:pt>
                <c:pt idx="4398">
                  <c:v>1.5881E-7</c:v>
                </c:pt>
                <c:pt idx="4399">
                  <c:v>1.5836E-7</c:v>
                </c:pt>
                <c:pt idx="4400">
                  <c:v>1.5824000000000002E-7</c:v>
                </c:pt>
                <c:pt idx="4401">
                  <c:v>1.5809999999999999E-7</c:v>
                </c:pt>
                <c:pt idx="4402">
                  <c:v>1.5809999999999999E-7</c:v>
                </c:pt>
                <c:pt idx="4403">
                  <c:v>1.5785E-7</c:v>
                </c:pt>
                <c:pt idx="4404">
                  <c:v>1.5764E-7</c:v>
                </c:pt>
                <c:pt idx="4405">
                  <c:v>1.5736999999999999E-7</c:v>
                </c:pt>
                <c:pt idx="4406">
                  <c:v>1.5722E-7</c:v>
                </c:pt>
                <c:pt idx="4407">
                  <c:v>1.5708E-7</c:v>
                </c:pt>
                <c:pt idx="4408">
                  <c:v>1.5699E-7</c:v>
                </c:pt>
                <c:pt idx="4409">
                  <c:v>1.5673E-7</c:v>
                </c:pt>
                <c:pt idx="4410">
                  <c:v>1.5671999999999999E-7</c:v>
                </c:pt>
                <c:pt idx="4411">
                  <c:v>1.5652999999999999E-7</c:v>
                </c:pt>
                <c:pt idx="4412">
                  <c:v>1.5621000000000002E-7</c:v>
                </c:pt>
                <c:pt idx="4413">
                  <c:v>1.5615000000000001E-7</c:v>
                </c:pt>
                <c:pt idx="4414">
                  <c:v>1.5592999999999999E-7</c:v>
                </c:pt>
                <c:pt idx="4415">
                  <c:v>1.5591E-7</c:v>
                </c:pt>
                <c:pt idx="4416">
                  <c:v>1.5573000000000001E-7</c:v>
                </c:pt>
                <c:pt idx="4417">
                  <c:v>1.5544999999999998E-7</c:v>
                </c:pt>
                <c:pt idx="4418">
                  <c:v>1.5519E-7</c:v>
                </c:pt>
                <c:pt idx="4419">
                  <c:v>1.5524000000000001E-7</c:v>
                </c:pt>
                <c:pt idx="4420">
                  <c:v>1.5498E-7</c:v>
                </c:pt>
                <c:pt idx="4421">
                  <c:v>1.5483000000000002E-7</c:v>
                </c:pt>
                <c:pt idx="4422">
                  <c:v>1.5472999999999998E-7</c:v>
                </c:pt>
                <c:pt idx="4423">
                  <c:v>1.5438999999999999E-7</c:v>
                </c:pt>
                <c:pt idx="4424">
                  <c:v>1.5440000000000001E-7</c:v>
                </c:pt>
                <c:pt idx="4425">
                  <c:v>1.5431999999999999E-7</c:v>
                </c:pt>
                <c:pt idx="4426">
                  <c:v>1.5419999999999999E-7</c:v>
                </c:pt>
                <c:pt idx="4427">
                  <c:v>1.5388999999999998E-7</c:v>
                </c:pt>
                <c:pt idx="4428">
                  <c:v>1.5369E-7</c:v>
                </c:pt>
                <c:pt idx="4429">
                  <c:v>1.5352000000000001E-7</c:v>
                </c:pt>
                <c:pt idx="4430">
                  <c:v>1.5353999999999998E-7</c:v>
                </c:pt>
                <c:pt idx="4431">
                  <c:v>1.5334999999999998E-7</c:v>
                </c:pt>
                <c:pt idx="4432">
                  <c:v>1.5306E-7</c:v>
                </c:pt>
                <c:pt idx="4433">
                  <c:v>1.5292000000000002E-7</c:v>
                </c:pt>
                <c:pt idx="4434">
                  <c:v>1.5269999999999998E-7</c:v>
                </c:pt>
                <c:pt idx="4435">
                  <c:v>1.5246E-7</c:v>
                </c:pt>
                <c:pt idx="4436">
                  <c:v>1.5243E-7</c:v>
                </c:pt>
                <c:pt idx="4437">
                  <c:v>1.5244999999999999E-7</c:v>
                </c:pt>
                <c:pt idx="4438">
                  <c:v>1.5206E-7</c:v>
                </c:pt>
                <c:pt idx="4439">
                  <c:v>1.5208000000000002E-7</c:v>
                </c:pt>
                <c:pt idx="4440">
                  <c:v>1.5190999999999999E-7</c:v>
                </c:pt>
                <c:pt idx="4441">
                  <c:v>1.5169E-7</c:v>
                </c:pt>
                <c:pt idx="4442">
                  <c:v>1.5162E-7</c:v>
                </c:pt>
                <c:pt idx="4443">
                  <c:v>1.5132999999999999E-7</c:v>
                </c:pt>
                <c:pt idx="4444">
                  <c:v>1.5108999999999999E-7</c:v>
                </c:pt>
                <c:pt idx="4445">
                  <c:v>1.5101E-7</c:v>
                </c:pt>
                <c:pt idx="4446">
                  <c:v>1.5093000000000002E-7</c:v>
                </c:pt>
                <c:pt idx="4447">
                  <c:v>1.5082E-7</c:v>
                </c:pt>
                <c:pt idx="4448">
                  <c:v>1.5065000000000002E-7</c:v>
                </c:pt>
                <c:pt idx="4449">
                  <c:v>1.5047999999999998E-7</c:v>
                </c:pt>
                <c:pt idx="4450">
                  <c:v>1.5031E-7</c:v>
                </c:pt>
                <c:pt idx="4451">
                  <c:v>1.5029E-7</c:v>
                </c:pt>
                <c:pt idx="4452">
                  <c:v>1.4986000000000002E-7</c:v>
                </c:pt>
                <c:pt idx="4453">
                  <c:v>1.4985000000000001E-7</c:v>
                </c:pt>
                <c:pt idx="4454">
                  <c:v>1.498E-7</c:v>
                </c:pt>
                <c:pt idx="4455">
                  <c:v>1.4968E-7</c:v>
                </c:pt>
                <c:pt idx="4456">
                  <c:v>1.4945E-7</c:v>
                </c:pt>
                <c:pt idx="4457">
                  <c:v>1.4945E-7</c:v>
                </c:pt>
                <c:pt idx="4458">
                  <c:v>1.4910999999999999E-7</c:v>
                </c:pt>
                <c:pt idx="4459">
                  <c:v>1.4908000000000001E-7</c:v>
                </c:pt>
                <c:pt idx="4460">
                  <c:v>1.4898E-7</c:v>
                </c:pt>
                <c:pt idx="4461">
                  <c:v>1.4859000000000001E-7</c:v>
                </c:pt>
                <c:pt idx="4462">
                  <c:v>1.4849999999999999E-7</c:v>
                </c:pt>
                <c:pt idx="4463">
                  <c:v>1.4844999999999998E-7</c:v>
                </c:pt>
                <c:pt idx="4464">
                  <c:v>1.4814999999999999E-7</c:v>
                </c:pt>
                <c:pt idx="4465">
                  <c:v>1.4807999999999999E-7</c:v>
                </c:pt>
                <c:pt idx="4466">
                  <c:v>1.4798999999999999E-7</c:v>
                </c:pt>
                <c:pt idx="4467">
                  <c:v>1.4781E-7</c:v>
                </c:pt>
                <c:pt idx="4468">
                  <c:v>1.4775999999999999E-7</c:v>
                </c:pt>
                <c:pt idx="4469">
                  <c:v>1.4754999999999999E-7</c:v>
                </c:pt>
                <c:pt idx="4470">
                  <c:v>1.4759000000000001E-7</c:v>
                </c:pt>
                <c:pt idx="4471">
                  <c:v>1.4712000000000001E-7</c:v>
                </c:pt>
                <c:pt idx="4472">
                  <c:v>1.4706999999999998E-7</c:v>
                </c:pt>
                <c:pt idx="4473">
                  <c:v>1.4693000000000001E-7</c:v>
                </c:pt>
                <c:pt idx="4474">
                  <c:v>1.4681E-7</c:v>
                </c:pt>
                <c:pt idx="4475">
                  <c:v>1.4672000000000001E-7</c:v>
                </c:pt>
                <c:pt idx="4476">
                  <c:v>1.4653999999999999E-7</c:v>
                </c:pt>
                <c:pt idx="4477">
                  <c:v>1.4637000000000001E-7</c:v>
                </c:pt>
                <c:pt idx="4478">
                  <c:v>1.4629E-7</c:v>
                </c:pt>
                <c:pt idx="4479">
                  <c:v>1.4598000000000001E-7</c:v>
                </c:pt>
                <c:pt idx="4480">
                  <c:v>1.4599E-7</c:v>
                </c:pt>
                <c:pt idx="4481">
                  <c:v>1.4574000000000001E-7</c:v>
                </c:pt>
                <c:pt idx="4482">
                  <c:v>1.4567000000000001E-7</c:v>
                </c:pt>
                <c:pt idx="4483">
                  <c:v>1.4549000000000001E-7</c:v>
                </c:pt>
                <c:pt idx="4484">
                  <c:v>1.4541999999999999E-7</c:v>
                </c:pt>
                <c:pt idx="4485">
                  <c:v>1.4503E-7</c:v>
                </c:pt>
                <c:pt idx="4486">
                  <c:v>1.4518999999999999E-7</c:v>
                </c:pt>
                <c:pt idx="4487">
                  <c:v>1.4489E-7</c:v>
                </c:pt>
                <c:pt idx="4488">
                  <c:v>1.4494E-7</c:v>
                </c:pt>
                <c:pt idx="4489">
                  <c:v>1.4443E-7</c:v>
                </c:pt>
                <c:pt idx="4490">
                  <c:v>1.4443999999999999E-7</c:v>
                </c:pt>
                <c:pt idx="4491">
                  <c:v>1.4434000000000001E-7</c:v>
                </c:pt>
                <c:pt idx="4492">
                  <c:v>1.4434000000000001E-7</c:v>
                </c:pt>
                <c:pt idx="4493">
                  <c:v>1.4415E-7</c:v>
                </c:pt>
                <c:pt idx="4494">
                  <c:v>1.4401999999999999E-7</c:v>
                </c:pt>
                <c:pt idx="4495">
                  <c:v>1.4378999999999999E-7</c:v>
                </c:pt>
                <c:pt idx="4496">
                  <c:v>1.4362000000000001E-7</c:v>
                </c:pt>
                <c:pt idx="4497">
                  <c:v>1.4368E-7</c:v>
                </c:pt>
                <c:pt idx="4498">
                  <c:v>1.4339000000000002E-7</c:v>
                </c:pt>
                <c:pt idx="4499">
                  <c:v>1.4324999999999999E-7</c:v>
                </c:pt>
                <c:pt idx="4500">
                  <c:v>1.43E-7</c:v>
                </c:pt>
                <c:pt idx="4501">
                  <c:v>1.4308999999999999E-7</c:v>
                </c:pt>
                <c:pt idx="4502">
                  <c:v>1.4285000000000001E-7</c:v>
                </c:pt>
                <c:pt idx="4503">
                  <c:v>1.4270999999999999E-7</c:v>
                </c:pt>
                <c:pt idx="4504">
                  <c:v>1.4266000000000001E-7</c:v>
                </c:pt>
                <c:pt idx="4505">
                  <c:v>1.4251000000000002E-7</c:v>
                </c:pt>
                <c:pt idx="4506">
                  <c:v>1.4228999999999999E-7</c:v>
                </c:pt>
                <c:pt idx="4507">
                  <c:v>1.4216999999999998E-7</c:v>
                </c:pt>
                <c:pt idx="4508">
                  <c:v>1.4198999999999999E-7</c:v>
                </c:pt>
                <c:pt idx="4509">
                  <c:v>1.4189999999999999E-7</c:v>
                </c:pt>
                <c:pt idx="4510">
                  <c:v>1.4163999999999999E-7</c:v>
                </c:pt>
                <c:pt idx="4511">
                  <c:v>1.4140999999999999E-7</c:v>
                </c:pt>
                <c:pt idx="4512">
                  <c:v>1.4144999999999999E-7</c:v>
                </c:pt>
                <c:pt idx="4513">
                  <c:v>1.4144E-7</c:v>
                </c:pt>
                <c:pt idx="4514">
                  <c:v>1.4114999999999999E-7</c:v>
                </c:pt>
                <c:pt idx="4515">
                  <c:v>1.4113000000000002E-7</c:v>
                </c:pt>
                <c:pt idx="4516">
                  <c:v>1.4088E-7</c:v>
                </c:pt>
                <c:pt idx="4517">
                  <c:v>1.4083E-7</c:v>
                </c:pt>
                <c:pt idx="4518">
                  <c:v>1.406E-7</c:v>
                </c:pt>
                <c:pt idx="4519">
                  <c:v>1.4059000000000002E-7</c:v>
                </c:pt>
                <c:pt idx="4520">
                  <c:v>1.4058000000000001E-7</c:v>
                </c:pt>
                <c:pt idx="4521">
                  <c:v>1.4021999999999999E-7</c:v>
                </c:pt>
                <c:pt idx="4522">
                  <c:v>1.4012000000000001E-7</c:v>
                </c:pt>
                <c:pt idx="4523">
                  <c:v>1.4000999999999999E-7</c:v>
                </c:pt>
                <c:pt idx="4524">
                  <c:v>1.3985E-7</c:v>
                </c:pt>
                <c:pt idx="4525">
                  <c:v>1.3981000000000001E-7</c:v>
                </c:pt>
                <c:pt idx="4526">
                  <c:v>1.3964E-7</c:v>
                </c:pt>
                <c:pt idx="4527">
                  <c:v>1.3941999999999999E-7</c:v>
                </c:pt>
                <c:pt idx="4528">
                  <c:v>1.3937000000000001E-7</c:v>
                </c:pt>
                <c:pt idx="4529">
                  <c:v>1.3937000000000001E-7</c:v>
                </c:pt>
                <c:pt idx="4530">
                  <c:v>1.3904000000000001E-7</c:v>
                </c:pt>
                <c:pt idx="4531">
                  <c:v>1.3891000000000002E-7</c:v>
                </c:pt>
                <c:pt idx="4532">
                  <c:v>1.3874000000000001E-7</c:v>
                </c:pt>
                <c:pt idx="4533">
                  <c:v>1.388E-7</c:v>
                </c:pt>
                <c:pt idx="4534">
                  <c:v>1.3867000000000001E-7</c:v>
                </c:pt>
                <c:pt idx="4535">
                  <c:v>1.3837000000000001E-7</c:v>
                </c:pt>
                <c:pt idx="4536">
                  <c:v>1.3815999999999999E-7</c:v>
                </c:pt>
                <c:pt idx="4537">
                  <c:v>1.3820999999999999E-7</c:v>
                </c:pt>
                <c:pt idx="4538">
                  <c:v>1.3796E-7</c:v>
                </c:pt>
                <c:pt idx="4539">
                  <c:v>1.3789E-7</c:v>
                </c:pt>
                <c:pt idx="4540">
                  <c:v>1.3771000000000001E-7</c:v>
                </c:pt>
                <c:pt idx="4541">
                  <c:v>1.3764000000000001E-7</c:v>
                </c:pt>
                <c:pt idx="4542">
                  <c:v>1.3743999999999999E-7</c:v>
                </c:pt>
                <c:pt idx="4543">
                  <c:v>1.3741000000000001E-7</c:v>
                </c:pt>
                <c:pt idx="4544">
                  <c:v>1.3741000000000001E-7</c:v>
                </c:pt>
                <c:pt idx="4545">
                  <c:v>1.3713000000000001E-7</c:v>
                </c:pt>
                <c:pt idx="4546">
                  <c:v>1.3707E-7</c:v>
                </c:pt>
                <c:pt idx="4547">
                  <c:v>1.3691E-7</c:v>
                </c:pt>
                <c:pt idx="4548">
                  <c:v>1.3677E-7</c:v>
                </c:pt>
                <c:pt idx="4549">
                  <c:v>1.3680999999999999E-7</c:v>
                </c:pt>
                <c:pt idx="4550">
                  <c:v>1.3664000000000001E-7</c:v>
                </c:pt>
                <c:pt idx="4551">
                  <c:v>1.3649E-7</c:v>
                </c:pt>
                <c:pt idx="4552">
                  <c:v>1.3635999999999998E-7</c:v>
                </c:pt>
                <c:pt idx="4553">
                  <c:v>1.3644E-7</c:v>
                </c:pt>
                <c:pt idx="4554">
                  <c:v>1.3605E-7</c:v>
                </c:pt>
                <c:pt idx="4555">
                  <c:v>1.3589999999999999E-7</c:v>
                </c:pt>
                <c:pt idx="4556">
                  <c:v>1.3570999999999999E-7</c:v>
                </c:pt>
                <c:pt idx="4557">
                  <c:v>1.3563999999999999E-7</c:v>
                </c:pt>
                <c:pt idx="4558">
                  <c:v>1.3545000000000001E-7</c:v>
                </c:pt>
                <c:pt idx="4559">
                  <c:v>1.3526000000000001E-7</c:v>
                </c:pt>
                <c:pt idx="4560">
                  <c:v>1.3527000000000002E-7</c:v>
                </c:pt>
                <c:pt idx="4561">
                  <c:v>1.3509999999999999E-7</c:v>
                </c:pt>
                <c:pt idx="4562">
                  <c:v>1.3507E-7</c:v>
                </c:pt>
                <c:pt idx="4563">
                  <c:v>1.35E-7</c:v>
                </c:pt>
                <c:pt idx="4564">
                  <c:v>1.3481E-7</c:v>
                </c:pt>
                <c:pt idx="4565">
                  <c:v>1.3468000000000001E-7</c:v>
                </c:pt>
                <c:pt idx="4566">
                  <c:v>1.3454000000000001E-7</c:v>
                </c:pt>
                <c:pt idx="4567">
                  <c:v>1.3449000000000001E-7</c:v>
                </c:pt>
                <c:pt idx="4568">
                  <c:v>1.3434E-7</c:v>
                </c:pt>
                <c:pt idx="4569">
                  <c:v>1.3404E-7</c:v>
                </c:pt>
                <c:pt idx="4570">
                  <c:v>1.3412000000000001E-7</c:v>
                </c:pt>
                <c:pt idx="4571">
                  <c:v>1.3397E-7</c:v>
                </c:pt>
                <c:pt idx="4572">
                  <c:v>1.3385999999999998E-7</c:v>
                </c:pt>
                <c:pt idx="4573">
                  <c:v>1.3376E-7</c:v>
                </c:pt>
                <c:pt idx="4574">
                  <c:v>1.3355E-7</c:v>
                </c:pt>
                <c:pt idx="4575">
                  <c:v>1.3357E-7</c:v>
                </c:pt>
                <c:pt idx="4576">
                  <c:v>1.3339999999999999E-7</c:v>
                </c:pt>
                <c:pt idx="4577">
                  <c:v>1.3328000000000001E-7</c:v>
                </c:pt>
                <c:pt idx="4578">
                  <c:v>1.3323000000000001E-7</c:v>
                </c:pt>
                <c:pt idx="4579">
                  <c:v>1.3304000000000001E-7</c:v>
                </c:pt>
                <c:pt idx="4580">
                  <c:v>1.3287E-7</c:v>
                </c:pt>
                <c:pt idx="4581">
                  <c:v>1.3259E-7</c:v>
                </c:pt>
                <c:pt idx="4582">
                  <c:v>1.3264E-7</c:v>
                </c:pt>
                <c:pt idx="4583">
                  <c:v>1.3252E-7</c:v>
                </c:pt>
                <c:pt idx="4584">
                  <c:v>1.3247999999999998E-7</c:v>
                </c:pt>
                <c:pt idx="4585">
                  <c:v>1.3231E-7</c:v>
                </c:pt>
                <c:pt idx="4586">
                  <c:v>1.3206999999999999E-7</c:v>
                </c:pt>
                <c:pt idx="4587">
                  <c:v>1.3205999999999998E-7</c:v>
                </c:pt>
                <c:pt idx="4588">
                  <c:v>1.3185000000000001E-7</c:v>
                </c:pt>
                <c:pt idx="4589">
                  <c:v>1.3182E-7</c:v>
                </c:pt>
                <c:pt idx="4590">
                  <c:v>1.3164999999999999E-7</c:v>
                </c:pt>
                <c:pt idx="4591">
                  <c:v>1.3159999999999999E-7</c:v>
                </c:pt>
                <c:pt idx="4592">
                  <c:v>1.3157999999999999E-7</c:v>
                </c:pt>
                <c:pt idx="4593">
                  <c:v>1.3133999999999998E-7</c:v>
                </c:pt>
                <c:pt idx="4594">
                  <c:v>1.3122999999999999E-7</c:v>
                </c:pt>
                <c:pt idx="4595">
                  <c:v>1.3114E-7</c:v>
                </c:pt>
                <c:pt idx="4596">
                  <c:v>1.31E-7</c:v>
                </c:pt>
                <c:pt idx="4597">
                  <c:v>1.3103999999999999E-7</c:v>
                </c:pt>
                <c:pt idx="4598">
                  <c:v>1.3079999999999998E-7</c:v>
                </c:pt>
                <c:pt idx="4599">
                  <c:v>1.3060000000000002E-7</c:v>
                </c:pt>
                <c:pt idx="4600">
                  <c:v>1.3054E-7</c:v>
                </c:pt>
                <c:pt idx="4601">
                  <c:v>1.304E-7</c:v>
                </c:pt>
                <c:pt idx="4602">
                  <c:v>1.3033999999999999E-7</c:v>
                </c:pt>
                <c:pt idx="4603">
                  <c:v>1.3036000000000001E-7</c:v>
                </c:pt>
                <c:pt idx="4604">
                  <c:v>1.3E-7</c:v>
                </c:pt>
                <c:pt idx="4605">
                  <c:v>1.2991E-7</c:v>
                </c:pt>
                <c:pt idx="4606">
                  <c:v>1.3005E-7</c:v>
                </c:pt>
                <c:pt idx="4607">
                  <c:v>1.2984999999999999E-7</c:v>
                </c:pt>
                <c:pt idx="4608">
                  <c:v>1.2965E-7</c:v>
                </c:pt>
                <c:pt idx="4609">
                  <c:v>1.2967E-7</c:v>
                </c:pt>
                <c:pt idx="4610">
                  <c:v>1.2945000000000001E-7</c:v>
                </c:pt>
                <c:pt idx="4611">
                  <c:v>1.2940000000000001E-7</c:v>
                </c:pt>
                <c:pt idx="4612">
                  <c:v>1.2914E-7</c:v>
                </c:pt>
                <c:pt idx="4613">
                  <c:v>1.2919999999999999E-7</c:v>
                </c:pt>
                <c:pt idx="4614">
                  <c:v>1.2895999999999998E-7</c:v>
                </c:pt>
                <c:pt idx="4615">
                  <c:v>1.2884000000000001E-7</c:v>
                </c:pt>
                <c:pt idx="4616">
                  <c:v>1.2881999999999998E-7</c:v>
                </c:pt>
                <c:pt idx="4617">
                  <c:v>1.2872E-7</c:v>
                </c:pt>
                <c:pt idx="4618">
                  <c:v>1.2851999999999999E-7</c:v>
                </c:pt>
                <c:pt idx="4619">
                  <c:v>1.2840000000000001E-7</c:v>
                </c:pt>
                <c:pt idx="4620">
                  <c:v>1.2825E-7</c:v>
                </c:pt>
                <c:pt idx="4621">
                  <c:v>1.2835999999999999E-7</c:v>
                </c:pt>
                <c:pt idx="4622">
                  <c:v>1.2819000000000001E-7</c:v>
                </c:pt>
                <c:pt idx="4623">
                  <c:v>1.2818E-7</c:v>
                </c:pt>
                <c:pt idx="4624">
                  <c:v>1.2795E-7</c:v>
                </c:pt>
                <c:pt idx="4625">
                  <c:v>1.2779000000000001E-7</c:v>
                </c:pt>
                <c:pt idx="4626">
                  <c:v>1.2779999999999999E-7</c:v>
                </c:pt>
                <c:pt idx="4627">
                  <c:v>1.2753E-7</c:v>
                </c:pt>
                <c:pt idx="4628">
                  <c:v>1.2748E-7</c:v>
                </c:pt>
                <c:pt idx="4629">
                  <c:v>1.2723000000000001E-7</c:v>
                </c:pt>
                <c:pt idx="4630">
                  <c:v>1.2715999999999998E-7</c:v>
                </c:pt>
                <c:pt idx="4631">
                  <c:v>1.2736E-7</c:v>
                </c:pt>
                <c:pt idx="4632">
                  <c:v>1.2699E-7</c:v>
                </c:pt>
                <c:pt idx="4633">
                  <c:v>1.2689000000000002E-7</c:v>
                </c:pt>
                <c:pt idx="4634">
                  <c:v>1.2685999999999999E-7</c:v>
                </c:pt>
                <c:pt idx="4635">
                  <c:v>1.2666E-7</c:v>
                </c:pt>
                <c:pt idx="4636">
                  <c:v>1.2660999999999999E-7</c:v>
                </c:pt>
                <c:pt idx="4637">
                  <c:v>1.2650999999999999E-7</c:v>
                </c:pt>
                <c:pt idx="4638">
                  <c:v>1.2654000000000002E-7</c:v>
                </c:pt>
                <c:pt idx="4639">
                  <c:v>1.2632999999999999E-7</c:v>
                </c:pt>
                <c:pt idx="4640">
                  <c:v>1.2611000000000001E-7</c:v>
                </c:pt>
                <c:pt idx="4641">
                  <c:v>1.2618999999999999E-7</c:v>
                </c:pt>
                <c:pt idx="4642">
                  <c:v>1.2599000000000001E-7</c:v>
                </c:pt>
                <c:pt idx="4643">
                  <c:v>1.2585000000000001E-7</c:v>
                </c:pt>
                <c:pt idx="4644">
                  <c:v>1.2575E-7</c:v>
                </c:pt>
                <c:pt idx="4645">
                  <c:v>1.2564999999999999E-7</c:v>
                </c:pt>
                <c:pt idx="4646">
                  <c:v>1.2559E-7</c:v>
                </c:pt>
                <c:pt idx="4647">
                  <c:v>1.2529999999999999E-7</c:v>
                </c:pt>
                <c:pt idx="4648">
                  <c:v>1.2541999999999999E-7</c:v>
                </c:pt>
                <c:pt idx="4649">
                  <c:v>1.2532000000000001E-7</c:v>
                </c:pt>
                <c:pt idx="4650">
                  <c:v>1.2504000000000001E-7</c:v>
                </c:pt>
                <c:pt idx="4651">
                  <c:v>1.2515000000000001E-7</c:v>
                </c:pt>
                <c:pt idx="4652">
                  <c:v>1.2499999999999999E-7</c:v>
                </c:pt>
                <c:pt idx="4653">
                  <c:v>1.2485000000000001E-7</c:v>
                </c:pt>
                <c:pt idx="4654">
                  <c:v>1.2478000000000001E-7</c:v>
                </c:pt>
                <c:pt idx="4655">
                  <c:v>1.2450000000000001E-7</c:v>
                </c:pt>
                <c:pt idx="4656">
                  <c:v>1.2463999999999998E-7</c:v>
                </c:pt>
                <c:pt idx="4657">
                  <c:v>1.2442E-7</c:v>
                </c:pt>
                <c:pt idx="4658">
                  <c:v>1.2433E-7</c:v>
                </c:pt>
                <c:pt idx="4659">
                  <c:v>1.2420000000000001E-7</c:v>
                </c:pt>
                <c:pt idx="4660">
                  <c:v>1.24E-7</c:v>
                </c:pt>
                <c:pt idx="4661">
                  <c:v>1.2401999999999999E-7</c:v>
                </c:pt>
                <c:pt idx="4662">
                  <c:v>1.2382000000000001E-7</c:v>
                </c:pt>
                <c:pt idx="4663">
                  <c:v>1.2391E-7</c:v>
                </c:pt>
                <c:pt idx="4664">
                  <c:v>1.2377E-7</c:v>
                </c:pt>
                <c:pt idx="4665">
                  <c:v>1.2349E-7</c:v>
                </c:pt>
                <c:pt idx="4666">
                  <c:v>1.2352000000000001E-7</c:v>
                </c:pt>
                <c:pt idx="4667">
                  <c:v>1.2336000000000001E-7</c:v>
                </c:pt>
                <c:pt idx="4668">
                  <c:v>1.2324000000000001E-7</c:v>
                </c:pt>
                <c:pt idx="4669">
                  <c:v>1.2311E-7</c:v>
                </c:pt>
                <c:pt idx="4670">
                  <c:v>1.2295999999999998E-7</c:v>
                </c:pt>
                <c:pt idx="4671">
                  <c:v>1.2314E-7</c:v>
                </c:pt>
                <c:pt idx="4672">
                  <c:v>1.2294000000000001E-7</c:v>
                </c:pt>
                <c:pt idx="4673">
                  <c:v>1.2283000000000002E-7</c:v>
                </c:pt>
                <c:pt idx="4674">
                  <c:v>1.2253999999999998E-7</c:v>
                </c:pt>
                <c:pt idx="4675">
                  <c:v>1.2272E-7</c:v>
                </c:pt>
                <c:pt idx="4676">
                  <c:v>1.2255E-7</c:v>
                </c:pt>
                <c:pt idx="4677">
                  <c:v>1.2244999999999999E-7</c:v>
                </c:pt>
                <c:pt idx="4678">
                  <c:v>1.2232E-7</c:v>
                </c:pt>
                <c:pt idx="4679">
                  <c:v>1.2232E-7</c:v>
                </c:pt>
                <c:pt idx="4680">
                  <c:v>1.222E-7</c:v>
                </c:pt>
                <c:pt idx="4681">
                  <c:v>1.2218E-7</c:v>
                </c:pt>
                <c:pt idx="4682">
                  <c:v>1.2188999999999999E-7</c:v>
                </c:pt>
                <c:pt idx="4683">
                  <c:v>1.2179000000000001E-7</c:v>
                </c:pt>
                <c:pt idx="4684">
                  <c:v>1.2185E-7</c:v>
                </c:pt>
                <c:pt idx="4685">
                  <c:v>1.2156000000000001E-7</c:v>
                </c:pt>
                <c:pt idx="4686">
                  <c:v>1.2148E-7</c:v>
                </c:pt>
                <c:pt idx="4687">
                  <c:v>1.2153E-7</c:v>
                </c:pt>
                <c:pt idx="4688">
                  <c:v>1.2134999999999998E-7</c:v>
                </c:pt>
                <c:pt idx="4689">
                  <c:v>1.2118E-7</c:v>
                </c:pt>
                <c:pt idx="4690">
                  <c:v>1.2102000000000001E-7</c:v>
                </c:pt>
                <c:pt idx="4691">
                  <c:v>1.2099999999999998E-7</c:v>
                </c:pt>
                <c:pt idx="4692">
                  <c:v>1.2092999999999999E-7</c:v>
                </c:pt>
                <c:pt idx="4693">
                  <c:v>1.209E-7</c:v>
                </c:pt>
                <c:pt idx="4694">
                  <c:v>1.2073E-7</c:v>
                </c:pt>
                <c:pt idx="4695">
                  <c:v>1.2068000000000002E-7</c:v>
                </c:pt>
                <c:pt idx="4696">
                  <c:v>1.2048E-7</c:v>
                </c:pt>
                <c:pt idx="4697">
                  <c:v>1.2048E-7</c:v>
                </c:pt>
                <c:pt idx="4698">
                  <c:v>1.2015999999999999E-7</c:v>
                </c:pt>
                <c:pt idx="4699">
                  <c:v>1.2032000000000001E-7</c:v>
                </c:pt>
                <c:pt idx="4700">
                  <c:v>1.2015E-7</c:v>
                </c:pt>
                <c:pt idx="4701">
                  <c:v>1.2004999999999999E-7</c:v>
                </c:pt>
                <c:pt idx="4702">
                  <c:v>1.2011999999999999E-7</c:v>
                </c:pt>
                <c:pt idx="4703">
                  <c:v>1.1973999999999999E-7</c:v>
                </c:pt>
                <c:pt idx="4704">
                  <c:v>1.1980999999999999E-7</c:v>
                </c:pt>
                <c:pt idx="4705">
                  <c:v>1.1975E-7</c:v>
                </c:pt>
                <c:pt idx="4706">
                  <c:v>1.1969000000000001E-7</c:v>
                </c:pt>
                <c:pt idx="4707">
                  <c:v>1.1947E-7</c:v>
                </c:pt>
                <c:pt idx="4708">
                  <c:v>1.1943E-7</c:v>
                </c:pt>
                <c:pt idx="4709">
                  <c:v>1.1934000000000001E-7</c:v>
                </c:pt>
                <c:pt idx="4710">
                  <c:v>1.1945E-7</c:v>
                </c:pt>
                <c:pt idx="4711">
                  <c:v>1.1927000000000001E-7</c:v>
                </c:pt>
                <c:pt idx="4712">
                  <c:v>1.1908E-7</c:v>
                </c:pt>
                <c:pt idx="4713">
                  <c:v>1.1892000000000001E-7</c:v>
                </c:pt>
                <c:pt idx="4714">
                  <c:v>1.1892000000000001E-7</c:v>
                </c:pt>
                <c:pt idx="4715">
                  <c:v>1.1871E-7</c:v>
                </c:pt>
                <c:pt idx="4716">
                  <c:v>1.1868E-7</c:v>
                </c:pt>
                <c:pt idx="4717">
                  <c:v>1.186E-7</c:v>
                </c:pt>
                <c:pt idx="4718">
                  <c:v>1.1851999999999999E-7</c:v>
                </c:pt>
                <c:pt idx="4719">
                  <c:v>1.1848E-7</c:v>
                </c:pt>
                <c:pt idx="4720">
                  <c:v>1.1830000000000001E-7</c:v>
                </c:pt>
                <c:pt idx="4721">
                  <c:v>1.1816000000000001E-7</c:v>
                </c:pt>
                <c:pt idx="4722">
                  <c:v>1.1808000000000001E-7</c:v>
                </c:pt>
                <c:pt idx="4723">
                  <c:v>1.1789000000000001E-7</c:v>
                </c:pt>
                <c:pt idx="4724">
                  <c:v>1.178E-7</c:v>
                </c:pt>
                <c:pt idx="4725">
                  <c:v>1.1789000000000001E-7</c:v>
                </c:pt>
                <c:pt idx="4726">
                  <c:v>1.1772E-7</c:v>
                </c:pt>
                <c:pt idx="4727">
                  <c:v>1.1762999999999999E-7</c:v>
                </c:pt>
                <c:pt idx="4728">
                  <c:v>1.1765E-7</c:v>
                </c:pt>
                <c:pt idx="4729">
                  <c:v>1.1756E-7</c:v>
                </c:pt>
                <c:pt idx="4730">
                  <c:v>1.1737E-7</c:v>
                </c:pt>
                <c:pt idx="4731">
                  <c:v>1.1725999999999999E-7</c:v>
                </c:pt>
                <c:pt idx="4732">
                  <c:v>1.1724999999999999E-7</c:v>
                </c:pt>
                <c:pt idx="4733">
                  <c:v>1.1714E-7</c:v>
                </c:pt>
                <c:pt idx="4734">
                  <c:v>1.1701000000000001E-7</c:v>
                </c:pt>
                <c:pt idx="4735">
                  <c:v>1.1696E-7</c:v>
                </c:pt>
                <c:pt idx="4736">
                  <c:v>1.1668E-7</c:v>
                </c:pt>
                <c:pt idx="4737">
                  <c:v>1.1675E-7</c:v>
                </c:pt>
                <c:pt idx="4738">
                  <c:v>1.1668E-7</c:v>
                </c:pt>
                <c:pt idx="4739">
                  <c:v>1.1640999999999999E-7</c:v>
                </c:pt>
                <c:pt idx="4740">
                  <c:v>1.1642000000000001E-7</c:v>
                </c:pt>
                <c:pt idx="4741">
                  <c:v>1.1653E-7</c:v>
                </c:pt>
                <c:pt idx="4742">
                  <c:v>1.1624999999999999E-7</c:v>
                </c:pt>
                <c:pt idx="4743">
                  <c:v>1.1623E-7</c:v>
                </c:pt>
                <c:pt idx="4744">
                  <c:v>1.1617000000000001E-7</c:v>
                </c:pt>
                <c:pt idx="4745">
                  <c:v>1.1596E-7</c:v>
                </c:pt>
                <c:pt idx="4746">
                  <c:v>1.1588E-7</c:v>
                </c:pt>
                <c:pt idx="4747">
                  <c:v>1.1584E-7</c:v>
                </c:pt>
                <c:pt idx="4748">
                  <c:v>1.1567E-7</c:v>
                </c:pt>
                <c:pt idx="4749">
                  <c:v>1.1562E-7</c:v>
                </c:pt>
                <c:pt idx="4750">
                  <c:v>1.155E-7</c:v>
                </c:pt>
                <c:pt idx="4751">
                  <c:v>1.1542E-7</c:v>
                </c:pt>
                <c:pt idx="4752">
                  <c:v>1.1517999999999999E-7</c:v>
                </c:pt>
                <c:pt idx="4753">
                  <c:v>1.1522E-7</c:v>
                </c:pt>
                <c:pt idx="4754">
                  <c:v>1.1517999999999999E-7</c:v>
                </c:pt>
                <c:pt idx="4755">
                  <c:v>1.1509999999999999E-7</c:v>
                </c:pt>
                <c:pt idx="4756">
                  <c:v>1.1504E-7</c:v>
                </c:pt>
                <c:pt idx="4757">
                  <c:v>1.15E-7</c:v>
                </c:pt>
                <c:pt idx="4758">
                  <c:v>1.1489000000000001E-7</c:v>
                </c:pt>
                <c:pt idx="4759">
                  <c:v>1.1475999999999999E-7</c:v>
                </c:pt>
                <c:pt idx="4760">
                  <c:v>1.1468999999999999E-7</c:v>
                </c:pt>
                <c:pt idx="4761">
                  <c:v>1.1459000000000001E-7</c:v>
                </c:pt>
                <c:pt idx="4762">
                  <c:v>1.1447000000000001E-7</c:v>
                </c:pt>
                <c:pt idx="4763">
                  <c:v>1.1437000000000001E-7</c:v>
                </c:pt>
                <c:pt idx="4764">
                  <c:v>1.1432000000000001E-7</c:v>
                </c:pt>
                <c:pt idx="4765">
                  <c:v>1.1429000000000001E-7</c:v>
                </c:pt>
                <c:pt idx="4766">
                  <c:v>1.1398999999999999E-7</c:v>
                </c:pt>
                <c:pt idx="4767">
                  <c:v>1.1406999999999999E-7</c:v>
                </c:pt>
                <c:pt idx="4768">
                  <c:v>1.1368999999999999E-7</c:v>
                </c:pt>
                <c:pt idx="4769">
                  <c:v>1.1375000000000001E-7</c:v>
                </c:pt>
                <c:pt idx="4770">
                  <c:v>1.1375000000000001E-7</c:v>
                </c:pt>
                <c:pt idx="4771">
                  <c:v>1.1364E-7</c:v>
                </c:pt>
                <c:pt idx="4772">
                  <c:v>1.1366E-7</c:v>
                </c:pt>
                <c:pt idx="4773">
                  <c:v>1.1347E-7</c:v>
                </c:pt>
                <c:pt idx="4774">
                  <c:v>1.1344E-7</c:v>
                </c:pt>
                <c:pt idx="4775">
                  <c:v>1.1328000000000001E-7</c:v>
                </c:pt>
                <c:pt idx="4776">
                  <c:v>1.1322999999999999E-7</c:v>
                </c:pt>
                <c:pt idx="4777">
                  <c:v>1.1310999999999999E-7</c:v>
                </c:pt>
                <c:pt idx="4778">
                  <c:v>1.1298E-7</c:v>
                </c:pt>
                <c:pt idx="4779">
                  <c:v>1.1299000000000001E-7</c:v>
                </c:pt>
                <c:pt idx="4780">
                  <c:v>1.1287E-7</c:v>
                </c:pt>
                <c:pt idx="4781">
                  <c:v>1.1277E-7</c:v>
                </c:pt>
                <c:pt idx="4782">
                  <c:v>1.1274E-7</c:v>
                </c:pt>
                <c:pt idx="4783">
                  <c:v>1.1261000000000001E-7</c:v>
                </c:pt>
                <c:pt idx="4784">
                  <c:v>1.1257999999999999E-7</c:v>
                </c:pt>
                <c:pt idx="4785">
                  <c:v>1.1235E-7</c:v>
                </c:pt>
                <c:pt idx="4786">
                  <c:v>1.1235E-7</c:v>
                </c:pt>
                <c:pt idx="4787">
                  <c:v>1.1218E-7</c:v>
                </c:pt>
                <c:pt idx="4788">
                  <c:v>1.1230000000000001E-7</c:v>
                </c:pt>
                <c:pt idx="4789">
                  <c:v>1.1226999999999999E-7</c:v>
                </c:pt>
                <c:pt idx="4790">
                  <c:v>1.1203999999999999E-7</c:v>
                </c:pt>
                <c:pt idx="4791">
                  <c:v>1.1191E-7</c:v>
                </c:pt>
                <c:pt idx="4792">
                  <c:v>1.1176999999999999E-7</c:v>
                </c:pt>
                <c:pt idx="4793">
                  <c:v>1.1175E-7</c:v>
                </c:pt>
                <c:pt idx="4794">
                  <c:v>1.1173000000000001E-7</c:v>
                </c:pt>
                <c:pt idx="4795">
                  <c:v>1.1173000000000001E-7</c:v>
                </c:pt>
                <c:pt idx="4796">
                  <c:v>1.1154999999999999E-7</c:v>
                </c:pt>
                <c:pt idx="4797">
                  <c:v>1.1127999999999999E-7</c:v>
                </c:pt>
                <c:pt idx="4798">
                  <c:v>1.1131999999999999E-7</c:v>
                </c:pt>
                <c:pt idx="4799">
                  <c:v>1.1133E-7</c:v>
                </c:pt>
                <c:pt idx="4800">
                  <c:v>1.1115000000000001E-7</c:v>
                </c:pt>
                <c:pt idx="4801">
                  <c:v>1.1107999999999999E-7</c:v>
                </c:pt>
                <c:pt idx="4802">
                  <c:v>1.1092E-7</c:v>
                </c:pt>
                <c:pt idx="4803">
                  <c:v>1.1084999999999999E-7</c:v>
                </c:pt>
                <c:pt idx="4804">
                  <c:v>1.1084000000000001E-7</c:v>
                </c:pt>
                <c:pt idx="4805">
                  <c:v>1.1074E-7</c:v>
                </c:pt>
                <c:pt idx="4806">
                  <c:v>1.1065999999999999E-7</c:v>
                </c:pt>
                <c:pt idx="4807">
                  <c:v>1.1047E-7</c:v>
                </c:pt>
                <c:pt idx="4808">
                  <c:v>1.105E-7</c:v>
                </c:pt>
                <c:pt idx="4809">
                  <c:v>1.104E-7</c:v>
                </c:pt>
                <c:pt idx="4810">
                  <c:v>1.1038E-7</c:v>
                </c:pt>
                <c:pt idx="4811">
                  <c:v>1.1020999999999999E-7</c:v>
                </c:pt>
                <c:pt idx="4812">
                  <c:v>1.1025E-7</c:v>
                </c:pt>
                <c:pt idx="4813">
                  <c:v>1.1012999999999999E-7</c:v>
                </c:pt>
                <c:pt idx="4814">
                  <c:v>1.0996E-7</c:v>
                </c:pt>
                <c:pt idx="4815">
                  <c:v>1.0989000000000001E-7</c:v>
                </c:pt>
                <c:pt idx="4816">
                  <c:v>1.0977000000000001E-7</c:v>
                </c:pt>
                <c:pt idx="4817">
                  <c:v>1.0976E-7</c:v>
                </c:pt>
                <c:pt idx="4818">
                  <c:v>1.0975E-7</c:v>
                </c:pt>
                <c:pt idx="4819">
                  <c:v>1.0954999999999999E-7</c:v>
                </c:pt>
                <c:pt idx="4820">
                  <c:v>1.0938E-7</c:v>
                </c:pt>
                <c:pt idx="4821">
                  <c:v>1.0951999999999999E-7</c:v>
                </c:pt>
                <c:pt idx="4822">
                  <c:v>1.0928999999999999E-7</c:v>
                </c:pt>
                <c:pt idx="4823">
                  <c:v>1.0928999999999999E-7</c:v>
                </c:pt>
                <c:pt idx="4824">
                  <c:v>1.0899E-7</c:v>
                </c:pt>
                <c:pt idx="4825">
                  <c:v>1.0909999999999999E-7</c:v>
                </c:pt>
                <c:pt idx="4826">
                  <c:v>1.0903E-7</c:v>
                </c:pt>
                <c:pt idx="4827">
                  <c:v>1.0893000000000001E-7</c:v>
                </c:pt>
                <c:pt idx="4828">
                  <c:v>1.0885999999999998E-7</c:v>
                </c:pt>
                <c:pt idx="4829">
                  <c:v>1.0869E-7</c:v>
                </c:pt>
                <c:pt idx="4830">
                  <c:v>1.0866999999999999E-7</c:v>
                </c:pt>
                <c:pt idx="4831">
                  <c:v>1.0854E-7</c:v>
                </c:pt>
                <c:pt idx="4832">
                  <c:v>1.0857E-7</c:v>
                </c:pt>
                <c:pt idx="4833">
                  <c:v>1.0839999999999999E-7</c:v>
                </c:pt>
                <c:pt idx="4834">
                  <c:v>1.0832999999999999E-7</c:v>
                </c:pt>
                <c:pt idx="4835">
                  <c:v>1.082E-7</c:v>
                </c:pt>
                <c:pt idx="4836">
                  <c:v>1.081E-7</c:v>
                </c:pt>
                <c:pt idx="4837">
                  <c:v>1.081E-7</c:v>
                </c:pt>
                <c:pt idx="4838">
                  <c:v>1.0805E-7</c:v>
                </c:pt>
                <c:pt idx="4839">
                  <c:v>1.0790000000000001E-7</c:v>
                </c:pt>
                <c:pt idx="4840">
                  <c:v>1.0786000000000001E-7</c:v>
                </c:pt>
                <c:pt idx="4841">
                  <c:v>1.0774000000000001E-7</c:v>
                </c:pt>
                <c:pt idx="4842">
                  <c:v>1.0768E-7</c:v>
                </c:pt>
                <c:pt idx="4843">
                  <c:v>1.0758E-7</c:v>
                </c:pt>
                <c:pt idx="4844">
                  <c:v>1.0744000000000001E-7</c:v>
                </c:pt>
                <c:pt idx="4845">
                  <c:v>1.0740999999999999E-7</c:v>
                </c:pt>
                <c:pt idx="4846">
                  <c:v>1.0735000000000001E-7</c:v>
                </c:pt>
                <c:pt idx="4847">
                  <c:v>1.0715E-7</c:v>
                </c:pt>
                <c:pt idx="4848">
                  <c:v>1.0709999999999999E-7</c:v>
                </c:pt>
                <c:pt idx="4849">
                  <c:v>1.0713000000000001E-7</c:v>
                </c:pt>
                <c:pt idx="4850">
                  <c:v>1.0694E-7</c:v>
                </c:pt>
                <c:pt idx="4851">
                  <c:v>1.0693000000000001E-7</c:v>
                </c:pt>
                <c:pt idx="4852">
                  <c:v>1.0698999999999999E-7</c:v>
                </c:pt>
                <c:pt idx="4853">
                  <c:v>1.0675000000000001E-7</c:v>
                </c:pt>
                <c:pt idx="4854">
                  <c:v>1.0664999999999999E-7</c:v>
                </c:pt>
                <c:pt idx="4855">
                  <c:v>1.0669E-7</c:v>
                </c:pt>
                <c:pt idx="4856">
                  <c:v>1.0659E-7</c:v>
                </c:pt>
                <c:pt idx="4857">
                  <c:v>1.0644999999999999E-7</c:v>
                </c:pt>
                <c:pt idx="4858">
                  <c:v>1.0644000000000001E-7</c:v>
                </c:pt>
                <c:pt idx="4859">
                  <c:v>1.0617E-7</c:v>
                </c:pt>
                <c:pt idx="4860">
                  <c:v>1.0607999999999999E-7</c:v>
                </c:pt>
                <c:pt idx="4861">
                  <c:v>1.0613000000000001E-7</c:v>
                </c:pt>
                <c:pt idx="4862">
                  <c:v>1.0604E-7</c:v>
                </c:pt>
                <c:pt idx="4863">
                  <c:v>1.0610999999999999E-7</c:v>
                </c:pt>
                <c:pt idx="4864">
                  <c:v>1.0567000000000001E-7</c:v>
                </c:pt>
                <c:pt idx="4865">
                  <c:v>1.059E-7</c:v>
                </c:pt>
                <c:pt idx="4866">
                  <c:v>1.0586000000000001E-7</c:v>
                </c:pt>
                <c:pt idx="4867">
                  <c:v>1.0572999999999999E-7</c:v>
                </c:pt>
                <c:pt idx="4868">
                  <c:v>1.0555E-7</c:v>
                </c:pt>
                <c:pt idx="4869">
                  <c:v>1.0543E-7</c:v>
                </c:pt>
                <c:pt idx="4870">
                  <c:v>1.0537999999999999E-7</c:v>
                </c:pt>
                <c:pt idx="4871">
                  <c:v>1.055E-7</c:v>
                </c:pt>
                <c:pt idx="4872">
                  <c:v>1.054E-7</c:v>
                </c:pt>
                <c:pt idx="4873">
                  <c:v>1.0514999999999999E-7</c:v>
                </c:pt>
                <c:pt idx="4874">
                  <c:v>1.0506E-7</c:v>
                </c:pt>
                <c:pt idx="4875">
                  <c:v>1.0518999999999999E-7</c:v>
                </c:pt>
                <c:pt idx="4876">
                  <c:v>1.0495999999999999E-7</c:v>
                </c:pt>
                <c:pt idx="4877">
                  <c:v>1.0488E-7</c:v>
                </c:pt>
                <c:pt idx="4878">
                  <c:v>1.0488999999999999E-7</c:v>
                </c:pt>
                <c:pt idx="4879">
                  <c:v>1.0476999999999999E-7</c:v>
                </c:pt>
                <c:pt idx="4880">
                  <c:v>1.0480000000000001E-7</c:v>
                </c:pt>
                <c:pt idx="4881">
                  <c:v>1.0457000000000002E-7</c:v>
                </c:pt>
                <c:pt idx="4882">
                  <c:v>1.0454999999999999E-7</c:v>
                </c:pt>
                <c:pt idx="4883">
                  <c:v>1.0444E-7</c:v>
                </c:pt>
                <c:pt idx="4884">
                  <c:v>1.0446E-7</c:v>
                </c:pt>
                <c:pt idx="4885">
                  <c:v>1.0432E-7</c:v>
                </c:pt>
                <c:pt idx="4886">
                  <c:v>1.0419999999999999E-7</c:v>
                </c:pt>
                <c:pt idx="4887">
                  <c:v>1.0412E-7</c:v>
                </c:pt>
                <c:pt idx="4888">
                  <c:v>1.0421E-7</c:v>
                </c:pt>
                <c:pt idx="4889">
                  <c:v>1.0391000000000001E-7</c:v>
                </c:pt>
                <c:pt idx="4890">
                  <c:v>1.0392000000000001E-7</c:v>
                </c:pt>
                <c:pt idx="4891">
                  <c:v>1.0392999999999999E-7</c:v>
                </c:pt>
                <c:pt idx="4892">
                  <c:v>1.0379E-7</c:v>
                </c:pt>
                <c:pt idx="4893">
                  <c:v>1.0374E-7</c:v>
                </c:pt>
                <c:pt idx="4894">
                  <c:v>1.036E-7</c:v>
                </c:pt>
                <c:pt idx="4895">
                  <c:v>1.0361000000000001E-7</c:v>
                </c:pt>
                <c:pt idx="4896">
                  <c:v>1.0342000000000001E-7</c:v>
                </c:pt>
                <c:pt idx="4897">
                  <c:v>1.0353E-7</c:v>
                </c:pt>
                <c:pt idx="4898">
                  <c:v>1.0338999999999999E-7</c:v>
                </c:pt>
                <c:pt idx="4899">
                  <c:v>1.0322000000000001E-7</c:v>
                </c:pt>
                <c:pt idx="4900">
                  <c:v>1.0311E-7</c:v>
                </c:pt>
                <c:pt idx="4901">
                  <c:v>1.0300999999999999E-7</c:v>
                </c:pt>
                <c:pt idx="4902">
                  <c:v>1.0303999999999999E-7</c:v>
                </c:pt>
                <c:pt idx="4903">
                  <c:v>1.0300000000000001E-7</c:v>
                </c:pt>
                <c:pt idx="4904">
                  <c:v>1.0295000000000001E-7</c:v>
                </c:pt>
                <c:pt idx="4905">
                  <c:v>1.029E-7</c:v>
                </c:pt>
                <c:pt idx="4906">
                  <c:v>1.0277000000000001E-7</c:v>
                </c:pt>
                <c:pt idx="4907">
                  <c:v>1.0268E-7</c:v>
                </c:pt>
                <c:pt idx="4908">
                  <c:v>1.0257000000000001E-7</c:v>
                </c:pt>
                <c:pt idx="4909">
                  <c:v>1.0242999999999998E-7</c:v>
                </c:pt>
                <c:pt idx="4910">
                  <c:v>1.0242000000000001E-7</c:v>
                </c:pt>
                <c:pt idx="4911">
                  <c:v>1.0244E-7</c:v>
                </c:pt>
                <c:pt idx="4912">
                  <c:v>1.0221E-7</c:v>
                </c:pt>
                <c:pt idx="4913">
                  <c:v>1.0221E-7</c:v>
                </c:pt>
                <c:pt idx="4914">
                  <c:v>1.0211000000000001E-7</c:v>
                </c:pt>
                <c:pt idx="4915">
                  <c:v>1.0207E-7</c:v>
                </c:pt>
                <c:pt idx="4916">
                  <c:v>1.0209E-7</c:v>
                </c:pt>
                <c:pt idx="4917">
                  <c:v>1.0189000000000001E-7</c:v>
                </c:pt>
                <c:pt idx="4918">
                  <c:v>1.0182999999999999E-7</c:v>
                </c:pt>
                <c:pt idx="4919">
                  <c:v>1.0189000000000001E-7</c:v>
                </c:pt>
                <c:pt idx="4920">
                  <c:v>1.0174999999999999E-7</c:v>
                </c:pt>
                <c:pt idx="4921">
                  <c:v>1.0166000000000001E-7</c:v>
                </c:pt>
                <c:pt idx="4922">
                  <c:v>1.0146000000000001E-7</c:v>
                </c:pt>
                <c:pt idx="4923">
                  <c:v>1.0162000000000001E-7</c:v>
                </c:pt>
                <c:pt idx="4924">
                  <c:v>1.0145E-7</c:v>
                </c:pt>
                <c:pt idx="4925">
                  <c:v>1.0139000000000001E-7</c:v>
                </c:pt>
                <c:pt idx="4926">
                  <c:v>1.0127999999999999E-7</c:v>
                </c:pt>
                <c:pt idx="4927">
                  <c:v>1.0125E-7</c:v>
                </c:pt>
                <c:pt idx="4928">
                  <c:v>1.01E-7</c:v>
                </c:pt>
                <c:pt idx="4929">
                  <c:v>1.0112999999999999E-7</c:v>
                </c:pt>
                <c:pt idx="4930">
                  <c:v>1.0104999999999999E-7</c:v>
                </c:pt>
                <c:pt idx="4931">
                  <c:v>1.0095E-7</c:v>
                </c:pt>
                <c:pt idx="4932">
                  <c:v>1.0093E-7</c:v>
                </c:pt>
                <c:pt idx="4933">
                  <c:v>1.0081E-7</c:v>
                </c:pt>
                <c:pt idx="4934">
                  <c:v>1.0066999999999999E-7</c:v>
                </c:pt>
                <c:pt idx="4935">
                  <c:v>1.0058E-7</c:v>
                </c:pt>
                <c:pt idx="4936">
                  <c:v>1.0058999999999999E-7</c:v>
                </c:pt>
                <c:pt idx="4937">
                  <c:v>1.0041E-7</c:v>
                </c:pt>
                <c:pt idx="4938">
                  <c:v>1.0048E-7</c:v>
                </c:pt>
                <c:pt idx="4939">
                  <c:v>1.0034E-7</c:v>
                </c:pt>
                <c:pt idx="4940">
                  <c:v>1.0024E-7</c:v>
                </c:pt>
                <c:pt idx="4941">
                  <c:v>1.0027E-7</c:v>
                </c:pt>
                <c:pt idx="4942">
                  <c:v>1.0012E-7</c:v>
                </c:pt>
                <c:pt idx="4943">
                  <c:v>1.0008000000000001E-7</c:v>
                </c:pt>
                <c:pt idx="4944">
                  <c:v>9.9922000000000013E-8</c:v>
                </c:pt>
                <c:pt idx="4945">
                  <c:v>9.9827999999999999E-8</c:v>
                </c:pt>
                <c:pt idx="4946">
                  <c:v>9.9839999999999999E-8</c:v>
                </c:pt>
                <c:pt idx="4947">
                  <c:v>9.9760000000000001E-8</c:v>
                </c:pt>
                <c:pt idx="4948">
                  <c:v>9.9645000000000003E-8</c:v>
                </c:pt>
                <c:pt idx="4949">
                  <c:v>9.9539000000000002E-8</c:v>
                </c:pt>
                <c:pt idx="4950">
                  <c:v>9.9674999999999998E-8</c:v>
                </c:pt>
                <c:pt idx="4951">
                  <c:v>9.9456000000000001E-8</c:v>
                </c:pt>
                <c:pt idx="4952">
                  <c:v>9.9300999999999984E-8</c:v>
                </c:pt>
                <c:pt idx="4953">
                  <c:v>9.9192000000000006E-8</c:v>
                </c:pt>
                <c:pt idx="4954">
                  <c:v>9.9346000000000008E-8</c:v>
                </c:pt>
                <c:pt idx="4955">
                  <c:v>9.9266999999999998E-8</c:v>
                </c:pt>
                <c:pt idx="4956">
                  <c:v>9.9106000000000001E-8</c:v>
                </c:pt>
                <c:pt idx="4957">
                  <c:v>9.9104000000000012E-8</c:v>
                </c:pt>
                <c:pt idx="4958">
                  <c:v>9.9007999999999996E-8</c:v>
                </c:pt>
                <c:pt idx="4959">
                  <c:v>9.9044999999999998E-8</c:v>
                </c:pt>
                <c:pt idx="4960">
                  <c:v>9.8759000000000004E-8</c:v>
                </c:pt>
                <c:pt idx="4961">
                  <c:v>9.8869999999999985E-8</c:v>
                </c:pt>
                <c:pt idx="4962">
                  <c:v>9.8725000000000006E-8</c:v>
                </c:pt>
                <c:pt idx="4963">
                  <c:v>9.8620000000000006E-8</c:v>
                </c:pt>
                <c:pt idx="4964">
                  <c:v>9.8553000000000009E-8</c:v>
                </c:pt>
                <c:pt idx="4965">
                  <c:v>9.8509000000000012E-8</c:v>
                </c:pt>
                <c:pt idx="4966">
                  <c:v>9.8369999999999987E-8</c:v>
                </c:pt>
                <c:pt idx="4967">
                  <c:v>9.8338000000000003E-8</c:v>
                </c:pt>
                <c:pt idx="4968">
                  <c:v>9.8323000000000013E-8</c:v>
                </c:pt>
                <c:pt idx="4969">
                  <c:v>9.8215999999999997E-8</c:v>
                </c:pt>
                <c:pt idx="4970">
                  <c:v>9.8149999999999989E-8</c:v>
                </c:pt>
                <c:pt idx="4971">
                  <c:v>9.8098999999999997E-8</c:v>
                </c:pt>
                <c:pt idx="4972">
                  <c:v>9.808099999999999E-8</c:v>
                </c:pt>
                <c:pt idx="4973">
                  <c:v>9.7894000000000003E-8</c:v>
                </c:pt>
                <c:pt idx="4974">
                  <c:v>9.790599999999999E-8</c:v>
                </c:pt>
                <c:pt idx="4975">
                  <c:v>9.7794000000000009E-8</c:v>
                </c:pt>
                <c:pt idx="4976">
                  <c:v>9.7781999999999995E-8</c:v>
                </c:pt>
                <c:pt idx="4977">
                  <c:v>9.7729000000000001E-8</c:v>
                </c:pt>
                <c:pt idx="4978">
                  <c:v>9.7601000000000002E-8</c:v>
                </c:pt>
                <c:pt idx="4979">
                  <c:v>9.7550999999999998E-8</c:v>
                </c:pt>
                <c:pt idx="4980">
                  <c:v>9.7411999999999999E-8</c:v>
                </c:pt>
                <c:pt idx="4981">
                  <c:v>9.7401E-8</c:v>
                </c:pt>
                <c:pt idx="4982">
                  <c:v>9.7413E-8</c:v>
                </c:pt>
                <c:pt idx="4983">
                  <c:v>9.7314000000000007E-8</c:v>
                </c:pt>
                <c:pt idx="4984">
                  <c:v>9.7207000000000005E-8</c:v>
                </c:pt>
                <c:pt idx="4985">
                  <c:v>9.7029000000000001E-8</c:v>
                </c:pt>
                <c:pt idx="4986">
                  <c:v>9.7177999999999998E-8</c:v>
                </c:pt>
                <c:pt idx="4987">
                  <c:v>9.7011999999999995E-8</c:v>
                </c:pt>
                <c:pt idx="4988">
                  <c:v>9.6942999999999997E-8</c:v>
                </c:pt>
                <c:pt idx="4989">
                  <c:v>9.6825999999999996E-8</c:v>
                </c:pt>
                <c:pt idx="4990">
                  <c:v>9.6820999999999991E-8</c:v>
                </c:pt>
                <c:pt idx="4991">
                  <c:v>9.6769999999999999E-8</c:v>
                </c:pt>
                <c:pt idx="4992">
                  <c:v>9.6591000000000008E-8</c:v>
                </c:pt>
                <c:pt idx="4993">
                  <c:v>9.6433000000000001E-8</c:v>
                </c:pt>
                <c:pt idx="4994">
                  <c:v>9.6667000000000001E-8</c:v>
                </c:pt>
                <c:pt idx="4995">
                  <c:v>9.6406999999999998E-8</c:v>
                </c:pt>
                <c:pt idx="4996">
                  <c:v>9.6310000000000007E-8</c:v>
                </c:pt>
                <c:pt idx="4997">
                  <c:v>9.6356999999999994E-8</c:v>
                </c:pt>
                <c:pt idx="4998">
                  <c:v>9.6274000000000006E-8</c:v>
                </c:pt>
                <c:pt idx="4999">
                  <c:v>9.6137999999999997E-8</c:v>
                </c:pt>
                <c:pt idx="5000">
                  <c:v>9.6117E-8</c:v>
                </c:pt>
                <c:pt idx="5001">
                  <c:v>9.6007000000000007E-8</c:v>
                </c:pt>
                <c:pt idx="5002">
                  <c:v>9.6013000000000001E-8</c:v>
                </c:pt>
                <c:pt idx="5003">
                  <c:v>9.5928999999999998E-8</c:v>
                </c:pt>
                <c:pt idx="5004">
                  <c:v>9.5908000000000001E-8</c:v>
                </c:pt>
                <c:pt idx="5005">
                  <c:v>9.5734000000000002E-8</c:v>
                </c:pt>
                <c:pt idx="5006">
                  <c:v>9.5713999999999993E-8</c:v>
                </c:pt>
                <c:pt idx="5007">
                  <c:v>9.5693999999999996E-8</c:v>
                </c:pt>
                <c:pt idx="5008">
                  <c:v>9.5601999999999998E-8</c:v>
                </c:pt>
                <c:pt idx="5009">
                  <c:v>9.5557E-8</c:v>
                </c:pt>
                <c:pt idx="5010">
                  <c:v>9.5447999999999995E-8</c:v>
                </c:pt>
                <c:pt idx="5011">
                  <c:v>9.5332999999999997E-8</c:v>
                </c:pt>
                <c:pt idx="5012">
                  <c:v>9.5365999999999995E-8</c:v>
                </c:pt>
                <c:pt idx="5013">
                  <c:v>9.5267000000000002E-8</c:v>
                </c:pt>
                <c:pt idx="5014">
                  <c:v>9.5240999999999999E-8</c:v>
                </c:pt>
                <c:pt idx="5015">
                  <c:v>9.5161000000000001E-8</c:v>
                </c:pt>
                <c:pt idx="5016">
                  <c:v>9.5012000000000004E-8</c:v>
                </c:pt>
                <c:pt idx="5017">
                  <c:v>9.4998999999999989E-8</c:v>
                </c:pt>
                <c:pt idx="5018">
                  <c:v>9.4982999999999998E-8</c:v>
                </c:pt>
                <c:pt idx="5019">
                  <c:v>9.4922999999999996E-8</c:v>
                </c:pt>
                <c:pt idx="5020">
                  <c:v>9.4812000000000002E-8</c:v>
                </c:pt>
                <c:pt idx="5021">
                  <c:v>9.4679999999999998E-8</c:v>
                </c:pt>
                <c:pt idx="5022">
                  <c:v>9.4687000000000006E-8</c:v>
                </c:pt>
                <c:pt idx="5023">
                  <c:v>9.4735999999999995E-8</c:v>
                </c:pt>
                <c:pt idx="5024">
                  <c:v>9.4662000000000004E-8</c:v>
                </c:pt>
                <c:pt idx="5025">
                  <c:v>9.4395999999999994E-8</c:v>
                </c:pt>
                <c:pt idx="5026">
                  <c:v>9.4495E-8</c:v>
                </c:pt>
                <c:pt idx="5027">
                  <c:v>9.4406000000000005E-8</c:v>
                </c:pt>
                <c:pt idx="5028">
                  <c:v>9.4281999999999997E-8</c:v>
                </c:pt>
                <c:pt idx="5029">
                  <c:v>9.4308E-8</c:v>
                </c:pt>
                <c:pt idx="5030">
                  <c:v>9.414799999999999E-8</c:v>
                </c:pt>
                <c:pt idx="5031">
                  <c:v>9.4065000000000002E-8</c:v>
                </c:pt>
                <c:pt idx="5032">
                  <c:v>9.4174000000000007E-8</c:v>
                </c:pt>
                <c:pt idx="5033">
                  <c:v>9.3908999999999997E-8</c:v>
                </c:pt>
                <c:pt idx="5034">
                  <c:v>9.3939999999999993E-8</c:v>
                </c:pt>
                <c:pt idx="5035">
                  <c:v>9.3815999999999998E-8</c:v>
                </c:pt>
                <c:pt idx="5036">
                  <c:v>9.3808000000000002E-8</c:v>
                </c:pt>
                <c:pt idx="5037">
                  <c:v>9.3669999999999991E-8</c:v>
                </c:pt>
                <c:pt idx="5038">
                  <c:v>9.3781999999999999E-8</c:v>
                </c:pt>
                <c:pt idx="5039">
                  <c:v>9.3617999999999998E-8</c:v>
                </c:pt>
                <c:pt idx="5040">
                  <c:v>9.3528000000000002E-8</c:v>
                </c:pt>
                <c:pt idx="5041">
                  <c:v>9.3451000000000007E-8</c:v>
                </c:pt>
                <c:pt idx="5042">
                  <c:v>9.345300000000001E-8</c:v>
                </c:pt>
                <c:pt idx="5043">
                  <c:v>9.3422000000000001E-8</c:v>
                </c:pt>
                <c:pt idx="5044">
                  <c:v>9.3298999999999994E-8</c:v>
                </c:pt>
                <c:pt idx="5045">
                  <c:v>9.3349999999999999E-8</c:v>
                </c:pt>
                <c:pt idx="5046">
                  <c:v>9.3191000000000004E-8</c:v>
                </c:pt>
                <c:pt idx="5047">
                  <c:v>9.3077000000000007E-8</c:v>
                </c:pt>
                <c:pt idx="5048">
                  <c:v>9.2933000000000002E-8</c:v>
                </c:pt>
                <c:pt idx="5049">
                  <c:v>9.3011000000000011E-8</c:v>
                </c:pt>
                <c:pt idx="5050">
                  <c:v>9.2880000000000008E-8</c:v>
                </c:pt>
                <c:pt idx="5051">
                  <c:v>9.2693999999999996E-8</c:v>
                </c:pt>
                <c:pt idx="5052">
                  <c:v>9.2679000000000006E-8</c:v>
                </c:pt>
                <c:pt idx="5053">
                  <c:v>9.2683999999999998E-8</c:v>
                </c:pt>
                <c:pt idx="5054">
                  <c:v>9.2682999999999997E-8</c:v>
                </c:pt>
                <c:pt idx="5055">
                  <c:v>9.261300000000001E-8</c:v>
                </c:pt>
                <c:pt idx="5056">
                  <c:v>9.2478000000000003E-8</c:v>
                </c:pt>
                <c:pt idx="5057">
                  <c:v>9.2590999999999998E-8</c:v>
                </c:pt>
                <c:pt idx="5058">
                  <c:v>9.2529999999999995E-8</c:v>
                </c:pt>
                <c:pt idx="5059">
                  <c:v>9.2285999999999997E-8</c:v>
                </c:pt>
                <c:pt idx="5060">
                  <c:v>9.2385000000000003E-8</c:v>
                </c:pt>
                <c:pt idx="5061">
                  <c:v>9.2128000000000003E-8</c:v>
                </c:pt>
                <c:pt idx="5062">
                  <c:v>9.2330000000000007E-8</c:v>
                </c:pt>
                <c:pt idx="5063">
                  <c:v>9.2166000000000006E-8</c:v>
                </c:pt>
                <c:pt idx="5064">
                  <c:v>9.2137E-8</c:v>
                </c:pt>
                <c:pt idx="5065">
                  <c:v>9.2040999999999997E-8</c:v>
                </c:pt>
                <c:pt idx="5066">
                  <c:v>9.1854999999999998E-8</c:v>
                </c:pt>
                <c:pt idx="5067">
                  <c:v>9.1912000000000009E-8</c:v>
                </c:pt>
                <c:pt idx="5068">
                  <c:v>9.1845E-8</c:v>
                </c:pt>
                <c:pt idx="5069">
                  <c:v>9.180199999999999E-8</c:v>
                </c:pt>
                <c:pt idx="5070">
                  <c:v>9.1734000000000006E-8</c:v>
                </c:pt>
                <c:pt idx="5071">
                  <c:v>9.1647E-8</c:v>
                </c:pt>
                <c:pt idx="5072">
                  <c:v>9.1668999999999998E-8</c:v>
                </c:pt>
                <c:pt idx="5073">
                  <c:v>9.1522999999999992E-8</c:v>
                </c:pt>
                <c:pt idx="5074">
                  <c:v>9.1567000000000002E-8</c:v>
                </c:pt>
                <c:pt idx="5075">
                  <c:v>9.130600000000001E-8</c:v>
                </c:pt>
                <c:pt idx="5076">
                  <c:v>9.1385999999999995E-8</c:v>
                </c:pt>
                <c:pt idx="5077">
                  <c:v>9.1396000000000007E-8</c:v>
                </c:pt>
                <c:pt idx="5078">
                  <c:v>9.1184999999999992E-8</c:v>
                </c:pt>
                <c:pt idx="5079">
                  <c:v>9.1215E-8</c:v>
                </c:pt>
                <c:pt idx="5080">
                  <c:v>9.1197999999999994E-8</c:v>
                </c:pt>
                <c:pt idx="5081">
                  <c:v>9.1192E-8</c:v>
                </c:pt>
                <c:pt idx="5082">
                  <c:v>9.1029000000000001E-8</c:v>
                </c:pt>
                <c:pt idx="5083">
                  <c:v>9.101400000000001E-8</c:v>
                </c:pt>
                <c:pt idx="5084">
                  <c:v>9.1002999999999998E-8</c:v>
                </c:pt>
                <c:pt idx="5085">
                  <c:v>9.1014999999999998E-8</c:v>
                </c:pt>
                <c:pt idx="5086">
                  <c:v>9.0837999999999996E-8</c:v>
                </c:pt>
                <c:pt idx="5087">
                  <c:v>9.080400000000001E-8</c:v>
                </c:pt>
                <c:pt idx="5088">
                  <c:v>9.0788000000000005E-8</c:v>
                </c:pt>
                <c:pt idx="5089">
                  <c:v>9.0807E-8</c:v>
                </c:pt>
                <c:pt idx="5090">
                  <c:v>9.0706999999999993E-8</c:v>
                </c:pt>
                <c:pt idx="5091">
                  <c:v>9.0720999999999996E-8</c:v>
                </c:pt>
                <c:pt idx="5092">
                  <c:v>9.0536999999999999E-8</c:v>
                </c:pt>
                <c:pt idx="5093">
                  <c:v>9.048E-8</c:v>
                </c:pt>
                <c:pt idx="5094">
                  <c:v>9.0363E-8</c:v>
                </c:pt>
                <c:pt idx="5095">
                  <c:v>9.0494000000000003E-8</c:v>
                </c:pt>
                <c:pt idx="5096">
                  <c:v>9.0411000000000001E-8</c:v>
                </c:pt>
                <c:pt idx="5097">
                  <c:v>9.0320000000000004E-8</c:v>
                </c:pt>
                <c:pt idx="5098">
                  <c:v>9.0104999999999999E-8</c:v>
                </c:pt>
                <c:pt idx="5099">
                  <c:v>9.0202000000000003E-8</c:v>
                </c:pt>
                <c:pt idx="5100">
                  <c:v>9.0317000000000001E-8</c:v>
                </c:pt>
                <c:pt idx="5101">
                  <c:v>9.0213000000000002E-8</c:v>
                </c:pt>
                <c:pt idx="5102">
                  <c:v>9.0104999999999999E-8</c:v>
                </c:pt>
                <c:pt idx="5103">
                  <c:v>9.0006999999999993E-8</c:v>
                </c:pt>
                <c:pt idx="5104">
                  <c:v>8.9972000000000007E-8</c:v>
                </c:pt>
                <c:pt idx="5105">
                  <c:v>8.9748000000000004E-8</c:v>
                </c:pt>
                <c:pt idx="5106">
                  <c:v>9.0097000000000003E-8</c:v>
                </c:pt>
                <c:pt idx="5107">
                  <c:v>8.9818000000000004E-8</c:v>
                </c:pt>
                <c:pt idx="5108">
                  <c:v>8.9819000000000005E-8</c:v>
                </c:pt>
                <c:pt idx="5109">
                  <c:v>8.9667999999999993E-8</c:v>
                </c:pt>
                <c:pt idx="5110">
                  <c:v>8.9716999999999995E-8</c:v>
                </c:pt>
                <c:pt idx="5111">
                  <c:v>8.9653000000000002E-8</c:v>
                </c:pt>
                <c:pt idx="5112">
                  <c:v>8.9669000000000007E-8</c:v>
                </c:pt>
                <c:pt idx="5113">
                  <c:v>8.9501000000000002E-8</c:v>
                </c:pt>
                <c:pt idx="5114">
                  <c:v>8.9532999999999998E-8</c:v>
                </c:pt>
                <c:pt idx="5115">
                  <c:v>8.9377000000000007E-8</c:v>
                </c:pt>
                <c:pt idx="5116">
                  <c:v>8.9484000000000009E-8</c:v>
                </c:pt>
                <c:pt idx="5117">
                  <c:v>8.9355999999999996E-8</c:v>
                </c:pt>
                <c:pt idx="5118">
                  <c:v>8.9351999999999992E-8</c:v>
                </c:pt>
                <c:pt idx="5119">
                  <c:v>8.9293000000000004E-8</c:v>
                </c:pt>
                <c:pt idx="5120">
                  <c:v>8.9236999999999994E-8</c:v>
                </c:pt>
                <c:pt idx="5121">
                  <c:v>8.916399999999999E-8</c:v>
                </c:pt>
                <c:pt idx="5122">
                  <c:v>8.9193999999999998E-8</c:v>
                </c:pt>
                <c:pt idx="5123">
                  <c:v>8.9075999999999996E-8</c:v>
                </c:pt>
                <c:pt idx="5124">
                  <c:v>8.9145999999999996E-8</c:v>
                </c:pt>
                <c:pt idx="5125">
                  <c:v>8.8946999999999996E-8</c:v>
                </c:pt>
                <c:pt idx="5126">
                  <c:v>8.8975000000000001E-8</c:v>
                </c:pt>
                <c:pt idx="5127">
                  <c:v>8.8930000000000003E-8</c:v>
                </c:pt>
                <c:pt idx="5128">
                  <c:v>8.8818000000000008E-8</c:v>
                </c:pt>
                <c:pt idx="5129">
                  <c:v>8.8914999999999999E-8</c:v>
                </c:pt>
                <c:pt idx="5130">
                  <c:v>8.8886000000000006E-8</c:v>
                </c:pt>
                <c:pt idx="5131">
                  <c:v>8.8851999999999994E-8</c:v>
                </c:pt>
                <c:pt idx="5132">
                  <c:v>8.8726999999999998E-8</c:v>
                </c:pt>
                <c:pt idx="5133">
                  <c:v>8.8643999999999996E-8</c:v>
                </c:pt>
                <c:pt idx="5134">
                  <c:v>8.8657999999999999E-8</c:v>
                </c:pt>
                <c:pt idx="5135">
                  <c:v>8.8492999999999997E-8</c:v>
                </c:pt>
                <c:pt idx="5136">
                  <c:v>8.8531E-8</c:v>
                </c:pt>
                <c:pt idx="5137">
                  <c:v>8.8461E-8</c:v>
                </c:pt>
                <c:pt idx="5138">
                  <c:v>8.8570000000000005E-8</c:v>
                </c:pt>
                <c:pt idx="5139">
                  <c:v>8.8462000000000002E-8</c:v>
                </c:pt>
                <c:pt idx="5140">
                  <c:v>8.8435999999999999E-8</c:v>
                </c:pt>
                <c:pt idx="5141">
                  <c:v>8.8507E-8</c:v>
                </c:pt>
                <c:pt idx="5142">
                  <c:v>8.8293999999999996E-8</c:v>
                </c:pt>
                <c:pt idx="5143">
                  <c:v>8.8298999999999989E-8</c:v>
                </c:pt>
                <c:pt idx="5144">
                  <c:v>8.8259999999999998E-8</c:v>
                </c:pt>
                <c:pt idx="5145">
                  <c:v>8.8311000000000002E-8</c:v>
                </c:pt>
                <c:pt idx="5146">
                  <c:v>8.8117999999999995E-8</c:v>
                </c:pt>
                <c:pt idx="5147">
                  <c:v>8.8126000000000004E-8</c:v>
                </c:pt>
                <c:pt idx="5148">
                  <c:v>8.8006000000000001E-8</c:v>
                </c:pt>
                <c:pt idx="5149">
                  <c:v>8.8093999999999995E-8</c:v>
                </c:pt>
                <c:pt idx="5150">
                  <c:v>8.8087E-8</c:v>
                </c:pt>
                <c:pt idx="5151">
                  <c:v>8.8011999999999994E-8</c:v>
                </c:pt>
                <c:pt idx="5152">
                  <c:v>8.7904000000000004E-8</c:v>
                </c:pt>
                <c:pt idx="5153">
                  <c:v>8.7872999999999995E-8</c:v>
                </c:pt>
                <c:pt idx="5154">
                  <c:v>8.7822000000000004E-8</c:v>
                </c:pt>
                <c:pt idx="5155">
                  <c:v>8.7808000000000001E-8</c:v>
                </c:pt>
                <c:pt idx="5156">
                  <c:v>8.7785999999999989E-8</c:v>
                </c:pt>
                <c:pt idx="5157">
                  <c:v>8.775700000000001E-8</c:v>
                </c:pt>
                <c:pt idx="5158">
                  <c:v>8.7755999999999995E-8</c:v>
                </c:pt>
                <c:pt idx="5159">
                  <c:v>8.7731999999999994E-8</c:v>
                </c:pt>
                <c:pt idx="5160">
                  <c:v>8.7594999999999998E-8</c:v>
                </c:pt>
                <c:pt idx="5161">
                  <c:v>8.7591000000000007E-8</c:v>
                </c:pt>
                <c:pt idx="5162">
                  <c:v>8.7640000000000009E-8</c:v>
                </c:pt>
                <c:pt idx="5163">
                  <c:v>8.7560999999999999E-8</c:v>
                </c:pt>
                <c:pt idx="5164">
                  <c:v>8.7556000000000007E-8</c:v>
                </c:pt>
                <c:pt idx="5165">
                  <c:v>8.7495000000000004E-8</c:v>
                </c:pt>
                <c:pt idx="5166">
                  <c:v>8.7445E-8</c:v>
                </c:pt>
                <c:pt idx="5167">
                  <c:v>8.7418999999999997E-8</c:v>
                </c:pt>
                <c:pt idx="5168">
                  <c:v>8.7384999999999998E-8</c:v>
                </c:pt>
                <c:pt idx="5169">
                  <c:v>8.7385999999999999E-8</c:v>
                </c:pt>
                <c:pt idx="5170">
                  <c:v>8.7438000000000005E-8</c:v>
                </c:pt>
                <c:pt idx="5171">
                  <c:v>8.7397999999999999E-8</c:v>
                </c:pt>
                <c:pt idx="5172">
                  <c:v>8.7375E-8</c:v>
                </c:pt>
                <c:pt idx="5173">
                  <c:v>8.7236000000000001E-8</c:v>
                </c:pt>
                <c:pt idx="5174">
                  <c:v>8.7196999999999997E-8</c:v>
                </c:pt>
                <c:pt idx="5175">
                  <c:v>8.7195999999999995E-8</c:v>
                </c:pt>
                <c:pt idx="5176">
                  <c:v>8.7032999999999996E-8</c:v>
                </c:pt>
                <c:pt idx="5177">
                  <c:v>8.7099000000000005E-8</c:v>
                </c:pt>
                <c:pt idx="5178">
                  <c:v>8.7177E-8</c:v>
                </c:pt>
                <c:pt idx="5179">
                  <c:v>8.7031000000000007E-8</c:v>
                </c:pt>
                <c:pt idx="5180">
                  <c:v>8.7089000000000006E-8</c:v>
                </c:pt>
                <c:pt idx="5181">
                  <c:v>8.7029999999999992E-8</c:v>
                </c:pt>
                <c:pt idx="5182">
                  <c:v>8.6900000000000004E-8</c:v>
                </c:pt>
                <c:pt idx="5183">
                  <c:v>8.6887000000000002E-8</c:v>
                </c:pt>
                <c:pt idx="5184">
                  <c:v>8.6996999999999995E-8</c:v>
                </c:pt>
                <c:pt idx="5185">
                  <c:v>8.6943E-8</c:v>
                </c:pt>
                <c:pt idx="5186">
                  <c:v>8.6893999999999997E-8</c:v>
                </c:pt>
                <c:pt idx="5187">
                  <c:v>8.6729999999999996E-8</c:v>
                </c:pt>
                <c:pt idx="5188">
                  <c:v>8.6765999999999998E-8</c:v>
                </c:pt>
                <c:pt idx="5189">
                  <c:v>8.6801999999999999E-8</c:v>
                </c:pt>
                <c:pt idx="5190">
                  <c:v>8.6772000000000004E-8</c:v>
                </c:pt>
                <c:pt idx="5191">
                  <c:v>8.6778999999999999E-8</c:v>
                </c:pt>
                <c:pt idx="5192">
                  <c:v>8.6726999999999993E-8</c:v>
                </c:pt>
                <c:pt idx="5193">
                  <c:v>8.6664000000000001E-8</c:v>
                </c:pt>
                <c:pt idx="5194">
                  <c:v>8.6556999999999999E-8</c:v>
                </c:pt>
                <c:pt idx="5195">
                  <c:v>8.6682000000000008E-8</c:v>
                </c:pt>
                <c:pt idx="5196">
                  <c:v>8.6506999999999995E-8</c:v>
                </c:pt>
                <c:pt idx="5197">
                  <c:v>8.6503999999999992E-8</c:v>
                </c:pt>
                <c:pt idx="5198">
                  <c:v>8.6585999999999992E-8</c:v>
                </c:pt>
                <c:pt idx="5199">
                  <c:v>8.6388000000000006E-8</c:v>
                </c:pt>
                <c:pt idx="5200">
                  <c:v>8.6428999999999999E-8</c:v>
                </c:pt>
                <c:pt idx="5201">
                  <c:v>8.6404999999999998E-8</c:v>
                </c:pt>
                <c:pt idx="5202">
                  <c:v>8.6461999999999997E-8</c:v>
                </c:pt>
                <c:pt idx="5203">
                  <c:v>8.6399000000000005E-8</c:v>
                </c:pt>
                <c:pt idx="5204">
                  <c:v>8.6333999999999997E-8</c:v>
                </c:pt>
                <c:pt idx="5205">
                  <c:v>8.6364999999999993E-8</c:v>
                </c:pt>
                <c:pt idx="5206">
                  <c:v>8.6363000000000004E-8</c:v>
                </c:pt>
                <c:pt idx="5207">
                  <c:v>8.6383E-8</c:v>
                </c:pt>
                <c:pt idx="5208">
                  <c:v>8.6210000000000002E-8</c:v>
                </c:pt>
                <c:pt idx="5209">
                  <c:v>8.6183999999999999E-8</c:v>
                </c:pt>
                <c:pt idx="5210">
                  <c:v>8.6202000000000007E-8</c:v>
                </c:pt>
                <c:pt idx="5211">
                  <c:v>8.6178000000000006E-8</c:v>
                </c:pt>
                <c:pt idx="5212">
                  <c:v>8.6221000000000002E-8</c:v>
                </c:pt>
                <c:pt idx="5213">
                  <c:v>8.6076999999999997E-8</c:v>
                </c:pt>
                <c:pt idx="5214">
                  <c:v>8.5963E-8</c:v>
                </c:pt>
                <c:pt idx="5215">
                  <c:v>8.6014000000000005E-8</c:v>
                </c:pt>
                <c:pt idx="5216">
                  <c:v>8.6042999999999998E-8</c:v>
                </c:pt>
                <c:pt idx="5217">
                  <c:v>8.6047000000000003E-8</c:v>
                </c:pt>
                <c:pt idx="5218">
                  <c:v>8.6038000000000006E-8</c:v>
                </c:pt>
                <c:pt idx="5219">
                  <c:v>8.5949999999999999E-8</c:v>
                </c:pt>
                <c:pt idx="5220">
                  <c:v>8.603000000000001E-8</c:v>
                </c:pt>
                <c:pt idx="5221">
                  <c:v>8.6060000000000004E-8</c:v>
                </c:pt>
                <c:pt idx="5222">
                  <c:v>8.5906000000000002E-8</c:v>
                </c:pt>
                <c:pt idx="5223">
                  <c:v>8.5900999999999996E-8</c:v>
                </c:pt>
                <c:pt idx="5224">
                  <c:v>8.5760999999999996E-8</c:v>
                </c:pt>
                <c:pt idx="5225">
                  <c:v>8.5758999999999994E-8</c:v>
                </c:pt>
                <c:pt idx="5226">
                  <c:v>8.5840000000000006E-8</c:v>
                </c:pt>
                <c:pt idx="5227">
                  <c:v>8.5646999999999999E-8</c:v>
                </c:pt>
                <c:pt idx="5228">
                  <c:v>8.5687000000000005E-8</c:v>
                </c:pt>
                <c:pt idx="5229">
                  <c:v>8.5697000000000003E-8</c:v>
                </c:pt>
                <c:pt idx="5230">
                  <c:v>8.5831999999999997E-8</c:v>
                </c:pt>
                <c:pt idx="5231">
                  <c:v>8.5777000000000001E-8</c:v>
                </c:pt>
                <c:pt idx="5232">
                  <c:v>8.5651000000000004E-8</c:v>
                </c:pt>
                <c:pt idx="5233">
                  <c:v>8.5652000000000005E-8</c:v>
                </c:pt>
                <c:pt idx="5234">
                  <c:v>8.5558000000000004E-8</c:v>
                </c:pt>
                <c:pt idx="5235">
                  <c:v>8.5564999999999999E-8</c:v>
                </c:pt>
                <c:pt idx="5236">
                  <c:v>8.5525000000000006E-8</c:v>
                </c:pt>
                <c:pt idx="5237">
                  <c:v>8.5498000000000002E-8</c:v>
                </c:pt>
                <c:pt idx="5238">
                  <c:v>8.5459999999999999E-8</c:v>
                </c:pt>
                <c:pt idx="5239">
                  <c:v>8.5526000000000008E-8</c:v>
                </c:pt>
                <c:pt idx="5240">
                  <c:v>8.5397000000000007E-8</c:v>
                </c:pt>
                <c:pt idx="5241">
                  <c:v>8.5363999999999996E-8</c:v>
                </c:pt>
                <c:pt idx="5242">
                  <c:v>8.5384000000000005E-8</c:v>
                </c:pt>
                <c:pt idx="5243">
                  <c:v>8.5354999999999999E-8</c:v>
                </c:pt>
                <c:pt idx="5244">
                  <c:v>8.5364999999999997E-8</c:v>
                </c:pt>
                <c:pt idx="5245">
                  <c:v>8.5313000000000004E-8</c:v>
                </c:pt>
                <c:pt idx="5246">
                  <c:v>8.5323000000000002E-8</c:v>
                </c:pt>
                <c:pt idx="5247">
                  <c:v>8.5284999999999999E-8</c:v>
                </c:pt>
                <c:pt idx="5248">
                  <c:v>8.5174000000000006E-8</c:v>
                </c:pt>
                <c:pt idx="5249">
                  <c:v>8.5170000000000001E-8</c:v>
                </c:pt>
                <c:pt idx="5250">
                  <c:v>8.5111E-8</c:v>
                </c:pt>
                <c:pt idx="5251">
                  <c:v>8.5181E-8</c:v>
                </c:pt>
                <c:pt idx="5252">
                  <c:v>8.5218000000000002E-8</c:v>
                </c:pt>
                <c:pt idx="5253">
                  <c:v>8.5059999999999995E-8</c:v>
                </c:pt>
                <c:pt idx="5254">
                  <c:v>8.5041E-8</c:v>
                </c:pt>
                <c:pt idx="5255">
                  <c:v>8.5021000000000004E-8</c:v>
                </c:pt>
                <c:pt idx="5256">
                  <c:v>8.4975999999999993E-8</c:v>
                </c:pt>
                <c:pt idx="5257">
                  <c:v>8.5068000000000004E-8</c:v>
                </c:pt>
                <c:pt idx="5258">
                  <c:v>8.5044000000000004E-8</c:v>
                </c:pt>
                <c:pt idx="5259">
                  <c:v>8.4980999999999998E-8</c:v>
                </c:pt>
                <c:pt idx="5260">
                  <c:v>8.4978999999999996E-8</c:v>
                </c:pt>
                <c:pt idx="5261">
                  <c:v>8.4885999999999997E-8</c:v>
                </c:pt>
                <c:pt idx="5262">
                  <c:v>8.4852999999999999E-8</c:v>
                </c:pt>
                <c:pt idx="5263">
                  <c:v>8.4884000000000008E-8</c:v>
                </c:pt>
                <c:pt idx="5264">
                  <c:v>8.4874999999999997E-8</c:v>
                </c:pt>
                <c:pt idx="5265">
                  <c:v>8.4834000000000004E-8</c:v>
                </c:pt>
                <c:pt idx="5266">
                  <c:v>8.4789999999999994E-8</c:v>
                </c:pt>
                <c:pt idx="5267">
                  <c:v>8.4792000000000009E-8</c:v>
                </c:pt>
                <c:pt idx="5268">
                  <c:v>8.4708999999999994E-8</c:v>
                </c:pt>
                <c:pt idx="5269">
                  <c:v>8.4679E-8</c:v>
                </c:pt>
                <c:pt idx="5270">
                  <c:v>8.4730000000000005E-8</c:v>
                </c:pt>
                <c:pt idx="5271">
                  <c:v>8.4564000000000002E-8</c:v>
                </c:pt>
                <c:pt idx="5272">
                  <c:v>8.4623000000000003E-8</c:v>
                </c:pt>
                <c:pt idx="5273">
                  <c:v>8.4549999999999999E-8</c:v>
                </c:pt>
                <c:pt idx="5274">
                  <c:v>8.4623000000000003E-8</c:v>
                </c:pt>
                <c:pt idx="5275">
                  <c:v>8.4659000000000004E-8</c:v>
                </c:pt>
                <c:pt idx="5276">
                  <c:v>8.4517000000000002E-8</c:v>
                </c:pt>
                <c:pt idx="5277">
                  <c:v>8.4626000000000006E-8</c:v>
                </c:pt>
                <c:pt idx="5278">
                  <c:v>8.4487999999999995E-8</c:v>
                </c:pt>
                <c:pt idx="5279">
                  <c:v>8.4429999999999996E-8</c:v>
                </c:pt>
                <c:pt idx="5280">
                  <c:v>8.4497000000000005E-8</c:v>
                </c:pt>
                <c:pt idx="5281">
                  <c:v>8.4459000000000002E-8</c:v>
                </c:pt>
                <c:pt idx="5282">
                  <c:v>8.4525999999999999E-8</c:v>
                </c:pt>
                <c:pt idx="5283">
                  <c:v>8.4432999999999999E-8</c:v>
                </c:pt>
                <c:pt idx="5284">
                  <c:v>8.4282E-8</c:v>
                </c:pt>
                <c:pt idx="5285">
                  <c:v>8.4420999999999999E-8</c:v>
                </c:pt>
                <c:pt idx="5286">
                  <c:v>8.4378000000000003E-8</c:v>
                </c:pt>
                <c:pt idx="5287">
                  <c:v>8.4268999999999998E-8</c:v>
                </c:pt>
                <c:pt idx="5288">
                  <c:v>8.4290999999999997E-8</c:v>
                </c:pt>
                <c:pt idx="5289">
                  <c:v>8.4161999999999996E-8</c:v>
                </c:pt>
                <c:pt idx="5290">
                  <c:v>8.4332000000000004E-8</c:v>
                </c:pt>
                <c:pt idx="5291">
                  <c:v>8.4194999999999994E-8</c:v>
                </c:pt>
                <c:pt idx="5292">
                  <c:v>8.4203000000000003E-8</c:v>
                </c:pt>
                <c:pt idx="5293">
                  <c:v>8.4079999999999996E-8</c:v>
                </c:pt>
                <c:pt idx="5294">
                  <c:v>8.4131000000000001E-8</c:v>
                </c:pt>
                <c:pt idx="5295">
                  <c:v>8.410400000000001E-8</c:v>
                </c:pt>
                <c:pt idx="5296">
                  <c:v>8.3981000000000003E-8</c:v>
                </c:pt>
                <c:pt idx="5297">
                  <c:v>8.3996999999999994E-8</c:v>
                </c:pt>
                <c:pt idx="5298">
                  <c:v>8.4012999999999999E-8</c:v>
                </c:pt>
                <c:pt idx="5299">
                  <c:v>8.3998999999999997E-8</c:v>
                </c:pt>
                <c:pt idx="5300">
                  <c:v>8.3985999999999995E-8</c:v>
                </c:pt>
                <c:pt idx="5301">
                  <c:v>8.389400000000001E-8</c:v>
                </c:pt>
                <c:pt idx="5302">
                  <c:v>8.3905000000000009E-8</c:v>
                </c:pt>
                <c:pt idx="5303">
                  <c:v>8.3984999999999994E-8</c:v>
                </c:pt>
                <c:pt idx="5304">
                  <c:v>8.3742999999999998E-8</c:v>
                </c:pt>
                <c:pt idx="5305">
                  <c:v>8.3840000000000002E-8</c:v>
                </c:pt>
                <c:pt idx="5306">
                  <c:v>8.3942999999999999E-8</c:v>
                </c:pt>
                <c:pt idx="5307">
                  <c:v>8.379499999999999E-8</c:v>
                </c:pt>
                <c:pt idx="5308">
                  <c:v>8.3823000000000009E-8</c:v>
                </c:pt>
                <c:pt idx="5309">
                  <c:v>8.3816999999999989E-8</c:v>
                </c:pt>
                <c:pt idx="5310">
                  <c:v>8.371E-8</c:v>
                </c:pt>
                <c:pt idx="5311">
                  <c:v>8.3699000000000001E-8</c:v>
                </c:pt>
                <c:pt idx="5312">
                  <c:v>8.3690999999999992E-8</c:v>
                </c:pt>
                <c:pt idx="5313">
                  <c:v>8.3688000000000001E-8</c:v>
                </c:pt>
                <c:pt idx="5314">
                  <c:v>8.3613000000000009E-8</c:v>
                </c:pt>
                <c:pt idx="5315">
                  <c:v>8.3613000000000009E-8</c:v>
                </c:pt>
                <c:pt idx="5316">
                  <c:v>8.3573999999999991E-8</c:v>
                </c:pt>
                <c:pt idx="5317">
                  <c:v>8.3641000000000001E-8</c:v>
                </c:pt>
                <c:pt idx="5318">
                  <c:v>8.3489000000000001E-8</c:v>
                </c:pt>
                <c:pt idx="5319">
                  <c:v>8.3647999999999996E-8</c:v>
                </c:pt>
                <c:pt idx="5320">
                  <c:v>8.3469000000000004E-8</c:v>
                </c:pt>
                <c:pt idx="5321">
                  <c:v>8.3531999999999997E-8</c:v>
                </c:pt>
                <c:pt idx="5322">
                  <c:v>8.3582E-8</c:v>
                </c:pt>
                <c:pt idx="5323">
                  <c:v>8.3549000000000003E-8</c:v>
                </c:pt>
                <c:pt idx="5324">
                  <c:v>8.3516000000000005E-8</c:v>
                </c:pt>
                <c:pt idx="5325">
                  <c:v>8.3527999999999992E-8</c:v>
                </c:pt>
                <c:pt idx="5326">
                  <c:v>8.3445000000000004E-8</c:v>
                </c:pt>
                <c:pt idx="5327">
                  <c:v>8.3532999999999998E-8</c:v>
                </c:pt>
                <c:pt idx="5328">
                  <c:v>8.3368999999999997E-8</c:v>
                </c:pt>
                <c:pt idx="5329">
                  <c:v>8.326400000000001E-8</c:v>
                </c:pt>
                <c:pt idx="5330">
                  <c:v>8.3240999999999997E-8</c:v>
                </c:pt>
                <c:pt idx="5331">
                  <c:v>8.3294000000000005E-8</c:v>
                </c:pt>
                <c:pt idx="5332">
                  <c:v>8.3258000000000003E-8</c:v>
                </c:pt>
                <c:pt idx="5333">
                  <c:v>8.3377999999999994E-8</c:v>
                </c:pt>
                <c:pt idx="5334">
                  <c:v>8.3259000000000005E-8</c:v>
                </c:pt>
                <c:pt idx="5335">
                  <c:v>8.3253000000000011E-8</c:v>
                </c:pt>
                <c:pt idx="5336">
                  <c:v>8.3212000000000004E-8</c:v>
                </c:pt>
                <c:pt idx="5337">
                  <c:v>8.3247000000000004E-8</c:v>
                </c:pt>
                <c:pt idx="5338">
                  <c:v>8.3145999999999996E-8</c:v>
                </c:pt>
                <c:pt idx="5339">
                  <c:v>8.3162E-8</c:v>
                </c:pt>
                <c:pt idx="5340">
                  <c:v>8.3147999999999998E-8</c:v>
                </c:pt>
                <c:pt idx="5341">
                  <c:v>8.3141000000000003E-8</c:v>
                </c:pt>
                <c:pt idx="5342">
                  <c:v>8.3183999999999999E-8</c:v>
                </c:pt>
                <c:pt idx="5343">
                  <c:v>8.3128000000000002E-8</c:v>
                </c:pt>
                <c:pt idx="5344">
                  <c:v>8.3101999999999999E-8</c:v>
                </c:pt>
                <c:pt idx="5345">
                  <c:v>8.3005000000000008E-8</c:v>
                </c:pt>
                <c:pt idx="5346">
                  <c:v>8.3049000000000005E-8</c:v>
                </c:pt>
                <c:pt idx="5347">
                  <c:v>8.297200000000001E-8</c:v>
                </c:pt>
                <c:pt idx="5348">
                  <c:v>8.2887000000000006E-8</c:v>
                </c:pt>
                <c:pt idx="5349">
                  <c:v>8.2975E-8</c:v>
                </c:pt>
                <c:pt idx="5350">
                  <c:v>8.3011999999999989E-8</c:v>
                </c:pt>
                <c:pt idx="5351">
                  <c:v>8.2860000000000002E-8</c:v>
                </c:pt>
                <c:pt idx="5352">
                  <c:v>8.2910000000000006E-8</c:v>
                </c:pt>
                <c:pt idx="5353">
                  <c:v>8.2849000000000003E-8</c:v>
                </c:pt>
                <c:pt idx="5354">
                  <c:v>8.2934999999999995E-8</c:v>
                </c:pt>
                <c:pt idx="5355">
                  <c:v>8.2839999999999993E-8</c:v>
                </c:pt>
                <c:pt idx="5356">
                  <c:v>8.2893E-8</c:v>
                </c:pt>
                <c:pt idx="5357">
                  <c:v>8.2832999999999998E-8</c:v>
                </c:pt>
                <c:pt idx="5358">
                  <c:v>8.2742000000000001E-8</c:v>
                </c:pt>
                <c:pt idx="5359">
                  <c:v>8.2877000000000008E-8</c:v>
                </c:pt>
                <c:pt idx="5360">
                  <c:v>8.2863000000000006E-8</c:v>
                </c:pt>
                <c:pt idx="5361">
                  <c:v>8.2748000000000007E-8</c:v>
                </c:pt>
                <c:pt idx="5362">
                  <c:v>8.2770999999999994E-8</c:v>
                </c:pt>
                <c:pt idx="5363">
                  <c:v>8.2793999999999993E-8</c:v>
                </c:pt>
                <c:pt idx="5364">
                  <c:v>8.269799999999999E-8</c:v>
                </c:pt>
                <c:pt idx="5365">
                  <c:v>8.2675999999999992E-8</c:v>
                </c:pt>
                <c:pt idx="5366">
                  <c:v>8.2786999999999999E-8</c:v>
                </c:pt>
                <c:pt idx="5367">
                  <c:v>8.2620999999999996E-8</c:v>
                </c:pt>
                <c:pt idx="5368">
                  <c:v>8.2801999999999989E-8</c:v>
                </c:pt>
                <c:pt idx="5369">
                  <c:v>8.2671E-8</c:v>
                </c:pt>
                <c:pt idx="5370">
                  <c:v>8.2879999999999998E-8</c:v>
                </c:pt>
                <c:pt idx="5371">
                  <c:v>8.2700000000000006E-8</c:v>
                </c:pt>
                <c:pt idx="5372">
                  <c:v>8.2905E-8</c:v>
                </c:pt>
                <c:pt idx="5373">
                  <c:v>8.2801999999999989E-8</c:v>
                </c:pt>
                <c:pt idx="5374">
                  <c:v>8.2801999999999989E-8</c:v>
                </c:pt>
                <c:pt idx="5375">
                  <c:v>8.2786999999999999E-8</c:v>
                </c:pt>
                <c:pt idx="5376">
                  <c:v>8.2677000000000006E-8</c:v>
                </c:pt>
                <c:pt idx="5377">
                  <c:v>8.2728999999999999E-8</c:v>
                </c:pt>
                <c:pt idx="5378">
                  <c:v>8.2751000000000011E-8</c:v>
                </c:pt>
                <c:pt idx="5379">
                  <c:v>8.2801999999999989E-8</c:v>
                </c:pt>
                <c:pt idx="5380">
                  <c:v>8.2815000000000004E-8</c:v>
                </c:pt>
                <c:pt idx="5381">
                  <c:v>8.309399999999999E-8</c:v>
                </c:pt>
                <c:pt idx="5382">
                  <c:v>8.3155000000000006E-8</c:v>
                </c:pt>
                <c:pt idx="5383">
                  <c:v>8.3171999999999999E-8</c:v>
                </c:pt>
                <c:pt idx="5384">
                  <c:v>8.3187000000000002E-8</c:v>
                </c:pt>
                <c:pt idx="5385">
                  <c:v>8.3398999999999991E-8</c:v>
                </c:pt>
                <c:pt idx="5386">
                  <c:v>8.3466000000000001E-8</c:v>
                </c:pt>
                <c:pt idx="5387">
                  <c:v>8.3498999999999999E-8</c:v>
                </c:pt>
                <c:pt idx="5388">
                  <c:v>8.3494999999999994E-8</c:v>
                </c:pt>
                <c:pt idx="5389">
                  <c:v>8.3703000000000005E-8</c:v>
                </c:pt>
                <c:pt idx="5390">
                  <c:v>8.3706999999999996E-8</c:v>
                </c:pt>
                <c:pt idx="5391">
                  <c:v>8.3660999999999997E-8</c:v>
                </c:pt>
                <c:pt idx="5392">
                  <c:v>8.3785999999999993E-8</c:v>
                </c:pt>
                <c:pt idx="5393">
                  <c:v>8.4020999999999995E-8</c:v>
                </c:pt>
                <c:pt idx="5394">
                  <c:v>8.3965999999999999E-8</c:v>
                </c:pt>
                <c:pt idx="5395">
                  <c:v>8.4422E-8</c:v>
                </c:pt>
                <c:pt idx="5396">
                  <c:v>8.4315999999999999E-8</c:v>
                </c:pt>
                <c:pt idx="5397">
                  <c:v>8.4325999999999997E-8</c:v>
                </c:pt>
                <c:pt idx="5398">
                  <c:v>8.4370999999999995E-8</c:v>
                </c:pt>
                <c:pt idx="5399">
                  <c:v>8.4553000000000003E-8</c:v>
                </c:pt>
                <c:pt idx="5400">
                  <c:v>8.4453000000000009E-8</c:v>
                </c:pt>
                <c:pt idx="5401">
                  <c:v>8.4705999999999991E-8</c:v>
                </c:pt>
                <c:pt idx="5402">
                  <c:v>8.4441999999999996E-8</c:v>
                </c:pt>
                <c:pt idx="5403">
                  <c:v>8.4615000000000007E-8</c:v>
                </c:pt>
                <c:pt idx="5404">
                  <c:v>8.4560999999999999E-8</c:v>
                </c:pt>
                <c:pt idx="5405">
                  <c:v>8.4588999999999991E-8</c:v>
                </c:pt>
                <c:pt idx="5406">
                  <c:v>8.4471000000000002E-8</c:v>
                </c:pt>
                <c:pt idx="5407">
                  <c:v>8.4549999999999999E-8</c:v>
                </c:pt>
                <c:pt idx="5408">
                  <c:v>8.4644E-8</c:v>
                </c:pt>
                <c:pt idx="5409">
                  <c:v>8.4724999999999999E-8</c:v>
                </c:pt>
                <c:pt idx="5410">
                  <c:v>8.4718000000000005E-8</c:v>
                </c:pt>
                <c:pt idx="5411">
                  <c:v>8.4689999999999999E-8</c:v>
                </c:pt>
                <c:pt idx="5412">
                  <c:v>8.4787000000000003E-8</c:v>
                </c:pt>
                <c:pt idx="5413">
                  <c:v>8.4751000000000002E-8</c:v>
                </c:pt>
                <c:pt idx="5414">
                  <c:v>8.4727000000000002E-8</c:v>
                </c:pt>
                <c:pt idx="5415">
                  <c:v>8.4592999999999995E-8</c:v>
                </c:pt>
                <c:pt idx="5416">
                  <c:v>8.4662999999999995E-8</c:v>
                </c:pt>
                <c:pt idx="5417">
                  <c:v>8.4984000000000002E-8</c:v>
                </c:pt>
                <c:pt idx="5418">
                  <c:v>8.5070000000000007E-8</c:v>
                </c:pt>
                <c:pt idx="5419">
                  <c:v>8.4858999999999992E-8</c:v>
                </c:pt>
                <c:pt idx="5420">
                  <c:v>8.5033000000000004E-8</c:v>
                </c:pt>
                <c:pt idx="5421">
                  <c:v>8.4925000000000001E-8</c:v>
                </c:pt>
                <c:pt idx="5422">
                  <c:v>8.5397000000000007E-8</c:v>
                </c:pt>
                <c:pt idx="5423">
                  <c:v>8.5300000000000003E-8</c:v>
                </c:pt>
                <c:pt idx="5424">
                  <c:v>8.5338000000000006E-8</c:v>
                </c:pt>
                <c:pt idx="5425">
                  <c:v>8.5221999999999994E-8</c:v>
                </c:pt>
                <c:pt idx="5426">
                  <c:v>8.5176000000000008E-8</c:v>
                </c:pt>
                <c:pt idx="5427">
                  <c:v>8.5292999999999995E-8</c:v>
                </c:pt>
                <c:pt idx="5428">
                  <c:v>8.6295000000000006E-8</c:v>
                </c:pt>
                <c:pt idx="5429">
                  <c:v>8.5918000000000002E-8</c:v>
                </c:pt>
                <c:pt idx="5430">
                  <c:v>8.5731000000000002E-8</c:v>
                </c:pt>
                <c:pt idx="5431">
                  <c:v>8.5654000000000007E-8</c:v>
                </c:pt>
                <c:pt idx="5432">
                  <c:v>8.5730000000000001E-8</c:v>
                </c:pt>
                <c:pt idx="5433">
                  <c:v>8.5760000000000008E-8</c:v>
                </c:pt>
                <c:pt idx="5434">
                  <c:v>8.5592999999999991E-8</c:v>
                </c:pt>
                <c:pt idx="5435">
                  <c:v>8.5476000000000004E-8</c:v>
                </c:pt>
                <c:pt idx="5436">
                  <c:v>8.5563999999999998E-8</c:v>
                </c:pt>
                <c:pt idx="5437">
                  <c:v>8.5411999999999997E-8</c:v>
                </c:pt>
                <c:pt idx="5438">
                  <c:v>8.5442000000000005E-8</c:v>
                </c:pt>
                <c:pt idx="5439">
                  <c:v>8.552199999999999E-8</c:v>
                </c:pt>
                <c:pt idx="5440">
                  <c:v>8.5302999999999993E-8</c:v>
                </c:pt>
                <c:pt idx="5441">
                  <c:v>8.5330999999999998E-8</c:v>
                </c:pt>
                <c:pt idx="5442">
                  <c:v>8.5436999999999999E-8</c:v>
                </c:pt>
                <c:pt idx="5443">
                  <c:v>8.5287000000000001E-8</c:v>
                </c:pt>
                <c:pt idx="5444">
                  <c:v>8.5296999999999999E-8</c:v>
                </c:pt>
                <c:pt idx="5445">
                  <c:v>8.5245000000000007E-8</c:v>
                </c:pt>
                <c:pt idx="5446">
                  <c:v>8.5240999999999989E-8</c:v>
                </c:pt>
                <c:pt idx="5447">
                  <c:v>8.5644999999999997E-8</c:v>
                </c:pt>
                <c:pt idx="5448">
                  <c:v>8.6313E-8</c:v>
                </c:pt>
                <c:pt idx="5449">
                  <c:v>8.6286999999999997E-8</c:v>
                </c:pt>
                <c:pt idx="5450">
                  <c:v>8.622E-8</c:v>
                </c:pt>
                <c:pt idx="5451">
                  <c:v>8.6274999999999997E-8</c:v>
                </c:pt>
                <c:pt idx="5452">
                  <c:v>8.6295000000000006E-8</c:v>
                </c:pt>
                <c:pt idx="5453">
                  <c:v>8.6297999999999996E-8</c:v>
                </c:pt>
                <c:pt idx="5454">
                  <c:v>8.6213000000000006E-8</c:v>
                </c:pt>
                <c:pt idx="5455">
                  <c:v>8.7086000000000003E-8</c:v>
                </c:pt>
                <c:pt idx="5456">
                  <c:v>8.6600999999999996E-8</c:v>
                </c:pt>
                <c:pt idx="5457">
                  <c:v>8.6572000000000003E-8</c:v>
                </c:pt>
                <c:pt idx="5458">
                  <c:v>8.6695999999999998E-8</c:v>
                </c:pt>
                <c:pt idx="5459">
                  <c:v>8.6758000000000002E-8</c:v>
                </c:pt>
                <c:pt idx="5460">
                  <c:v>8.7028000000000003E-8</c:v>
                </c:pt>
                <c:pt idx="5461">
                  <c:v>8.7124999999999994E-8</c:v>
                </c:pt>
                <c:pt idx="5462">
                  <c:v>8.7387999999999988E-8</c:v>
                </c:pt>
                <c:pt idx="5463">
                  <c:v>8.7289999999999996E-8</c:v>
                </c:pt>
                <c:pt idx="5464">
                  <c:v>8.7135999999999994E-8</c:v>
                </c:pt>
                <c:pt idx="5465">
                  <c:v>8.7174999999999998E-8</c:v>
                </c:pt>
                <c:pt idx="5466">
                  <c:v>8.7111000000000005E-8</c:v>
                </c:pt>
                <c:pt idx="5467">
                  <c:v>8.6998999999999997E-8</c:v>
                </c:pt>
                <c:pt idx="5468">
                  <c:v>8.6899000000000003E-8</c:v>
                </c:pt>
                <c:pt idx="5469">
                  <c:v>8.6874000000000001E-8</c:v>
                </c:pt>
                <c:pt idx="5470">
                  <c:v>8.6930999999999999E-8</c:v>
                </c:pt>
                <c:pt idx="5471">
                  <c:v>8.6758000000000002E-8</c:v>
                </c:pt>
                <c:pt idx="5472">
                  <c:v>8.6792000000000001E-8</c:v>
                </c:pt>
                <c:pt idx="5473">
                  <c:v>8.6892999999999996E-8</c:v>
                </c:pt>
                <c:pt idx="5474">
                  <c:v>8.7018000000000005E-8</c:v>
                </c:pt>
                <c:pt idx="5475">
                  <c:v>8.7065000000000006E-8</c:v>
                </c:pt>
                <c:pt idx="5476">
                  <c:v>8.7007999999999994E-8</c:v>
                </c:pt>
                <c:pt idx="5477">
                  <c:v>8.6806000000000003E-8</c:v>
                </c:pt>
                <c:pt idx="5478">
                  <c:v>8.6781000000000001E-8</c:v>
                </c:pt>
                <c:pt idx="5479">
                  <c:v>8.6631999999999991E-8</c:v>
                </c:pt>
                <c:pt idx="5480">
                  <c:v>8.6720999999999999E-8</c:v>
                </c:pt>
                <c:pt idx="5481">
                  <c:v>8.6552999999999994E-8</c:v>
                </c:pt>
                <c:pt idx="5482">
                  <c:v>8.6454000000000001E-8</c:v>
                </c:pt>
                <c:pt idx="5483">
                  <c:v>8.6560000000000002E-8</c:v>
                </c:pt>
                <c:pt idx="5484">
                  <c:v>8.6658000000000007E-8</c:v>
                </c:pt>
                <c:pt idx="5485">
                  <c:v>8.6388000000000006E-8</c:v>
                </c:pt>
                <c:pt idx="5486">
                  <c:v>8.6319000000000007E-8</c:v>
                </c:pt>
                <c:pt idx="5487">
                  <c:v>8.6317999999999992E-8</c:v>
                </c:pt>
                <c:pt idx="5488">
                  <c:v>8.6559000000000001E-8</c:v>
                </c:pt>
                <c:pt idx="5489">
                  <c:v>8.6434000000000005E-8</c:v>
                </c:pt>
                <c:pt idx="5490">
                  <c:v>8.6612999999999996E-8</c:v>
                </c:pt>
                <c:pt idx="5491">
                  <c:v>8.6434999999999993E-8</c:v>
                </c:pt>
                <c:pt idx="5492">
                  <c:v>8.6381999999999999E-8</c:v>
                </c:pt>
                <c:pt idx="5493">
                  <c:v>8.6170999999999998E-8</c:v>
                </c:pt>
                <c:pt idx="5494">
                  <c:v>8.6461999999999997E-8</c:v>
                </c:pt>
                <c:pt idx="5495">
                  <c:v>8.6423999999999994E-8</c:v>
                </c:pt>
                <c:pt idx="5496">
                  <c:v>8.6373000000000002E-8</c:v>
                </c:pt>
                <c:pt idx="5497">
                  <c:v>8.6334999999999999E-8</c:v>
                </c:pt>
                <c:pt idx="5498">
                  <c:v>8.6276999999999999E-8</c:v>
                </c:pt>
                <c:pt idx="5499">
                  <c:v>8.6631999999999991E-8</c:v>
                </c:pt>
                <c:pt idx="5500">
                  <c:v>8.6574000000000005E-8</c:v>
                </c:pt>
                <c:pt idx="5501">
                  <c:v>8.6325E-8</c:v>
                </c:pt>
                <c:pt idx="5502">
                  <c:v>8.6459000000000007E-8</c:v>
                </c:pt>
                <c:pt idx="5503">
                  <c:v>8.6383E-8</c:v>
                </c:pt>
                <c:pt idx="5504">
                  <c:v>8.6364000000000005E-8</c:v>
                </c:pt>
                <c:pt idx="5505">
                  <c:v>8.6285999999999996E-8</c:v>
                </c:pt>
                <c:pt idx="5506">
                  <c:v>8.6208E-8</c:v>
                </c:pt>
                <c:pt idx="5507">
                  <c:v>8.6001999999999991E-8</c:v>
                </c:pt>
                <c:pt idx="5508">
                  <c:v>8.6087999999999996E-8</c:v>
                </c:pt>
                <c:pt idx="5509">
                  <c:v>8.5944000000000005E-8</c:v>
                </c:pt>
                <c:pt idx="5510">
                  <c:v>8.5742000000000001E-8</c:v>
                </c:pt>
                <c:pt idx="5511">
                  <c:v>8.5687999999999993E-8</c:v>
                </c:pt>
                <c:pt idx="5512">
                  <c:v>8.5756000000000004E-8</c:v>
                </c:pt>
                <c:pt idx="5513">
                  <c:v>8.5555000000000001E-8</c:v>
                </c:pt>
                <c:pt idx="5514">
                  <c:v>8.5591000000000002E-8</c:v>
                </c:pt>
                <c:pt idx="5515">
                  <c:v>8.6269000000000003E-8</c:v>
                </c:pt>
                <c:pt idx="5516">
                  <c:v>8.6183999999999999E-8</c:v>
                </c:pt>
                <c:pt idx="5517">
                  <c:v>8.6127000000000001E-8</c:v>
                </c:pt>
                <c:pt idx="5518">
                  <c:v>8.5940000000000001E-8</c:v>
                </c:pt>
                <c:pt idx="5519">
                  <c:v>8.5876999999999995E-8</c:v>
                </c:pt>
                <c:pt idx="5520">
                  <c:v>8.6292000000000003E-8</c:v>
                </c:pt>
                <c:pt idx="5521">
                  <c:v>8.6259000000000005E-8</c:v>
                </c:pt>
                <c:pt idx="5522">
                  <c:v>8.6109000000000007E-8</c:v>
                </c:pt>
                <c:pt idx="5523">
                  <c:v>8.5873000000000004E-8</c:v>
                </c:pt>
                <c:pt idx="5524">
                  <c:v>8.5780000000000004E-8</c:v>
                </c:pt>
                <c:pt idx="5525">
                  <c:v>8.5633999999999998E-8</c:v>
                </c:pt>
                <c:pt idx="5526">
                  <c:v>8.5532000000000001E-8</c:v>
                </c:pt>
                <c:pt idx="5527">
                  <c:v>8.5416000000000002E-8</c:v>
                </c:pt>
                <c:pt idx="5528">
                  <c:v>8.5307000000000011E-8</c:v>
                </c:pt>
                <c:pt idx="5529">
                  <c:v>8.510800000000001E-8</c:v>
                </c:pt>
                <c:pt idx="5530">
                  <c:v>8.4918000000000006E-8</c:v>
                </c:pt>
                <c:pt idx="5531">
                  <c:v>8.4798999999999991E-8</c:v>
                </c:pt>
                <c:pt idx="5532">
                  <c:v>8.4721999999999996E-8</c:v>
                </c:pt>
                <c:pt idx="5533">
                  <c:v>8.4680000000000001E-8</c:v>
                </c:pt>
                <c:pt idx="5534">
                  <c:v>8.4588000000000003E-8</c:v>
                </c:pt>
                <c:pt idx="5535">
                  <c:v>8.4458000000000001E-8</c:v>
                </c:pt>
                <c:pt idx="5536">
                  <c:v>8.4255999999999997E-8</c:v>
                </c:pt>
                <c:pt idx="5537">
                  <c:v>8.4236999999999989E-8</c:v>
                </c:pt>
                <c:pt idx="5538">
                  <c:v>8.4116999999999998E-8</c:v>
                </c:pt>
                <c:pt idx="5539">
                  <c:v>8.4081999999999998E-8</c:v>
                </c:pt>
                <c:pt idx="5540">
                  <c:v>8.3995000000000005E-8</c:v>
                </c:pt>
                <c:pt idx="5541">
                  <c:v>8.3808999999999993E-8</c:v>
                </c:pt>
                <c:pt idx="5542">
                  <c:v>8.3834000000000008E-8</c:v>
                </c:pt>
                <c:pt idx="5543">
                  <c:v>8.3712000000000002E-8</c:v>
                </c:pt>
                <c:pt idx="5544">
                  <c:v>8.3688000000000001E-8</c:v>
                </c:pt>
                <c:pt idx="5545">
                  <c:v>8.3537000000000002E-8</c:v>
                </c:pt>
                <c:pt idx="5546">
                  <c:v>8.3456999999999991E-8</c:v>
                </c:pt>
                <c:pt idx="5547">
                  <c:v>8.3427999999999998E-8</c:v>
                </c:pt>
                <c:pt idx="5548">
                  <c:v>8.3341000000000005E-8</c:v>
                </c:pt>
                <c:pt idx="5549">
                  <c:v>8.3261999999999995E-8</c:v>
                </c:pt>
                <c:pt idx="5550">
                  <c:v>8.3223000000000003E-8</c:v>
                </c:pt>
                <c:pt idx="5551">
                  <c:v>8.3145999999999996E-8</c:v>
                </c:pt>
                <c:pt idx="5552">
                  <c:v>8.3098000000000007E-8</c:v>
                </c:pt>
                <c:pt idx="5553">
                  <c:v>8.3038999999999993E-8</c:v>
                </c:pt>
                <c:pt idx="5554">
                  <c:v>8.2981000000000007E-8</c:v>
                </c:pt>
                <c:pt idx="5555">
                  <c:v>8.2850000000000004E-8</c:v>
                </c:pt>
                <c:pt idx="5556">
                  <c:v>8.2866999999999997E-8</c:v>
                </c:pt>
                <c:pt idx="5557">
                  <c:v>8.2821999999999999E-8</c:v>
                </c:pt>
                <c:pt idx="5558">
                  <c:v>8.287E-8</c:v>
                </c:pt>
                <c:pt idx="5559">
                  <c:v>8.2680999999999998E-8</c:v>
                </c:pt>
                <c:pt idx="5560">
                  <c:v>8.2714999999999997E-8</c:v>
                </c:pt>
                <c:pt idx="5561">
                  <c:v>8.2716999999999999E-8</c:v>
                </c:pt>
                <c:pt idx="5562">
                  <c:v>8.2596999999999995E-8</c:v>
                </c:pt>
                <c:pt idx="5563">
                  <c:v>8.2616000000000003E-8</c:v>
                </c:pt>
                <c:pt idx="5564">
                  <c:v>8.258099999999999E-8</c:v>
                </c:pt>
                <c:pt idx="5565">
                  <c:v>8.2483999999999999E-8</c:v>
                </c:pt>
                <c:pt idx="5566">
                  <c:v>8.2444999999999995E-8</c:v>
                </c:pt>
                <c:pt idx="5567">
                  <c:v>8.2430999999999992E-8</c:v>
                </c:pt>
                <c:pt idx="5568">
                  <c:v>8.2377999999999998E-8</c:v>
                </c:pt>
                <c:pt idx="5569">
                  <c:v>8.2287000000000001E-8</c:v>
                </c:pt>
                <c:pt idx="5570">
                  <c:v>8.2311000000000002E-8</c:v>
                </c:pt>
                <c:pt idx="5571">
                  <c:v>8.2252000000000001E-8</c:v>
                </c:pt>
                <c:pt idx="5572">
                  <c:v>8.2216E-8</c:v>
                </c:pt>
                <c:pt idx="5573">
                  <c:v>8.2144999999999999E-8</c:v>
                </c:pt>
                <c:pt idx="5574">
                  <c:v>8.2240000000000001E-8</c:v>
                </c:pt>
                <c:pt idx="5575">
                  <c:v>8.2086999999999999E-8</c:v>
                </c:pt>
                <c:pt idx="5576">
                  <c:v>8.2118000000000008E-8</c:v>
                </c:pt>
                <c:pt idx="5577">
                  <c:v>8.2004999999999999E-8</c:v>
                </c:pt>
                <c:pt idx="5578">
                  <c:v>8.2025999999999996E-8</c:v>
                </c:pt>
                <c:pt idx="5579">
                  <c:v>8.2105000000000006E-8</c:v>
                </c:pt>
                <c:pt idx="5580">
                  <c:v>8.2020000000000003E-8</c:v>
                </c:pt>
                <c:pt idx="5581">
                  <c:v>8.2012999999999995E-8</c:v>
                </c:pt>
                <c:pt idx="5582">
                  <c:v>8.2010000000000004E-8</c:v>
                </c:pt>
                <c:pt idx="5583">
                  <c:v>8.1963999999999992E-8</c:v>
                </c:pt>
                <c:pt idx="5584">
                  <c:v>8.2001000000000007E-8</c:v>
                </c:pt>
                <c:pt idx="5585">
                  <c:v>8.1922999999999998E-8</c:v>
                </c:pt>
                <c:pt idx="5586">
                  <c:v>8.1828999999999998E-8</c:v>
                </c:pt>
                <c:pt idx="5587">
                  <c:v>8.1916000000000004E-8</c:v>
                </c:pt>
                <c:pt idx="5588">
                  <c:v>8.1854E-8</c:v>
                </c:pt>
                <c:pt idx="5589">
                  <c:v>8.1729999999999991E-8</c:v>
                </c:pt>
                <c:pt idx="5590">
                  <c:v>8.1734999999999997E-8</c:v>
                </c:pt>
                <c:pt idx="5591">
                  <c:v>8.1854E-8</c:v>
                </c:pt>
                <c:pt idx="5592">
                  <c:v>8.1769000000000009E-8</c:v>
                </c:pt>
                <c:pt idx="5593">
                  <c:v>8.1645000000000001E-8</c:v>
                </c:pt>
                <c:pt idx="5594">
                  <c:v>8.1723999999999998E-8</c:v>
                </c:pt>
                <c:pt idx="5595">
                  <c:v>8.1537999999999999E-8</c:v>
                </c:pt>
                <c:pt idx="5596">
                  <c:v>8.1780999999999996E-8</c:v>
                </c:pt>
                <c:pt idx="5597">
                  <c:v>8.1727000000000001E-8</c:v>
                </c:pt>
                <c:pt idx="5598">
                  <c:v>8.1592999999999995E-8</c:v>
                </c:pt>
                <c:pt idx="5599">
                  <c:v>8.1634000000000002E-8</c:v>
                </c:pt>
                <c:pt idx="5600">
                  <c:v>8.1572999999999999E-8</c:v>
                </c:pt>
                <c:pt idx="5601">
                  <c:v>8.1606999999999997E-8</c:v>
                </c:pt>
                <c:pt idx="5602">
                  <c:v>8.1581000000000008E-8</c:v>
                </c:pt>
                <c:pt idx="5603">
                  <c:v>8.1522999999999995E-8</c:v>
                </c:pt>
                <c:pt idx="5604">
                  <c:v>8.1606999999999997E-8</c:v>
                </c:pt>
                <c:pt idx="5605">
                  <c:v>8.1508000000000004E-8</c:v>
                </c:pt>
                <c:pt idx="5606">
                  <c:v>8.1554999999999991E-8</c:v>
                </c:pt>
                <c:pt idx="5607">
                  <c:v>8.1447000000000001E-8</c:v>
                </c:pt>
                <c:pt idx="5608">
                  <c:v>8.1499999999999995E-8</c:v>
                </c:pt>
                <c:pt idx="5609">
                  <c:v>8.1464999999999995E-8</c:v>
                </c:pt>
                <c:pt idx="5610">
                  <c:v>8.1514999999999999E-8</c:v>
                </c:pt>
                <c:pt idx="5611">
                  <c:v>8.1380999999999993E-8</c:v>
                </c:pt>
                <c:pt idx="5612">
                  <c:v>8.1439999999999993E-8</c:v>
                </c:pt>
                <c:pt idx="5613">
                  <c:v>8.1426000000000004E-8</c:v>
                </c:pt>
                <c:pt idx="5614">
                  <c:v>8.1373999999999998E-8</c:v>
                </c:pt>
                <c:pt idx="5615">
                  <c:v>8.1434E-8</c:v>
                </c:pt>
                <c:pt idx="5616">
                  <c:v>8.1318000000000001E-8</c:v>
                </c:pt>
                <c:pt idx="5617">
                  <c:v>8.1431999999999998E-8</c:v>
                </c:pt>
                <c:pt idx="5618">
                  <c:v>8.1372999999999997E-8</c:v>
                </c:pt>
                <c:pt idx="5619">
                  <c:v>8.1279999999999997E-8</c:v>
                </c:pt>
                <c:pt idx="5620">
                  <c:v>8.1311999999999994E-8</c:v>
                </c:pt>
                <c:pt idx="5621">
                  <c:v>8.1382999999999995E-8</c:v>
                </c:pt>
                <c:pt idx="5622">
                  <c:v>8.1403000000000004E-8</c:v>
                </c:pt>
                <c:pt idx="5623">
                  <c:v>8.1289000000000007E-8</c:v>
                </c:pt>
                <c:pt idx="5624">
                  <c:v>8.1349000000000009E-8</c:v>
                </c:pt>
                <c:pt idx="5625">
                  <c:v>8.1442000000000009E-8</c:v>
                </c:pt>
                <c:pt idx="5626">
                  <c:v>8.1581000000000008E-8</c:v>
                </c:pt>
                <c:pt idx="5627">
                  <c:v>8.1726E-8</c:v>
                </c:pt>
                <c:pt idx="5628">
                  <c:v>8.1570999999999996E-8</c:v>
                </c:pt>
                <c:pt idx="5629">
                  <c:v>8.164100000000001E-8</c:v>
                </c:pt>
                <c:pt idx="5630">
                  <c:v>8.1693000000000002E-8</c:v>
                </c:pt>
                <c:pt idx="5631">
                  <c:v>8.1724999999999999E-8</c:v>
                </c:pt>
                <c:pt idx="5632">
                  <c:v>8.1910999999999998E-8</c:v>
                </c:pt>
                <c:pt idx="5633">
                  <c:v>8.1738E-8</c:v>
                </c:pt>
                <c:pt idx="5634">
                  <c:v>8.2026999999999997E-8</c:v>
                </c:pt>
                <c:pt idx="5635">
                  <c:v>8.1999999999999993E-8</c:v>
                </c:pt>
                <c:pt idx="5636">
                  <c:v>8.2114000000000003E-8</c:v>
                </c:pt>
                <c:pt idx="5637">
                  <c:v>8.2176000000000007E-8</c:v>
                </c:pt>
                <c:pt idx="5638">
                  <c:v>8.2034000000000005E-8</c:v>
                </c:pt>
                <c:pt idx="5639">
                  <c:v>8.2142999999999996E-8</c:v>
                </c:pt>
                <c:pt idx="5640">
                  <c:v>8.2353999999999997E-8</c:v>
                </c:pt>
                <c:pt idx="5641">
                  <c:v>8.2335000000000002E-8</c:v>
                </c:pt>
                <c:pt idx="5642">
                  <c:v>8.2850000000000004E-8</c:v>
                </c:pt>
                <c:pt idx="5643">
                  <c:v>8.2796999999999997E-8</c:v>
                </c:pt>
                <c:pt idx="5644">
                  <c:v>8.3027000000000006E-8</c:v>
                </c:pt>
                <c:pt idx="5645">
                  <c:v>8.3401999999999995E-8</c:v>
                </c:pt>
                <c:pt idx="5646">
                  <c:v>8.3267E-8</c:v>
                </c:pt>
                <c:pt idx="5647">
                  <c:v>8.3398999999999991E-8</c:v>
                </c:pt>
                <c:pt idx="5648">
                  <c:v>8.3615999999999999E-8</c:v>
                </c:pt>
                <c:pt idx="5649">
                  <c:v>8.3376000000000005E-8</c:v>
                </c:pt>
                <c:pt idx="5650">
                  <c:v>8.3422000000000004E-8</c:v>
                </c:pt>
                <c:pt idx="5651">
                  <c:v>8.3374999999999991E-8</c:v>
                </c:pt>
                <c:pt idx="5652">
                  <c:v>8.3504000000000004E-8</c:v>
                </c:pt>
                <c:pt idx="5653">
                  <c:v>8.3317000000000004E-8</c:v>
                </c:pt>
                <c:pt idx="5654">
                  <c:v>8.3381000000000011E-8</c:v>
                </c:pt>
                <c:pt idx="5655">
                  <c:v>8.3265999999999999E-8</c:v>
                </c:pt>
                <c:pt idx="5656">
                  <c:v>8.3545999999999999E-8</c:v>
                </c:pt>
                <c:pt idx="5657">
                  <c:v>8.3531999999999997E-8</c:v>
                </c:pt>
                <c:pt idx="5658">
                  <c:v>8.3527999999999992E-8</c:v>
                </c:pt>
                <c:pt idx="5659">
                  <c:v>8.3436999999999995E-8</c:v>
                </c:pt>
                <c:pt idx="5660">
                  <c:v>8.3443000000000001E-8</c:v>
                </c:pt>
                <c:pt idx="5661">
                  <c:v>8.3582E-8</c:v>
                </c:pt>
                <c:pt idx="5662">
                  <c:v>8.4241000000000006E-8</c:v>
                </c:pt>
                <c:pt idx="5663">
                  <c:v>8.4294E-8</c:v>
                </c:pt>
                <c:pt idx="5664">
                  <c:v>8.4175000000000011E-8</c:v>
                </c:pt>
                <c:pt idx="5665">
                  <c:v>8.4133000000000003E-8</c:v>
                </c:pt>
                <c:pt idx="5666">
                  <c:v>8.4082999999999999E-8</c:v>
                </c:pt>
                <c:pt idx="5667">
                  <c:v>8.4105999999999999E-8</c:v>
                </c:pt>
                <c:pt idx="5668">
                  <c:v>8.4058999999999999E-8</c:v>
                </c:pt>
                <c:pt idx="5669">
                  <c:v>8.4007999999999994E-8</c:v>
                </c:pt>
                <c:pt idx="5670">
                  <c:v>8.3848999999999999E-8</c:v>
                </c:pt>
                <c:pt idx="5671">
                  <c:v>8.3872999999999999E-8</c:v>
                </c:pt>
                <c:pt idx="5672">
                  <c:v>8.4110999999999991E-8</c:v>
                </c:pt>
                <c:pt idx="5673">
                  <c:v>8.406E-8</c:v>
                </c:pt>
                <c:pt idx="5674">
                  <c:v>8.4148000000000007E-8</c:v>
                </c:pt>
                <c:pt idx="5675">
                  <c:v>8.3980000000000002E-8</c:v>
                </c:pt>
                <c:pt idx="5676">
                  <c:v>8.3982000000000004E-8</c:v>
                </c:pt>
                <c:pt idx="5677">
                  <c:v>8.4035999999999999E-8</c:v>
                </c:pt>
                <c:pt idx="5678">
                  <c:v>8.3911999999999991E-8</c:v>
                </c:pt>
                <c:pt idx="5679">
                  <c:v>8.3905999999999997E-8</c:v>
                </c:pt>
                <c:pt idx="5680">
                  <c:v>8.3945000000000002E-8</c:v>
                </c:pt>
                <c:pt idx="5681">
                  <c:v>8.4597E-8</c:v>
                </c:pt>
                <c:pt idx="5682">
                  <c:v>8.4427999999999993E-8</c:v>
                </c:pt>
                <c:pt idx="5683">
                  <c:v>8.4325000000000009E-8</c:v>
                </c:pt>
                <c:pt idx="5684">
                  <c:v>8.4312999999999995E-8</c:v>
                </c:pt>
                <c:pt idx="5685">
                  <c:v>8.4457E-8</c:v>
                </c:pt>
                <c:pt idx="5686">
                  <c:v>8.4610000000000001E-8</c:v>
                </c:pt>
                <c:pt idx="5687">
                  <c:v>8.4619999999999999E-8</c:v>
                </c:pt>
                <c:pt idx="5688">
                  <c:v>8.4586000000000001E-8</c:v>
                </c:pt>
                <c:pt idx="5689">
                  <c:v>8.4715000000000001E-8</c:v>
                </c:pt>
                <c:pt idx="5690">
                  <c:v>8.4626999999999994E-8</c:v>
                </c:pt>
                <c:pt idx="5691">
                  <c:v>8.4710000000000009E-8</c:v>
                </c:pt>
                <c:pt idx="5692">
                  <c:v>8.5269999999999995E-8</c:v>
                </c:pt>
                <c:pt idx="5693">
                  <c:v>8.5053000000000001E-8</c:v>
                </c:pt>
                <c:pt idx="5694">
                  <c:v>8.5305000000000008E-8</c:v>
                </c:pt>
                <c:pt idx="5695">
                  <c:v>8.5103000000000004E-8</c:v>
                </c:pt>
                <c:pt idx="5696">
                  <c:v>8.4942999999999995E-8</c:v>
                </c:pt>
                <c:pt idx="5697">
                  <c:v>8.4719999999999994E-8</c:v>
                </c:pt>
                <c:pt idx="5698">
                  <c:v>8.4700999999999999E-8</c:v>
                </c:pt>
                <c:pt idx="5699">
                  <c:v>8.4500999999999997E-8</c:v>
                </c:pt>
                <c:pt idx="5700">
                  <c:v>8.4438999999999993E-8</c:v>
                </c:pt>
                <c:pt idx="5701">
                  <c:v>8.4329E-8</c:v>
                </c:pt>
                <c:pt idx="5702">
                  <c:v>8.4164000000000012E-8</c:v>
                </c:pt>
                <c:pt idx="5703">
                  <c:v>8.4097000000000002E-8</c:v>
                </c:pt>
                <c:pt idx="5704">
                  <c:v>8.4039000000000002E-8</c:v>
                </c:pt>
                <c:pt idx="5705">
                  <c:v>8.3933000000000001E-8</c:v>
                </c:pt>
                <c:pt idx="5706">
                  <c:v>8.3752000000000008E-8</c:v>
                </c:pt>
                <c:pt idx="5707">
                  <c:v>8.3670000000000007E-8</c:v>
                </c:pt>
                <c:pt idx="5708">
                  <c:v>8.3579999999999998E-8</c:v>
                </c:pt>
                <c:pt idx="5709">
                  <c:v>8.3535E-8</c:v>
                </c:pt>
                <c:pt idx="5710">
                  <c:v>8.3527000000000004E-8</c:v>
                </c:pt>
                <c:pt idx="5711">
                  <c:v>8.3343999999999995E-8</c:v>
                </c:pt>
                <c:pt idx="5712">
                  <c:v>8.3310999999999997E-8</c:v>
                </c:pt>
                <c:pt idx="5713">
                  <c:v>8.3209000000000001E-8</c:v>
                </c:pt>
                <c:pt idx="5714">
                  <c:v>8.3104000000000001E-8</c:v>
                </c:pt>
                <c:pt idx="5715">
                  <c:v>8.3030999999999998E-8</c:v>
                </c:pt>
                <c:pt idx="5716">
                  <c:v>8.2976000000000001E-8</c:v>
                </c:pt>
                <c:pt idx="5717">
                  <c:v>8.3006999999999997E-8</c:v>
                </c:pt>
                <c:pt idx="5718">
                  <c:v>8.2908000000000004E-8</c:v>
                </c:pt>
                <c:pt idx="5719">
                  <c:v>8.2863000000000006E-8</c:v>
                </c:pt>
                <c:pt idx="5720">
                  <c:v>8.2744999999999991E-8</c:v>
                </c:pt>
                <c:pt idx="5721">
                  <c:v>8.2579000000000001E-8</c:v>
                </c:pt>
                <c:pt idx="5722">
                  <c:v>8.2596000000000007E-8</c:v>
                </c:pt>
                <c:pt idx="5723">
                  <c:v>8.2629999999999993E-8</c:v>
                </c:pt>
                <c:pt idx="5724">
                  <c:v>8.2451000000000002E-8</c:v>
                </c:pt>
                <c:pt idx="5725">
                  <c:v>8.2514999999999995E-8</c:v>
                </c:pt>
                <c:pt idx="5726">
                  <c:v>8.247000000000001E-8</c:v>
                </c:pt>
                <c:pt idx="5727">
                  <c:v>8.2284999999999999E-8</c:v>
                </c:pt>
                <c:pt idx="5728">
                  <c:v>8.2266999999999991E-8</c:v>
                </c:pt>
                <c:pt idx="5729">
                  <c:v>8.2372000000000005E-8</c:v>
                </c:pt>
                <c:pt idx="5730">
                  <c:v>8.2195000000000002E-8</c:v>
                </c:pt>
                <c:pt idx="5731">
                  <c:v>8.2276000000000002E-8</c:v>
                </c:pt>
                <c:pt idx="5732">
                  <c:v>8.2179999999999999E-8</c:v>
                </c:pt>
                <c:pt idx="5733">
                  <c:v>8.2084999999999997E-8</c:v>
                </c:pt>
                <c:pt idx="5734">
                  <c:v>8.2127999999999993E-8</c:v>
                </c:pt>
                <c:pt idx="5735">
                  <c:v>8.1933999999999998E-8</c:v>
                </c:pt>
                <c:pt idx="5736">
                  <c:v>8.1965000000000006E-8</c:v>
                </c:pt>
                <c:pt idx="5737">
                  <c:v>8.1919999999999995E-8</c:v>
                </c:pt>
                <c:pt idx="5738">
                  <c:v>8.1919999999999995E-8</c:v>
                </c:pt>
                <c:pt idx="5739">
                  <c:v>8.1777000000000005E-8</c:v>
                </c:pt>
                <c:pt idx="5740">
                  <c:v>8.178699999999999E-8</c:v>
                </c:pt>
                <c:pt idx="5741">
                  <c:v>8.1710999999999996E-8</c:v>
                </c:pt>
                <c:pt idx="5742">
                  <c:v>8.1663999999999996E-8</c:v>
                </c:pt>
                <c:pt idx="5743">
                  <c:v>8.1720000000000006E-8</c:v>
                </c:pt>
                <c:pt idx="5744">
                  <c:v>8.1666999999999999E-8</c:v>
                </c:pt>
                <c:pt idx="5745">
                  <c:v>8.1523999999999996E-8</c:v>
                </c:pt>
                <c:pt idx="5746">
                  <c:v>8.1627999999999995E-8</c:v>
                </c:pt>
                <c:pt idx="5747">
                  <c:v>8.1572999999999999E-8</c:v>
                </c:pt>
                <c:pt idx="5748">
                  <c:v>8.1684000000000005E-8</c:v>
                </c:pt>
                <c:pt idx="5749">
                  <c:v>8.1510999999999994E-8</c:v>
                </c:pt>
                <c:pt idx="5750">
                  <c:v>8.1444999999999999E-8</c:v>
                </c:pt>
                <c:pt idx="5751">
                  <c:v>8.1560999999999998E-8</c:v>
                </c:pt>
                <c:pt idx="5752">
                  <c:v>8.1364E-8</c:v>
                </c:pt>
                <c:pt idx="5753">
                  <c:v>8.1437999999999991E-8</c:v>
                </c:pt>
                <c:pt idx="5754">
                  <c:v>8.1344000000000004E-8</c:v>
                </c:pt>
                <c:pt idx="5755">
                  <c:v>8.1301999999999996E-8</c:v>
                </c:pt>
                <c:pt idx="5756">
                  <c:v>8.1287999999999993E-8</c:v>
                </c:pt>
                <c:pt idx="5757">
                  <c:v>8.1382999999999995E-8</c:v>
                </c:pt>
                <c:pt idx="5758">
                  <c:v>8.1395000000000009E-8</c:v>
                </c:pt>
                <c:pt idx="5759">
                  <c:v>8.1219999999999995E-8</c:v>
                </c:pt>
                <c:pt idx="5760">
                  <c:v>8.1240999999999993E-8</c:v>
                </c:pt>
                <c:pt idx="5761">
                  <c:v>8.1341E-8</c:v>
                </c:pt>
                <c:pt idx="5762">
                  <c:v>8.1151999999999998E-8</c:v>
                </c:pt>
                <c:pt idx="5763">
                  <c:v>8.1280999999999998E-8</c:v>
                </c:pt>
                <c:pt idx="5764">
                  <c:v>8.1111000000000004E-8</c:v>
                </c:pt>
                <c:pt idx="5765">
                  <c:v>8.1278000000000008E-8</c:v>
                </c:pt>
                <c:pt idx="5766">
                  <c:v>8.1349999999999997E-8</c:v>
                </c:pt>
                <c:pt idx="5767">
                  <c:v>8.1351999999999999E-8</c:v>
                </c:pt>
                <c:pt idx="5768">
                  <c:v>8.1426999999999992E-8</c:v>
                </c:pt>
                <c:pt idx="5769">
                  <c:v>8.1672999999999993E-8</c:v>
                </c:pt>
                <c:pt idx="5770">
                  <c:v>8.1682000000000003E-8</c:v>
                </c:pt>
                <c:pt idx="5771">
                  <c:v>8.1920999999999996E-8</c:v>
                </c:pt>
                <c:pt idx="5772">
                  <c:v>8.1950000000000003E-8</c:v>
                </c:pt>
                <c:pt idx="5773">
                  <c:v>8.1952999999999993E-8</c:v>
                </c:pt>
                <c:pt idx="5774">
                  <c:v>8.1879999999999989E-8</c:v>
                </c:pt>
                <c:pt idx="5775">
                  <c:v>8.1974999999999991E-8</c:v>
                </c:pt>
                <c:pt idx="5776">
                  <c:v>8.2002999999999997E-8</c:v>
                </c:pt>
                <c:pt idx="5777">
                  <c:v>8.1939999999999991E-8</c:v>
                </c:pt>
                <c:pt idx="5778">
                  <c:v>8.2100000000000001E-8</c:v>
                </c:pt>
                <c:pt idx="5779">
                  <c:v>8.2179999999999999E-8</c:v>
                </c:pt>
                <c:pt idx="5780">
                  <c:v>8.2257999999999994E-8</c:v>
                </c:pt>
                <c:pt idx="5781">
                  <c:v>8.2241000000000002E-8</c:v>
                </c:pt>
                <c:pt idx="5782">
                  <c:v>8.247000000000001E-8</c:v>
                </c:pt>
                <c:pt idx="5783">
                  <c:v>8.2487000000000003E-8</c:v>
                </c:pt>
                <c:pt idx="5784">
                  <c:v>8.2629999999999993E-8</c:v>
                </c:pt>
                <c:pt idx="5785">
                  <c:v>8.2598000000000009E-8</c:v>
                </c:pt>
                <c:pt idx="5786">
                  <c:v>8.2728999999999999E-8</c:v>
                </c:pt>
                <c:pt idx="5787">
                  <c:v>8.2782000000000006E-8</c:v>
                </c:pt>
                <c:pt idx="5788">
                  <c:v>8.2719000000000001E-8</c:v>
                </c:pt>
                <c:pt idx="5789">
                  <c:v>8.2827000000000004E-8</c:v>
                </c:pt>
                <c:pt idx="5790">
                  <c:v>8.2953000000000002E-8</c:v>
                </c:pt>
                <c:pt idx="5791">
                  <c:v>8.3224000000000005E-8</c:v>
                </c:pt>
                <c:pt idx="5792">
                  <c:v>8.3267E-8</c:v>
                </c:pt>
                <c:pt idx="5793">
                  <c:v>8.3536000000000001E-8</c:v>
                </c:pt>
                <c:pt idx="5794">
                  <c:v>8.3401000000000007E-8</c:v>
                </c:pt>
                <c:pt idx="5795">
                  <c:v>8.3547E-8</c:v>
                </c:pt>
                <c:pt idx="5796">
                  <c:v>8.3474999999999998E-8</c:v>
                </c:pt>
                <c:pt idx="5797">
                  <c:v>8.3540999999999993E-8</c:v>
                </c:pt>
                <c:pt idx="5798">
                  <c:v>8.3414000000000008E-8</c:v>
                </c:pt>
                <c:pt idx="5799">
                  <c:v>8.3515000000000004E-8</c:v>
                </c:pt>
                <c:pt idx="5800">
                  <c:v>8.350299999999999E-8</c:v>
                </c:pt>
                <c:pt idx="5801">
                  <c:v>8.3434999999999992E-8</c:v>
                </c:pt>
                <c:pt idx="5802">
                  <c:v>8.3575999999999993E-8</c:v>
                </c:pt>
                <c:pt idx="5803">
                  <c:v>8.3491000000000003E-8</c:v>
                </c:pt>
                <c:pt idx="5804">
                  <c:v>8.3504000000000004E-8</c:v>
                </c:pt>
                <c:pt idx="5805">
                  <c:v>8.3478000000000001E-8</c:v>
                </c:pt>
                <c:pt idx="5806">
                  <c:v>8.3436000000000007E-8</c:v>
                </c:pt>
                <c:pt idx="5807">
                  <c:v>8.3376000000000005E-8</c:v>
                </c:pt>
                <c:pt idx="5808">
                  <c:v>8.3205999999999997E-8</c:v>
                </c:pt>
                <c:pt idx="5809">
                  <c:v>8.3210000000000002E-8</c:v>
                </c:pt>
                <c:pt idx="5810">
                  <c:v>8.3445000000000004E-8</c:v>
                </c:pt>
                <c:pt idx="5811">
                  <c:v>8.3510999999999999E-8</c:v>
                </c:pt>
                <c:pt idx="5812">
                  <c:v>8.573199999999999E-8</c:v>
                </c:pt>
                <c:pt idx="5813">
                  <c:v>8.6251999999999997E-8</c:v>
                </c:pt>
                <c:pt idx="5814">
                  <c:v>8.6595000000000002E-8</c:v>
                </c:pt>
                <c:pt idx="5815">
                  <c:v>8.6418E-8</c:v>
                </c:pt>
                <c:pt idx="5816">
                  <c:v>8.6881999999999997E-8</c:v>
                </c:pt>
                <c:pt idx="5817">
                  <c:v>8.7133999999999991E-8</c:v>
                </c:pt>
                <c:pt idx="5818">
                  <c:v>8.7283000000000001E-8</c:v>
                </c:pt>
                <c:pt idx="5819">
                  <c:v>8.7192000000000004E-8</c:v>
                </c:pt>
                <c:pt idx="5820">
                  <c:v>8.7124000000000006E-8</c:v>
                </c:pt>
                <c:pt idx="5821">
                  <c:v>8.6961999999999995E-8</c:v>
                </c:pt>
                <c:pt idx="5822">
                  <c:v>8.6881999999999997E-8</c:v>
                </c:pt>
                <c:pt idx="5823">
                  <c:v>8.6843000000000005E-8</c:v>
                </c:pt>
                <c:pt idx="5824">
                  <c:v>8.6565000000000008E-8</c:v>
                </c:pt>
                <c:pt idx="5825">
                  <c:v>8.6511E-8</c:v>
                </c:pt>
                <c:pt idx="5826">
                  <c:v>8.6472000000000008E-8</c:v>
                </c:pt>
                <c:pt idx="5827">
                  <c:v>8.6344999999999997E-8</c:v>
                </c:pt>
                <c:pt idx="5828">
                  <c:v>8.6262999999999996E-8</c:v>
                </c:pt>
                <c:pt idx="5829">
                  <c:v>8.6213000000000006E-8</c:v>
                </c:pt>
                <c:pt idx="5830">
                  <c:v>8.6189999999999993E-8</c:v>
                </c:pt>
                <c:pt idx="5831">
                  <c:v>8.6054999999999999E-8</c:v>
                </c:pt>
                <c:pt idx="5832">
                  <c:v>8.6241999999999999E-8</c:v>
                </c:pt>
                <c:pt idx="5833">
                  <c:v>8.6131000000000005E-8</c:v>
                </c:pt>
                <c:pt idx="5834">
                  <c:v>8.5990999999999992E-8</c:v>
                </c:pt>
                <c:pt idx="5835">
                  <c:v>8.5943000000000004E-8</c:v>
                </c:pt>
                <c:pt idx="5836">
                  <c:v>8.5855999999999998E-8</c:v>
                </c:pt>
                <c:pt idx="5837">
                  <c:v>8.5708000000000002E-8</c:v>
                </c:pt>
                <c:pt idx="5838">
                  <c:v>8.6151000000000002E-8</c:v>
                </c:pt>
                <c:pt idx="5839">
                  <c:v>8.5777000000000001E-8</c:v>
                </c:pt>
                <c:pt idx="5840">
                  <c:v>8.5678999999999996E-8</c:v>
                </c:pt>
                <c:pt idx="5841">
                  <c:v>8.5592000000000003E-8</c:v>
                </c:pt>
                <c:pt idx="5842">
                  <c:v>8.5614000000000002E-8</c:v>
                </c:pt>
                <c:pt idx="5843">
                  <c:v>8.5592999999999991E-8</c:v>
                </c:pt>
                <c:pt idx="5844">
                  <c:v>8.5652999999999993E-8</c:v>
                </c:pt>
                <c:pt idx="5845">
                  <c:v>8.5517999999999999E-8</c:v>
                </c:pt>
                <c:pt idx="5846">
                  <c:v>8.5455999999999994E-8</c:v>
                </c:pt>
                <c:pt idx="5847">
                  <c:v>8.5371999999999992E-8</c:v>
                </c:pt>
                <c:pt idx="5848">
                  <c:v>8.5228000000000001E-8</c:v>
                </c:pt>
                <c:pt idx="5849">
                  <c:v>8.5881E-8</c:v>
                </c:pt>
                <c:pt idx="5850">
                  <c:v>8.5691999999999997E-8</c:v>
                </c:pt>
                <c:pt idx="5851">
                  <c:v>8.5519E-8</c:v>
                </c:pt>
                <c:pt idx="5852">
                  <c:v>8.5590000000000001E-8</c:v>
                </c:pt>
                <c:pt idx="5853">
                  <c:v>8.5621999999999997E-8</c:v>
                </c:pt>
                <c:pt idx="5854">
                  <c:v>8.5499999999999991E-8</c:v>
                </c:pt>
                <c:pt idx="5855">
                  <c:v>8.5517000000000011E-8</c:v>
                </c:pt>
                <c:pt idx="5856">
                  <c:v>8.5490000000000006E-8</c:v>
                </c:pt>
                <c:pt idx="5857">
                  <c:v>8.5461E-8</c:v>
                </c:pt>
                <c:pt idx="5858">
                  <c:v>8.5490000000000006E-8</c:v>
                </c:pt>
                <c:pt idx="5859">
                  <c:v>8.5468000000000008E-8</c:v>
                </c:pt>
                <c:pt idx="5860">
                  <c:v>8.5313999999999992E-8</c:v>
                </c:pt>
                <c:pt idx="5861">
                  <c:v>8.5608999999999996E-8</c:v>
                </c:pt>
                <c:pt idx="5862">
                  <c:v>8.5515999999999996E-8</c:v>
                </c:pt>
                <c:pt idx="5863">
                  <c:v>8.5541999999999999E-8</c:v>
                </c:pt>
                <c:pt idx="5864">
                  <c:v>8.5453000000000004E-8</c:v>
                </c:pt>
                <c:pt idx="5865">
                  <c:v>8.5574999999999997E-8</c:v>
                </c:pt>
                <c:pt idx="5866">
                  <c:v>8.5632000000000009E-8</c:v>
                </c:pt>
                <c:pt idx="5867">
                  <c:v>8.5663999999999992E-8</c:v>
                </c:pt>
                <c:pt idx="5868">
                  <c:v>8.5599999999999999E-8</c:v>
                </c:pt>
                <c:pt idx="5869">
                  <c:v>8.5597999999999997E-8</c:v>
                </c:pt>
                <c:pt idx="5870">
                  <c:v>8.5479000000000007E-8</c:v>
                </c:pt>
                <c:pt idx="5871">
                  <c:v>8.5404000000000002E-8</c:v>
                </c:pt>
                <c:pt idx="5872">
                  <c:v>8.5256000000000006E-8</c:v>
                </c:pt>
                <c:pt idx="5873">
                  <c:v>8.5554E-8</c:v>
                </c:pt>
                <c:pt idx="5874">
                  <c:v>8.5459999999999999E-8</c:v>
                </c:pt>
                <c:pt idx="5875">
                  <c:v>8.5217000000000001E-8</c:v>
                </c:pt>
                <c:pt idx="5876">
                  <c:v>8.5264000000000002E-8</c:v>
                </c:pt>
                <c:pt idx="5877">
                  <c:v>8.5125999999999991E-8</c:v>
                </c:pt>
                <c:pt idx="5878">
                  <c:v>8.5537999999999995E-8</c:v>
                </c:pt>
                <c:pt idx="5879">
                  <c:v>8.5979000000000005E-8</c:v>
                </c:pt>
                <c:pt idx="5880">
                  <c:v>8.5911999999999995E-8</c:v>
                </c:pt>
                <c:pt idx="5881">
                  <c:v>8.5793000000000006E-8</c:v>
                </c:pt>
                <c:pt idx="5882">
                  <c:v>8.5960999999999998E-8</c:v>
                </c:pt>
                <c:pt idx="5883">
                  <c:v>8.5785999999999998E-8</c:v>
                </c:pt>
                <c:pt idx="5884">
                  <c:v>8.5607999999999995E-8</c:v>
                </c:pt>
                <c:pt idx="5885">
                  <c:v>8.5596000000000008E-8</c:v>
                </c:pt>
                <c:pt idx="5886">
                  <c:v>8.5655999999999996E-8</c:v>
                </c:pt>
                <c:pt idx="5887">
                  <c:v>8.5502999999999995E-8</c:v>
                </c:pt>
                <c:pt idx="5888">
                  <c:v>8.5374999999999995E-8</c:v>
                </c:pt>
                <c:pt idx="5889">
                  <c:v>8.5251E-8</c:v>
                </c:pt>
                <c:pt idx="5890">
                  <c:v>8.5444999999999995E-8</c:v>
                </c:pt>
                <c:pt idx="5891">
                  <c:v>8.5423999999999998E-8</c:v>
                </c:pt>
                <c:pt idx="5892">
                  <c:v>8.5397999999999995E-8</c:v>
                </c:pt>
                <c:pt idx="5893">
                  <c:v>8.5557000000000003E-8</c:v>
                </c:pt>
                <c:pt idx="5894">
                  <c:v>8.5352999999999997E-8</c:v>
                </c:pt>
                <c:pt idx="5895">
                  <c:v>8.5283999999999998E-8</c:v>
                </c:pt>
                <c:pt idx="5896">
                  <c:v>8.5212999999999997E-8</c:v>
                </c:pt>
                <c:pt idx="5897">
                  <c:v>8.5062999999999999E-8</c:v>
                </c:pt>
                <c:pt idx="5898">
                  <c:v>8.4975999999999993E-8</c:v>
                </c:pt>
                <c:pt idx="5899">
                  <c:v>8.4842E-8</c:v>
                </c:pt>
                <c:pt idx="5900">
                  <c:v>8.4904999999999992E-8</c:v>
                </c:pt>
                <c:pt idx="5901">
                  <c:v>8.4926000000000002E-8</c:v>
                </c:pt>
                <c:pt idx="5902">
                  <c:v>8.5030000000000001E-8</c:v>
                </c:pt>
                <c:pt idx="5903">
                  <c:v>8.4855000000000001E-8</c:v>
                </c:pt>
                <c:pt idx="5904">
                  <c:v>8.4768999999999996E-8</c:v>
                </c:pt>
                <c:pt idx="5905">
                  <c:v>8.4697999999999995E-8</c:v>
                </c:pt>
                <c:pt idx="5906">
                  <c:v>8.4626000000000006E-8</c:v>
                </c:pt>
                <c:pt idx="5907">
                  <c:v>8.4511000000000008E-8</c:v>
                </c:pt>
                <c:pt idx="5908">
                  <c:v>8.4527E-8</c:v>
                </c:pt>
                <c:pt idx="5909">
                  <c:v>8.4332000000000004E-8</c:v>
                </c:pt>
                <c:pt idx="5910">
                  <c:v>8.4285000000000003E-8</c:v>
                </c:pt>
                <c:pt idx="5911">
                  <c:v>8.4201000000000001E-8</c:v>
                </c:pt>
                <c:pt idx="5912">
                  <c:v>8.4085000000000002E-8</c:v>
                </c:pt>
                <c:pt idx="5913">
                  <c:v>8.4050000000000002E-8</c:v>
                </c:pt>
                <c:pt idx="5914">
                  <c:v>8.3965999999999999E-8</c:v>
                </c:pt>
                <c:pt idx="5915">
                  <c:v>8.3818000000000003E-8</c:v>
                </c:pt>
                <c:pt idx="5916">
                  <c:v>8.3736000000000003E-8</c:v>
                </c:pt>
                <c:pt idx="5917">
                  <c:v>8.3736000000000003E-8</c:v>
                </c:pt>
                <c:pt idx="5918">
                  <c:v>8.3629000000000001E-8</c:v>
                </c:pt>
                <c:pt idx="5919">
                  <c:v>8.3472999999999996E-8</c:v>
                </c:pt>
                <c:pt idx="5920">
                  <c:v>8.3456000000000003E-8</c:v>
                </c:pt>
                <c:pt idx="5921">
                  <c:v>8.3498999999999999E-8</c:v>
                </c:pt>
                <c:pt idx="5922">
                  <c:v>8.3363999999999991E-8</c:v>
                </c:pt>
                <c:pt idx="5923">
                  <c:v>8.329E-8</c:v>
                </c:pt>
                <c:pt idx="5924">
                  <c:v>8.3261000000000007E-8</c:v>
                </c:pt>
                <c:pt idx="5925">
                  <c:v>8.3239999999999996E-8</c:v>
                </c:pt>
                <c:pt idx="5926">
                  <c:v>8.3111999999999997E-8</c:v>
                </c:pt>
                <c:pt idx="5927">
                  <c:v>8.3082000000000002E-8</c:v>
                </c:pt>
                <c:pt idx="5928">
                  <c:v>8.2998E-8</c:v>
                </c:pt>
                <c:pt idx="5929">
                  <c:v>8.2985999999999999E-8</c:v>
                </c:pt>
                <c:pt idx="5930">
                  <c:v>8.297200000000001E-8</c:v>
                </c:pt>
                <c:pt idx="5931">
                  <c:v>8.2831999999999997E-8</c:v>
                </c:pt>
                <c:pt idx="5932">
                  <c:v>8.2770000000000006E-8</c:v>
                </c:pt>
                <c:pt idx="5933">
                  <c:v>8.2825000000000002E-8</c:v>
                </c:pt>
                <c:pt idx="5934">
                  <c:v>8.2713999999999995E-8</c:v>
                </c:pt>
                <c:pt idx="5935">
                  <c:v>8.2743000000000002E-8</c:v>
                </c:pt>
                <c:pt idx="5936">
                  <c:v>8.2710000000000004E-8</c:v>
                </c:pt>
                <c:pt idx="5937">
                  <c:v>8.2563999999999997E-8</c:v>
                </c:pt>
                <c:pt idx="5938">
                  <c:v>8.2545000000000002E-8</c:v>
                </c:pt>
                <c:pt idx="5939">
                  <c:v>8.2446999999999997E-8</c:v>
                </c:pt>
                <c:pt idx="5940">
                  <c:v>8.249899999999999E-8</c:v>
                </c:pt>
                <c:pt idx="5941">
                  <c:v>8.2445999999999996E-8</c:v>
                </c:pt>
                <c:pt idx="5942">
                  <c:v>8.2337999999999993E-8</c:v>
                </c:pt>
                <c:pt idx="5943">
                  <c:v>8.2325000000000004E-8</c:v>
                </c:pt>
                <c:pt idx="5944">
                  <c:v>8.2315000000000006E-8</c:v>
                </c:pt>
                <c:pt idx="5945">
                  <c:v>8.2284999999999999E-8</c:v>
                </c:pt>
                <c:pt idx="5946">
                  <c:v>8.2271999999999997E-8</c:v>
                </c:pt>
                <c:pt idx="5947">
                  <c:v>8.2277999999999991E-8</c:v>
                </c:pt>
                <c:pt idx="5948">
                  <c:v>8.2249000000000011E-8</c:v>
                </c:pt>
                <c:pt idx="5949">
                  <c:v>8.2209000000000005E-8</c:v>
                </c:pt>
                <c:pt idx="5950">
                  <c:v>8.2147000000000001E-8</c:v>
                </c:pt>
                <c:pt idx="5951">
                  <c:v>8.2163999999999994E-8</c:v>
                </c:pt>
                <c:pt idx="5952">
                  <c:v>8.2105000000000006E-8</c:v>
                </c:pt>
                <c:pt idx="5953">
                  <c:v>8.2165999999999996E-8</c:v>
                </c:pt>
                <c:pt idx="5954">
                  <c:v>8.2136000000000002E-8</c:v>
                </c:pt>
                <c:pt idx="5955">
                  <c:v>8.2023999999999994E-8</c:v>
                </c:pt>
                <c:pt idx="5956">
                  <c:v>8.2094999999999995E-8</c:v>
                </c:pt>
                <c:pt idx="5957">
                  <c:v>8.1890000000000001E-8</c:v>
                </c:pt>
                <c:pt idx="5958">
                  <c:v>8.1876999999999999E-8</c:v>
                </c:pt>
                <c:pt idx="5959">
                  <c:v>8.1882000000000005E-8</c:v>
                </c:pt>
                <c:pt idx="5960">
                  <c:v>8.184000000000001E-8</c:v>
                </c:pt>
                <c:pt idx="5961">
                  <c:v>8.1943999999999996E-8</c:v>
                </c:pt>
                <c:pt idx="5962">
                  <c:v>8.1926000000000002E-8</c:v>
                </c:pt>
                <c:pt idx="5963">
                  <c:v>8.1813999999999994E-8</c:v>
                </c:pt>
                <c:pt idx="5964">
                  <c:v>8.1745999999999996E-8</c:v>
                </c:pt>
                <c:pt idx="5965">
                  <c:v>8.1826000000000008E-8</c:v>
                </c:pt>
                <c:pt idx="5966">
                  <c:v>8.1764000000000003E-8</c:v>
                </c:pt>
                <c:pt idx="5967">
                  <c:v>8.1724999999999999E-8</c:v>
                </c:pt>
                <c:pt idx="5968">
                  <c:v>8.1756000000000008E-8</c:v>
                </c:pt>
                <c:pt idx="5969">
                  <c:v>8.1664999999999997E-8</c:v>
                </c:pt>
                <c:pt idx="5970">
                  <c:v>8.1740000000000003E-8</c:v>
                </c:pt>
                <c:pt idx="5971">
                  <c:v>8.1753999999999992E-8</c:v>
                </c:pt>
                <c:pt idx="5972">
                  <c:v>8.1687999999999997E-8</c:v>
                </c:pt>
                <c:pt idx="5973">
                  <c:v>8.1663999999999996E-8</c:v>
                </c:pt>
                <c:pt idx="5974">
                  <c:v>8.1627999999999995E-8</c:v>
                </c:pt>
                <c:pt idx="5975">
                  <c:v>8.1656E-8</c:v>
                </c:pt>
                <c:pt idx="5976">
                  <c:v>8.1671999999999992E-8</c:v>
                </c:pt>
                <c:pt idx="5977">
                  <c:v>8.1625000000000005E-8</c:v>
                </c:pt>
                <c:pt idx="5978">
                  <c:v>8.1618999999999998E-8</c:v>
                </c:pt>
                <c:pt idx="5979">
                  <c:v>8.1578000000000004E-8</c:v>
                </c:pt>
                <c:pt idx="5980">
                  <c:v>8.1625000000000005E-8</c:v>
                </c:pt>
                <c:pt idx="5981">
                  <c:v>8.1568000000000006E-8</c:v>
                </c:pt>
                <c:pt idx="5982">
                  <c:v>8.1484000000000004E-8</c:v>
                </c:pt>
                <c:pt idx="5983">
                  <c:v>8.1589000000000004E-8</c:v>
                </c:pt>
                <c:pt idx="5984">
                  <c:v>8.1545999999999994E-8</c:v>
                </c:pt>
                <c:pt idx="5985">
                  <c:v>8.1576000000000002E-8</c:v>
                </c:pt>
                <c:pt idx="5986">
                  <c:v>8.1409999999999999E-8</c:v>
                </c:pt>
                <c:pt idx="5987">
                  <c:v>8.1412000000000001E-8</c:v>
                </c:pt>
                <c:pt idx="5988">
                  <c:v>8.1486999999999994E-8</c:v>
                </c:pt>
                <c:pt idx="5989">
                  <c:v>8.1464000000000007E-8</c:v>
                </c:pt>
                <c:pt idx="5990">
                  <c:v>8.1493000000000001E-8</c:v>
                </c:pt>
                <c:pt idx="5991">
                  <c:v>8.1499999999999995E-8</c:v>
                </c:pt>
                <c:pt idx="5992">
                  <c:v>8.1497000000000005E-8</c:v>
                </c:pt>
                <c:pt idx="5993">
                  <c:v>8.1421999999999999E-8</c:v>
                </c:pt>
                <c:pt idx="5994">
                  <c:v>8.1439000000000005E-8</c:v>
                </c:pt>
                <c:pt idx="5995">
                  <c:v>8.1463000000000006E-8</c:v>
                </c:pt>
                <c:pt idx="5996">
                  <c:v>8.1512999999999997E-8</c:v>
                </c:pt>
                <c:pt idx="5997">
                  <c:v>8.1439999999999993E-8</c:v>
                </c:pt>
                <c:pt idx="5998">
                  <c:v>8.1364E-8</c:v>
                </c:pt>
                <c:pt idx="5999">
                  <c:v>8.1437999999999991E-8</c:v>
                </c:pt>
                <c:pt idx="6000">
                  <c:v>8.145500000000001E-8</c:v>
                </c:pt>
                <c:pt idx="6001">
                  <c:v>8.1440999999999995E-8</c:v>
                </c:pt>
                <c:pt idx="6002">
                  <c:v>8.1432999999999999E-8</c:v>
                </c:pt>
                <c:pt idx="6003">
                  <c:v>8.1354000000000002E-8</c:v>
                </c:pt>
                <c:pt idx="6004">
                  <c:v>8.1333999999999992E-8</c:v>
                </c:pt>
                <c:pt idx="6005">
                  <c:v>8.1311000000000006E-8</c:v>
                </c:pt>
                <c:pt idx="6006">
                  <c:v>8.1351999999999999E-8</c:v>
                </c:pt>
                <c:pt idx="6007">
                  <c:v>8.1360000000000009E-8</c:v>
                </c:pt>
                <c:pt idx="6008">
                  <c:v>8.1333000000000004E-8</c:v>
                </c:pt>
                <c:pt idx="6009">
                  <c:v>8.1339999999999999E-8</c:v>
                </c:pt>
                <c:pt idx="6010">
                  <c:v>8.1335999999999995E-8</c:v>
                </c:pt>
                <c:pt idx="6011">
                  <c:v>8.1338999999999998E-8</c:v>
                </c:pt>
                <c:pt idx="6012">
                  <c:v>8.1330000000000001E-8</c:v>
                </c:pt>
                <c:pt idx="6013">
                  <c:v>8.1233999999999998E-8</c:v>
                </c:pt>
                <c:pt idx="6014">
                  <c:v>8.1365000000000001E-8</c:v>
                </c:pt>
                <c:pt idx="6015">
                  <c:v>8.1413000000000002E-8</c:v>
                </c:pt>
                <c:pt idx="6016">
                  <c:v>8.1327999999999999E-8</c:v>
                </c:pt>
                <c:pt idx="6017">
                  <c:v>8.1275000000000005E-8</c:v>
                </c:pt>
                <c:pt idx="6018">
                  <c:v>8.1344000000000004E-8</c:v>
                </c:pt>
                <c:pt idx="6019">
                  <c:v>8.1256999999999998E-8</c:v>
                </c:pt>
                <c:pt idx="6020">
                  <c:v>8.1333000000000004E-8</c:v>
                </c:pt>
                <c:pt idx="6021">
                  <c:v>8.1210999999999998E-8</c:v>
                </c:pt>
                <c:pt idx="6022">
                  <c:v>8.1240999999999993E-8</c:v>
                </c:pt>
                <c:pt idx="6023">
                  <c:v>8.1355000000000003E-8</c:v>
                </c:pt>
                <c:pt idx="6024">
                  <c:v>8.1207000000000007E-8</c:v>
                </c:pt>
                <c:pt idx="6025">
                  <c:v>8.1289000000000007E-8</c:v>
                </c:pt>
                <c:pt idx="6026">
                  <c:v>8.1225000000000001E-8</c:v>
                </c:pt>
                <c:pt idx="6027">
                  <c:v>8.1314999999999997E-8</c:v>
                </c:pt>
                <c:pt idx="6028">
                  <c:v>8.1229000000000006E-8</c:v>
                </c:pt>
                <c:pt idx="6029">
                  <c:v>8.1321000000000004E-8</c:v>
                </c:pt>
                <c:pt idx="6030">
                  <c:v>8.1280999999999998E-8</c:v>
                </c:pt>
                <c:pt idx="6031">
                  <c:v>8.1243999999999996E-8</c:v>
                </c:pt>
                <c:pt idx="6032">
                  <c:v>8.1245999999999998E-8</c:v>
                </c:pt>
                <c:pt idx="6033">
                  <c:v>8.1300999999999995E-8</c:v>
                </c:pt>
                <c:pt idx="6034">
                  <c:v>8.1243999999999996E-8</c:v>
                </c:pt>
                <c:pt idx="6035">
                  <c:v>8.1243000000000008E-8</c:v>
                </c:pt>
                <c:pt idx="6036">
                  <c:v>8.1295000000000001E-8</c:v>
                </c:pt>
                <c:pt idx="6037">
                  <c:v>8.1269999999999999E-8</c:v>
                </c:pt>
                <c:pt idx="6038">
                  <c:v>8.1156000000000002E-8</c:v>
                </c:pt>
                <c:pt idx="6039">
                  <c:v>8.1180000000000003E-8</c:v>
                </c:pt>
                <c:pt idx="6040">
                  <c:v>8.1201E-8</c:v>
                </c:pt>
                <c:pt idx="6041">
                  <c:v>8.1203000000000003E-8</c:v>
                </c:pt>
                <c:pt idx="6042">
                  <c:v>8.1230999999999995E-8</c:v>
                </c:pt>
                <c:pt idx="6043">
                  <c:v>8.1193000000000004E-8</c:v>
                </c:pt>
                <c:pt idx="6044">
                  <c:v>8.1224E-8</c:v>
                </c:pt>
                <c:pt idx="6045">
                  <c:v>8.1251000000000004E-8</c:v>
                </c:pt>
                <c:pt idx="6046">
                  <c:v>8.1180000000000003E-8</c:v>
                </c:pt>
                <c:pt idx="6047">
                  <c:v>8.1343000000000003E-8</c:v>
                </c:pt>
                <c:pt idx="6048">
                  <c:v>8.1222999999999999E-8</c:v>
                </c:pt>
                <c:pt idx="6049">
                  <c:v>8.1144000000000002E-8</c:v>
                </c:pt>
                <c:pt idx="6050">
                  <c:v>8.1183999999999994E-8</c:v>
                </c:pt>
                <c:pt idx="6051">
                  <c:v>8.1139000000000009E-8</c:v>
                </c:pt>
                <c:pt idx="6052">
                  <c:v>8.1233999999999998E-8</c:v>
                </c:pt>
                <c:pt idx="6053">
                  <c:v>8.1145000000000003E-8</c:v>
                </c:pt>
                <c:pt idx="6054">
                  <c:v>8.1245999999999998E-8</c:v>
                </c:pt>
                <c:pt idx="6055">
                  <c:v>8.1205999999999993E-8</c:v>
                </c:pt>
                <c:pt idx="6056">
                  <c:v>8.1147999999999993E-8</c:v>
                </c:pt>
                <c:pt idx="6057">
                  <c:v>8.1202000000000001E-8</c:v>
                </c:pt>
                <c:pt idx="6058">
                  <c:v>8.1251999999999992E-8</c:v>
                </c:pt>
                <c:pt idx="6059">
                  <c:v>8.1158999999999992E-8</c:v>
                </c:pt>
                <c:pt idx="6060">
                  <c:v>8.1232999999999997E-8</c:v>
                </c:pt>
                <c:pt idx="6061">
                  <c:v>8.1131E-8</c:v>
                </c:pt>
                <c:pt idx="6062">
                  <c:v>8.1189E-8</c:v>
                </c:pt>
                <c:pt idx="6063">
                  <c:v>8.1309999999999992E-8</c:v>
                </c:pt>
                <c:pt idx="6064">
                  <c:v>8.1180000000000003E-8</c:v>
                </c:pt>
                <c:pt idx="6065">
                  <c:v>8.1275000000000005E-8</c:v>
                </c:pt>
                <c:pt idx="6066">
                  <c:v>8.1219999999999995E-8</c:v>
                </c:pt>
                <c:pt idx="6067">
                  <c:v>8.1249000000000002E-8</c:v>
                </c:pt>
                <c:pt idx="6068">
                  <c:v>8.1344000000000004E-8</c:v>
                </c:pt>
                <c:pt idx="6069">
                  <c:v>8.1377999999999989E-8</c:v>
                </c:pt>
                <c:pt idx="6070">
                  <c:v>8.1428000000000006E-8</c:v>
                </c:pt>
                <c:pt idx="6071">
                  <c:v>8.1526000000000012E-8</c:v>
                </c:pt>
                <c:pt idx="6072">
                  <c:v>8.1496000000000004E-8</c:v>
                </c:pt>
                <c:pt idx="6073">
                  <c:v>8.1545999999999994E-8</c:v>
                </c:pt>
                <c:pt idx="6074">
                  <c:v>8.1617999999999997E-8</c:v>
                </c:pt>
                <c:pt idx="6075">
                  <c:v>8.1700999999999998E-8</c:v>
                </c:pt>
                <c:pt idx="6076">
                  <c:v>8.1766000000000006E-8</c:v>
                </c:pt>
                <c:pt idx="6077">
                  <c:v>8.1815999999999996E-8</c:v>
                </c:pt>
                <c:pt idx="6078">
                  <c:v>8.1707000000000005E-8</c:v>
                </c:pt>
                <c:pt idx="6079">
                  <c:v>8.1775999999999991E-8</c:v>
                </c:pt>
                <c:pt idx="6080">
                  <c:v>8.1859000000000005E-8</c:v>
                </c:pt>
                <c:pt idx="6081">
                  <c:v>8.1851999999999997E-8</c:v>
                </c:pt>
                <c:pt idx="6082">
                  <c:v>8.1809000000000002E-8</c:v>
                </c:pt>
                <c:pt idx="6083">
                  <c:v>8.1987000000000005E-8</c:v>
                </c:pt>
                <c:pt idx="6084">
                  <c:v>8.2147000000000001E-8</c:v>
                </c:pt>
                <c:pt idx="6085">
                  <c:v>8.2025999999999996E-8</c:v>
                </c:pt>
                <c:pt idx="6086">
                  <c:v>8.2077000000000001E-8</c:v>
                </c:pt>
                <c:pt idx="6087">
                  <c:v>8.2067000000000003E-8</c:v>
                </c:pt>
                <c:pt idx="6088">
                  <c:v>8.1963000000000004E-8</c:v>
                </c:pt>
                <c:pt idx="6089">
                  <c:v>8.1930999999999994E-8</c:v>
                </c:pt>
                <c:pt idx="6090">
                  <c:v>8.1999999999999993E-8</c:v>
                </c:pt>
                <c:pt idx="6091">
                  <c:v>8.2025999999999996E-8</c:v>
                </c:pt>
                <c:pt idx="6092">
                  <c:v>8.1878E-8</c:v>
                </c:pt>
                <c:pt idx="6093">
                  <c:v>8.1961000000000002E-8</c:v>
                </c:pt>
                <c:pt idx="6094">
                  <c:v>8.2065000000000001E-8</c:v>
                </c:pt>
                <c:pt idx="6095">
                  <c:v>8.2102000000000003E-8</c:v>
                </c:pt>
                <c:pt idx="6096">
                  <c:v>8.2032000000000003E-8</c:v>
                </c:pt>
                <c:pt idx="6097">
                  <c:v>8.2165999999999996E-8</c:v>
                </c:pt>
                <c:pt idx="6098">
                  <c:v>8.2142999999999996E-8</c:v>
                </c:pt>
                <c:pt idx="6099">
                  <c:v>8.2118000000000008E-8</c:v>
                </c:pt>
                <c:pt idx="6100">
                  <c:v>8.2127999999999993E-8</c:v>
                </c:pt>
                <c:pt idx="6101">
                  <c:v>8.2282999999999996E-8</c:v>
                </c:pt>
                <c:pt idx="6102">
                  <c:v>8.2238000000000012E-8</c:v>
                </c:pt>
                <c:pt idx="6103">
                  <c:v>8.2441999999999991E-8</c:v>
                </c:pt>
                <c:pt idx="6104">
                  <c:v>8.2493999999999997E-8</c:v>
                </c:pt>
                <c:pt idx="6105">
                  <c:v>8.2411999999999997E-8</c:v>
                </c:pt>
                <c:pt idx="6106">
                  <c:v>8.2439000000000001E-8</c:v>
                </c:pt>
                <c:pt idx="6107">
                  <c:v>8.2444999999999995E-8</c:v>
                </c:pt>
                <c:pt idx="6108">
                  <c:v>8.2422999999999996E-8</c:v>
                </c:pt>
                <c:pt idx="6109">
                  <c:v>8.2523999999999992E-8</c:v>
                </c:pt>
                <c:pt idx="6110">
                  <c:v>8.2689999999999995E-8</c:v>
                </c:pt>
                <c:pt idx="6111">
                  <c:v>8.2651999999999991E-8</c:v>
                </c:pt>
                <c:pt idx="6112">
                  <c:v>8.2629999999999993E-8</c:v>
                </c:pt>
                <c:pt idx="6113">
                  <c:v>8.2669000000000011E-8</c:v>
                </c:pt>
                <c:pt idx="6114">
                  <c:v>8.2648E-8</c:v>
                </c:pt>
                <c:pt idx="6115">
                  <c:v>8.2665999999999994E-8</c:v>
                </c:pt>
                <c:pt idx="6116">
                  <c:v>8.273E-8</c:v>
                </c:pt>
                <c:pt idx="6117">
                  <c:v>8.2845999999999999E-8</c:v>
                </c:pt>
                <c:pt idx="6118">
                  <c:v>8.2899999999999995E-8</c:v>
                </c:pt>
                <c:pt idx="6119">
                  <c:v>8.2950999999999999E-8</c:v>
                </c:pt>
                <c:pt idx="6120">
                  <c:v>8.287E-8</c:v>
                </c:pt>
                <c:pt idx="6121">
                  <c:v>8.2806000000000007E-8</c:v>
                </c:pt>
                <c:pt idx="6122">
                  <c:v>8.2826000000000003E-8</c:v>
                </c:pt>
                <c:pt idx="6123">
                  <c:v>8.2850000000000004E-8</c:v>
                </c:pt>
                <c:pt idx="6124">
                  <c:v>8.2895000000000002E-8</c:v>
                </c:pt>
                <c:pt idx="6125">
                  <c:v>8.2863000000000006E-8</c:v>
                </c:pt>
                <c:pt idx="6126">
                  <c:v>8.2828000000000006E-8</c:v>
                </c:pt>
                <c:pt idx="6127">
                  <c:v>8.266E-8</c:v>
                </c:pt>
                <c:pt idx="6128">
                  <c:v>8.2860000000000002E-8</c:v>
                </c:pt>
                <c:pt idx="6129">
                  <c:v>8.2760999999999996E-8</c:v>
                </c:pt>
                <c:pt idx="6130">
                  <c:v>8.2779000000000003E-8</c:v>
                </c:pt>
                <c:pt idx="6131">
                  <c:v>8.2804000000000005E-8</c:v>
                </c:pt>
                <c:pt idx="6132">
                  <c:v>8.28E-8</c:v>
                </c:pt>
                <c:pt idx="6133">
                  <c:v>8.2704999999999998E-8</c:v>
                </c:pt>
                <c:pt idx="6134">
                  <c:v>8.2763999999999999E-8</c:v>
                </c:pt>
                <c:pt idx="6135">
                  <c:v>8.2760999999999996E-8</c:v>
                </c:pt>
                <c:pt idx="6136">
                  <c:v>8.2716999999999999E-8</c:v>
                </c:pt>
                <c:pt idx="6137">
                  <c:v>8.2657999999999998E-8</c:v>
                </c:pt>
                <c:pt idx="6138">
                  <c:v>8.2627000000000003E-8</c:v>
                </c:pt>
                <c:pt idx="6139">
                  <c:v>8.2672000000000001E-8</c:v>
                </c:pt>
                <c:pt idx="6140">
                  <c:v>8.2653000000000006E-8</c:v>
                </c:pt>
                <c:pt idx="6141">
                  <c:v>8.2740000000000012E-8</c:v>
                </c:pt>
                <c:pt idx="6142">
                  <c:v>8.2621999999999997E-8</c:v>
                </c:pt>
                <c:pt idx="6143">
                  <c:v>8.2721000000000003E-8</c:v>
                </c:pt>
                <c:pt idx="6144">
                  <c:v>8.2728999999999999E-8</c:v>
                </c:pt>
                <c:pt idx="6145">
                  <c:v>8.2744999999999991E-8</c:v>
                </c:pt>
                <c:pt idx="6146">
                  <c:v>8.2720000000000002E-8</c:v>
                </c:pt>
                <c:pt idx="6147">
                  <c:v>8.2757999999999992E-8</c:v>
                </c:pt>
                <c:pt idx="6148">
                  <c:v>8.2691000000000009E-8</c:v>
                </c:pt>
                <c:pt idx="6149">
                  <c:v>8.2748999999999995E-8</c:v>
                </c:pt>
                <c:pt idx="6150">
                  <c:v>8.2808999999999997E-8</c:v>
                </c:pt>
                <c:pt idx="6151">
                  <c:v>8.2707000000000001E-8</c:v>
                </c:pt>
                <c:pt idx="6152">
                  <c:v>8.2689000000000007E-8</c:v>
                </c:pt>
                <c:pt idx="6153">
                  <c:v>8.2760999999999996E-8</c:v>
                </c:pt>
                <c:pt idx="6154">
                  <c:v>8.2685000000000002E-8</c:v>
                </c:pt>
                <c:pt idx="6155">
                  <c:v>8.2700000000000006E-8</c:v>
                </c:pt>
                <c:pt idx="6156">
                  <c:v>8.2830999999999996E-8</c:v>
                </c:pt>
                <c:pt idx="6157">
                  <c:v>8.2743000000000002E-8</c:v>
                </c:pt>
                <c:pt idx="6158">
                  <c:v>8.3049999999999993E-8</c:v>
                </c:pt>
                <c:pt idx="6159">
                  <c:v>8.3167999999999994E-8</c:v>
                </c:pt>
                <c:pt idx="6160">
                  <c:v>8.3482999999999994E-8</c:v>
                </c:pt>
                <c:pt idx="6161">
                  <c:v>8.3662999999999999E-8</c:v>
                </c:pt>
                <c:pt idx="6162">
                  <c:v>8.3821000000000007E-8</c:v>
                </c:pt>
                <c:pt idx="6163">
                  <c:v>8.3754999999999998E-8</c:v>
                </c:pt>
                <c:pt idx="6164">
                  <c:v>8.3777999999999998E-8</c:v>
                </c:pt>
                <c:pt idx="6165">
                  <c:v>8.3875000000000002E-8</c:v>
                </c:pt>
                <c:pt idx="6166">
                  <c:v>8.4026000000000001E-8</c:v>
                </c:pt>
                <c:pt idx="6167">
                  <c:v>8.4159999999999994E-8</c:v>
                </c:pt>
                <c:pt idx="6168">
                  <c:v>8.4195999999999995E-8</c:v>
                </c:pt>
                <c:pt idx="6169">
                  <c:v>8.4108000000000001E-8</c:v>
                </c:pt>
                <c:pt idx="6170">
                  <c:v>8.4091999999999996E-8</c:v>
                </c:pt>
                <c:pt idx="6171">
                  <c:v>8.4352E-8</c:v>
                </c:pt>
                <c:pt idx="6172">
                  <c:v>8.4500000000000009E-8</c:v>
                </c:pt>
                <c:pt idx="6173">
                  <c:v>8.4235E-8</c:v>
                </c:pt>
                <c:pt idx="6174">
                  <c:v>8.4236000000000001E-8</c:v>
                </c:pt>
                <c:pt idx="6175">
                  <c:v>8.4189E-8</c:v>
                </c:pt>
                <c:pt idx="6176">
                  <c:v>8.4149999999999996E-8</c:v>
                </c:pt>
                <c:pt idx="6177">
                  <c:v>8.4091999999999996E-8</c:v>
                </c:pt>
                <c:pt idx="6178">
                  <c:v>8.4046999999999998E-8</c:v>
                </c:pt>
                <c:pt idx="6179">
                  <c:v>8.4112000000000006E-8</c:v>
                </c:pt>
                <c:pt idx="6180">
                  <c:v>8.3907999999999999E-8</c:v>
                </c:pt>
                <c:pt idx="6181">
                  <c:v>8.3987999999999997E-8</c:v>
                </c:pt>
                <c:pt idx="6182">
                  <c:v>8.3947999999999992E-8</c:v>
                </c:pt>
                <c:pt idx="6183">
                  <c:v>8.3834000000000008E-8</c:v>
                </c:pt>
                <c:pt idx="6184">
                  <c:v>8.3687E-8</c:v>
                </c:pt>
                <c:pt idx="6185">
                  <c:v>8.357E-8</c:v>
                </c:pt>
                <c:pt idx="6186">
                  <c:v>8.3539000000000004E-8</c:v>
                </c:pt>
                <c:pt idx="6187">
                  <c:v>8.3373000000000002E-8</c:v>
                </c:pt>
                <c:pt idx="6188">
                  <c:v>8.3299999999999998E-8</c:v>
                </c:pt>
                <c:pt idx="6189">
                  <c:v>8.3332999999999996E-8</c:v>
                </c:pt>
                <c:pt idx="6190">
                  <c:v>8.3377999999999994E-8</c:v>
                </c:pt>
                <c:pt idx="6191">
                  <c:v>8.3291000000000001E-8</c:v>
                </c:pt>
                <c:pt idx="6192">
                  <c:v>8.3164000000000003E-8</c:v>
                </c:pt>
                <c:pt idx="6193">
                  <c:v>8.3142000000000004E-8</c:v>
                </c:pt>
                <c:pt idx="6194">
                  <c:v>8.3065999999999997E-8</c:v>
                </c:pt>
                <c:pt idx="6195">
                  <c:v>8.3002000000000004E-8</c:v>
                </c:pt>
                <c:pt idx="6196">
                  <c:v>8.2835E-8</c:v>
                </c:pt>
                <c:pt idx="6197">
                  <c:v>8.2811E-8</c:v>
                </c:pt>
                <c:pt idx="6198">
                  <c:v>8.2644999999999997E-8</c:v>
                </c:pt>
                <c:pt idx="6199">
                  <c:v>8.2686999999999991E-8</c:v>
                </c:pt>
                <c:pt idx="6200">
                  <c:v>8.2533000000000002E-8</c:v>
                </c:pt>
                <c:pt idx="6201">
                  <c:v>8.2686999999999991E-8</c:v>
                </c:pt>
                <c:pt idx="6202">
                  <c:v>8.2585000000000008E-8</c:v>
                </c:pt>
                <c:pt idx="6203">
                  <c:v>8.2568000000000002E-8</c:v>
                </c:pt>
                <c:pt idx="6204">
                  <c:v>8.2505999999999998E-8</c:v>
                </c:pt>
                <c:pt idx="6205">
                  <c:v>8.2416000000000002E-8</c:v>
                </c:pt>
                <c:pt idx="6206">
                  <c:v>8.2313000000000004E-8</c:v>
                </c:pt>
                <c:pt idx="6207">
                  <c:v>8.2266000000000004E-8</c:v>
                </c:pt>
                <c:pt idx="6208">
                  <c:v>8.2201999999999997E-8</c:v>
                </c:pt>
                <c:pt idx="6209">
                  <c:v>8.2198000000000006E-8</c:v>
                </c:pt>
                <c:pt idx="6210">
                  <c:v>8.2042000000000001E-8</c:v>
                </c:pt>
                <c:pt idx="6211">
                  <c:v>8.2136000000000002E-8</c:v>
                </c:pt>
                <c:pt idx="6212">
                  <c:v>8.2036000000000007E-8</c:v>
                </c:pt>
                <c:pt idx="6213">
                  <c:v>8.1946999999999999E-8</c:v>
                </c:pt>
                <c:pt idx="6214">
                  <c:v>8.2021999999999992E-8</c:v>
                </c:pt>
                <c:pt idx="6215">
                  <c:v>8.1987000000000005E-8</c:v>
                </c:pt>
                <c:pt idx="6216">
                  <c:v>8.1992999999999998E-8</c:v>
                </c:pt>
                <c:pt idx="6217">
                  <c:v>8.1952000000000005E-8</c:v>
                </c:pt>
                <c:pt idx="6218">
                  <c:v>8.1981999999999999E-8</c:v>
                </c:pt>
                <c:pt idx="6219">
                  <c:v>8.1992999999999998E-8</c:v>
                </c:pt>
                <c:pt idx="6220">
                  <c:v>8.1931999999999995E-8</c:v>
                </c:pt>
                <c:pt idx="6221">
                  <c:v>8.1922999999999998E-8</c:v>
                </c:pt>
                <c:pt idx="6222">
                  <c:v>8.2004999999999999E-8</c:v>
                </c:pt>
                <c:pt idx="6223">
                  <c:v>8.1974999999999991E-8</c:v>
                </c:pt>
                <c:pt idx="6224">
                  <c:v>8.1974999999999991E-8</c:v>
                </c:pt>
                <c:pt idx="6225">
                  <c:v>8.2007000000000001E-8</c:v>
                </c:pt>
                <c:pt idx="6226">
                  <c:v>8.1966000000000007E-8</c:v>
                </c:pt>
                <c:pt idx="6227">
                  <c:v>8.2074999999999999E-8</c:v>
                </c:pt>
                <c:pt idx="6228">
                  <c:v>8.2168999999999999E-8</c:v>
                </c:pt>
                <c:pt idx="6229">
                  <c:v>8.2127999999999993E-8</c:v>
                </c:pt>
                <c:pt idx="6230">
                  <c:v>8.2097999999999998E-8</c:v>
                </c:pt>
                <c:pt idx="6231">
                  <c:v>8.216700000000001E-8</c:v>
                </c:pt>
                <c:pt idx="6232">
                  <c:v>8.2220000000000004E-8</c:v>
                </c:pt>
                <c:pt idx="6233">
                  <c:v>8.2280999999999994E-8</c:v>
                </c:pt>
                <c:pt idx="6234">
                  <c:v>8.2263E-8</c:v>
                </c:pt>
                <c:pt idx="6235">
                  <c:v>8.2422999999999996E-8</c:v>
                </c:pt>
                <c:pt idx="6236">
                  <c:v>8.2773000000000009E-8</c:v>
                </c:pt>
                <c:pt idx="6237">
                  <c:v>8.2744000000000003E-8</c:v>
                </c:pt>
                <c:pt idx="6238">
                  <c:v>8.2669999999999998E-8</c:v>
                </c:pt>
                <c:pt idx="6239">
                  <c:v>8.2550999999999996E-8</c:v>
                </c:pt>
                <c:pt idx="6240">
                  <c:v>8.268000000000001E-8</c:v>
                </c:pt>
                <c:pt idx="6241">
                  <c:v>8.2471999999999999E-8</c:v>
                </c:pt>
                <c:pt idx="6242">
                  <c:v>8.2459999999999999E-8</c:v>
                </c:pt>
                <c:pt idx="6243">
                  <c:v>8.2400999999999998E-8</c:v>
                </c:pt>
                <c:pt idx="6244">
                  <c:v>8.2383000000000004E-8</c:v>
                </c:pt>
                <c:pt idx="6245">
                  <c:v>8.2389999999999999E-8</c:v>
                </c:pt>
                <c:pt idx="6246">
                  <c:v>8.2441999999999991E-8</c:v>
                </c:pt>
                <c:pt idx="6247">
                  <c:v>8.2394000000000003E-8</c:v>
                </c:pt>
                <c:pt idx="6248">
                  <c:v>8.2408999999999994E-8</c:v>
                </c:pt>
                <c:pt idx="6249">
                  <c:v>8.2337999999999993E-8</c:v>
                </c:pt>
                <c:pt idx="6250">
                  <c:v>8.2213999999999998E-8</c:v>
                </c:pt>
                <c:pt idx="6251">
                  <c:v>8.2419000000000005E-8</c:v>
                </c:pt>
                <c:pt idx="6252">
                  <c:v>8.2151000000000006E-8</c:v>
                </c:pt>
                <c:pt idx="6253">
                  <c:v>8.228899999999999E-8</c:v>
                </c:pt>
                <c:pt idx="6254">
                  <c:v>8.2260999999999998E-8</c:v>
                </c:pt>
                <c:pt idx="6255">
                  <c:v>8.2381000000000002E-8</c:v>
                </c:pt>
                <c:pt idx="6256">
                  <c:v>8.2249999999999999E-8</c:v>
                </c:pt>
                <c:pt idx="6257">
                  <c:v>8.2165999999999996E-8</c:v>
                </c:pt>
                <c:pt idx="6258">
                  <c:v>8.2242000000000003E-8</c:v>
                </c:pt>
                <c:pt idx="6259">
                  <c:v>8.2165999999999996E-8</c:v>
                </c:pt>
                <c:pt idx="6260">
                  <c:v>8.2109999999999999E-8</c:v>
                </c:pt>
                <c:pt idx="6261">
                  <c:v>8.2080000000000004E-8</c:v>
                </c:pt>
                <c:pt idx="6262">
                  <c:v>8.2048999999999996E-8</c:v>
                </c:pt>
                <c:pt idx="6263">
                  <c:v>8.1965000000000006E-8</c:v>
                </c:pt>
                <c:pt idx="6264">
                  <c:v>8.1941000000000006E-8</c:v>
                </c:pt>
                <c:pt idx="6265">
                  <c:v>8.2002999999999997E-8</c:v>
                </c:pt>
                <c:pt idx="6266">
                  <c:v>8.2105000000000006E-8</c:v>
                </c:pt>
                <c:pt idx="6267">
                  <c:v>8.1917999999999993E-8</c:v>
                </c:pt>
                <c:pt idx="6268">
                  <c:v>8.2015999999999998E-8</c:v>
                </c:pt>
                <c:pt idx="6269">
                  <c:v>8.2013999999999996E-8</c:v>
                </c:pt>
                <c:pt idx="6270">
                  <c:v>8.1899999999999999E-8</c:v>
                </c:pt>
                <c:pt idx="6271">
                  <c:v>8.1905000000000005E-8</c:v>
                </c:pt>
                <c:pt idx="6272">
                  <c:v>8.1833000000000002E-8</c:v>
                </c:pt>
                <c:pt idx="6273">
                  <c:v>8.1863999999999998E-8</c:v>
                </c:pt>
                <c:pt idx="6274">
                  <c:v>8.1898999999999998E-8</c:v>
                </c:pt>
                <c:pt idx="6275">
                  <c:v>8.184000000000001E-8</c:v>
                </c:pt>
                <c:pt idx="6276">
                  <c:v>8.175800000000001E-8</c:v>
                </c:pt>
                <c:pt idx="6277">
                  <c:v>8.1846000000000004E-8</c:v>
                </c:pt>
                <c:pt idx="6278">
                  <c:v>8.1775000000000003E-8</c:v>
                </c:pt>
                <c:pt idx="6279">
                  <c:v>8.1742999999999993E-8</c:v>
                </c:pt>
                <c:pt idx="6280">
                  <c:v>8.1767000000000007E-8</c:v>
                </c:pt>
                <c:pt idx="6281">
                  <c:v>8.1756000000000008E-8</c:v>
                </c:pt>
                <c:pt idx="6282">
                  <c:v>8.1740000000000003E-8</c:v>
                </c:pt>
                <c:pt idx="6283">
                  <c:v>8.1625999999999993E-8</c:v>
                </c:pt>
                <c:pt idx="6284">
                  <c:v>8.1680000000000001E-8</c:v>
                </c:pt>
                <c:pt idx="6285">
                  <c:v>8.1583999999999998E-8</c:v>
                </c:pt>
                <c:pt idx="6286">
                  <c:v>8.1616999999999996E-8</c:v>
                </c:pt>
                <c:pt idx="6287">
                  <c:v>8.1704000000000002E-8</c:v>
                </c:pt>
                <c:pt idx="6288">
                  <c:v>8.1614999999999993E-8</c:v>
                </c:pt>
                <c:pt idx="6289">
                  <c:v>8.1488999999999996E-8</c:v>
                </c:pt>
                <c:pt idx="6290">
                  <c:v>8.1529000000000002E-8</c:v>
                </c:pt>
                <c:pt idx="6291">
                  <c:v>8.1576000000000002E-8</c:v>
                </c:pt>
                <c:pt idx="6292">
                  <c:v>8.1561999999999999E-8</c:v>
                </c:pt>
                <c:pt idx="6293">
                  <c:v>8.1474000000000005E-8</c:v>
                </c:pt>
                <c:pt idx="6294">
                  <c:v>8.145999999999999E-8</c:v>
                </c:pt>
                <c:pt idx="6295">
                  <c:v>8.1464999999999995E-8</c:v>
                </c:pt>
                <c:pt idx="6296">
                  <c:v>8.1420999999999998E-8</c:v>
                </c:pt>
                <c:pt idx="6297">
                  <c:v>8.1432999999999999E-8</c:v>
                </c:pt>
                <c:pt idx="6298">
                  <c:v>8.1362999999999999E-8</c:v>
                </c:pt>
                <c:pt idx="6299">
                  <c:v>8.1304999999999999E-8</c:v>
                </c:pt>
                <c:pt idx="6300">
                  <c:v>8.1309999999999992E-8</c:v>
                </c:pt>
                <c:pt idx="6301">
                  <c:v>8.1196000000000008E-8</c:v>
                </c:pt>
                <c:pt idx="6302">
                  <c:v>8.1199999999999999E-8</c:v>
                </c:pt>
                <c:pt idx="6303">
                  <c:v>8.1391000000000004E-8</c:v>
                </c:pt>
                <c:pt idx="6304">
                  <c:v>8.1397999999999999E-8</c:v>
                </c:pt>
                <c:pt idx="6305">
                  <c:v>8.1336999999999996E-8</c:v>
                </c:pt>
                <c:pt idx="6306">
                  <c:v>8.1332000000000003E-8</c:v>
                </c:pt>
                <c:pt idx="6307">
                  <c:v>8.1208999999999996E-8</c:v>
                </c:pt>
                <c:pt idx="6308">
                  <c:v>8.1391000000000004E-8</c:v>
                </c:pt>
                <c:pt idx="6309">
                  <c:v>8.1243999999999996E-8</c:v>
                </c:pt>
                <c:pt idx="6310">
                  <c:v>8.1186999999999998E-8</c:v>
                </c:pt>
                <c:pt idx="6311">
                  <c:v>8.1142E-8</c:v>
                </c:pt>
                <c:pt idx="6312">
                  <c:v>8.1172000000000007E-8</c:v>
                </c:pt>
                <c:pt idx="6313">
                  <c:v>8.0948000000000005E-8</c:v>
                </c:pt>
                <c:pt idx="6314">
                  <c:v>8.0906999999999998E-8</c:v>
                </c:pt>
                <c:pt idx="6315">
                  <c:v>8.0785999999999993E-8</c:v>
                </c:pt>
                <c:pt idx="6316">
                  <c:v>8.0860999999999999E-8</c:v>
                </c:pt>
                <c:pt idx="6317">
                  <c:v>8.0798000000000007E-8</c:v>
                </c:pt>
                <c:pt idx="6318">
                  <c:v>8.0680000000000005E-8</c:v>
                </c:pt>
                <c:pt idx="6319">
                  <c:v>8.0597999999999992E-8</c:v>
                </c:pt>
                <c:pt idx="6320">
                  <c:v>8.0568999999999998E-8</c:v>
                </c:pt>
                <c:pt idx="6321">
                  <c:v>8.0528999999999993E-8</c:v>
                </c:pt>
                <c:pt idx="6322">
                  <c:v>8.0399000000000004E-8</c:v>
                </c:pt>
                <c:pt idx="6323">
                  <c:v>8.0427000000000009E-8</c:v>
                </c:pt>
                <c:pt idx="6324">
                  <c:v>8.0450999999999997E-8</c:v>
                </c:pt>
                <c:pt idx="6325">
                  <c:v>8.0385000000000001E-8</c:v>
                </c:pt>
                <c:pt idx="6326">
                  <c:v>8.0332999999999995E-8</c:v>
                </c:pt>
                <c:pt idx="6327">
                  <c:v>8.029E-8</c:v>
                </c:pt>
                <c:pt idx="6328">
                  <c:v>8.0228999999999997E-8</c:v>
                </c:pt>
                <c:pt idx="6329">
                  <c:v>8.0084000000000004E-8</c:v>
                </c:pt>
                <c:pt idx="6330">
                  <c:v>8.0072000000000004E-8</c:v>
                </c:pt>
                <c:pt idx="6331">
                  <c:v>8.0054999999999998E-8</c:v>
                </c:pt>
                <c:pt idx="6332">
                  <c:v>8.0016999999999994E-8</c:v>
                </c:pt>
                <c:pt idx="6333">
                  <c:v>7.9975E-8</c:v>
                </c:pt>
                <c:pt idx="6334">
                  <c:v>7.9926999999999998E-8</c:v>
                </c:pt>
                <c:pt idx="6335">
                  <c:v>7.9901999999999996E-8</c:v>
                </c:pt>
                <c:pt idx="6336">
                  <c:v>7.9880999999999999E-8</c:v>
                </c:pt>
                <c:pt idx="6337">
                  <c:v>7.9832999999999998E-8</c:v>
                </c:pt>
                <c:pt idx="6338">
                  <c:v>7.9685000000000002E-8</c:v>
                </c:pt>
                <c:pt idx="6339">
                  <c:v>7.9718E-8</c:v>
                </c:pt>
                <c:pt idx="6340">
                  <c:v>7.9833999999999999E-8</c:v>
                </c:pt>
                <c:pt idx="6341">
                  <c:v>7.9673000000000001E-8</c:v>
                </c:pt>
                <c:pt idx="6342">
                  <c:v>7.9578E-8</c:v>
                </c:pt>
                <c:pt idx="6343">
                  <c:v>7.9581000000000003E-8</c:v>
                </c:pt>
                <c:pt idx="6344">
                  <c:v>7.9467999999999994E-8</c:v>
                </c:pt>
                <c:pt idx="6345">
                  <c:v>7.9478000000000005E-8</c:v>
                </c:pt>
                <c:pt idx="6346">
                  <c:v>7.9582000000000004E-8</c:v>
                </c:pt>
                <c:pt idx="6347">
                  <c:v>7.9451999999999989E-8</c:v>
                </c:pt>
                <c:pt idx="6348">
                  <c:v>7.9428000000000002E-8</c:v>
                </c:pt>
                <c:pt idx="6349">
                  <c:v>7.9424999999999998E-8</c:v>
                </c:pt>
                <c:pt idx="6350">
                  <c:v>7.9420999999999994E-8</c:v>
                </c:pt>
                <c:pt idx="6351">
                  <c:v>7.9352000000000008E-8</c:v>
                </c:pt>
                <c:pt idx="6352">
                  <c:v>7.9322E-8</c:v>
                </c:pt>
                <c:pt idx="6353">
                  <c:v>7.9282999999999996E-8</c:v>
                </c:pt>
                <c:pt idx="6354">
                  <c:v>7.9285999999999999E-8</c:v>
                </c:pt>
                <c:pt idx="6355">
                  <c:v>7.9171000000000001E-8</c:v>
                </c:pt>
                <c:pt idx="6356">
                  <c:v>7.9145999999999999E-8</c:v>
                </c:pt>
                <c:pt idx="6357">
                  <c:v>7.9082999999999994E-8</c:v>
                </c:pt>
                <c:pt idx="6358">
                  <c:v>7.9159000000000001E-8</c:v>
                </c:pt>
                <c:pt idx="6359">
                  <c:v>7.9151000000000005E-8</c:v>
                </c:pt>
                <c:pt idx="6360">
                  <c:v>7.9233000000000005E-8</c:v>
                </c:pt>
                <c:pt idx="6361">
                  <c:v>7.9125000000000002E-8</c:v>
                </c:pt>
                <c:pt idx="6362">
                  <c:v>7.931299999999999E-8</c:v>
                </c:pt>
                <c:pt idx="6363">
                  <c:v>7.9278000000000004E-8</c:v>
                </c:pt>
                <c:pt idx="6364">
                  <c:v>7.9252000000000001E-8</c:v>
                </c:pt>
                <c:pt idx="6365">
                  <c:v>7.9338000000000005E-8</c:v>
                </c:pt>
                <c:pt idx="6366">
                  <c:v>7.9301000000000003E-8</c:v>
                </c:pt>
                <c:pt idx="6367">
                  <c:v>7.9330999999999997E-8</c:v>
                </c:pt>
                <c:pt idx="6368">
                  <c:v>7.9271999999999997E-8</c:v>
                </c:pt>
                <c:pt idx="6369">
                  <c:v>7.9257999999999994E-8</c:v>
                </c:pt>
                <c:pt idx="6370">
                  <c:v>7.9398000000000007E-8</c:v>
                </c:pt>
                <c:pt idx="6371">
                  <c:v>7.9349000000000005E-8</c:v>
                </c:pt>
                <c:pt idx="6372">
                  <c:v>7.9434999999999996E-8</c:v>
                </c:pt>
                <c:pt idx="6373">
                  <c:v>7.9453000000000003E-8</c:v>
                </c:pt>
                <c:pt idx="6374">
                  <c:v>7.9492999999999996E-8</c:v>
                </c:pt>
                <c:pt idx="6375">
                  <c:v>7.9541999999999998E-8</c:v>
                </c:pt>
                <c:pt idx="6376">
                  <c:v>7.9467999999999994E-8</c:v>
                </c:pt>
                <c:pt idx="6377">
                  <c:v>7.9587999999999998E-8</c:v>
                </c:pt>
                <c:pt idx="6378">
                  <c:v>7.9410999999999996E-8</c:v>
                </c:pt>
                <c:pt idx="6379">
                  <c:v>7.941200000000001E-8</c:v>
                </c:pt>
                <c:pt idx="6380">
                  <c:v>7.9314999999999993E-8</c:v>
                </c:pt>
                <c:pt idx="6381">
                  <c:v>7.9382000000000002E-8</c:v>
                </c:pt>
                <c:pt idx="6382">
                  <c:v>7.9292000000000006E-8</c:v>
                </c:pt>
                <c:pt idx="6383">
                  <c:v>7.9244999999999993E-8</c:v>
                </c:pt>
                <c:pt idx="6384">
                  <c:v>7.9272999999999998E-8</c:v>
                </c:pt>
                <c:pt idx="6385">
                  <c:v>7.9287000000000001E-8</c:v>
                </c:pt>
                <c:pt idx="6386">
                  <c:v>7.9363999999999995E-8</c:v>
                </c:pt>
                <c:pt idx="6387">
                  <c:v>7.9540999999999997E-8</c:v>
                </c:pt>
                <c:pt idx="6388">
                  <c:v>7.9548000000000005E-8</c:v>
                </c:pt>
                <c:pt idx="6389">
                  <c:v>7.9604999999999991E-8</c:v>
                </c:pt>
                <c:pt idx="6390">
                  <c:v>7.9538000000000007E-8</c:v>
                </c:pt>
                <c:pt idx="6391">
                  <c:v>7.9712999999999994E-8</c:v>
                </c:pt>
                <c:pt idx="6392">
                  <c:v>7.9770999999999993E-8</c:v>
                </c:pt>
                <c:pt idx="6393">
                  <c:v>7.9796999999999996E-8</c:v>
                </c:pt>
                <c:pt idx="6394">
                  <c:v>7.9685000000000002E-8</c:v>
                </c:pt>
                <c:pt idx="6395">
                  <c:v>7.9795999999999995E-8</c:v>
                </c:pt>
                <c:pt idx="6396">
                  <c:v>7.9896000000000003E-8</c:v>
                </c:pt>
                <c:pt idx="6397">
                  <c:v>7.9757000000000004E-8</c:v>
                </c:pt>
                <c:pt idx="6398">
                  <c:v>7.9715000000000009E-8</c:v>
                </c:pt>
                <c:pt idx="6399">
                  <c:v>7.981499999999999E-8</c:v>
                </c:pt>
                <c:pt idx="6400">
                  <c:v>7.98E-8</c:v>
                </c:pt>
                <c:pt idx="6401">
                  <c:v>7.9759999999999994E-8</c:v>
                </c:pt>
                <c:pt idx="6402">
                  <c:v>7.9698000000000003E-8</c:v>
                </c:pt>
                <c:pt idx="6403">
                  <c:v>7.9740999999999999E-8</c:v>
                </c:pt>
                <c:pt idx="6404">
                  <c:v>7.9705999999999999E-8</c:v>
                </c:pt>
                <c:pt idx="6405">
                  <c:v>7.9657999999999998E-8</c:v>
                </c:pt>
                <c:pt idx="6406">
                  <c:v>7.9844999999999998E-8</c:v>
                </c:pt>
                <c:pt idx="6407">
                  <c:v>7.9848000000000001E-8</c:v>
                </c:pt>
                <c:pt idx="6408">
                  <c:v>7.9955000000000004E-8</c:v>
                </c:pt>
                <c:pt idx="6409">
                  <c:v>7.9832999999999998E-8</c:v>
                </c:pt>
                <c:pt idx="6410">
                  <c:v>7.9892999999999999E-8</c:v>
                </c:pt>
                <c:pt idx="6411">
                  <c:v>7.9877999999999996E-8</c:v>
                </c:pt>
                <c:pt idx="6412">
                  <c:v>7.9751999999999998E-8</c:v>
                </c:pt>
                <c:pt idx="6413">
                  <c:v>7.9734999999999992E-8</c:v>
                </c:pt>
                <c:pt idx="6414">
                  <c:v>7.9713999999999995E-8</c:v>
                </c:pt>
                <c:pt idx="6415">
                  <c:v>7.9772000000000008E-8</c:v>
                </c:pt>
                <c:pt idx="6416">
                  <c:v>7.9666000000000007E-8</c:v>
                </c:pt>
                <c:pt idx="6417">
                  <c:v>7.9653000000000005E-8</c:v>
                </c:pt>
                <c:pt idx="6418">
                  <c:v>7.966E-8</c:v>
                </c:pt>
                <c:pt idx="6419">
                  <c:v>7.9805999999999993E-8</c:v>
                </c:pt>
                <c:pt idx="6420">
                  <c:v>7.9748000000000007E-8</c:v>
                </c:pt>
                <c:pt idx="6421">
                  <c:v>7.9739999999999998E-8</c:v>
                </c:pt>
                <c:pt idx="6422">
                  <c:v>7.9737000000000008E-8</c:v>
                </c:pt>
                <c:pt idx="6423">
                  <c:v>7.9712999999999994E-8</c:v>
                </c:pt>
                <c:pt idx="6424">
                  <c:v>7.9750999999999997E-8</c:v>
                </c:pt>
                <c:pt idx="6425">
                  <c:v>7.9866999999999996E-8</c:v>
                </c:pt>
                <c:pt idx="6426">
                  <c:v>8.0097000000000006E-8</c:v>
                </c:pt>
                <c:pt idx="6427">
                  <c:v>8.0615999999999999E-8</c:v>
                </c:pt>
                <c:pt idx="6428">
                  <c:v>8.0552000000000006E-8</c:v>
                </c:pt>
                <c:pt idx="6429">
                  <c:v>8.0697999999999999E-8</c:v>
                </c:pt>
                <c:pt idx="6430">
                  <c:v>8.0830000000000003E-8</c:v>
                </c:pt>
                <c:pt idx="6431">
                  <c:v>8.0627999999999999E-8</c:v>
                </c:pt>
                <c:pt idx="6432">
                  <c:v>8.0529999999999994E-8</c:v>
                </c:pt>
                <c:pt idx="6433">
                  <c:v>8.0498999999999998E-8</c:v>
                </c:pt>
                <c:pt idx="6434">
                  <c:v>8.0347999999999999E-8</c:v>
                </c:pt>
                <c:pt idx="6435">
                  <c:v>8.0349E-8</c:v>
                </c:pt>
                <c:pt idx="6436">
                  <c:v>8.0332000000000008E-8</c:v>
                </c:pt>
                <c:pt idx="6437">
                  <c:v>8.0141000000000003E-8</c:v>
                </c:pt>
                <c:pt idx="6438">
                  <c:v>8.0002000000000004E-8</c:v>
                </c:pt>
                <c:pt idx="6439">
                  <c:v>8.0042999999999997E-8</c:v>
                </c:pt>
                <c:pt idx="6440">
                  <c:v>7.9991999999999993E-8</c:v>
                </c:pt>
                <c:pt idx="6441">
                  <c:v>7.9987E-8</c:v>
                </c:pt>
                <c:pt idx="6442">
                  <c:v>7.9920999999999992E-8</c:v>
                </c:pt>
                <c:pt idx="6443">
                  <c:v>7.9874000000000004E-8</c:v>
                </c:pt>
                <c:pt idx="6444">
                  <c:v>7.9801000000000001E-8</c:v>
                </c:pt>
                <c:pt idx="6445">
                  <c:v>7.9791000000000003E-8</c:v>
                </c:pt>
                <c:pt idx="6446">
                  <c:v>7.9790000000000002E-8</c:v>
                </c:pt>
                <c:pt idx="6447">
                  <c:v>7.9857999999999999E-8</c:v>
                </c:pt>
                <c:pt idx="6448">
                  <c:v>7.9762999999999998E-8</c:v>
                </c:pt>
                <c:pt idx="6449">
                  <c:v>7.9668999999999997E-8</c:v>
                </c:pt>
                <c:pt idx="6450">
                  <c:v>7.9622999999999998E-8</c:v>
                </c:pt>
                <c:pt idx="6451">
                  <c:v>7.9677999999999994E-8</c:v>
                </c:pt>
                <c:pt idx="6452">
                  <c:v>7.966E-8</c:v>
                </c:pt>
                <c:pt idx="6453">
                  <c:v>7.9675999999999992E-8</c:v>
                </c:pt>
                <c:pt idx="6454">
                  <c:v>7.9627000000000002E-8</c:v>
                </c:pt>
                <c:pt idx="6455">
                  <c:v>7.9546000000000003E-8</c:v>
                </c:pt>
                <c:pt idx="6456">
                  <c:v>7.9726999999999997E-8</c:v>
                </c:pt>
                <c:pt idx="6457">
                  <c:v>7.9570000000000004E-8</c:v>
                </c:pt>
                <c:pt idx="6458">
                  <c:v>7.9559000000000005E-8</c:v>
                </c:pt>
                <c:pt idx="6459">
                  <c:v>7.9469999999999996E-8</c:v>
                </c:pt>
                <c:pt idx="6460">
                  <c:v>7.9503999999999995E-8</c:v>
                </c:pt>
                <c:pt idx="6461">
                  <c:v>7.9637E-8</c:v>
                </c:pt>
                <c:pt idx="6462">
                  <c:v>7.9429000000000003E-8</c:v>
                </c:pt>
                <c:pt idx="6463">
                  <c:v>7.9443000000000005E-8</c:v>
                </c:pt>
                <c:pt idx="6464">
                  <c:v>7.9294999999999996E-8</c:v>
                </c:pt>
                <c:pt idx="6465">
                  <c:v>7.9551999999999997E-8</c:v>
                </c:pt>
                <c:pt idx="6466">
                  <c:v>7.952E-8</c:v>
                </c:pt>
                <c:pt idx="6467">
                  <c:v>7.9420000000000006E-8</c:v>
                </c:pt>
                <c:pt idx="6468">
                  <c:v>7.9261999999999999E-8</c:v>
                </c:pt>
                <c:pt idx="6469">
                  <c:v>7.9322E-8</c:v>
                </c:pt>
                <c:pt idx="6470">
                  <c:v>7.9399999999999996E-8</c:v>
                </c:pt>
                <c:pt idx="6471">
                  <c:v>7.9314999999999993E-8</c:v>
                </c:pt>
                <c:pt idx="6472">
                  <c:v>7.9325999999999992E-8</c:v>
                </c:pt>
                <c:pt idx="6473">
                  <c:v>7.9179999999999998E-8</c:v>
                </c:pt>
                <c:pt idx="6474">
                  <c:v>7.9357E-8</c:v>
                </c:pt>
                <c:pt idx="6475">
                  <c:v>7.9406000000000003E-8</c:v>
                </c:pt>
                <c:pt idx="6476">
                  <c:v>7.9278000000000004E-8</c:v>
                </c:pt>
                <c:pt idx="6477">
                  <c:v>7.9222999999999994E-8</c:v>
                </c:pt>
                <c:pt idx="6478">
                  <c:v>7.9219999999999991E-8</c:v>
                </c:pt>
                <c:pt idx="6479">
                  <c:v>7.9211999999999995E-8</c:v>
                </c:pt>
                <c:pt idx="6480">
                  <c:v>7.9150000000000004E-8</c:v>
                </c:pt>
                <c:pt idx="6481">
                  <c:v>7.8998000000000004E-8</c:v>
                </c:pt>
                <c:pt idx="6482">
                  <c:v>7.8919000000000007E-8</c:v>
                </c:pt>
                <c:pt idx="6483">
                  <c:v>7.9283999999999997E-8</c:v>
                </c:pt>
                <c:pt idx="6484">
                  <c:v>7.8804999999999997E-8</c:v>
                </c:pt>
                <c:pt idx="6485">
                  <c:v>7.8866E-8</c:v>
                </c:pt>
                <c:pt idx="6486">
                  <c:v>7.8823999999999992E-8</c:v>
                </c:pt>
                <c:pt idx="6487">
                  <c:v>7.8788000000000004E-8</c:v>
                </c:pt>
                <c:pt idx="6488">
                  <c:v>7.8799999999999991E-8</c:v>
                </c:pt>
                <c:pt idx="6489">
                  <c:v>7.875E-8</c:v>
                </c:pt>
                <c:pt idx="6490">
                  <c:v>7.8583999999999997E-8</c:v>
                </c:pt>
                <c:pt idx="6491">
                  <c:v>7.8586E-8</c:v>
                </c:pt>
                <c:pt idx="6492">
                  <c:v>7.8512000000000008E-8</c:v>
                </c:pt>
                <c:pt idx="6493">
                  <c:v>7.8431999999999997E-8</c:v>
                </c:pt>
                <c:pt idx="6494">
                  <c:v>7.8389000000000001E-8</c:v>
                </c:pt>
                <c:pt idx="6495">
                  <c:v>7.8296000000000002E-8</c:v>
                </c:pt>
                <c:pt idx="6496">
                  <c:v>7.818099999999999E-8</c:v>
                </c:pt>
                <c:pt idx="6497">
                  <c:v>7.8256999999999997E-8</c:v>
                </c:pt>
                <c:pt idx="6498">
                  <c:v>7.8304999999999999E-8</c:v>
                </c:pt>
                <c:pt idx="6499">
                  <c:v>7.8482000000000001E-8</c:v>
                </c:pt>
                <c:pt idx="6500">
                  <c:v>7.860700000000001E-8</c:v>
                </c:pt>
                <c:pt idx="6501">
                  <c:v>7.8526999999999999E-8</c:v>
                </c:pt>
                <c:pt idx="6502">
                  <c:v>7.8556999999999993E-8</c:v>
                </c:pt>
                <c:pt idx="6503">
                  <c:v>7.8717999999999991E-8</c:v>
                </c:pt>
                <c:pt idx="6504">
                  <c:v>7.8839000000000009E-8</c:v>
                </c:pt>
                <c:pt idx="6505">
                  <c:v>7.9046000000000005E-8</c:v>
                </c:pt>
                <c:pt idx="6506">
                  <c:v>7.8981999999999999E-8</c:v>
                </c:pt>
                <c:pt idx="6507">
                  <c:v>7.9102000000000003E-8</c:v>
                </c:pt>
                <c:pt idx="6508">
                  <c:v>7.9012999999999994E-8</c:v>
                </c:pt>
                <c:pt idx="6509">
                  <c:v>7.8993999999999999E-8</c:v>
                </c:pt>
                <c:pt idx="6510">
                  <c:v>7.903E-8</c:v>
                </c:pt>
                <c:pt idx="6511">
                  <c:v>7.9071999999999995E-8</c:v>
                </c:pt>
                <c:pt idx="6512">
                  <c:v>7.8957999999999998E-8</c:v>
                </c:pt>
                <c:pt idx="6513">
                  <c:v>7.8773E-8</c:v>
                </c:pt>
                <c:pt idx="6514">
                  <c:v>7.8779000000000007E-8</c:v>
                </c:pt>
                <c:pt idx="6515">
                  <c:v>7.8836000000000005E-8</c:v>
                </c:pt>
                <c:pt idx="6516">
                  <c:v>7.8965000000000006E-8</c:v>
                </c:pt>
                <c:pt idx="6517">
                  <c:v>7.8907000000000006E-8</c:v>
                </c:pt>
                <c:pt idx="6518">
                  <c:v>7.8899999999999998E-8</c:v>
                </c:pt>
                <c:pt idx="6519">
                  <c:v>7.9047000000000006E-8</c:v>
                </c:pt>
                <c:pt idx="6520">
                  <c:v>7.9342999999999998E-8</c:v>
                </c:pt>
                <c:pt idx="6521">
                  <c:v>7.9213000000000009E-8</c:v>
                </c:pt>
                <c:pt idx="6522">
                  <c:v>7.9137000000000002E-8</c:v>
                </c:pt>
                <c:pt idx="6523">
                  <c:v>7.9118999999999995E-8</c:v>
                </c:pt>
                <c:pt idx="6524">
                  <c:v>7.9043000000000002E-8</c:v>
                </c:pt>
                <c:pt idx="6525">
                  <c:v>7.9033000000000004E-8</c:v>
                </c:pt>
                <c:pt idx="6526">
                  <c:v>7.9012999999999994E-8</c:v>
                </c:pt>
                <c:pt idx="6527">
                  <c:v>7.9630000000000006E-8</c:v>
                </c:pt>
                <c:pt idx="6528">
                  <c:v>7.9639999999999991E-8</c:v>
                </c:pt>
                <c:pt idx="6529">
                  <c:v>8.0253999999999999E-8</c:v>
                </c:pt>
                <c:pt idx="6530">
                  <c:v>7.9945999999999993E-8</c:v>
                </c:pt>
                <c:pt idx="6531">
                  <c:v>8.0048999999999991E-8</c:v>
                </c:pt>
                <c:pt idx="6532">
                  <c:v>7.9918000000000001E-8</c:v>
                </c:pt>
                <c:pt idx="6533">
                  <c:v>7.9918000000000001E-8</c:v>
                </c:pt>
                <c:pt idx="6534">
                  <c:v>7.9824000000000001E-8</c:v>
                </c:pt>
                <c:pt idx="6535">
                  <c:v>7.9911999999999995E-8</c:v>
                </c:pt>
                <c:pt idx="6536">
                  <c:v>7.9819999999999996E-8</c:v>
                </c:pt>
                <c:pt idx="6537">
                  <c:v>7.9602E-8</c:v>
                </c:pt>
                <c:pt idx="6538">
                  <c:v>7.9584999999999994E-8</c:v>
                </c:pt>
                <c:pt idx="6539">
                  <c:v>7.9467000000000006E-8</c:v>
                </c:pt>
                <c:pt idx="6540">
                  <c:v>7.9396999999999993E-8</c:v>
                </c:pt>
                <c:pt idx="6541">
                  <c:v>7.9140999999999994E-8</c:v>
                </c:pt>
                <c:pt idx="6542">
                  <c:v>7.9062999999999998E-8</c:v>
                </c:pt>
                <c:pt idx="6543">
                  <c:v>7.9068000000000004E-8</c:v>
                </c:pt>
                <c:pt idx="6544">
                  <c:v>7.9039999999999998E-8</c:v>
                </c:pt>
                <c:pt idx="6545">
                  <c:v>7.9018E-8</c:v>
                </c:pt>
                <c:pt idx="6546">
                  <c:v>7.8929000000000005E-8</c:v>
                </c:pt>
                <c:pt idx="6547">
                  <c:v>7.8708000000000006E-8</c:v>
                </c:pt>
                <c:pt idx="6548">
                  <c:v>7.8753000000000004E-8</c:v>
                </c:pt>
                <c:pt idx="6549">
                  <c:v>7.8571999999999997E-8</c:v>
                </c:pt>
                <c:pt idx="6550">
                  <c:v>7.8441000000000007E-8</c:v>
                </c:pt>
                <c:pt idx="6551">
                  <c:v>7.8266999999999995E-8</c:v>
                </c:pt>
                <c:pt idx="6552">
                  <c:v>7.8327999999999998E-8</c:v>
                </c:pt>
                <c:pt idx="6553">
                  <c:v>7.8209000000000009E-8</c:v>
                </c:pt>
                <c:pt idx="6554">
                  <c:v>7.8202000000000001E-8</c:v>
                </c:pt>
                <c:pt idx="6555">
                  <c:v>7.8075000000000003E-8</c:v>
                </c:pt>
                <c:pt idx="6556">
                  <c:v>7.8076000000000004E-8</c:v>
                </c:pt>
                <c:pt idx="6557">
                  <c:v>7.7826999999999999E-8</c:v>
                </c:pt>
                <c:pt idx="6558">
                  <c:v>7.7765999999999996E-8</c:v>
                </c:pt>
                <c:pt idx="6559">
                  <c:v>7.7776999999999996E-8</c:v>
                </c:pt>
                <c:pt idx="6560">
                  <c:v>7.7639999999999999E-8</c:v>
                </c:pt>
                <c:pt idx="6561">
                  <c:v>7.7565999999999995E-8</c:v>
                </c:pt>
                <c:pt idx="6562">
                  <c:v>7.7363000000000003E-8</c:v>
                </c:pt>
                <c:pt idx="6563">
                  <c:v>7.7338000000000001E-8</c:v>
                </c:pt>
                <c:pt idx="6564">
                  <c:v>7.7289999999999999E-8</c:v>
                </c:pt>
                <c:pt idx="6565">
                  <c:v>7.7229999999999997E-8</c:v>
                </c:pt>
                <c:pt idx="6566">
                  <c:v>7.7124999999999997E-8</c:v>
                </c:pt>
                <c:pt idx="6567">
                  <c:v>7.7134000000000008E-8</c:v>
                </c:pt>
                <c:pt idx="6568">
                  <c:v>7.6988000000000001E-8</c:v>
                </c:pt>
                <c:pt idx="6569">
                  <c:v>7.6897000000000004E-8</c:v>
                </c:pt>
                <c:pt idx="6570">
                  <c:v>7.6862000000000004E-8</c:v>
                </c:pt>
                <c:pt idx="6571">
                  <c:v>7.6891999999999998E-8</c:v>
                </c:pt>
                <c:pt idx="6572">
                  <c:v>7.6822999999999999E-8</c:v>
                </c:pt>
                <c:pt idx="6573">
                  <c:v>7.6705999999999999E-8</c:v>
                </c:pt>
                <c:pt idx="6574">
                  <c:v>7.6690000000000007E-8</c:v>
                </c:pt>
                <c:pt idx="6575">
                  <c:v>7.659E-8</c:v>
                </c:pt>
                <c:pt idx="6576">
                  <c:v>7.6515999999999995E-8</c:v>
                </c:pt>
                <c:pt idx="6577">
                  <c:v>7.6458999999999997E-8</c:v>
                </c:pt>
                <c:pt idx="6578">
                  <c:v>7.6402999999999999E-8</c:v>
                </c:pt>
                <c:pt idx="6579">
                  <c:v>7.6393000000000001E-8</c:v>
                </c:pt>
                <c:pt idx="6580">
                  <c:v>7.6376000000000008E-8</c:v>
                </c:pt>
                <c:pt idx="6581">
                  <c:v>7.6270999999999995E-8</c:v>
                </c:pt>
                <c:pt idx="6582">
                  <c:v>7.6246999999999994E-8</c:v>
                </c:pt>
                <c:pt idx="6583">
                  <c:v>7.6219000000000002E-8</c:v>
                </c:pt>
                <c:pt idx="6584">
                  <c:v>7.6125000000000002E-8</c:v>
                </c:pt>
                <c:pt idx="6585">
                  <c:v>7.6106000000000007E-8</c:v>
                </c:pt>
                <c:pt idx="6586">
                  <c:v>7.6028999999999999E-8</c:v>
                </c:pt>
                <c:pt idx="6587">
                  <c:v>7.5946999999999998E-8</c:v>
                </c:pt>
                <c:pt idx="6588">
                  <c:v>7.5874999999999996E-8</c:v>
                </c:pt>
                <c:pt idx="6589">
                  <c:v>7.5894999999999992E-8</c:v>
                </c:pt>
                <c:pt idx="6590">
                  <c:v>7.5896999999999995E-8</c:v>
                </c:pt>
                <c:pt idx="6591">
                  <c:v>7.5827000000000008E-8</c:v>
                </c:pt>
                <c:pt idx="6592">
                  <c:v>7.5804999999999996E-8</c:v>
                </c:pt>
                <c:pt idx="6593">
                  <c:v>7.5748999999999999E-8</c:v>
                </c:pt>
                <c:pt idx="6594">
                  <c:v>7.5751000000000001E-8</c:v>
                </c:pt>
                <c:pt idx="6595">
                  <c:v>7.5629999999999996E-8</c:v>
                </c:pt>
                <c:pt idx="6596">
                  <c:v>7.5741999999999991E-8</c:v>
                </c:pt>
                <c:pt idx="6597">
                  <c:v>7.5699000000000008E-8</c:v>
                </c:pt>
                <c:pt idx="6598">
                  <c:v>7.5585999999999999E-8</c:v>
                </c:pt>
                <c:pt idx="6599">
                  <c:v>7.5606999999999997E-8</c:v>
                </c:pt>
                <c:pt idx="6600">
                  <c:v>7.5511999999999995E-8</c:v>
                </c:pt>
                <c:pt idx="6601">
                  <c:v>7.5478000000000009E-8</c:v>
                </c:pt>
                <c:pt idx="6602">
                  <c:v>7.5619999999999998E-8</c:v>
                </c:pt>
                <c:pt idx="6603">
                  <c:v>7.5460000000000002E-8</c:v>
                </c:pt>
                <c:pt idx="6604">
                  <c:v>7.5440000000000006E-8</c:v>
                </c:pt>
                <c:pt idx="6605">
                  <c:v>7.5323999999999993E-8</c:v>
                </c:pt>
                <c:pt idx="6606">
                  <c:v>7.5432999999999998E-8</c:v>
                </c:pt>
                <c:pt idx="6607">
                  <c:v>7.5419999999999996E-8</c:v>
                </c:pt>
                <c:pt idx="6608">
                  <c:v>7.5340999999999999E-8</c:v>
                </c:pt>
                <c:pt idx="6609">
                  <c:v>7.5373999999999997E-8</c:v>
                </c:pt>
                <c:pt idx="6610">
                  <c:v>7.5287000000000004E-8</c:v>
                </c:pt>
                <c:pt idx="6611">
                  <c:v>7.5416999999999993E-8</c:v>
                </c:pt>
                <c:pt idx="6612">
                  <c:v>7.5345999999999992E-8</c:v>
                </c:pt>
                <c:pt idx="6613">
                  <c:v>7.5246999999999999E-8</c:v>
                </c:pt>
                <c:pt idx="6614">
                  <c:v>7.5356999999999991E-8</c:v>
                </c:pt>
                <c:pt idx="6615">
                  <c:v>7.5313999999999995E-8</c:v>
                </c:pt>
                <c:pt idx="6616">
                  <c:v>7.5255000000000008E-8</c:v>
                </c:pt>
                <c:pt idx="6617">
                  <c:v>7.5254000000000007E-8</c:v>
                </c:pt>
                <c:pt idx="6618">
                  <c:v>7.5263000000000004E-8</c:v>
                </c:pt>
                <c:pt idx="6619">
                  <c:v>7.5325000000000008E-8</c:v>
                </c:pt>
                <c:pt idx="6620">
                  <c:v>7.5179999999999989E-8</c:v>
                </c:pt>
                <c:pt idx="6621">
                  <c:v>7.5263000000000004E-8</c:v>
                </c:pt>
                <c:pt idx="6622">
                  <c:v>7.5241999999999993E-8</c:v>
                </c:pt>
                <c:pt idx="6623">
                  <c:v>7.5148000000000006E-8</c:v>
                </c:pt>
                <c:pt idx="6624">
                  <c:v>7.5170000000000004E-8</c:v>
                </c:pt>
                <c:pt idx="6625">
                  <c:v>7.5195999999999994E-8</c:v>
                </c:pt>
                <c:pt idx="6626">
                  <c:v>7.5124000000000005E-8</c:v>
                </c:pt>
                <c:pt idx="6627">
                  <c:v>7.5203000000000002E-8</c:v>
                </c:pt>
                <c:pt idx="6628">
                  <c:v>7.5129000000000011E-8</c:v>
                </c:pt>
                <c:pt idx="6629">
                  <c:v>7.5176999999999999E-8</c:v>
                </c:pt>
                <c:pt idx="6630">
                  <c:v>7.5228999999999992E-8</c:v>
                </c:pt>
                <c:pt idx="6631">
                  <c:v>7.5122000000000003E-8</c:v>
                </c:pt>
                <c:pt idx="6632">
                  <c:v>7.5135999999999992E-8</c:v>
                </c:pt>
                <c:pt idx="6633">
                  <c:v>7.5018999999999992E-8</c:v>
                </c:pt>
                <c:pt idx="6634">
                  <c:v>7.5111999999999991E-8</c:v>
                </c:pt>
                <c:pt idx="6635">
                  <c:v>7.5117999999999998E-8</c:v>
                </c:pt>
                <c:pt idx="6636">
                  <c:v>7.5080999999999996E-8</c:v>
                </c:pt>
                <c:pt idx="6637">
                  <c:v>7.5100000000000004E-8</c:v>
                </c:pt>
                <c:pt idx="6638">
                  <c:v>7.5184999999999995E-8</c:v>
                </c:pt>
                <c:pt idx="6639">
                  <c:v>7.5067000000000006E-8</c:v>
                </c:pt>
                <c:pt idx="6640">
                  <c:v>7.5103999999999995E-8</c:v>
                </c:pt>
                <c:pt idx="6641">
                  <c:v>7.5051000000000001E-8</c:v>
                </c:pt>
                <c:pt idx="6642">
                  <c:v>7.5127999999999996E-8</c:v>
                </c:pt>
                <c:pt idx="6643">
                  <c:v>7.5066000000000005E-8</c:v>
                </c:pt>
                <c:pt idx="6644">
                  <c:v>7.5047999999999998E-8</c:v>
                </c:pt>
                <c:pt idx="6645">
                  <c:v>7.5153999999999999E-8</c:v>
                </c:pt>
                <c:pt idx="6646">
                  <c:v>7.5124999999999993E-8</c:v>
                </c:pt>
                <c:pt idx="6647">
                  <c:v>7.5083999999999999E-8</c:v>
                </c:pt>
                <c:pt idx="6648">
                  <c:v>7.5160999999999994E-8</c:v>
                </c:pt>
                <c:pt idx="6649">
                  <c:v>7.5137000000000006E-8</c:v>
                </c:pt>
                <c:pt idx="6650">
                  <c:v>7.5081999999999997E-8</c:v>
                </c:pt>
                <c:pt idx="6651">
                  <c:v>7.5099000000000003E-8</c:v>
                </c:pt>
                <c:pt idx="6652">
                  <c:v>7.5093999999999997E-8</c:v>
                </c:pt>
                <c:pt idx="6653">
                  <c:v>7.5195999999999994E-8</c:v>
                </c:pt>
                <c:pt idx="6654">
                  <c:v>7.5040000000000002E-8</c:v>
                </c:pt>
                <c:pt idx="6655">
                  <c:v>7.5131E-8</c:v>
                </c:pt>
                <c:pt idx="6656">
                  <c:v>7.5140999999999998E-8</c:v>
                </c:pt>
                <c:pt idx="6657">
                  <c:v>7.5148999999999994E-8</c:v>
                </c:pt>
                <c:pt idx="6658">
                  <c:v>7.512E-8</c:v>
                </c:pt>
                <c:pt idx="6659">
                  <c:v>7.5156000000000001E-8</c:v>
                </c:pt>
                <c:pt idx="6660">
                  <c:v>7.5152999999999998E-8</c:v>
                </c:pt>
                <c:pt idx="6661">
                  <c:v>7.5239000000000003E-8</c:v>
                </c:pt>
                <c:pt idx="6662">
                  <c:v>7.5255999999999996E-8</c:v>
                </c:pt>
                <c:pt idx="6663">
                  <c:v>7.5083999999999999E-8</c:v>
                </c:pt>
                <c:pt idx="6664">
                  <c:v>7.5272000000000001E-8</c:v>
                </c:pt>
                <c:pt idx="6665">
                  <c:v>7.5193000000000004E-8</c:v>
                </c:pt>
                <c:pt idx="6666">
                  <c:v>7.5219000000000007E-8</c:v>
                </c:pt>
                <c:pt idx="6667">
                  <c:v>7.5233999999999997E-8</c:v>
                </c:pt>
                <c:pt idx="6668">
                  <c:v>7.5214000000000001E-8</c:v>
                </c:pt>
                <c:pt idx="6669">
                  <c:v>7.5205000000000004E-8</c:v>
                </c:pt>
                <c:pt idx="6670">
                  <c:v>7.5219000000000007E-8</c:v>
                </c:pt>
                <c:pt idx="6671">
                  <c:v>7.5358000000000006E-8</c:v>
                </c:pt>
                <c:pt idx="6672">
                  <c:v>7.5299999999999993E-8</c:v>
                </c:pt>
                <c:pt idx="6673">
                  <c:v>7.5296000000000001E-8</c:v>
                </c:pt>
                <c:pt idx="6674">
                  <c:v>7.5284000000000001E-8</c:v>
                </c:pt>
                <c:pt idx="6675">
                  <c:v>7.5347000000000006E-8</c:v>
                </c:pt>
                <c:pt idx="6676">
                  <c:v>7.5319000000000001E-8</c:v>
                </c:pt>
                <c:pt idx="6677">
                  <c:v>7.5354000000000001E-8</c:v>
                </c:pt>
                <c:pt idx="6678">
                  <c:v>7.5366000000000001E-8</c:v>
                </c:pt>
                <c:pt idx="6679">
                  <c:v>7.5295E-8</c:v>
                </c:pt>
                <c:pt idx="6680">
                  <c:v>7.5299999999999993E-8</c:v>
                </c:pt>
                <c:pt idx="6681">
                  <c:v>7.5370999999999994E-8</c:v>
                </c:pt>
                <c:pt idx="6682">
                  <c:v>7.5332000000000002E-8</c:v>
                </c:pt>
                <c:pt idx="6683">
                  <c:v>7.5410999999999999E-8</c:v>
                </c:pt>
                <c:pt idx="6684">
                  <c:v>7.54E-8</c:v>
                </c:pt>
                <c:pt idx="6685">
                  <c:v>7.5281999999999999E-8</c:v>
                </c:pt>
                <c:pt idx="6686">
                  <c:v>7.5416999999999993E-8</c:v>
                </c:pt>
                <c:pt idx="6687">
                  <c:v>7.5403000000000004E-8</c:v>
                </c:pt>
                <c:pt idx="6688">
                  <c:v>7.5487999999999994E-8</c:v>
                </c:pt>
                <c:pt idx="6689">
                  <c:v>7.5465999999999996E-8</c:v>
                </c:pt>
                <c:pt idx="6690">
                  <c:v>7.5500000000000008E-8</c:v>
                </c:pt>
                <c:pt idx="6691">
                  <c:v>7.5515999999999999E-8</c:v>
                </c:pt>
                <c:pt idx="6692">
                  <c:v>7.5525999999999997E-8</c:v>
                </c:pt>
                <c:pt idx="6693">
                  <c:v>7.5531000000000003E-8</c:v>
                </c:pt>
                <c:pt idx="6694">
                  <c:v>7.5440999999999994E-8</c:v>
                </c:pt>
                <c:pt idx="6695">
                  <c:v>7.5584999999999998E-8</c:v>
                </c:pt>
                <c:pt idx="6696">
                  <c:v>7.5538999999999999E-8</c:v>
                </c:pt>
                <c:pt idx="6697">
                  <c:v>7.5590000000000004E-8</c:v>
                </c:pt>
                <c:pt idx="6698">
                  <c:v>7.5520999999999992E-8</c:v>
                </c:pt>
                <c:pt idx="6699">
                  <c:v>7.5565000000000002E-8</c:v>
                </c:pt>
                <c:pt idx="6700">
                  <c:v>7.5664000000000008E-8</c:v>
                </c:pt>
                <c:pt idx="6701">
                  <c:v>7.5591999999999993E-8</c:v>
                </c:pt>
                <c:pt idx="6702">
                  <c:v>7.5612000000000002E-8</c:v>
                </c:pt>
                <c:pt idx="6703">
                  <c:v>7.5681000000000001E-8</c:v>
                </c:pt>
                <c:pt idx="6704">
                  <c:v>7.5646000000000001E-8</c:v>
                </c:pt>
                <c:pt idx="6705">
                  <c:v>7.5571000000000009E-8</c:v>
                </c:pt>
                <c:pt idx="6706">
                  <c:v>7.5659999999999991E-8</c:v>
                </c:pt>
                <c:pt idx="6707">
                  <c:v>7.5675999999999996E-8</c:v>
                </c:pt>
                <c:pt idx="6708">
                  <c:v>7.5681000000000001E-8</c:v>
                </c:pt>
                <c:pt idx="6709">
                  <c:v>7.5703E-8</c:v>
                </c:pt>
                <c:pt idx="6710">
                  <c:v>7.5865999999999999E-8</c:v>
                </c:pt>
                <c:pt idx="6711">
                  <c:v>7.5718000000000003E-8</c:v>
                </c:pt>
                <c:pt idx="6712">
                  <c:v>7.5636000000000003E-8</c:v>
                </c:pt>
                <c:pt idx="6713">
                  <c:v>7.5721999999999995E-8</c:v>
                </c:pt>
                <c:pt idx="6714">
                  <c:v>7.5741000000000003E-8</c:v>
                </c:pt>
                <c:pt idx="6715">
                  <c:v>7.5823999999999991E-8</c:v>
                </c:pt>
                <c:pt idx="6716">
                  <c:v>7.5781000000000009E-8</c:v>
                </c:pt>
                <c:pt idx="6717">
                  <c:v>7.5822000000000002E-8</c:v>
                </c:pt>
                <c:pt idx="6718">
                  <c:v>7.5812999999999992E-8</c:v>
                </c:pt>
                <c:pt idx="6719">
                  <c:v>7.5797E-8</c:v>
                </c:pt>
                <c:pt idx="6720">
                  <c:v>7.5804999999999996E-8</c:v>
                </c:pt>
                <c:pt idx="6721">
                  <c:v>7.5868000000000001E-8</c:v>
                </c:pt>
                <c:pt idx="6722">
                  <c:v>7.5770000000000009E-8</c:v>
                </c:pt>
                <c:pt idx="6723">
                  <c:v>7.5871000000000005E-8</c:v>
                </c:pt>
                <c:pt idx="6724">
                  <c:v>7.5967000000000008E-8</c:v>
                </c:pt>
                <c:pt idx="6725">
                  <c:v>7.5974000000000003E-8</c:v>
                </c:pt>
                <c:pt idx="6726">
                  <c:v>7.6002000000000008E-8</c:v>
                </c:pt>
                <c:pt idx="6727">
                  <c:v>7.5964000000000004E-8</c:v>
                </c:pt>
                <c:pt idx="6728">
                  <c:v>7.5954999999999994E-8</c:v>
                </c:pt>
                <c:pt idx="6729">
                  <c:v>7.6054000000000001E-8</c:v>
                </c:pt>
                <c:pt idx="6730">
                  <c:v>7.6009000000000003E-8</c:v>
                </c:pt>
                <c:pt idx="6731">
                  <c:v>7.6077E-8</c:v>
                </c:pt>
                <c:pt idx="6732">
                  <c:v>7.6025999999999995E-8</c:v>
                </c:pt>
                <c:pt idx="6733">
                  <c:v>7.6112E-8</c:v>
                </c:pt>
                <c:pt idx="6734">
                  <c:v>7.6155999999999997E-8</c:v>
                </c:pt>
                <c:pt idx="6735">
                  <c:v>7.6104999999999992E-8</c:v>
                </c:pt>
                <c:pt idx="6736">
                  <c:v>7.6174000000000004E-8</c:v>
                </c:pt>
                <c:pt idx="6737">
                  <c:v>7.6175999999999993E-8</c:v>
                </c:pt>
                <c:pt idx="6738">
                  <c:v>7.6195000000000002E-8</c:v>
                </c:pt>
                <c:pt idx="6739">
                  <c:v>7.6275E-8</c:v>
                </c:pt>
                <c:pt idx="6740">
                  <c:v>7.6168999999999999E-8</c:v>
                </c:pt>
                <c:pt idx="6741">
                  <c:v>7.6139999999999992E-8</c:v>
                </c:pt>
                <c:pt idx="6742">
                  <c:v>7.6210000000000005E-8</c:v>
                </c:pt>
                <c:pt idx="6743">
                  <c:v>7.6276000000000001E-8</c:v>
                </c:pt>
                <c:pt idx="6744">
                  <c:v>7.6245999999999993E-8</c:v>
                </c:pt>
                <c:pt idx="6745">
                  <c:v>7.6340000000000007E-8</c:v>
                </c:pt>
                <c:pt idx="6746">
                  <c:v>7.6292999999999994E-8</c:v>
                </c:pt>
                <c:pt idx="6747">
                  <c:v>7.6234000000000006E-8</c:v>
                </c:pt>
                <c:pt idx="6748">
                  <c:v>7.6199999999999994E-8</c:v>
                </c:pt>
                <c:pt idx="6749">
                  <c:v>7.6404E-8</c:v>
                </c:pt>
                <c:pt idx="6750">
                  <c:v>7.6458999999999997E-8</c:v>
                </c:pt>
                <c:pt idx="6751">
                  <c:v>7.6425999999999999E-8</c:v>
                </c:pt>
                <c:pt idx="6752">
                  <c:v>7.6396000000000005E-8</c:v>
                </c:pt>
                <c:pt idx="6753">
                  <c:v>7.6429000000000002E-8</c:v>
                </c:pt>
                <c:pt idx="6754">
                  <c:v>7.6475000000000002E-8</c:v>
                </c:pt>
                <c:pt idx="6755">
                  <c:v>7.6455000000000005E-8</c:v>
                </c:pt>
                <c:pt idx="6756">
                  <c:v>7.6533000000000001E-8</c:v>
                </c:pt>
                <c:pt idx="6757">
                  <c:v>7.6550999999999995E-8</c:v>
                </c:pt>
                <c:pt idx="6758">
                  <c:v>7.6617000000000004E-8</c:v>
                </c:pt>
                <c:pt idx="6759">
                  <c:v>7.6565999999999999E-8</c:v>
                </c:pt>
                <c:pt idx="6760">
                  <c:v>7.6676000000000004E-8</c:v>
                </c:pt>
                <c:pt idx="6761">
                  <c:v>7.6591000000000001E-8</c:v>
                </c:pt>
                <c:pt idx="6762">
                  <c:v>7.6618000000000005E-8</c:v>
                </c:pt>
                <c:pt idx="6763">
                  <c:v>7.6679000000000008E-8</c:v>
                </c:pt>
                <c:pt idx="6764">
                  <c:v>7.6657999999999997E-8</c:v>
                </c:pt>
                <c:pt idx="6765">
                  <c:v>7.6635999999999999E-8</c:v>
                </c:pt>
                <c:pt idx="6766">
                  <c:v>7.6747000000000006E-8</c:v>
                </c:pt>
                <c:pt idx="6767">
                  <c:v>7.6618000000000005E-8</c:v>
                </c:pt>
                <c:pt idx="6768">
                  <c:v>7.6709000000000002E-8</c:v>
                </c:pt>
                <c:pt idx="6769">
                  <c:v>7.6725999999999995E-8</c:v>
                </c:pt>
                <c:pt idx="6770">
                  <c:v>7.6829999999999994E-8</c:v>
                </c:pt>
                <c:pt idx="6771">
                  <c:v>7.6840999999999993E-8</c:v>
                </c:pt>
                <c:pt idx="6772">
                  <c:v>7.6902000000000009E-8</c:v>
                </c:pt>
                <c:pt idx="6773">
                  <c:v>7.6774999999999998E-8</c:v>
                </c:pt>
                <c:pt idx="6774">
                  <c:v>7.6921000000000004E-8</c:v>
                </c:pt>
                <c:pt idx="6775">
                  <c:v>7.7039999999999994E-8</c:v>
                </c:pt>
                <c:pt idx="6776">
                  <c:v>7.6982000000000007E-8</c:v>
                </c:pt>
                <c:pt idx="6777">
                  <c:v>7.697300000000001E-8</c:v>
                </c:pt>
                <c:pt idx="6778">
                  <c:v>7.698400000000001E-8</c:v>
                </c:pt>
                <c:pt idx="6779">
                  <c:v>7.7060000000000003E-8</c:v>
                </c:pt>
                <c:pt idx="6780">
                  <c:v>7.7037999999999991E-8</c:v>
                </c:pt>
                <c:pt idx="6781">
                  <c:v>7.7052000000000007E-8</c:v>
                </c:pt>
                <c:pt idx="6782">
                  <c:v>7.7047000000000002E-8</c:v>
                </c:pt>
                <c:pt idx="6783">
                  <c:v>7.7055999999999999E-8</c:v>
                </c:pt>
                <c:pt idx="6784">
                  <c:v>7.7072999999999991E-8</c:v>
                </c:pt>
                <c:pt idx="6785">
                  <c:v>7.7203999999999994E-8</c:v>
                </c:pt>
                <c:pt idx="6786">
                  <c:v>7.7198000000000001E-8</c:v>
                </c:pt>
                <c:pt idx="6787">
                  <c:v>7.7200999999999991E-8</c:v>
                </c:pt>
                <c:pt idx="6788">
                  <c:v>7.7314E-8</c:v>
                </c:pt>
                <c:pt idx="6789">
                  <c:v>7.7244E-8</c:v>
                </c:pt>
                <c:pt idx="6790">
                  <c:v>7.7282999999999991E-8</c:v>
                </c:pt>
                <c:pt idx="6791">
                  <c:v>7.7342000000000005E-8</c:v>
                </c:pt>
                <c:pt idx="6792">
                  <c:v>7.7287999999999997E-8</c:v>
                </c:pt>
                <c:pt idx="6793">
                  <c:v>7.7457000000000003E-8</c:v>
                </c:pt>
                <c:pt idx="6794">
                  <c:v>7.7435000000000005E-8</c:v>
                </c:pt>
                <c:pt idx="6795">
                  <c:v>7.7477E-8</c:v>
                </c:pt>
                <c:pt idx="6796">
                  <c:v>7.747500000000001E-8</c:v>
                </c:pt>
                <c:pt idx="6797">
                  <c:v>7.7489E-8</c:v>
                </c:pt>
                <c:pt idx="6798">
                  <c:v>7.7455000000000001E-8</c:v>
                </c:pt>
                <c:pt idx="6799">
                  <c:v>7.7573000000000003E-8</c:v>
                </c:pt>
                <c:pt idx="6800">
                  <c:v>7.7517999999999993E-8</c:v>
                </c:pt>
                <c:pt idx="6801">
                  <c:v>7.7639999999999999E-8</c:v>
                </c:pt>
                <c:pt idx="6802">
                  <c:v>7.7550000000000003E-8</c:v>
                </c:pt>
                <c:pt idx="6803">
                  <c:v>7.7621000000000004E-8</c:v>
                </c:pt>
                <c:pt idx="6804">
                  <c:v>7.7758000000000001E-8</c:v>
                </c:pt>
                <c:pt idx="6805">
                  <c:v>7.7720999999999998E-8</c:v>
                </c:pt>
                <c:pt idx="6806">
                  <c:v>7.7781E-8</c:v>
                </c:pt>
                <c:pt idx="6807">
                  <c:v>7.7729000000000007E-8</c:v>
                </c:pt>
                <c:pt idx="6808">
                  <c:v>7.7691999999999992E-8</c:v>
                </c:pt>
                <c:pt idx="6809">
                  <c:v>7.7772000000000003E-8</c:v>
                </c:pt>
                <c:pt idx="6810">
                  <c:v>7.7903000000000006E-8</c:v>
                </c:pt>
                <c:pt idx="6811">
                  <c:v>7.7851E-8</c:v>
                </c:pt>
                <c:pt idx="6812">
                  <c:v>7.7814999999999999E-8</c:v>
                </c:pt>
                <c:pt idx="6813">
                  <c:v>7.7921E-8</c:v>
                </c:pt>
                <c:pt idx="6814">
                  <c:v>7.7895999999999998E-8</c:v>
                </c:pt>
                <c:pt idx="6815">
                  <c:v>7.7956E-8</c:v>
                </c:pt>
                <c:pt idx="6816">
                  <c:v>7.7947000000000003E-8</c:v>
                </c:pt>
                <c:pt idx="6817">
                  <c:v>7.8034999999999997E-8</c:v>
                </c:pt>
                <c:pt idx="6818">
                  <c:v>7.8061E-8</c:v>
                </c:pt>
                <c:pt idx="6819">
                  <c:v>7.8127999999999997E-8</c:v>
                </c:pt>
                <c:pt idx="6820">
                  <c:v>7.8065000000000005E-8</c:v>
                </c:pt>
                <c:pt idx="6821">
                  <c:v>7.8117999999999998E-8</c:v>
                </c:pt>
                <c:pt idx="6822">
                  <c:v>7.8209000000000009E-8</c:v>
                </c:pt>
                <c:pt idx="6823">
                  <c:v>7.8207000000000007E-8</c:v>
                </c:pt>
                <c:pt idx="6824">
                  <c:v>7.8191000000000002E-8</c:v>
                </c:pt>
                <c:pt idx="6825">
                  <c:v>7.8236E-8</c:v>
                </c:pt>
                <c:pt idx="6826">
                  <c:v>7.8271E-8</c:v>
                </c:pt>
                <c:pt idx="6827">
                  <c:v>7.8267999999999996E-8</c:v>
                </c:pt>
                <c:pt idx="6828">
                  <c:v>7.8356000000000004E-8</c:v>
                </c:pt>
                <c:pt idx="6829">
                  <c:v>7.8447000000000001E-8</c:v>
                </c:pt>
                <c:pt idx="6830">
                  <c:v>7.8441999999999995E-8</c:v>
                </c:pt>
                <c:pt idx="6831">
                  <c:v>7.8454999999999997E-8</c:v>
                </c:pt>
                <c:pt idx="6832">
                  <c:v>7.8487000000000007E-8</c:v>
                </c:pt>
                <c:pt idx="6833">
                  <c:v>7.8569000000000007E-8</c:v>
                </c:pt>
                <c:pt idx="6834">
                  <c:v>7.8588000000000002E-8</c:v>
                </c:pt>
                <c:pt idx="6835">
                  <c:v>7.8537999999999998E-8</c:v>
                </c:pt>
                <c:pt idx="6836">
                  <c:v>7.8564000000000001E-8</c:v>
                </c:pt>
                <c:pt idx="6837">
                  <c:v>7.8649999999999993E-8</c:v>
                </c:pt>
                <c:pt idx="6838">
                  <c:v>7.8735999999999998E-8</c:v>
                </c:pt>
                <c:pt idx="6839">
                  <c:v>7.8651000000000007E-8</c:v>
                </c:pt>
                <c:pt idx="6840">
                  <c:v>7.8742999999999992E-8</c:v>
                </c:pt>
                <c:pt idx="6841">
                  <c:v>7.8734999999999997E-8</c:v>
                </c:pt>
                <c:pt idx="6842">
                  <c:v>7.8815999999999996E-8</c:v>
                </c:pt>
                <c:pt idx="6843">
                  <c:v>7.8919000000000007E-8</c:v>
                </c:pt>
                <c:pt idx="6844">
                  <c:v>7.8881999999999991E-8</c:v>
                </c:pt>
                <c:pt idx="6845">
                  <c:v>7.8855E-8</c:v>
                </c:pt>
                <c:pt idx="6846">
                  <c:v>7.8961000000000001E-8</c:v>
                </c:pt>
                <c:pt idx="6847">
                  <c:v>7.9025000000000008E-8</c:v>
                </c:pt>
                <c:pt idx="6848">
                  <c:v>7.8921000000000009E-8</c:v>
                </c:pt>
                <c:pt idx="6849">
                  <c:v>7.9041E-8</c:v>
                </c:pt>
                <c:pt idx="6850">
                  <c:v>7.9050999999999998E-8</c:v>
                </c:pt>
                <c:pt idx="6851">
                  <c:v>7.902099999999999E-8</c:v>
                </c:pt>
                <c:pt idx="6852">
                  <c:v>7.9151999999999993E-8</c:v>
                </c:pt>
                <c:pt idx="6853">
                  <c:v>7.9150000000000004E-8</c:v>
                </c:pt>
                <c:pt idx="6854">
                  <c:v>7.9248999999999997E-8</c:v>
                </c:pt>
                <c:pt idx="6855">
                  <c:v>7.9252000000000001E-8</c:v>
                </c:pt>
                <c:pt idx="6856">
                  <c:v>7.9287000000000001E-8</c:v>
                </c:pt>
                <c:pt idx="6857">
                  <c:v>7.9354999999999998E-8</c:v>
                </c:pt>
                <c:pt idx="6858">
                  <c:v>7.9339999999999994E-8</c:v>
                </c:pt>
                <c:pt idx="6859">
                  <c:v>7.9396000000000005E-8</c:v>
                </c:pt>
                <c:pt idx="6860">
                  <c:v>7.9418000000000003E-8</c:v>
                </c:pt>
                <c:pt idx="6861">
                  <c:v>7.9406000000000003E-8</c:v>
                </c:pt>
                <c:pt idx="6862">
                  <c:v>7.9453000000000003E-8</c:v>
                </c:pt>
                <c:pt idx="6863">
                  <c:v>7.9556000000000001E-8</c:v>
                </c:pt>
                <c:pt idx="6864">
                  <c:v>7.9537000000000006E-8</c:v>
                </c:pt>
                <c:pt idx="6865">
                  <c:v>7.9602E-8</c:v>
                </c:pt>
                <c:pt idx="6866">
                  <c:v>7.9709000000000003E-8</c:v>
                </c:pt>
                <c:pt idx="6867">
                  <c:v>7.9675000000000004E-8</c:v>
                </c:pt>
                <c:pt idx="6868">
                  <c:v>7.9691999999999997E-8</c:v>
                </c:pt>
                <c:pt idx="6869">
                  <c:v>7.9699000000000004E-8</c:v>
                </c:pt>
                <c:pt idx="6870">
                  <c:v>7.9829000000000006E-8</c:v>
                </c:pt>
                <c:pt idx="6871">
                  <c:v>7.9772000000000008E-8</c:v>
                </c:pt>
                <c:pt idx="6872">
                  <c:v>7.9887999999999994E-8</c:v>
                </c:pt>
                <c:pt idx="6873">
                  <c:v>7.9933000000000005E-8</c:v>
                </c:pt>
                <c:pt idx="6874">
                  <c:v>7.9876999999999995E-8</c:v>
                </c:pt>
                <c:pt idx="6875">
                  <c:v>7.9948999999999997E-8</c:v>
                </c:pt>
                <c:pt idx="6876">
                  <c:v>7.9978000000000003E-8</c:v>
                </c:pt>
                <c:pt idx="6877">
                  <c:v>8.0086999999999994E-8</c:v>
                </c:pt>
                <c:pt idx="6878">
                  <c:v>8.0053000000000009E-8</c:v>
                </c:pt>
                <c:pt idx="6879">
                  <c:v>8.0095000000000004E-8</c:v>
                </c:pt>
                <c:pt idx="6880">
                  <c:v>8.0250000000000007E-8</c:v>
                </c:pt>
                <c:pt idx="6881">
                  <c:v>8.0181999999999996E-8</c:v>
                </c:pt>
                <c:pt idx="6882">
                  <c:v>8.0245000000000002E-8</c:v>
                </c:pt>
                <c:pt idx="6883">
                  <c:v>8.0274000000000008E-8</c:v>
                </c:pt>
                <c:pt idx="6884">
                  <c:v>8.0283000000000005E-8</c:v>
                </c:pt>
                <c:pt idx="6885">
                  <c:v>8.0357999999999997E-8</c:v>
                </c:pt>
                <c:pt idx="6886">
                  <c:v>8.0405999999999999E-8</c:v>
                </c:pt>
                <c:pt idx="6887">
                  <c:v>8.0493999999999993E-8</c:v>
                </c:pt>
                <c:pt idx="6888">
                  <c:v>8.0479000000000002E-8</c:v>
                </c:pt>
                <c:pt idx="6889">
                  <c:v>8.0513000000000001E-8</c:v>
                </c:pt>
                <c:pt idx="6890">
                  <c:v>8.0521999999999998E-8</c:v>
                </c:pt>
                <c:pt idx="6891">
                  <c:v>8.0603999999999998E-8</c:v>
                </c:pt>
                <c:pt idx="6892">
                  <c:v>8.0595000000000001E-8</c:v>
                </c:pt>
                <c:pt idx="6893">
                  <c:v>8.0634999999999994E-8</c:v>
                </c:pt>
                <c:pt idx="6894">
                  <c:v>8.0763999999999994E-8</c:v>
                </c:pt>
                <c:pt idx="6895">
                  <c:v>8.0816000000000001E-8</c:v>
                </c:pt>
                <c:pt idx="6896">
                  <c:v>8.0727000000000005E-8</c:v>
                </c:pt>
                <c:pt idx="6897">
                  <c:v>8.0680000000000005E-8</c:v>
                </c:pt>
                <c:pt idx="6898">
                  <c:v>8.0875000000000001E-8</c:v>
                </c:pt>
                <c:pt idx="6899">
                  <c:v>8.0913000000000005E-8</c:v>
                </c:pt>
                <c:pt idx="6900">
                  <c:v>8.0959000000000004E-8</c:v>
                </c:pt>
                <c:pt idx="6901">
                  <c:v>8.0946000000000002E-8</c:v>
                </c:pt>
                <c:pt idx="6902">
                  <c:v>8.0956E-8</c:v>
                </c:pt>
                <c:pt idx="6903">
                  <c:v>8.1027000000000002E-8</c:v>
                </c:pt>
                <c:pt idx="6904">
                  <c:v>8.1133000000000003E-8</c:v>
                </c:pt>
                <c:pt idx="6905">
                  <c:v>8.1134000000000004E-8</c:v>
                </c:pt>
                <c:pt idx="6906">
                  <c:v>8.1163999999999998E-8</c:v>
                </c:pt>
                <c:pt idx="6907">
                  <c:v>8.1145000000000003E-8</c:v>
                </c:pt>
                <c:pt idx="6908">
                  <c:v>8.1259E-8</c:v>
                </c:pt>
                <c:pt idx="6909">
                  <c:v>8.1251000000000004E-8</c:v>
                </c:pt>
                <c:pt idx="6910">
                  <c:v>8.1332000000000003E-8</c:v>
                </c:pt>
                <c:pt idx="6911">
                  <c:v>8.1412000000000001E-8</c:v>
                </c:pt>
                <c:pt idx="6912">
                  <c:v>8.1353000000000001E-8</c:v>
                </c:pt>
                <c:pt idx="6913">
                  <c:v>8.144899999999999E-8</c:v>
                </c:pt>
                <c:pt idx="6914">
                  <c:v>8.1455999999999998E-8</c:v>
                </c:pt>
                <c:pt idx="6915">
                  <c:v>8.145500000000001E-8</c:v>
                </c:pt>
                <c:pt idx="6916">
                  <c:v>8.1568000000000006E-8</c:v>
                </c:pt>
                <c:pt idx="6917">
                  <c:v>8.1658000000000002E-8</c:v>
                </c:pt>
                <c:pt idx="6918">
                  <c:v>8.1595999999999998E-8</c:v>
                </c:pt>
                <c:pt idx="6919">
                  <c:v>8.1653999999999998E-8</c:v>
                </c:pt>
                <c:pt idx="6920">
                  <c:v>8.1676999999999997E-8</c:v>
                </c:pt>
                <c:pt idx="6921">
                  <c:v>8.1831E-8</c:v>
                </c:pt>
                <c:pt idx="6922">
                  <c:v>8.1823000000000004E-8</c:v>
                </c:pt>
                <c:pt idx="6923">
                  <c:v>8.1809000000000002E-8</c:v>
                </c:pt>
                <c:pt idx="6924">
                  <c:v>8.1997000000000003E-8</c:v>
                </c:pt>
                <c:pt idx="6925">
                  <c:v>8.1994E-8</c:v>
                </c:pt>
                <c:pt idx="6926">
                  <c:v>8.2012999999999995E-8</c:v>
                </c:pt>
                <c:pt idx="6927">
                  <c:v>8.1973000000000002E-8</c:v>
                </c:pt>
                <c:pt idx="6928">
                  <c:v>8.2047000000000007E-8</c:v>
                </c:pt>
                <c:pt idx="6929">
                  <c:v>8.217199999999999E-8</c:v>
                </c:pt>
                <c:pt idx="6930">
                  <c:v>8.2173999999999992E-8</c:v>
                </c:pt>
                <c:pt idx="6931">
                  <c:v>8.2211999999999995E-8</c:v>
                </c:pt>
                <c:pt idx="6932">
                  <c:v>8.2319999999999999E-8</c:v>
                </c:pt>
                <c:pt idx="6933">
                  <c:v>8.2280999999999994E-8</c:v>
                </c:pt>
                <c:pt idx="6934">
                  <c:v>8.2220000000000004E-8</c:v>
                </c:pt>
                <c:pt idx="6935">
                  <c:v>8.2419000000000005E-8</c:v>
                </c:pt>
                <c:pt idx="6936">
                  <c:v>8.2376999999999997E-8</c:v>
                </c:pt>
                <c:pt idx="6937">
                  <c:v>8.2454000000000005E-8</c:v>
                </c:pt>
                <c:pt idx="6938">
                  <c:v>8.2571000000000005E-8</c:v>
                </c:pt>
                <c:pt idx="6939">
                  <c:v>8.2550999999999996E-8</c:v>
                </c:pt>
                <c:pt idx="6940">
                  <c:v>8.2620999999999996E-8</c:v>
                </c:pt>
                <c:pt idx="6941">
                  <c:v>8.2637000000000001E-8</c:v>
                </c:pt>
                <c:pt idx="6942">
                  <c:v>8.2749999999999997E-8</c:v>
                </c:pt>
                <c:pt idx="6943">
                  <c:v>8.266E-8</c:v>
                </c:pt>
                <c:pt idx="6944">
                  <c:v>8.2686999999999991E-8</c:v>
                </c:pt>
                <c:pt idx="6945">
                  <c:v>8.2863000000000006E-8</c:v>
                </c:pt>
                <c:pt idx="6946">
                  <c:v>8.2932000000000004E-8</c:v>
                </c:pt>
                <c:pt idx="6947">
                  <c:v>8.2861999999999991E-8</c:v>
                </c:pt>
                <c:pt idx="6948">
                  <c:v>8.3051000000000007E-8</c:v>
                </c:pt>
                <c:pt idx="6949">
                  <c:v>8.2956000000000005E-8</c:v>
                </c:pt>
                <c:pt idx="6950">
                  <c:v>8.2976000000000001E-8</c:v>
                </c:pt>
                <c:pt idx="6951">
                  <c:v>8.3068E-8</c:v>
                </c:pt>
                <c:pt idx="6952">
                  <c:v>8.3081000000000001E-8</c:v>
                </c:pt>
                <c:pt idx="6953">
                  <c:v>8.3125999999999999E-8</c:v>
                </c:pt>
                <c:pt idx="6954">
                  <c:v>8.3155999999999994E-8</c:v>
                </c:pt>
                <c:pt idx="6955">
                  <c:v>8.3264999999999998E-8</c:v>
                </c:pt>
                <c:pt idx="6956">
                  <c:v>8.3370999999999999E-8</c:v>
                </c:pt>
                <c:pt idx="6957">
                  <c:v>8.3432000000000002E-8</c:v>
                </c:pt>
                <c:pt idx="6958">
                  <c:v>8.3456000000000003E-8</c:v>
                </c:pt>
                <c:pt idx="6959">
                  <c:v>8.3442E-8</c:v>
                </c:pt>
                <c:pt idx="6960">
                  <c:v>8.3576999999999995E-8</c:v>
                </c:pt>
                <c:pt idx="6961">
                  <c:v>8.3566999999999996E-8</c:v>
                </c:pt>
                <c:pt idx="6962">
                  <c:v>8.3657999999999994E-8</c:v>
                </c:pt>
                <c:pt idx="6963">
                  <c:v>8.3622999999999994E-8</c:v>
                </c:pt>
                <c:pt idx="6964">
                  <c:v>8.3684999999999998E-8</c:v>
                </c:pt>
                <c:pt idx="6965">
                  <c:v>8.3761999999999993E-8</c:v>
                </c:pt>
                <c:pt idx="6966">
                  <c:v>8.3820000000000005E-8</c:v>
                </c:pt>
                <c:pt idx="6967">
                  <c:v>8.3810999999999995E-8</c:v>
                </c:pt>
                <c:pt idx="6968">
                  <c:v>8.3898000000000001E-8</c:v>
                </c:pt>
                <c:pt idx="6969">
                  <c:v>8.3922000000000002E-8</c:v>
                </c:pt>
                <c:pt idx="6970">
                  <c:v>8.4000999999999999E-8</c:v>
                </c:pt>
                <c:pt idx="6971">
                  <c:v>8.3957000000000002E-8</c:v>
                </c:pt>
                <c:pt idx="6972">
                  <c:v>8.4018999999999993E-8</c:v>
                </c:pt>
                <c:pt idx="6973">
                  <c:v>8.4091000000000008E-8</c:v>
                </c:pt>
                <c:pt idx="6974">
                  <c:v>8.4144000000000002E-8</c:v>
                </c:pt>
                <c:pt idx="6975">
                  <c:v>8.4272000000000002E-8</c:v>
                </c:pt>
                <c:pt idx="6976">
                  <c:v>8.4203999999999991E-8</c:v>
                </c:pt>
                <c:pt idx="6977">
                  <c:v>8.4252000000000006E-8</c:v>
                </c:pt>
                <c:pt idx="6978">
                  <c:v>8.4291999999999998E-8</c:v>
                </c:pt>
                <c:pt idx="6979">
                  <c:v>8.4438000000000005E-8</c:v>
                </c:pt>
                <c:pt idx="6980">
                  <c:v>8.4383999999999996E-8</c:v>
                </c:pt>
                <c:pt idx="6981">
                  <c:v>8.4455999999999999E-8</c:v>
                </c:pt>
                <c:pt idx="6982">
                  <c:v>8.4502999999999999E-8</c:v>
                </c:pt>
                <c:pt idx="6983">
                  <c:v>8.4546999999999996E-8</c:v>
                </c:pt>
                <c:pt idx="6984">
                  <c:v>8.4677000000000011E-8</c:v>
                </c:pt>
                <c:pt idx="6985">
                  <c:v>8.4727999999999989E-8</c:v>
                </c:pt>
                <c:pt idx="6986">
                  <c:v>8.4756999999999996E-8</c:v>
                </c:pt>
                <c:pt idx="6987">
                  <c:v>8.4784E-8</c:v>
                </c:pt>
                <c:pt idx="6988">
                  <c:v>8.4738999999999989E-8</c:v>
                </c:pt>
                <c:pt idx="6989">
                  <c:v>8.4920000000000009E-8</c:v>
                </c:pt>
                <c:pt idx="6990">
                  <c:v>8.4955000000000009E-8</c:v>
                </c:pt>
                <c:pt idx="6991">
                  <c:v>8.5077000000000001E-8</c:v>
                </c:pt>
                <c:pt idx="6992">
                  <c:v>8.4988999999999994E-8</c:v>
                </c:pt>
                <c:pt idx="6993">
                  <c:v>8.5083999999999996E-8</c:v>
                </c:pt>
                <c:pt idx="6994">
                  <c:v>8.5077000000000001E-8</c:v>
                </c:pt>
                <c:pt idx="6995">
                  <c:v>8.5163999999999994E-8</c:v>
                </c:pt>
                <c:pt idx="6996">
                  <c:v>8.5263000000000001E-8</c:v>
                </c:pt>
                <c:pt idx="6997">
                  <c:v>8.5269999999999995E-8</c:v>
                </c:pt>
                <c:pt idx="6998">
                  <c:v>8.5287000000000001E-8</c:v>
                </c:pt>
                <c:pt idx="6999">
                  <c:v>8.5368000000000001E-8</c:v>
                </c:pt>
                <c:pt idx="7000">
                  <c:v>8.5352999999999997E-8</c:v>
                </c:pt>
                <c:pt idx="7001">
                  <c:v>8.5426E-8</c:v>
                </c:pt>
                <c:pt idx="7002">
                  <c:v>8.5515000000000008E-8</c:v>
                </c:pt>
                <c:pt idx="7003">
                  <c:v>8.5625000000000001E-8</c:v>
                </c:pt>
                <c:pt idx="7004">
                  <c:v>8.5618000000000006E-8</c:v>
                </c:pt>
                <c:pt idx="7005">
                  <c:v>8.5633999999999998E-8</c:v>
                </c:pt>
                <c:pt idx="7006">
                  <c:v>8.5696000000000002E-8</c:v>
                </c:pt>
                <c:pt idx="7007">
                  <c:v>8.5716999999999999E-8</c:v>
                </c:pt>
                <c:pt idx="7008">
                  <c:v>8.5785999999999998E-8</c:v>
                </c:pt>
                <c:pt idx="7009">
                  <c:v>8.5801000000000002E-8</c:v>
                </c:pt>
                <c:pt idx="7010">
                  <c:v>8.5862000000000005E-8</c:v>
                </c:pt>
                <c:pt idx="7011">
                  <c:v>8.5930000000000002E-8</c:v>
                </c:pt>
                <c:pt idx="7012">
                  <c:v>8.5936999999999997E-8</c:v>
                </c:pt>
                <c:pt idx="7013">
                  <c:v>8.5964000000000001E-8</c:v>
                </c:pt>
                <c:pt idx="7014">
                  <c:v>8.6063000000000008E-8</c:v>
                </c:pt>
                <c:pt idx="7015">
                  <c:v>8.6174000000000001E-8</c:v>
                </c:pt>
                <c:pt idx="7016">
                  <c:v>8.6175000000000002E-8</c:v>
                </c:pt>
                <c:pt idx="7017">
                  <c:v>8.6337000000000001E-8</c:v>
                </c:pt>
                <c:pt idx="7018">
                  <c:v>8.6222000000000003E-8</c:v>
                </c:pt>
                <c:pt idx="7019">
                  <c:v>8.636E-8</c:v>
                </c:pt>
                <c:pt idx="7020">
                  <c:v>8.6434000000000005E-8</c:v>
                </c:pt>
                <c:pt idx="7021">
                  <c:v>8.6428999999999999E-8</c:v>
                </c:pt>
                <c:pt idx="7022">
                  <c:v>8.6549000000000003E-8</c:v>
                </c:pt>
                <c:pt idx="7023">
                  <c:v>8.6540000000000006E-8</c:v>
                </c:pt>
                <c:pt idx="7024">
                  <c:v>8.6498999999999999E-8</c:v>
                </c:pt>
                <c:pt idx="7025">
                  <c:v>8.6663E-8</c:v>
                </c:pt>
                <c:pt idx="7026">
                  <c:v>8.6726999999999993E-8</c:v>
                </c:pt>
                <c:pt idx="7027">
                  <c:v>8.6742999999999998E-8</c:v>
                </c:pt>
                <c:pt idx="7028">
                  <c:v>8.6792000000000001E-8</c:v>
                </c:pt>
                <c:pt idx="7029">
                  <c:v>8.6903999999999995E-8</c:v>
                </c:pt>
                <c:pt idx="7030">
                  <c:v>8.6870999999999997E-8</c:v>
                </c:pt>
                <c:pt idx="7031">
                  <c:v>8.6960000000000006E-8</c:v>
                </c:pt>
                <c:pt idx="7032">
                  <c:v>8.7093999999999999E-8</c:v>
                </c:pt>
                <c:pt idx="7033">
                  <c:v>8.7003000000000002E-8</c:v>
                </c:pt>
                <c:pt idx="7034">
                  <c:v>8.7108000000000002E-8</c:v>
                </c:pt>
                <c:pt idx="7035">
                  <c:v>8.7169000000000005E-8</c:v>
                </c:pt>
                <c:pt idx="7036">
                  <c:v>8.7195000000000008E-8</c:v>
                </c:pt>
                <c:pt idx="7037">
                  <c:v>8.7224000000000001E-8</c:v>
                </c:pt>
                <c:pt idx="7038">
                  <c:v>8.7323000000000007E-8</c:v>
                </c:pt>
                <c:pt idx="7039">
                  <c:v>8.7492E-8</c:v>
                </c:pt>
                <c:pt idx="7040">
                  <c:v>8.7436999999999991E-8</c:v>
                </c:pt>
                <c:pt idx="7041">
                  <c:v>8.7553000000000003E-8</c:v>
                </c:pt>
                <c:pt idx="7042">
                  <c:v>8.7567000000000006E-8</c:v>
                </c:pt>
                <c:pt idx="7043">
                  <c:v>8.7617999999999997E-8</c:v>
                </c:pt>
                <c:pt idx="7044">
                  <c:v>8.766400000000001E-8</c:v>
                </c:pt>
                <c:pt idx="7045">
                  <c:v>8.7693000000000003E-8</c:v>
                </c:pt>
                <c:pt idx="7046">
                  <c:v>8.7795E-8</c:v>
                </c:pt>
                <c:pt idx="7047">
                  <c:v>8.7799999999999992E-8</c:v>
                </c:pt>
                <c:pt idx="7048">
                  <c:v>8.7896999999999996E-8</c:v>
                </c:pt>
                <c:pt idx="7049">
                  <c:v>8.7931999999999996E-8</c:v>
                </c:pt>
                <c:pt idx="7050">
                  <c:v>8.8060000000000009E-8</c:v>
                </c:pt>
                <c:pt idx="7051">
                  <c:v>8.8107999999999997E-8</c:v>
                </c:pt>
                <c:pt idx="7052">
                  <c:v>8.8053000000000001E-8</c:v>
                </c:pt>
                <c:pt idx="7053">
                  <c:v>8.8169E-8</c:v>
                </c:pt>
                <c:pt idx="7054">
                  <c:v>8.8164999999999996E-8</c:v>
                </c:pt>
                <c:pt idx="7055">
                  <c:v>8.8303999999999995E-8</c:v>
                </c:pt>
                <c:pt idx="7056">
                  <c:v>8.8313000000000005E-8</c:v>
                </c:pt>
                <c:pt idx="7057">
                  <c:v>8.8317999999999997E-8</c:v>
                </c:pt>
                <c:pt idx="7058">
                  <c:v>8.8353999999999998E-8</c:v>
                </c:pt>
                <c:pt idx="7059">
                  <c:v>8.8509000000000002E-8</c:v>
                </c:pt>
                <c:pt idx="7060">
                  <c:v>8.8605000000000005E-8</c:v>
                </c:pt>
                <c:pt idx="7061">
                  <c:v>8.8592000000000003E-8</c:v>
                </c:pt>
                <c:pt idx="7062">
                  <c:v>8.8614000000000002E-8</c:v>
                </c:pt>
                <c:pt idx="7063">
                  <c:v>8.8741E-8</c:v>
                </c:pt>
                <c:pt idx="7064">
                  <c:v>8.8637000000000002E-8</c:v>
                </c:pt>
                <c:pt idx="7065">
                  <c:v>8.8816000000000006E-8</c:v>
                </c:pt>
                <c:pt idx="7066">
                  <c:v>8.8830999999999997E-8</c:v>
                </c:pt>
                <c:pt idx="7067">
                  <c:v>8.8955000000000005E-8</c:v>
                </c:pt>
                <c:pt idx="7068">
                  <c:v>8.8963000000000001E-8</c:v>
                </c:pt>
                <c:pt idx="7069">
                  <c:v>8.9045000000000001E-8</c:v>
                </c:pt>
                <c:pt idx="7070">
                  <c:v>8.9081000000000002E-8</c:v>
                </c:pt>
                <c:pt idx="7071">
                  <c:v>8.9197000000000001E-8</c:v>
                </c:pt>
                <c:pt idx="7072">
                  <c:v>8.9197000000000001E-8</c:v>
                </c:pt>
                <c:pt idx="7073">
                  <c:v>8.9201999999999994E-8</c:v>
                </c:pt>
                <c:pt idx="7074">
                  <c:v>8.9331000000000008E-8</c:v>
                </c:pt>
                <c:pt idx="7075">
                  <c:v>8.9342000000000007E-8</c:v>
                </c:pt>
                <c:pt idx="7076">
                  <c:v>8.9311999999999999E-8</c:v>
                </c:pt>
                <c:pt idx="7077">
                  <c:v>8.9497999999999998E-8</c:v>
                </c:pt>
                <c:pt idx="7078">
                  <c:v>8.9535000000000001E-8</c:v>
                </c:pt>
                <c:pt idx="7079">
                  <c:v>8.9556999999999999E-8</c:v>
                </c:pt>
                <c:pt idx="7080">
                  <c:v>8.9612999999999996E-8</c:v>
                </c:pt>
                <c:pt idx="7081">
                  <c:v>8.9699000000000001E-8</c:v>
                </c:pt>
                <c:pt idx="7082">
                  <c:v>8.9850000000000001E-8</c:v>
                </c:pt>
                <c:pt idx="7083">
                  <c:v>8.9806000000000004E-8</c:v>
                </c:pt>
                <c:pt idx="7084">
                  <c:v>8.9871000000000011E-8</c:v>
                </c:pt>
                <c:pt idx="7085">
                  <c:v>8.9902000000000007E-8</c:v>
                </c:pt>
                <c:pt idx="7086">
                  <c:v>8.9874000000000001E-8</c:v>
                </c:pt>
                <c:pt idx="7087">
                  <c:v>9.0107000000000001E-8</c:v>
                </c:pt>
                <c:pt idx="7088">
                  <c:v>8.9986000000000009E-8</c:v>
                </c:pt>
                <c:pt idx="7089">
                  <c:v>9.0134000000000005E-8</c:v>
                </c:pt>
                <c:pt idx="7090">
                  <c:v>9.0207000000000008E-8</c:v>
                </c:pt>
                <c:pt idx="7091">
                  <c:v>9.0352000000000001E-8</c:v>
                </c:pt>
                <c:pt idx="7092">
                  <c:v>9.0426000000000005E-8</c:v>
                </c:pt>
                <c:pt idx="7093">
                  <c:v>9.0322000000000006E-8</c:v>
                </c:pt>
                <c:pt idx="7094">
                  <c:v>9.0472999999999992E-8</c:v>
                </c:pt>
                <c:pt idx="7095">
                  <c:v>9.0547999999999998E-8</c:v>
                </c:pt>
                <c:pt idx="7096">
                  <c:v>9.0663999999999997E-8</c:v>
                </c:pt>
                <c:pt idx="7097">
                  <c:v>9.0671000000000005E-8</c:v>
                </c:pt>
                <c:pt idx="7098">
                  <c:v>9.0757999999999998E-8</c:v>
                </c:pt>
                <c:pt idx="7099">
                  <c:v>9.0698999999999997E-8</c:v>
                </c:pt>
                <c:pt idx="7100">
                  <c:v>9.0880000000000004E-8</c:v>
                </c:pt>
                <c:pt idx="7101">
                  <c:v>9.0924000000000001E-8</c:v>
                </c:pt>
                <c:pt idx="7102">
                  <c:v>9.1003999999999999E-8</c:v>
                </c:pt>
                <c:pt idx="7103">
                  <c:v>9.1135000000000002E-8</c:v>
                </c:pt>
                <c:pt idx="7104">
                  <c:v>9.1025999999999997E-8</c:v>
                </c:pt>
                <c:pt idx="7105">
                  <c:v>9.1127000000000006E-8</c:v>
                </c:pt>
                <c:pt idx="7106">
                  <c:v>9.1067999999999992E-8</c:v>
                </c:pt>
                <c:pt idx="7107">
                  <c:v>9.121799999999999E-8</c:v>
                </c:pt>
                <c:pt idx="7108">
                  <c:v>9.1350999999999995E-8</c:v>
                </c:pt>
                <c:pt idx="7109">
                  <c:v>9.1374999999999996E-8</c:v>
                </c:pt>
                <c:pt idx="7110">
                  <c:v>9.1382000000000004E-8</c:v>
                </c:pt>
                <c:pt idx="7111">
                  <c:v>9.1421000000000008E-8</c:v>
                </c:pt>
                <c:pt idx="7112">
                  <c:v>9.1560000000000007E-8</c:v>
                </c:pt>
                <c:pt idx="7113">
                  <c:v>9.1591999999999991E-8</c:v>
                </c:pt>
                <c:pt idx="7114">
                  <c:v>9.1706000000000001E-8</c:v>
                </c:pt>
                <c:pt idx="7115">
                  <c:v>9.1661000000000003E-8</c:v>
                </c:pt>
                <c:pt idx="7116">
                  <c:v>9.1656999999999998E-8</c:v>
                </c:pt>
                <c:pt idx="7117">
                  <c:v>9.1822E-8</c:v>
                </c:pt>
                <c:pt idx="7118">
                  <c:v>9.1972999999999999E-8</c:v>
                </c:pt>
                <c:pt idx="7119">
                  <c:v>9.1951000000000001E-8</c:v>
                </c:pt>
                <c:pt idx="7120">
                  <c:v>9.2045000000000001E-8</c:v>
                </c:pt>
                <c:pt idx="7121">
                  <c:v>9.2082000000000004E-8</c:v>
                </c:pt>
                <c:pt idx="7122">
                  <c:v>9.2248999999999994E-8</c:v>
                </c:pt>
                <c:pt idx="7123">
                  <c:v>9.2201999999999994E-8</c:v>
                </c:pt>
                <c:pt idx="7124">
                  <c:v>9.2190999999999995E-8</c:v>
                </c:pt>
                <c:pt idx="7125">
                  <c:v>9.2395000000000001E-8</c:v>
                </c:pt>
                <c:pt idx="7126">
                  <c:v>9.2407000000000002E-8</c:v>
                </c:pt>
                <c:pt idx="7127">
                  <c:v>9.2430000000000001E-8</c:v>
                </c:pt>
                <c:pt idx="7128">
                  <c:v>9.2489000000000002E-8</c:v>
                </c:pt>
                <c:pt idx="7129">
                  <c:v>9.2575000000000007E-8</c:v>
                </c:pt>
                <c:pt idx="7130">
                  <c:v>9.2639E-8</c:v>
                </c:pt>
                <c:pt idx="7131">
                  <c:v>9.2707999999999999E-8</c:v>
                </c:pt>
                <c:pt idx="7132">
                  <c:v>9.2892999999999997E-8</c:v>
                </c:pt>
                <c:pt idx="7133">
                  <c:v>9.2757000000000001E-8</c:v>
                </c:pt>
                <c:pt idx="7134">
                  <c:v>9.2922999999999991E-8</c:v>
                </c:pt>
                <c:pt idx="7135">
                  <c:v>9.3042000000000007E-8</c:v>
                </c:pt>
                <c:pt idx="7136">
                  <c:v>9.3015999999999991E-8</c:v>
                </c:pt>
                <c:pt idx="7137">
                  <c:v>9.3129E-8</c:v>
                </c:pt>
                <c:pt idx="7138">
                  <c:v>9.3184999999999997E-8</c:v>
                </c:pt>
                <c:pt idx="7139">
                  <c:v>9.3256999999999999E-8</c:v>
                </c:pt>
                <c:pt idx="7140">
                  <c:v>9.3273000000000004E-8</c:v>
                </c:pt>
                <c:pt idx="7141">
                  <c:v>9.3351E-8</c:v>
                </c:pt>
                <c:pt idx="7142">
                  <c:v>9.3446000000000002E-8</c:v>
                </c:pt>
                <c:pt idx="7143">
                  <c:v>9.3486999999999995E-8</c:v>
                </c:pt>
                <c:pt idx="7144">
                  <c:v>9.3557999999999996E-8</c:v>
                </c:pt>
                <c:pt idx="7145">
                  <c:v>9.3557000000000009E-8</c:v>
                </c:pt>
                <c:pt idx="7146">
                  <c:v>9.3691000000000002E-8</c:v>
                </c:pt>
                <c:pt idx="7147">
                  <c:v>9.3764000000000005E-8</c:v>
                </c:pt>
                <c:pt idx="7148">
                  <c:v>9.3757999999999998E-8</c:v>
                </c:pt>
                <c:pt idx="7149">
                  <c:v>9.3849999999999997E-8</c:v>
                </c:pt>
                <c:pt idx="7150">
                  <c:v>9.3928999999999994E-8</c:v>
                </c:pt>
                <c:pt idx="7151">
                  <c:v>9.4018000000000002E-8</c:v>
                </c:pt>
                <c:pt idx="7152">
                  <c:v>9.3977000000000008E-8</c:v>
                </c:pt>
                <c:pt idx="7153">
                  <c:v>9.4103999999999994E-8</c:v>
                </c:pt>
                <c:pt idx="7154">
                  <c:v>9.4189999999999998E-8</c:v>
                </c:pt>
                <c:pt idx="7155">
                  <c:v>9.4204000000000001E-8</c:v>
                </c:pt>
                <c:pt idx="7156">
                  <c:v>9.4432999999999996E-8</c:v>
                </c:pt>
                <c:pt idx="7157">
                  <c:v>9.4328999999999997E-8</c:v>
                </c:pt>
                <c:pt idx="7158">
                  <c:v>9.4394000000000005E-8</c:v>
                </c:pt>
                <c:pt idx="7159">
                  <c:v>9.4495E-8</c:v>
                </c:pt>
                <c:pt idx="7160">
                  <c:v>9.4543000000000002E-8</c:v>
                </c:pt>
                <c:pt idx="7161">
                  <c:v>9.4566000000000001E-8</c:v>
                </c:pt>
                <c:pt idx="7162">
                  <c:v>9.4733000000000005E-8</c:v>
                </c:pt>
                <c:pt idx="7163">
                  <c:v>9.4675000000000006E-8</c:v>
                </c:pt>
                <c:pt idx="7164">
                  <c:v>9.4847000000000002E-8</c:v>
                </c:pt>
                <c:pt idx="7165">
                  <c:v>9.4897999999999994E-8</c:v>
                </c:pt>
                <c:pt idx="7166">
                  <c:v>9.5022000000000002E-8</c:v>
                </c:pt>
                <c:pt idx="7167">
                  <c:v>9.5088999999999999E-8</c:v>
                </c:pt>
                <c:pt idx="7168">
                  <c:v>9.5035000000000004E-8</c:v>
                </c:pt>
                <c:pt idx="7169">
                  <c:v>9.5162000000000002E-8</c:v>
                </c:pt>
                <c:pt idx="7170">
                  <c:v>9.5301999999999989E-8</c:v>
                </c:pt>
                <c:pt idx="7171">
                  <c:v>9.5278000000000001E-8</c:v>
                </c:pt>
                <c:pt idx="7172">
                  <c:v>9.5401000000000008E-8</c:v>
                </c:pt>
                <c:pt idx="7173">
                  <c:v>9.5399000000000006E-8</c:v>
                </c:pt>
                <c:pt idx="7174">
                  <c:v>9.5466000000000003E-8</c:v>
                </c:pt>
                <c:pt idx="7175">
                  <c:v>9.5410000000000005E-8</c:v>
                </c:pt>
                <c:pt idx="7176">
                  <c:v>9.5547000000000002E-8</c:v>
                </c:pt>
                <c:pt idx="7177">
                  <c:v>9.5662E-8</c:v>
                </c:pt>
                <c:pt idx="7178">
                  <c:v>9.5758000000000003E-8</c:v>
                </c:pt>
                <c:pt idx="7179">
                  <c:v>9.5863999999999991E-8</c:v>
                </c:pt>
                <c:pt idx="7180">
                  <c:v>9.5806000000000004E-8</c:v>
                </c:pt>
                <c:pt idx="7181">
                  <c:v>9.6043999999999996E-8</c:v>
                </c:pt>
                <c:pt idx="7182">
                  <c:v>9.6084000000000002E-8</c:v>
                </c:pt>
                <c:pt idx="7183">
                  <c:v>9.608499999999999E-8</c:v>
                </c:pt>
                <c:pt idx="7184">
                  <c:v>9.6141E-8</c:v>
                </c:pt>
                <c:pt idx="7185">
                  <c:v>9.6165000000000001E-8</c:v>
                </c:pt>
                <c:pt idx="7186">
                  <c:v>9.6296000000000004E-8</c:v>
                </c:pt>
                <c:pt idx="7187">
                  <c:v>9.6446000000000002E-8</c:v>
                </c:pt>
                <c:pt idx="7188">
                  <c:v>9.6544000000000007E-8</c:v>
                </c:pt>
                <c:pt idx="7189">
                  <c:v>9.6553999999999992E-8</c:v>
                </c:pt>
                <c:pt idx="7190">
                  <c:v>9.6695999999999994E-8</c:v>
                </c:pt>
                <c:pt idx="7191">
                  <c:v>9.6620000000000001E-8</c:v>
                </c:pt>
                <c:pt idx="7192">
                  <c:v>9.6798999999999992E-8</c:v>
                </c:pt>
                <c:pt idx="7193">
                  <c:v>9.6823000000000006E-8</c:v>
                </c:pt>
                <c:pt idx="7194">
                  <c:v>9.6916999999999994E-8</c:v>
                </c:pt>
                <c:pt idx="7195">
                  <c:v>9.6934E-8</c:v>
                </c:pt>
                <c:pt idx="7196">
                  <c:v>9.7019000000000003E-8</c:v>
                </c:pt>
                <c:pt idx="7197">
                  <c:v>9.7098E-8</c:v>
                </c:pt>
                <c:pt idx="7198">
                  <c:v>9.7161000000000006E-8</c:v>
                </c:pt>
                <c:pt idx="7199">
                  <c:v>9.7313000000000006E-8</c:v>
                </c:pt>
                <c:pt idx="7200">
                  <c:v>9.7305999999999998E-8</c:v>
                </c:pt>
                <c:pt idx="7201">
                  <c:v>9.7471E-8</c:v>
                </c:pt>
                <c:pt idx="7202">
                  <c:v>9.7374999999999997E-8</c:v>
                </c:pt>
                <c:pt idx="7203">
                  <c:v>9.7444000000000009E-8</c:v>
                </c:pt>
                <c:pt idx="7204">
                  <c:v>9.7551999999999999E-8</c:v>
                </c:pt>
                <c:pt idx="7205">
                  <c:v>9.7685999999999992E-8</c:v>
                </c:pt>
                <c:pt idx="7206">
                  <c:v>9.7710999999999994E-8</c:v>
                </c:pt>
                <c:pt idx="7207">
                  <c:v>9.7780000000000006E-8</c:v>
                </c:pt>
                <c:pt idx="7208">
                  <c:v>9.7824000000000003E-8</c:v>
                </c:pt>
                <c:pt idx="7209">
                  <c:v>9.7915E-8</c:v>
                </c:pt>
                <c:pt idx="7210">
                  <c:v>9.7883999999999992E-8</c:v>
                </c:pt>
                <c:pt idx="7211">
                  <c:v>9.8087999999999998E-8</c:v>
                </c:pt>
                <c:pt idx="7212">
                  <c:v>9.8102000000000001E-8</c:v>
                </c:pt>
                <c:pt idx="7213">
                  <c:v>9.8162000000000016E-8</c:v>
                </c:pt>
                <c:pt idx="7214">
                  <c:v>9.8225999999999996E-8</c:v>
                </c:pt>
                <c:pt idx="7215">
                  <c:v>9.8291999999999991E-8</c:v>
                </c:pt>
                <c:pt idx="7216">
                  <c:v>9.836700000000001E-8</c:v>
                </c:pt>
                <c:pt idx="7217">
                  <c:v>9.8405E-8</c:v>
                </c:pt>
                <c:pt idx="7218">
                  <c:v>9.8644000000000006E-8</c:v>
                </c:pt>
                <c:pt idx="7219">
                  <c:v>9.8679999999999994E-8</c:v>
                </c:pt>
                <c:pt idx="7220">
                  <c:v>9.8653999999999991E-8</c:v>
                </c:pt>
                <c:pt idx="7221">
                  <c:v>9.8787999999999998E-8</c:v>
                </c:pt>
                <c:pt idx="7222">
                  <c:v>9.8865999999999993E-8</c:v>
                </c:pt>
                <c:pt idx="7223">
                  <c:v>9.8898999999999991E-8</c:v>
                </c:pt>
                <c:pt idx="7224">
                  <c:v>9.8966000000000001E-8</c:v>
                </c:pt>
                <c:pt idx="7225">
                  <c:v>9.9159000000000008E-8</c:v>
                </c:pt>
                <c:pt idx="7226">
                  <c:v>9.9117999999999988E-8</c:v>
                </c:pt>
                <c:pt idx="7227">
                  <c:v>9.9120000000000003E-8</c:v>
                </c:pt>
                <c:pt idx="7228">
                  <c:v>9.9243000000000011E-8</c:v>
                </c:pt>
                <c:pt idx="7229">
                  <c:v>9.9299000000000008E-8</c:v>
                </c:pt>
                <c:pt idx="7230">
                  <c:v>9.9493999999999991E-8</c:v>
                </c:pt>
                <c:pt idx="7231">
                  <c:v>9.9497999999999995E-8</c:v>
                </c:pt>
                <c:pt idx="7232">
                  <c:v>9.9579000000000008E-8</c:v>
                </c:pt>
                <c:pt idx="7233">
                  <c:v>9.9612000000000006E-8</c:v>
                </c:pt>
                <c:pt idx="7234">
                  <c:v>9.9747000000000013E-8</c:v>
                </c:pt>
                <c:pt idx="7235">
                  <c:v>9.9755000000000009E-8</c:v>
                </c:pt>
                <c:pt idx="7236">
                  <c:v>9.9876E-8</c:v>
                </c:pt>
                <c:pt idx="7237">
                  <c:v>9.9908999999999998E-8</c:v>
                </c:pt>
                <c:pt idx="7238">
                  <c:v>1.0009E-7</c:v>
                </c:pt>
                <c:pt idx="7239">
                  <c:v>1.0009999999999999E-7</c:v>
                </c:pt>
                <c:pt idx="7240">
                  <c:v>1.0019E-7</c:v>
                </c:pt>
                <c:pt idx="7241">
                  <c:v>1.0013000000000001E-7</c:v>
                </c:pt>
                <c:pt idx="7242">
                  <c:v>1.0028999999999999E-7</c:v>
                </c:pt>
                <c:pt idx="7243">
                  <c:v>1.0039E-7</c:v>
                </c:pt>
                <c:pt idx="7244">
                  <c:v>1.0049E-7</c:v>
                </c:pt>
                <c:pt idx="7245">
                  <c:v>1.0061E-7</c:v>
                </c:pt>
                <c:pt idx="7246">
                  <c:v>1.0049E-7</c:v>
                </c:pt>
                <c:pt idx="7247">
                  <c:v>1.0061E-7</c:v>
                </c:pt>
                <c:pt idx="7248">
                  <c:v>1.0070000000000001E-7</c:v>
                </c:pt>
                <c:pt idx="7249">
                  <c:v>1.0085999999999999E-7</c:v>
                </c:pt>
                <c:pt idx="7250">
                  <c:v>1.0081999999999999E-7</c:v>
                </c:pt>
                <c:pt idx="7251">
                  <c:v>1.0093E-7</c:v>
                </c:pt>
                <c:pt idx="7252">
                  <c:v>1.0101000000000002E-7</c:v>
                </c:pt>
                <c:pt idx="7253">
                  <c:v>1.0118E-7</c:v>
                </c:pt>
                <c:pt idx="7254">
                  <c:v>1.011E-7</c:v>
                </c:pt>
                <c:pt idx="7255">
                  <c:v>1.0120999999999999E-7</c:v>
                </c:pt>
                <c:pt idx="7256">
                  <c:v>1.0140999999999999E-7</c:v>
                </c:pt>
                <c:pt idx="7257">
                  <c:v>1.0134000000000001E-7</c:v>
                </c:pt>
                <c:pt idx="7258">
                  <c:v>1.0146000000000001E-7</c:v>
                </c:pt>
                <c:pt idx="7259">
                  <c:v>1.0162000000000001E-7</c:v>
                </c:pt>
                <c:pt idx="7260">
                  <c:v>1.0159E-7</c:v>
                </c:pt>
                <c:pt idx="7261">
                  <c:v>1.0167999999999999E-7</c:v>
                </c:pt>
                <c:pt idx="7262">
                  <c:v>1.0188000000000001E-7</c:v>
                </c:pt>
                <c:pt idx="7263">
                  <c:v>1.0196000000000001E-7</c:v>
                </c:pt>
                <c:pt idx="7264">
                  <c:v>1.0196000000000001E-7</c:v>
                </c:pt>
                <c:pt idx="7265">
                  <c:v>1.0197999999999999E-7</c:v>
                </c:pt>
                <c:pt idx="7266">
                  <c:v>1.0209999999999999E-7</c:v>
                </c:pt>
                <c:pt idx="7267">
                  <c:v>1.0223999999999999E-7</c:v>
                </c:pt>
                <c:pt idx="7268">
                  <c:v>1.0222E-7</c:v>
                </c:pt>
                <c:pt idx="7269">
                  <c:v>1.0231000000000001E-7</c:v>
                </c:pt>
                <c:pt idx="7270">
                  <c:v>1.0239999999999999E-7</c:v>
                </c:pt>
                <c:pt idx="7271">
                  <c:v>1.0246000000000001E-7</c:v>
                </c:pt>
                <c:pt idx="7272">
                  <c:v>1.0258999999999999E-7</c:v>
                </c:pt>
                <c:pt idx="7273">
                  <c:v>1.0266999999999999E-7</c:v>
                </c:pt>
                <c:pt idx="7274">
                  <c:v>1.0275E-7</c:v>
                </c:pt>
                <c:pt idx="7275">
                  <c:v>1.0279E-7</c:v>
                </c:pt>
                <c:pt idx="7276">
                  <c:v>1.0300999999999999E-7</c:v>
                </c:pt>
                <c:pt idx="7277">
                  <c:v>1.0293999999999999E-7</c:v>
                </c:pt>
                <c:pt idx="7278">
                  <c:v>1.0307999999999999E-7</c:v>
                </c:pt>
                <c:pt idx="7279">
                  <c:v>1.0311E-7</c:v>
                </c:pt>
                <c:pt idx="7280">
                  <c:v>1.0322000000000001E-7</c:v>
                </c:pt>
                <c:pt idx="7281">
                  <c:v>1.0326E-7</c:v>
                </c:pt>
                <c:pt idx="7282">
                  <c:v>1.0338E-7</c:v>
                </c:pt>
                <c:pt idx="7283">
                  <c:v>1.0356E-7</c:v>
                </c:pt>
                <c:pt idx="7284">
                  <c:v>1.0353E-7</c:v>
                </c:pt>
                <c:pt idx="7285">
                  <c:v>1.0349999999999999E-7</c:v>
                </c:pt>
                <c:pt idx="7286">
                  <c:v>1.0365999999999999E-7</c:v>
                </c:pt>
                <c:pt idx="7287">
                  <c:v>1.0377E-7</c:v>
                </c:pt>
                <c:pt idx="7288">
                  <c:v>1.0384999999999999E-7</c:v>
                </c:pt>
                <c:pt idx="7289">
                  <c:v>1.0399000000000001E-7</c:v>
                </c:pt>
                <c:pt idx="7290">
                  <c:v>1.0411000000000001E-7</c:v>
                </c:pt>
                <c:pt idx="7291">
                  <c:v>1.041E-7</c:v>
                </c:pt>
                <c:pt idx="7292">
                  <c:v>1.041E-7</c:v>
                </c:pt>
                <c:pt idx="7293">
                  <c:v>1.0419E-7</c:v>
                </c:pt>
                <c:pt idx="7294">
                  <c:v>1.0424E-7</c:v>
                </c:pt>
                <c:pt idx="7295">
                  <c:v>1.0439E-7</c:v>
                </c:pt>
                <c:pt idx="7296">
                  <c:v>1.0449999999999999E-7</c:v>
                </c:pt>
                <c:pt idx="7297">
                  <c:v>1.0451E-7</c:v>
                </c:pt>
                <c:pt idx="7298">
                  <c:v>1.0471E-7</c:v>
                </c:pt>
                <c:pt idx="7299">
                  <c:v>1.0475000000000001E-7</c:v>
                </c:pt>
                <c:pt idx="7300">
                  <c:v>1.0468999999999999E-7</c:v>
                </c:pt>
                <c:pt idx="7301">
                  <c:v>1.0498E-7</c:v>
                </c:pt>
                <c:pt idx="7302">
                  <c:v>1.0487000000000001E-7</c:v>
                </c:pt>
                <c:pt idx="7303">
                  <c:v>1.0487000000000001E-7</c:v>
                </c:pt>
                <c:pt idx="7304">
                  <c:v>1.0516E-7</c:v>
                </c:pt>
                <c:pt idx="7305">
                  <c:v>1.0522000000000001E-7</c:v>
                </c:pt>
                <c:pt idx="7306">
                  <c:v>1.0526999999999999E-7</c:v>
                </c:pt>
                <c:pt idx="7307">
                  <c:v>1.054E-7</c:v>
                </c:pt>
                <c:pt idx="7308">
                  <c:v>1.0544000000000001E-7</c:v>
                </c:pt>
                <c:pt idx="7309">
                  <c:v>1.0537000000000001E-7</c:v>
                </c:pt>
                <c:pt idx="7310">
                  <c:v>1.0560999999999999E-7</c:v>
                </c:pt>
                <c:pt idx="7311">
                  <c:v>1.0568999999999999E-7</c:v>
                </c:pt>
                <c:pt idx="7312">
                  <c:v>1.0582E-7</c:v>
                </c:pt>
                <c:pt idx="7313">
                  <c:v>1.0583E-7</c:v>
                </c:pt>
                <c:pt idx="7314">
                  <c:v>1.0587000000000001E-7</c:v>
                </c:pt>
                <c:pt idx="7315">
                  <c:v>1.0589E-7</c:v>
                </c:pt>
                <c:pt idx="7316">
                  <c:v>1.0607E-7</c:v>
                </c:pt>
                <c:pt idx="7317">
                  <c:v>1.0616000000000001E-7</c:v>
                </c:pt>
                <c:pt idx="7318">
                  <c:v>1.0627E-7</c:v>
                </c:pt>
                <c:pt idx="7319">
                  <c:v>1.0634E-7</c:v>
                </c:pt>
                <c:pt idx="7320">
                  <c:v>1.0636000000000001E-7</c:v>
                </c:pt>
                <c:pt idx="7321">
                  <c:v>1.0652999999999999E-7</c:v>
                </c:pt>
                <c:pt idx="7322">
                  <c:v>1.0655E-7</c:v>
                </c:pt>
                <c:pt idx="7323">
                  <c:v>1.0663000000000001E-7</c:v>
                </c:pt>
                <c:pt idx="7324">
                  <c:v>1.0677E-7</c:v>
                </c:pt>
                <c:pt idx="7325">
                  <c:v>1.0675000000000001E-7</c:v>
                </c:pt>
                <c:pt idx="7326">
                  <c:v>1.0684E-7</c:v>
                </c:pt>
                <c:pt idx="7327">
                  <c:v>1.0702000000000001E-7</c:v>
                </c:pt>
                <c:pt idx="7328">
                  <c:v>1.0706999999999999E-7</c:v>
                </c:pt>
                <c:pt idx="7329">
                  <c:v>1.0719E-7</c:v>
                </c:pt>
                <c:pt idx="7330">
                  <c:v>1.0723E-7</c:v>
                </c:pt>
                <c:pt idx="7331">
                  <c:v>1.0712E-7</c:v>
                </c:pt>
                <c:pt idx="7332">
                  <c:v>1.0731E-7</c:v>
                </c:pt>
                <c:pt idx="7333">
                  <c:v>1.0754E-7</c:v>
                </c:pt>
                <c:pt idx="7334">
                  <c:v>1.0748000000000001E-7</c:v>
                </c:pt>
                <c:pt idx="7335">
                  <c:v>1.0771000000000002E-7</c:v>
                </c:pt>
                <c:pt idx="7336">
                  <c:v>1.0775E-7</c:v>
                </c:pt>
                <c:pt idx="7337">
                  <c:v>1.0781E-7</c:v>
                </c:pt>
                <c:pt idx="7338">
                  <c:v>1.0795E-7</c:v>
                </c:pt>
                <c:pt idx="7339">
                  <c:v>1.0804000000000001E-7</c:v>
                </c:pt>
                <c:pt idx="7340">
                  <c:v>1.08E-7</c:v>
                </c:pt>
                <c:pt idx="7341">
                  <c:v>1.0808E-7</c:v>
                </c:pt>
                <c:pt idx="7342">
                  <c:v>1.0822E-7</c:v>
                </c:pt>
                <c:pt idx="7343">
                  <c:v>1.0823E-7</c:v>
                </c:pt>
                <c:pt idx="7344">
                  <c:v>1.0828000000000001E-7</c:v>
                </c:pt>
                <c:pt idx="7345">
                  <c:v>1.0842E-7</c:v>
                </c:pt>
                <c:pt idx="7346">
                  <c:v>1.0854E-7</c:v>
                </c:pt>
                <c:pt idx="7347">
                  <c:v>1.0866000000000001E-7</c:v>
                </c:pt>
                <c:pt idx="7348">
                  <c:v>1.0879999999999999E-7</c:v>
                </c:pt>
                <c:pt idx="7349">
                  <c:v>1.0874999999999999E-7</c:v>
                </c:pt>
                <c:pt idx="7350">
                  <c:v>1.0889999999999999E-7</c:v>
                </c:pt>
                <c:pt idx="7351">
                  <c:v>1.0897999999999999E-7</c:v>
                </c:pt>
                <c:pt idx="7352">
                  <c:v>1.0915000000000001E-7</c:v>
                </c:pt>
                <c:pt idx="7353">
                  <c:v>1.0916000000000001E-7</c:v>
                </c:pt>
                <c:pt idx="7354">
                  <c:v>1.0923000000000001E-7</c:v>
                </c:pt>
                <c:pt idx="7355">
                  <c:v>1.0920000000000001E-7</c:v>
                </c:pt>
                <c:pt idx="7356">
                  <c:v>1.0935999999999999E-7</c:v>
                </c:pt>
                <c:pt idx="7357">
                  <c:v>1.0938E-7</c:v>
                </c:pt>
                <c:pt idx="7358">
                  <c:v>1.0958999999999999E-7</c:v>
                </c:pt>
                <c:pt idx="7359">
                  <c:v>1.0953E-7</c:v>
                </c:pt>
                <c:pt idx="7360">
                  <c:v>1.0973E-7</c:v>
                </c:pt>
                <c:pt idx="7361">
                  <c:v>1.0983E-7</c:v>
                </c:pt>
                <c:pt idx="7362">
                  <c:v>1.0993999999999999E-7</c:v>
                </c:pt>
                <c:pt idx="7363">
                  <c:v>1.0989000000000001E-7</c:v>
                </c:pt>
                <c:pt idx="7364">
                  <c:v>1.1003E-7</c:v>
                </c:pt>
                <c:pt idx="7365">
                  <c:v>1.1008999999999999E-7</c:v>
                </c:pt>
                <c:pt idx="7366">
                  <c:v>1.1008999999999999E-7</c:v>
                </c:pt>
                <c:pt idx="7367">
                  <c:v>1.1039000000000001E-7</c:v>
                </c:pt>
                <c:pt idx="7368">
                  <c:v>1.1035999999999999E-7</c:v>
                </c:pt>
                <c:pt idx="7369">
                  <c:v>1.1047E-7</c:v>
                </c:pt>
                <c:pt idx="7370">
                  <c:v>1.1059E-7</c:v>
                </c:pt>
                <c:pt idx="7371">
                  <c:v>1.1065999999999999E-7</c:v>
                </c:pt>
                <c:pt idx="7372">
                  <c:v>1.1071E-7</c:v>
                </c:pt>
                <c:pt idx="7373">
                  <c:v>1.1084000000000001E-7</c:v>
                </c:pt>
                <c:pt idx="7374">
                  <c:v>1.1084000000000001E-7</c:v>
                </c:pt>
                <c:pt idx="7375">
                  <c:v>1.1099E-7</c:v>
                </c:pt>
                <c:pt idx="7376">
                  <c:v>1.1114E-7</c:v>
                </c:pt>
                <c:pt idx="7377">
                  <c:v>1.1106E-7</c:v>
                </c:pt>
                <c:pt idx="7378">
                  <c:v>1.1112999999999999E-7</c:v>
                </c:pt>
                <c:pt idx="7379">
                  <c:v>1.1134999999999999E-7</c:v>
                </c:pt>
                <c:pt idx="7380">
                  <c:v>1.1145000000000001E-7</c:v>
                </c:pt>
                <c:pt idx="7381">
                  <c:v>1.1151E-7</c:v>
                </c:pt>
                <c:pt idx="7382">
                  <c:v>1.1159E-7</c:v>
                </c:pt>
                <c:pt idx="7383">
                  <c:v>1.1171E-7</c:v>
                </c:pt>
                <c:pt idx="7384">
                  <c:v>1.1183E-7</c:v>
                </c:pt>
                <c:pt idx="7385">
                  <c:v>1.1188000000000001E-7</c:v>
                </c:pt>
                <c:pt idx="7386">
                  <c:v>1.1193E-7</c:v>
                </c:pt>
                <c:pt idx="7387">
                  <c:v>1.1192000000000001E-7</c:v>
                </c:pt>
                <c:pt idx="7388">
                  <c:v>1.121E-7</c:v>
                </c:pt>
                <c:pt idx="7389">
                  <c:v>1.1218E-7</c:v>
                </c:pt>
                <c:pt idx="7390">
                  <c:v>1.1222000000000001E-7</c:v>
                </c:pt>
                <c:pt idx="7391">
                  <c:v>1.1245E-7</c:v>
                </c:pt>
                <c:pt idx="7392">
                  <c:v>1.1247E-7</c:v>
                </c:pt>
                <c:pt idx="7393">
                  <c:v>1.1249000000000001E-7</c:v>
                </c:pt>
                <c:pt idx="7394">
                  <c:v>1.1261000000000001E-7</c:v>
                </c:pt>
                <c:pt idx="7395">
                  <c:v>1.128E-7</c:v>
                </c:pt>
                <c:pt idx="7396">
                  <c:v>1.1277999999999999E-7</c:v>
                </c:pt>
                <c:pt idx="7397">
                  <c:v>1.1287999999999999E-7</c:v>
                </c:pt>
                <c:pt idx="7398">
                  <c:v>1.1305E-7</c:v>
                </c:pt>
                <c:pt idx="7399">
                  <c:v>1.1299999999999999E-7</c:v>
                </c:pt>
                <c:pt idx="7400">
                  <c:v>1.131E-7</c:v>
                </c:pt>
                <c:pt idx="7401">
                  <c:v>1.1339E-7</c:v>
                </c:pt>
                <c:pt idx="7402">
                  <c:v>1.1339E-7</c:v>
                </c:pt>
                <c:pt idx="7403">
                  <c:v>1.1351E-7</c:v>
                </c:pt>
                <c:pt idx="7404">
                  <c:v>1.1349999999999999E-7</c:v>
                </c:pt>
                <c:pt idx="7405">
                  <c:v>1.1359E-7</c:v>
                </c:pt>
                <c:pt idx="7406">
                  <c:v>1.1364E-7</c:v>
                </c:pt>
                <c:pt idx="7407">
                  <c:v>1.1387000000000001E-7</c:v>
                </c:pt>
                <c:pt idx="7408">
                  <c:v>1.1390000000000001E-7</c:v>
                </c:pt>
                <c:pt idx="7409">
                  <c:v>1.1394E-7</c:v>
                </c:pt>
                <c:pt idx="7410">
                  <c:v>1.1406999999999999E-7</c:v>
                </c:pt>
                <c:pt idx="7411">
                  <c:v>1.1413E-7</c:v>
                </c:pt>
                <c:pt idx="7412">
                  <c:v>1.1438E-7</c:v>
                </c:pt>
                <c:pt idx="7413">
                  <c:v>1.142E-7</c:v>
                </c:pt>
                <c:pt idx="7414">
                  <c:v>1.1438999999999999E-7</c:v>
                </c:pt>
                <c:pt idx="7415">
                  <c:v>1.1435E-7</c:v>
                </c:pt>
                <c:pt idx="7416">
                  <c:v>1.1468999999999999E-7</c:v>
                </c:pt>
                <c:pt idx="7417">
                  <c:v>1.1466E-7</c:v>
                </c:pt>
                <c:pt idx="7418">
                  <c:v>1.1479000000000001E-7</c:v>
                </c:pt>
                <c:pt idx="7419">
                  <c:v>1.1492E-7</c:v>
                </c:pt>
                <c:pt idx="7420">
                  <c:v>1.1495999999999999E-7</c:v>
                </c:pt>
                <c:pt idx="7421">
                  <c:v>1.1512E-7</c:v>
                </c:pt>
                <c:pt idx="7422">
                  <c:v>1.1513000000000001E-7</c:v>
                </c:pt>
                <c:pt idx="7423">
                  <c:v>1.152E-7</c:v>
                </c:pt>
                <c:pt idx="7424">
                  <c:v>1.1536000000000001E-7</c:v>
                </c:pt>
                <c:pt idx="7425">
                  <c:v>1.1546E-7</c:v>
                </c:pt>
                <c:pt idx="7426">
                  <c:v>1.1537999999999999E-7</c:v>
                </c:pt>
                <c:pt idx="7427">
                  <c:v>1.1552E-7</c:v>
                </c:pt>
                <c:pt idx="7428">
                  <c:v>1.1564999999999999E-7</c:v>
                </c:pt>
                <c:pt idx="7429">
                  <c:v>1.1567E-7</c:v>
                </c:pt>
                <c:pt idx="7430">
                  <c:v>1.1582E-7</c:v>
                </c:pt>
                <c:pt idx="7431">
                  <c:v>1.1591E-7</c:v>
                </c:pt>
                <c:pt idx="7432">
                  <c:v>1.1597999999999998E-7</c:v>
                </c:pt>
                <c:pt idx="7433">
                  <c:v>1.1605000000000001E-7</c:v>
                </c:pt>
                <c:pt idx="7434">
                  <c:v>1.1621999999999999E-7</c:v>
                </c:pt>
                <c:pt idx="7435">
                  <c:v>1.1626E-7</c:v>
                </c:pt>
                <c:pt idx="7436">
                  <c:v>1.1635000000000001E-7</c:v>
                </c:pt>
                <c:pt idx="7437">
                  <c:v>1.1640000000000001E-7</c:v>
                </c:pt>
                <c:pt idx="7438">
                  <c:v>1.166E-7</c:v>
                </c:pt>
                <c:pt idx="7439">
                  <c:v>1.1661E-7</c:v>
                </c:pt>
                <c:pt idx="7440">
                  <c:v>1.1686000000000002E-7</c:v>
                </c:pt>
                <c:pt idx="7441">
                  <c:v>1.1675999999999999E-7</c:v>
                </c:pt>
                <c:pt idx="7442">
                  <c:v>1.1692E-7</c:v>
                </c:pt>
                <c:pt idx="7443">
                  <c:v>1.1710999999999999E-7</c:v>
                </c:pt>
                <c:pt idx="7444">
                  <c:v>1.1710999999999999E-7</c:v>
                </c:pt>
                <c:pt idx="7445">
                  <c:v>1.1717E-7</c:v>
                </c:pt>
                <c:pt idx="7446">
                  <c:v>1.1731000000000001E-7</c:v>
                </c:pt>
                <c:pt idx="7447">
                  <c:v>1.1731999999999999E-7</c:v>
                </c:pt>
                <c:pt idx="7448">
                  <c:v>1.1742E-7</c:v>
                </c:pt>
                <c:pt idx="7449">
                  <c:v>1.1766000000000001E-7</c:v>
                </c:pt>
                <c:pt idx="7450">
                  <c:v>1.1759999999999999E-7</c:v>
                </c:pt>
                <c:pt idx="7451">
                  <c:v>1.1774000000000001E-7</c:v>
                </c:pt>
                <c:pt idx="7452">
                  <c:v>1.1789000000000001E-7</c:v>
                </c:pt>
                <c:pt idx="7453">
                  <c:v>1.1794E-7</c:v>
                </c:pt>
                <c:pt idx="7454">
                  <c:v>1.1786E-7</c:v>
                </c:pt>
                <c:pt idx="7455">
                  <c:v>1.1814E-7</c:v>
                </c:pt>
                <c:pt idx="7456">
                  <c:v>1.1808999999999999E-7</c:v>
                </c:pt>
                <c:pt idx="7457">
                  <c:v>1.1843999999999999E-7</c:v>
                </c:pt>
                <c:pt idx="7458">
                  <c:v>1.1850000000000001E-7</c:v>
                </c:pt>
                <c:pt idx="7459">
                  <c:v>1.1856E-7</c:v>
                </c:pt>
                <c:pt idx="7460">
                  <c:v>1.1854000000000001E-7</c:v>
                </c:pt>
                <c:pt idx="7461">
                  <c:v>1.1875E-7</c:v>
                </c:pt>
                <c:pt idx="7462">
                  <c:v>1.1873000000000001E-7</c:v>
                </c:pt>
                <c:pt idx="7463">
                  <c:v>1.1885000000000001E-7</c:v>
                </c:pt>
                <c:pt idx="7464">
                  <c:v>1.1896999999999999E-7</c:v>
                </c:pt>
                <c:pt idx="7465">
                  <c:v>1.1898E-7</c:v>
                </c:pt>
                <c:pt idx="7466">
                  <c:v>1.1922E-7</c:v>
                </c:pt>
                <c:pt idx="7467">
                  <c:v>1.1927000000000001E-7</c:v>
                </c:pt>
                <c:pt idx="7468">
                  <c:v>1.1927000000000001E-7</c:v>
                </c:pt>
                <c:pt idx="7469">
                  <c:v>1.1927999999999999E-7</c:v>
                </c:pt>
                <c:pt idx="7470">
                  <c:v>1.1959E-7</c:v>
                </c:pt>
                <c:pt idx="7471">
                  <c:v>1.1954999999999998E-7</c:v>
                </c:pt>
                <c:pt idx="7472">
                  <c:v>1.1965000000000002E-7</c:v>
                </c:pt>
                <c:pt idx="7473">
                  <c:v>1.1976000000000001E-7</c:v>
                </c:pt>
                <c:pt idx="7474">
                  <c:v>1.1983000000000001E-7</c:v>
                </c:pt>
                <c:pt idx="7475">
                  <c:v>1.2004999999999999E-7</c:v>
                </c:pt>
                <c:pt idx="7476">
                  <c:v>1.1996000000000002E-7</c:v>
                </c:pt>
                <c:pt idx="7477">
                  <c:v>1.2025000000000001E-7</c:v>
                </c:pt>
                <c:pt idx="7478">
                  <c:v>1.2032999999999999E-7</c:v>
                </c:pt>
                <c:pt idx="7479">
                  <c:v>1.2030000000000001E-7</c:v>
                </c:pt>
                <c:pt idx="7480">
                  <c:v>1.2055E-7</c:v>
                </c:pt>
                <c:pt idx="7481">
                  <c:v>1.2068000000000002E-7</c:v>
                </c:pt>
                <c:pt idx="7482">
                  <c:v>1.2064E-7</c:v>
                </c:pt>
                <c:pt idx="7483">
                  <c:v>1.2076999999999999E-7</c:v>
                </c:pt>
                <c:pt idx="7484">
                  <c:v>1.2085E-7</c:v>
                </c:pt>
                <c:pt idx="7485">
                  <c:v>1.2097E-7</c:v>
                </c:pt>
                <c:pt idx="7486">
                  <c:v>1.2102000000000001E-7</c:v>
                </c:pt>
                <c:pt idx="7487">
                  <c:v>1.212E-7</c:v>
                </c:pt>
                <c:pt idx="7488">
                  <c:v>1.2125E-7</c:v>
                </c:pt>
                <c:pt idx="7489">
                  <c:v>1.2130000000000001E-7</c:v>
                </c:pt>
                <c:pt idx="7490">
                  <c:v>1.2134999999999998E-7</c:v>
                </c:pt>
                <c:pt idx="7491">
                  <c:v>1.2140000000000002E-7</c:v>
                </c:pt>
                <c:pt idx="7492">
                  <c:v>1.2164999999999998E-7</c:v>
                </c:pt>
                <c:pt idx="7493">
                  <c:v>1.2172999999999999E-7</c:v>
                </c:pt>
                <c:pt idx="7494">
                  <c:v>1.2178E-7</c:v>
                </c:pt>
                <c:pt idx="7495">
                  <c:v>1.219E-7</c:v>
                </c:pt>
                <c:pt idx="7496">
                  <c:v>1.2195999999999999E-7</c:v>
                </c:pt>
                <c:pt idx="7497">
                  <c:v>1.2214999999999999E-7</c:v>
                </c:pt>
                <c:pt idx="7498">
                  <c:v>1.2213E-7</c:v>
                </c:pt>
                <c:pt idx="7499">
                  <c:v>1.222E-7</c:v>
                </c:pt>
                <c:pt idx="7500">
                  <c:v>1.2240000000000001E-7</c:v>
                </c:pt>
                <c:pt idx="7501">
                  <c:v>1.2242999999999999E-7</c:v>
                </c:pt>
                <c:pt idx="7502">
                  <c:v>1.2256999999999999E-7</c:v>
                </c:pt>
                <c:pt idx="7503">
                  <c:v>1.2255E-7</c:v>
                </c:pt>
                <c:pt idx="7504">
                  <c:v>1.2282000000000001E-7</c:v>
                </c:pt>
                <c:pt idx="7505">
                  <c:v>1.2277000000000001E-7</c:v>
                </c:pt>
                <c:pt idx="7506">
                  <c:v>1.23E-7</c:v>
                </c:pt>
                <c:pt idx="7507">
                  <c:v>1.2302E-7</c:v>
                </c:pt>
                <c:pt idx="7508">
                  <c:v>1.2310000000000001E-7</c:v>
                </c:pt>
                <c:pt idx="7509">
                  <c:v>1.2309E-7</c:v>
                </c:pt>
                <c:pt idx="7510">
                  <c:v>1.2329000000000001E-7</c:v>
                </c:pt>
                <c:pt idx="7511">
                  <c:v>1.2346E-7</c:v>
                </c:pt>
                <c:pt idx="7512">
                  <c:v>1.237E-7</c:v>
                </c:pt>
                <c:pt idx="7513">
                  <c:v>1.2368999999999999E-7</c:v>
                </c:pt>
                <c:pt idx="7514">
                  <c:v>1.2377E-7</c:v>
                </c:pt>
                <c:pt idx="7515">
                  <c:v>1.2382999999999999E-7</c:v>
                </c:pt>
                <c:pt idx="7516">
                  <c:v>1.2378000000000001E-7</c:v>
                </c:pt>
                <c:pt idx="7517">
                  <c:v>1.2405E-7</c:v>
                </c:pt>
                <c:pt idx="7518">
                  <c:v>1.2401999999999999E-7</c:v>
                </c:pt>
                <c:pt idx="7519">
                  <c:v>1.2421999999999998E-7</c:v>
                </c:pt>
                <c:pt idx="7520">
                  <c:v>1.2433999999999999E-7</c:v>
                </c:pt>
                <c:pt idx="7521">
                  <c:v>1.244E-7</c:v>
                </c:pt>
                <c:pt idx="7522">
                  <c:v>1.2455000000000001E-7</c:v>
                </c:pt>
                <c:pt idx="7523">
                  <c:v>1.2463999999999998E-7</c:v>
                </c:pt>
                <c:pt idx="7524">
                  <c:v>1.2469000000000001E-7</c:v>
                </c:pt>
                <c:pt idx="7525">
                  <c:v>1.2480999999999999E-7</c:v>
                </c:pt>
                <c:pt idx="7526">
                  <c:v>1.2487000000000001E-7</c:v>
                </c:pt>
                <c:pt idx="7527">
                  <c:v>1.2504000000000001E-7</c:v>
                </c:pt>
                <c:pt idx="7528">
                  <c:v>1.2501999999999999E-7</c:v>
                </c:pt>
                <c:pt idx="7529">
                  <c:v>1.2520999999999999E-7</c:v>
                </c:pt>
                <c:pt idx="7530">
                  <c:v>1.2529000000000001E-7</c:v>
                </c:pt>
                <c:pt idx="7531">
                  <c:v>1.2541999999999999E-7</c:v>
                </c:pt>
                <c:pt idx="7532">
                  <c:v>1.2551000000000002E-7</c:v>
                </c:pt>
                <c:pt idx="7533">
                  <c:v>1.2541000000000001E-7</c:v>
                </c:pt>
                <c:pt idx="7534">
                  <c:v>1.2571999999999999E-7</c:v>
                </c:pt>
                <c:pt idx="7535">
                  <c:v>1.2573E-7</c:v>
                </c:pt>
                <c:pt idx="7536">
                  <c:v>1.258E-7</c:v>
                </c:pt>
                <c:pt idx="7537">
                  <c:v>1.2593000000000002E-7</c:v>
                </c:pt>
                <c:pt idx="7538">
                  <c:v>1.2597999999999999E-7</c:v>
                </c:pt>
                <c:pt idx="7539">
                  <c:v>1.2604999999999999E-7</c:v>
                </c:pt>
                <c:pt idx="7540">
                  <c:v>1.2631999999999998E-7</c:v>
                </c:pt>
                <c:pt idx="7541">
                  <c:v>1.2631E-7</c:v>
                </c:pt>
                <c:pt idx="7542">
                  <c:v>1.2643E-7</c:v>
                </c:pt>
                <c:pt idx="7543">
                  <c:v>1.2648999999999999E-7</c:v>
                </c:pt>
                <c:pt idx="7544">
                  <c:v>1.2662999999999999E-7</c:v>
                </c:pt>
                <c:pt idx="7545">
                  <c:v>1.2676E-7</c:v>
                </c:pt>
                <c:pt idx="7546">
                  <c:v>1.2681000000000001E-7</c:v>
                </c:pt>
                <c:pt idx="7547">
                  <c:v>1.2706E-7</c:v>
                </c:pt>
                <c:pt idx="7548">
                  <c:v>1.2711E-7</c:v>
                </c:pt>
                <c:pt idx="7549">
                  <c:v>1.2722E-7</c:v>
                </c:pt>
                <c:pt idx="7550">
                  <c:v>1.2715999999999998E-7</c:v>
                </c:pt>
                <c:pt idx="7551">
                  <c:v>1.2734999999999999E-7</c:v>
                </c:pt>
                <c:pt idx="7552">
                  <c:v>1.275E-7</c:v>
                </c:pt>
                <c:pt idx="7553">
                  <c:v>1.2751999999999999E-7</c:v>
                </c:pt>
                <c:pt idx="7554">
                  <c:v>1.2771E-7</c:v>
                </c:pt>
                <c:pt idx="7555">
                  <c:v>1.2773000000000002E-7</c:v>
                </c:pt>
                <c:pt idx="7556">
                  <c:v>1.2781999999999999E-7</c:v>
                </c:pt>
                <c:pt idx="7557">
                  <c:v>1.2793999999999999E-7</c:v>
                </c:pt>
                <c:pt idx="7558">
                  <c:v>1.2804E-7</c:v>
                </c:pt>
                <c:pt idx="7559">
                  <c:v>1.2816999999999999E-7</c:v>
                </c:pt>
                <c:pt idx="7560">
                  <c:v>1.2823999999999999E-7</c:v>
                </c:pt>
                <c:pt idx="7561">
                  <c:v>1.2848E-7</c:v>
                </c:pt>
                <c:pt idx="7562">
                  <c:v>1.2842000000000001E-7</c:v>
                </c:pt>
                <c:pt idx="7563">
                  <c:v>1.2861000000000001E-7</c:v>
                </c:pt>
                <c:pt idx="7564">
                  <c:v>1.2881E-7</c:v>
                </c:pt>
                <c:pt idx="7565">
                  <c:v>1.2881E-7</c:v>
                </c:pt>
                <c:pt idx="7566">
                  <c:v>1.289E-7</c:v>
                </c:pt>
                <c:pt idx="7567">
                  <c:v>1.2904E-7</c:v>
                </c:pt>
                <c:pt idx="7568">
                  <c:v>1.2907E-7</c:v>
                </c:pt>
                <c:pt idx="7569">
                  <c:v>1.2923E-7</c:v>
                </c:pt>
                <c:pt idx="7570">
                  <c:v>1.2942999999999999E-7</c:v>
                </c:pt>
                <c:pt idx="7571">
                  <c:v>1.2944E-7</c:v>
                </c:pt>
                <c:pt idx="7572">
                  <c:v>1.2940000000000001E-7</c:v>
                </c:pt>
                <c:pt idx="7573">
                  <c:v>1.2960999999999998E-7</c:v>
                </c:pt>
                <c:pt idx="7574">
                  <c:v>1.2965E-7</c:v>
                </c:pt>
                <c:pt idx="7575">
                  <c:v>1.2979E-7</c:v>
                </c:pt>
                <c:pt idx="7576">
                  <c:v>1.2988E-7</c:v>
                </c:pt>
                <c:pt idx="7577">
                  <c:v>1.3023E-7</c:v>
                </c:pt>
                <c:pt idx="7578">
                  <c:v>1.3014E-7</c:v>
                </c:pt>
                <c:pt idx="7579">
                  <c:v>1.3014999999999998E-7</c:v>
                </c:pt>
                <c:pt idx="7580">
                  <c:v>1.3021E-7</c:v>
                </c:pt>
                <c:pt idx="7581">
                  <c:v>1.3045000000000001E-7</c:v>
                </c:pt>
                <c:pt idx="7582">
                  <c:v>1.3045000000000001E-7</c:v>
                </c:pt>
                <c:pt idx="7583">
                  <c:v>1.3059000000000001E-7</c:v>
                </c:pt>
                <c:pt idx="7584">
                  <c:v>1.3072E-7</c:v>
                </c:pt>
                <c:pt idx="7585">
                  <c:v>1.3087000000000001E-7</c:v>
                </c:pt>
                <c:pt idx="7586">
                  <c:v>1.3083000000000001E-7</c:v>
                </c:pt>
                <c:pt idx="7587">
                  <c:v>1.3091E-7</c:v>
                </c:pt>
                <c:pt idx="7588">
                  <c:v>1.3098999999999998E-7</c:v>
                </c:pt>
                <c:pt idx="7589">
                  <c:v>1.3131E-7</c:v>
                </c:pt>
                <c:pt idx="7590">
                  <c:v>1.3136000000000001E-7</c:v>
                </c:pt>
                <c:pt idx="7591">
                  <c:v>1.3141999999999999E-7</c:v>
                </c:pt>
                <c:pt idx="7592">
                  <c:v>1.3147E-7</c:v>
                </c:pt>
                <c:pt idx="7593">
                  <c:v>1.3174000000000001E-7</c:v>
                </c:pt>
                <c:pt idx="7594">
                  <c:v>1.3180999999999999E-7</c:v>
                </c:pt>
                <c:pt idx="7595">
                  <c:v>1.3176999999999999E-7</c:v>
                </c:pt>
                <c:pt idx="7596">
                  <c:v>1.3194E-7</c:v>
                </c:pt>
                <c:pt idx="7597">
                  <c:v>1.3194999999999999E-7</c:v>
                </c:pt>
                <c:pt idx="7598">
                  <c:v>1.3213999999999999E-7</c:v>
                </c:pt>
                <c:pt idx="7599">
                  <c:v>1.3227000000000001E-7</c:v>
                </c:pt>
                <c:pt idx="7600">
                  <c:v>1.3240000000000002E-7</c:v>
                </c:pt>
                <c:pt idx="7601">
                  <c:v>1.3253999999999999E-7</c:v>
                </c:pt>
                <c:pt idx="7602">
                  <c:v>1.3252999999999998E-7</c:v>
                </c:pt>
                <c:pt idx="7603">
                  <c:v>1.3269000000000001E-7</c:v>
                </c:pt>
                <c:pt idx="7604">
                  <c:v>1.3271E-7</c:v>
                </c:pt>
                <c:pt idx="7605">
                  <c:v>1.3283999999999999E-7</c:v>
                </c:pt>
                <c:pt idx="7606">
                  <c:v>1.3294E-7</c:v>
                </c:pt>
                <c:pt idx="7607">
                  <c:v>1.3309000000000001E-7</c:v>
                </c:pt>
                <c:pt idx="7608">
                  <c:v>1.3313E-7</c:v>
                </c:pt>
                <c:pt idx="7609">
                  <c:v>1.3324999999999998E-7</c:v>
                </c:pt>
                <c:pt idx="7610">
                  <c:v>1.3330999999999999E-7</c:v>
                </c:pt>
                <c:pt idx="7611">
                  <c:v>1.3339000000000001E-7</c:v>
                </c:pt>
                <c:pt idx="7612">
                  <c:v>1.3351000000000001E-7</c:v>
                </c:pt>
                <c:pt idx="7613">
                  <c:v>1.3379999999999999E-7</c:v>
                </c:pt>
                <c:pt idx="7614">
                  <c:v>1.3383E-7</c:v>
                </c:pt>
                <c:pt idx="7615">
                  <c:v>1.3400000000000001E-7</c:v>
                </c:pt>
                <c:pt idx="7616">
                  <c:v>1.3393000000000001E-7</c:v>
                </c:pt>
                <c:pt idx="7617">
                  <c:v>1.3413E-7</c:v>
                </c:pt>
                <c:pt idx="7618">
                  <c:v>1.3426000000000001E-7</c:v>
                </c:pt>
                <c:pt idx="7619">
                  <c:v>1.3442000000000001E-7</c:v>
                </c:pt>
                <c:pt idx="7620">
                  <c:v>1.3441E-7</c:v>
                </c:pt>
                <c:pt idx="7621">
                  <c:v>1.3448E-7</c:v>
                </c:pt>
                <c:pt idx="7622">
                  <c:v>1.3463999999999999E-7</c:v>
                </c:pt>
                <c:pt idx="7623">
                  <c:v>1.3477000000000001E-7</c:v>
                </c:pt>
                <c:pt idx="7624">
                  <c:v>1.3474E-7</c:v>
                </c:pt>
                <c:pt idx="7625">
                  <c:v>1.3491999999999999E-7</c:v>
                </c:pt>
                <c:pt idx="7626">
                  <c:v>1.3504E-7</c:v>
                </c:pt>
                <c:pt idx="7627">
                  <c:v>1.3512999999999999E-7</c:v>
                </c:pt>
                <c:pt idx="7628">
                  <c:v>1.3533999999999999E-7</c:v>
                </c:pt>
                <c:pt idx="7629">
                  <c:v>1.3533000000000001E-7</c:v>
                </c:pt>
                <c:pt idx="7630">
                  <c:v>1.3544E-7</c:v>
                </c:pt>
                <c:pt idx="7631">
                  <c:v>1.3546999999999998E-7</c:v>
                </c:pt>
                <c:pt idx="7632">
                  <c:v>1.357E-7</c:v>
                </c:pt>
                <c:pt idx="7633">
                  <c:v>1.3572E-7</c:v>
                </c:pt>
                <c:pt idx="7634">
                  <c:v>1.3596999999999999E-7</c:v>
                </c:pt>
                <c:pt idx="7635">
                  <c:v>1.3603000000000001E-7</c:v>
                </c:pt>
                <c:pt idx="7636">
                  <c:v>1.3619999999999999E-7</c:v>
                </c:pt>
                <c:pt idx="7637">
                  <c:v>1.3619E-7</c:v>
                </c:pt>
                <c:pt idx="7638">
                  <c:v>1.3626999999999999E-7</c:v>
                </c:pt>
                <c:pt idx="7639">
                  <c:v>1.3646000000000002E-7</c:v>
                </c:pt>
                <c:pt idx="7640">
                  <c:v>1.3652000000000001E-7</c:v>
                </c:pt>
                <c:pt idx="7641">
                  <c:v>1.3647999999999999E-7</c:v>
                </c:pt>
                <c:pt idx="7642">
                  <c:v>1.3663E-7</c:v>
                </c:pt>
                <c:pt idx="7643">
                  <c:v>1.3668E-7</c:v>
                </c:pt>
                <c:pt idx="7644">
                  <c:v>1.37E-7</c:v>
                </c:pt>
                <c:pt idx="7645">
                  <c:v>1.3703E-7</c:v>
                </c:pt>
                <c:pt idx="7646">
                  <c:v>1.3708999999999999E-7</c:v>
                </c:pt>
                <c:pt idx="7647">
                  <c:v>1.3721E-7</c:v>
                </c:pt>
                <c:pt idx="7648">
                  <c:v>1.3763E-7</c:v>
                </c:pt>
                <c:pt idx="7649">
                  <c:v>1.3735E-7</c:v>
                </c:pt>
                <c:pt idx="7650">
                  <c:v>1.3748000000000001E-7</c:v>
                </c:pt>
                <c:pt idx="7651">
                  <c:v>1.3764000000000001E-7</c:v>
                </c:pt>
                <c:pt idx="7652">
                  <c:v>1.3778000000000001E-7</c:v>
                </c:pt>
                <c:pt idx="7653">
                  <c:v>1.3791E-7</c:v>
                </c:pt>
                <c:pt idx="7654">
                  <c:v>1.3796E-7</c:v>
                </c:pt>
                <c:pt idx="7655">
                  <c:v>1.3806000000000001E-7</c:v>
                </c:pt>
                <c:pt idx="7656">
                  <c:v>1.3820000000000001E-7</c:v>
                </c:pt>
                <c:pt idx="7657">
                  <c:v>1.3833E-7</c:v>
                </c:pt>
                <c:pt idx="7658">
                  <c:v>1.3833E-7</c:v>
                </c:pt>
                <c:pt idx="7659">
                  <c:v>1.3854E-7</c:v>
                </c:pt>
                <c:pt idx="7660">
                  <c:v>1.3857E-7</c:v>
                </c:pt>
                <c:pt idx="7661">
                  <c:v>1.3859E-7</c:v>
                </c:pt>
                <c:pt idx="7662">
                  <c:v>1.3887E-7</c:v>
                </c:pt>
                <c:pt idx="7663">
                  <c:v>1.3891000000000002E-7</c:v>
                </c:pt>
                <c:pt idx="7664">
                  <c:v>1.3901E-7</c:v>
                </c:pt>
                <c:pt idx="7665">
                  <c:v>1.3929E-7</c:v>
                </c:pt>
                <c:pt idx="7666">
                  <c:v>1.3932000000000001E-7</c:v>
                </c:pt>
                <c:pt idx="7667">
                  <c:v>1.3937999999999999E-7</c:v>
                </c:pt>
                <c:pt idx="7668">
                  <c:v>1.395E-7</c:v>
                </c:pt>
                <c:pt idx="7669">
                  <c:v>1.3952000000000002E-7</c:v>
                </c:pt>
                <c:pt idx="7670">
                  <c:v>1.3979999999999999E-7</c:v>
                </c:pt>
                <c:pt idx="7671">
                  <c:v>1.3976999999999999E-7</c:v>
                </c:pt>
                <c:pt idx="7672">
                  <c:v>1.3990999999999999E-7</c:v>
                </c:pt>
                <c:pt idx="7673">
                  <c:v>1.4009000000000001E-7</c:v>
                </c:pt>
                <c:pt idx="7674">
                  <c:v>1.4013E-7</c:v>
                </c:pt>
                <c:pt idx="7675">
                  <c:v>1.402E-7</c:v>
                </c:pt>
                <c:pt idx="7676">
                  <c:v>1.4042000000000001E-7</c:v>
                </c:pt>
                <c:pt idx="7677">
                  <c:v>1.4053E-7</c:v>
                </c:pt>
                <c:pt idx="7678">
                  <c:v>1.4059000000000002E-7</c:v>
                </c:pt>
                <c:pt idx="7679">
                  <c:v>1.4067999999999999E-7</c:v>
                </c:pt>
                <c:pt idx="7680">
                  <c:v>1.4072999999999999E-7</c:v>
                </c:pt>
                <c:pt idx="7681">
                  <c:v>1.4086000000000001E-7</c:v>
                </c:pt>
                <c:pt idx="7682">
                  <c:v>1.4093000000000001E-7</c:v>
                </c:pt>
                <c:pt idx="7683">
                  <c:v>1.4102E-7</c:v>
                </c:pt>
                <c:pt idx="7684">
                  <c:v>1.4104E-7</c:v>
                </c:pt>
                <c:pt idx="7685">
                  <c:v>1.4126999999999999E-7</c:v>
                </c:pt>
                <c:pt idx="7686">
                  <c:v>1.4137E-7</c:v>
                </c:pt>
                <c:pt idx="7687">
                  <c:v>1.4143000000000002E-7</c:v>
                </c:pt>
                <c:pt idx="7688">
                  <c:v>1.4159000000000001E-7</c:v>
                </c:pt>
                <c:pt idx="7689">
                  <c:v>1.4174999999999998E-7</c:v>
                </c:pt>
                <c:pt idx="7690">
                  <c:v>1.4179999999999999E-7</c:v>
                </c:pt>
                <c:pt idx="7691">
                  <c:v>1.4186999999999999E-7</c:v>
                </c:pt>
                <c:pt idx="7692">
                  <c:v>1.4210999999999999E-7</c:v>
                </c:pt>
                <c:pt idx="7693">
                  <c:v>1.4201000000000001E-7</c:v>
                </c:pt>
                <c:pt idx="7694">
                  <c:v>1.4221E-7</c:v>
                </c:pt>
                <c:pt idx="7695">
                  <c:v>1.4249E-7</c:v>
                </c:pt>
                <c:pt idx="7696">
                  <c:v>1.4251000000000002E-7</c:v>
                </c:pt>
                <c:pt idx="7697">
                  <c:v>1.4266999999999999E-7</c:v>
                </c:pt>
                <c:pt idx="7698">
                  <c:v>1.4258999999999998E-7</c:v>
                </c:pt>
                <c:pt idx="7699">
                  <c:v>1.4279E-7</c:v>
                </c:pt>
                <c:pt idx="7700">
                  <c:v>1.4284E-7</c:v>
                </c:pt>
                <c:pt idx="7701">
                  <c:v>1.4286E-7</c:v>
                </c:pt>
                <c:pt idx="7702">
                  <c:v>1.4315000000000001E-7</c:v>
                </c:pt>
                <c:pt idx="7703">
                  <c:v>1.4319E-7</c:v>
                </c:pt>
                <c:pt idx="7704">
                  <c:v>1.4339000000000002E-7</c:v>
                </c:pt>
                <c:pt idx="7705">
                  <c:v>1.4336999999999999E-7</c:v>
                </c:pt>
                <c:pt idx="7706">
                  <c:v>1.4352E-7</c:v>
                </c:pt>
                <c:pt idx="7707">
                  <c:v>1.4375E-7</c:v>
                </c:pt>
                <c:pt idx="7708">
                  <c:v>1.4375E-7</c:v>
                </c:pt>
                <c:pt idx="7709">
                  <c:v>1.4383000000000001E-7</c:v>
                </c:pt>
                <c:pt idx="7710">
                  <c:v>1.4396999999999998E-7</c:v>
                </c:pt>
                <c:pt idx="7711">
                  <c:v>1.4413999999999999E-7</c:v>
                </c:pt>
                <c:pt idx="7712">
                  <c:v>1.4420999999999999E-7</c:v>
                </c:pt>
                <c:pt idx="7713">
                  <c:v>1.4424E-7</c:v>
                </c:pt>
                <c:pt idx="7714">
                  <c:v>1.4434000000000001E-7</c:v>
                </c:pt>
                <c:pt idx="7715">
                  <c:v>1.445E-7</c:v>
                </c:pt>
                <c:pt idx="7716">
                  <c:v>1.4460000000000001E-7</c:v>
                </c:pt>
                <c:pt idx="7717">
                  <c:v>1.4473999999999998E-7</c:v>
                </c:pt>
                <c:pt idx="7718">
                  <c:v>1.4476999999999999E-7</c:v>
                </c:pt>
                <c:pt idx="7719">
                  <c:v>1.4504999999999999E-7</c:v>
                </c:pt>
                <c:pt idx="7720">
                  <c:v>1.4495000000000001E-7</c:v>
                </c:pt>
                <c:pt idx="7721">
                  <c:v>1.4507000000000001E-7</c:v>
                </c:pt>
                <c:pt idx="7722">
                  <c:v>1.4520999999999999E-7</c:v>
                </c:pt>
                <c:pt idx="7723">
                  <c:v>1.4534999999999999E-7</c:v>
                </c:pt>
                <c:pt idx="7724">
                  <c:v>1.4549000000000001E-7</c:v>
                </c:pt>
                <c:pt idx="7725">
                  <c:v>1.4566E-7</c:v>
                </c:pt>
                <c:pt idx="7726">
                  <c:v>1.4569999999999999E-7</c:v>
                </c:pt>
                <c:pt idx="7727">
                  <c:v>1.4576E-7</c:v>
                </c:pt>
                <c:pt idx="7728">
                  <c:v>1.4581000000000001E-7</c:v>
                </c:pt>
                <c:pt idx="7729">
                  <c:v>1.4599E-7</c:v>
                </c:pt>
                <c:pt idx="7730">
                  <c:v>1.4618999999999999E-7</c:v>
                </c:pt>
                <c:pt idx="7731">
                  <c:v>1.4623999999999999E-7</c:v>
                </c:pt>
                <c:pt idx="7732">
                  <c:v>1.4628000000000001E-7</c:v>
                </c:pt>
                <c:pt idx="7733">
                  <c:v>1.4641E-7</c:v>
                </c:pt>
                <c:pt idx="7734">
                  <c:v>1.4658000000000001E-7</c:v>
                </c:pt>
                <c:pt idx="7735">
                  <c:v>1.4676E-7</c:v>
                </c:pt>
                <c:pt idx="7736">
                  <c:v>1.4669E-7</c:v>
                </c:pt>
                <c:pt idx="7737">
                  <c:v>1.4658999999999999E-7</c:v>
                </c:pt>
                <c:pt idx="7738">
                  <c:v>1.4697E-7</c:v>
                </c:pt>
                <c:pt idx="7739">
                  <c:v>1.4717000000000001E-7</c:v>
                </c:pt>
                <c:pt idx="7740">
                  <c:v>1.4712000000000001E-7</c:v>
                </c:pt>
                <c:pt idx="7741">
                  <c:v>1.4740000000000001E-7</c:v>
                </c:pt>
                <c:pt idx="7742">
                  <c:v>1.4733999999999999E-7</c:v>
                </c:pt>
                <c:pt idx="7743">
                  <c:v>1.4756999999999999E-7</c:v>
                </c:pt>
                <c:pt idx="7744">
                  <c:v>1.4758E-7</c:v>
                </c:pt>
                <c:pt idx="7745">
                  <c:v>1.4766000000000001E-7</c:v>
                </c:pt>
                <c:pt idx="7746">
                  <c:v>1.4788E-7</c:v>
                </c:pt>
                <c:pt idx="7747">
                  <c:v>1.4784000000000001E-7</c:v>
                </c:pt>
                <c:pt idx="7748">
                  <c:v>1.4814E-7</c:v>
                </c:pt>
                <c:pt idx="7749">
                  <c:v>1.4828E-7</c:v>
                </c:pt>
                <c:pt idx="7750">
                  <c:v>1.4826999999999999E-7</c:v>
                </c:pt>
                <c:pt idx="7751">
                  <c:v>1.4838999999999999E-7</c:v>
                </c:pt>
                <c:pt idx="7752">
                  <c:v>1.4838000000000001E-7</c:v>
                </c:pt>
                <c:pt idx="7753">
                  <c:v>1.4856999999999999E-7</c:v>
                </c:pt>
                <c:pt idx="7754">
                  <c:v>1.4882000000000001E-7</c:v>
                </c:pt>
                <c:pt idx="7755">
                  <c:v>1.4882000000000001E-7</c:v>
                </c:pt>
                <c:pt idx="7756">
                  <c:v>1.4891999999999999E-7</c:v>
                </c:pt>
                <c:pt idx="7757">
                  <c:v>1.4901000000000001E-7</c:v>
                </c:pt>
                <c:pt idx="7758">
                  <c:v>1.4915999999999999E-7</c:v>
                </c:pt>
                <c:pt idx="7759">
                  <c:v>1.4928999999999998E-7</c:v>
                </c:pt>
                <c:pt idx="7760">
                  <c:v>1.4921999999999998E-7</c:v>
                </c:pt>
                <c:pt idx="7761">
                  <c:v>1.4938E-7</c:v>
                </c:pt>
                <c:pt idx="7762">
                  <c:v>1.4961E-7</c:v>
                </c:pt>
                <c:pt idx="7763">
                  <c:v>1.4963999999999998E-7</c:v>
                </c:pt>
                <c:pt idx="7764">
                  <c:v>1.4981000000000002E-7</c:v>
                </c:pt>
                <c:pt idx="7765">
                  <c:v>1.4992000000000001E-7</c:v>
                </c:pt>
                <c:pt idx="7766">
                  <c:v>1.5001999999999999E-7</c:v>
                </c:pt>
                <c:pt idx="7767">
                  <c:v>1.5015E-7</c:v>
                </c:pt>
                <c:pt idx="7768">
                  <c:v>1.5027000000000001E-7</c:v>
                </c:pt>
                <c:pt idx="7769">
                  <c:v>1.5043999999999999E-7</c:v>
                </c:pt>
                <c:pt idx="7770">
                  <c:v>1.5047E-7</c:v>
                </c:pt>
                <c:pt idx="7771">
                  <c:v>1.5051000000000002E-7</c:v>
                </c:pt>
                <c:pt idx="7772">
                  <c:v>1.5076999999999999E-7</c:v>
                </c:pt>
                <c:pt idx="7773">
                  <c:v>1.508E-7</c:v>
                </c:pt>
                <c:pt idx="7774">
                  <c:v>1.5101E-7</c:v>
                </c:pt>
                <c:pt idx="7775">
                  <c:v>1.5089999999999998E-7</c:v>
                </c:pt>
                <c:pt idx="7776">
                  <c:v>1.5112000000000002E-7</c:v>
                </c:pt>
                <c:pt idx="7777">
                  <c:v>1.5127999999999999E-7</c:v>
                </c:pt>
                <c:pt idx="7778">
                  <c:v>1.5150999999999998E-7</c:v>
                </c:pt>
                <c:pt idx="7779">
                  <c:v>1.5136E-7</c:v>
                </c:pt>
                <c:pt idx="7780">
                  <c:v>1.5148999999999999E-7</c:v>
                </c:pt>
                <c:pt idx="7781">
                  <c:v>1.5173E-7</c:v>
                </c:pt>
                <c:pt idx="7782">
                  <c:v>1.5183E-7</c:v>
                </c:pt>
                <c:pt idx="7783">
                  <c:v>1.5192999999999998E-7</c:v>
                </c:pt>
                <c:pt idx="7784">
                  <c:v>1.5196000000000002E-7</c:v>
                </c:pt>
                <c:pt idx="7785">
                  <c:v>1.5209000000000001E-7</c:v>
                </c:pt>
                <c:pt idx="7786">
                  <c:v>1.522E-7</c:v>
                </c:pt>
                <c:pt idx="7787">
                  <c:v>1.5232999999999999E-7</c:v>
                </c:pt>
                <c:pt idx="7788">
                  <c:v>1.5242000000000001E-7</c:v>
                </c:pt>
                <c:pt idx="7789">
                  <c:v>1.5255E-7</c:v>
                </c:pt>
                <c:pt idx="7790">
                  <c:v>1.5267E-7</c:v>
                </c:pt>
                <c:pt idx="7791">
                  <c:v>1.5281999999999999E-7</c:v>
                </c:pt>
                <c:pt idx="7792">
                  <c:v>1.5292000000000002E-7</c:v>
                </c:pt>
                <c:pt idx="7793">
                  <c:v>1.529E-7</c:v>
                </c:pt>
                <c:pt idx="7794">
                  <c:v>1.5316999999999999E-7</c:v>
                </c:pt>
                <c:pt idx="7795">
                  <c:v>1.5321000000000001E-7</c:v>
                </c:pt>
                <c:pt idx="7796">
                  <c:v>1.5335999999999999E-7</c:v>
                </c:pt>
                <c:pt idx="7797">
                  <c:v>1.5344E-7</c:v>
                </c:pt>
                <c:pt idx="7798">
                  <c:v>1.5353E-7</c:v>
                </c:pt>
                <c:pt idx="7799">
                  <c:v>1.5358E-7</c:v>
                </c:pt>
                <c:pt idx="7800">
                  <c:v>1.5369E-7</c:v>
                </c:pt>
                <c:pt idx="7801">
                  <c:v>1.5384000000000001E-7</c:v>
                </c:pt>
                <c:pt idx="7802">
                  <c:v>1.539E-7</c:v>
                </c:pt>
                <c:pt idx="7803">
                  <c:v>1.5418999999999998E-7</c:v>
                </c:pt>
                <c:pt idx="7804">
                  <c:v>1.5424999999999999E-7</c:v>
                </c:pt>
                <c:pt idx="7805">
                  <c:v>1.5433000000000001E-7</c:v>
                </c:pt>
                <c:pt idx="7806">
                  <c:v>1.5447000000000001E-7</c:v>
                </c:pt>
                <c:pt idx="7807">
                  <c:v>1.5451E-7</c:v>
                </c:pt>
                <c:pt idx="7808">
                  <c:v>1.5454000000000001E-7</c:v>
                </c:pt>
                <c:pt idx="7809">
                  <c:v>1.5475000000000001E-7</c:v>
                </c:pt>
                <c:pt idx="7810">
                  <c:v>1.5484E-7</c:v>
                </c:pt>
                <c:pt idx="7811">
                  <c:v>1.5489000000000001E-7</c:v>
                </c:pt>
                <c:pt idx="7812">
                  <c:v>1.5519E-7</c:v>
                </c:pt>
                <c:pt idx="7813">
                  <c:v>1.5521E-7</c:v>
                </c:pt>
                <c:pt idx="7814">
                  <c:v>1.5524000000000001E-7</c:v>
                </c:pt>
                <c:pt idx="7815">
                  <c:v>1.554E-7</c:v>
                </c:pt>
                <c:pt idx="7816">
                  <c:v>1.5556E-7</c:v>
                </c:pt>
                <c:pt idx="7817">
                  <c:v>1.5577E-7</c:v>
                </c:pt>
                <c:pt idx="7818">
                  <c:v>1.5580000000000001E-7</c:v>
                </c:pt>
                <c:pt idx="7819">
                  <c:v>1.5587000000000001E-7</c:v>
                </c:pt>
                <c:pt idx="7820">
                  <c:v>1.5580999999999999E-7</c:v>
                </c:pt>
                <c:pt idx="7821">
                  <c:v>1.5594000000000001E-7</c:v>
                </c:pt>
                <c:pt idx="7822">
                  <c:v>1.5621999999999998E-7</c:v>
                </c:pt>
                <c:pt idx="7823">
                  <c:v>1.5631E-7</c:v>
                </c:pt>
                <c:pt idx="7824">
                  <c:v>1.5634999999999999E-7</c:v>
                </c:pt>
                <c:pt idx="7825">
                  <c:v>1.5656000000000002E-7</c:v>
                </c:pt>
                <c:pt idx="7826">
                  <c:v>1.5655000000000001E-7</c:v>
                </c:pt>
                <c:pt idx="7827">
                  <c:v>1.5663999999999998E-7</c:v>
                </c:pt>
                <c:pt idx="7828">
                  <c:v>1.5689E-7</c:v>
                </c:pt>
                <c:pt idx="7829">
                  <c:v>1.5698000000000002E-7</c:v>
                </c:pt>
                <c:pt idx="7830">
                  <c:v>1.5718999999999999E-7</c:v>
                </c:pt>
                <c:pt idx="7831">
                  <c:v>1.5727E-7</c:v>
                </c:pt>
                <c:pt idx="7832">
                  <c:v>1.5736E-7</c:v>
                </c:pt>
                <c:pt idx="7833">
                  <c:v>1.5743E-7</c:v>
                </c:pt>
                <c:pt idx="7834">
                  <c:v>1.5767999999999999E-7</c:v>
                </c:pt>
                <c:pt idx="7835">
                  <c:v>1.5767999999999999E-7</c:v>
                </c:pt>
                <c:pt idx="7836">
                  <c:v>1.5774999999999999E-7</c:v>
                </c:pt>
                <c:pt idx="7837">
                  <c:v>1.5790999999999999E-7</c:v>
                </c:pt>
                <c:pt idx="7838">
                  <c:v>1.5802999999999999E-7</c:v>
                </c:pt>
                <c:pt idx="7839">
                  <c:v>1.582E-7</c:v>
                </c:pt>
                <c:pt idx="7840">
                  <c:v>1.5828000000000001E-7</c:v>
                </c:pt>
                <c:pt idx="7841">
                  <c:v>1.5844999999999999E-7</c:v>
                </c:pt>
                <c:pt idx="7842">
                  <c:v>1.5858000000000001E-7</c:v>
                </c:pt>
                <c:pt idx="7843">
                  <c:v>1.5851000000000001E-7</c:v>
                </c:pt>
                <c:pt idx="7844">
                  <c:v>1.5872000000000001E-7</c:v>
                </c:pt>
                <c:pt idx="7845">
                  <c:v>1.5865000000000001E-7</c:v>
                </c:pt>
                <c:pt idx="7846">
                  <c:v>1.5900000000000001E-7</c:v>
                </c:pt>
                <c:pt idx="7847">
                  <c:v>1.5904E-7</c:v>
                </c:pt>
                <c:pt idx="7848">
                  <c:v>1.5914000000000001E-7</c:v>
                </c:pt>
                <c:pt idx="7849">
                  <c:v>1.5937E-7</c:v>
                </c:pt>
                <c:pt idx="7850">
                  <c:v>1.593E-7</c:v>
                </c:pt>
                <c:pt idx="7851">
                  <c:v>1.5955E-7</c:v>
                </c:pt>
                <c:pt idx="7852">
                  <c:v>1.5967E-7</c:v>
                </c:pt>
                <c:pt idx="7853">
                  <c:v>1.5981E-7</c:v>
                </c:pt>
                <c:pt idx="7854">
                  <c:v>1.5966000000000001E-7</c:v>
                </c:pt>
                <c:pt idx="7855">
                  <c:v>1.6008000000000001E-7</c:v>
                </c:pt>
                <c:pt idx="7856">
                  <c:v>1.6002E-7</c:v>
                </c:pt>
                <c:pt idx="7857">
                  <c:v>1.6028E-7</c:v>
                </c:pt>
                <c:pt idx="7858">
                  <c:v>1.6023999999999998E-7</c:v>
                </c:pt>
                <c:pt idx="7859">
                  <c:v>1.603E-7</c:v>
                </c:pt>
                <c:pt idx="7860">
                  <c:v>1.6054999999999999E-7</c:v>
                </c:pt>
                <c:pt idx="7861">
                  <c:v>1.6053E-7</c:v>
                </c:pt>
                <c:pt idx="7862">
                  <c:v>1.6070999999999999E-7</c:v>
                </c:pt>
                <c:pt idx="7863">
                  <c:v>1.6088999999999998E-7</c:v>
                </c:pt>
                <c:pt idx="7864">
                  <c:v>1.6089999999999999E-7</c:v>
                </c:pt>
                <c:pt idx="7865">
                  <c:v>1.6111000000000002E-7</c:v>
                </c:pt>
                <c:pt idx="7866">
                  <c:v>1.6112E-7</c:v>
                </c:pt>
                <c:pt idx="7867">
                  <c:v>1.6115000000000001E-7</c:v>
                </c:pt>
                <c:pt idx="7868">
                  <c:v>1.6149E-7</c:v>
                </c:pt>
                <c:pt idx="7869">
                  <c:v>1.6161999999999999E-7</c:v>
                </c:pt>
                <c:pt idx="7870">
                  <c:v>1.6165000000000002E-7</c:v>
                </c:pt>
                <c:pt idx="7871">
                  <c:v>1.6177E-7</c:v>
                </c:pt>
                <c:pt idx="7872">
                  <c:v>1.6191999999999998E-7</c:v>
                </c:pt>
                <c:pt idx="7873">
                  <c:v>1.6205E-7</c:v>
                </c:pt>
                <c:pt idx="7874">
                  <c:v>1.6201999999999999E-7</c:v>
                </c:pt>
                <c:pt idx="7875">
                  <c:v>1.6226999999999998E-7</c:v>
                </c:pt>
                <c:pt idx="7876">
                  <c:v>1.6231999999999999E-7</c:v>
                </c:pt>
                <c:pt idx="7877">
                  <c:v>1.6238E-7</c:v>
                </c:pt>
                <c:pt idx="7878">
                  <c:v>1.6272000000000002E-7</c:v>
                </c:pt>
                <c:pt idx="7879">
                  <c:v>1.6269999999999999E-7</c:v>
                </c:pt>
                <c:pt idx="7880">
                  <c:v>1.6283000000000001E-7</c:v>
                </c:pt>
                <c:pt idx="7881">
                  <c:v>1.6287999999999999E-7</c:v>
                </c:pt>
                <c:pt idx="7882">
                  <c:v>1.6297999999999999E-7</c:v>
                </c:pt>
                <c:pt idx="7883">
                  <c:v>1.6318000000000001E-7</c:v>
                </c:pt>
                <c:pt idx="7884">
                  <c:v>1.6329E-7</c:v>
                </c:pt>
                <c:pt idx="7885">
                  <c:v>1.6343E-7</c:v>
                </c:pt>
                <c:pt idx="7886">
                  <c:v>1.6352999999999998E-7</c:v>
                </c:pt>
                <c:pt idx="7887">
                  <c:v>1.6366E-7</c:v>
                </c:pt>
                <c:pt idx="7888">
                  <c:v>1.6394999999999998E-7</c:v>
                </c:pt>
                <c:pt idx="7889">
                  <c:v>1.6374999999999999E-7</c:v>
                </c:pt>
                <c:pt idx="7890">
                  <c:v>1.6386000000000001E-7</c:v>
                </c:pt>
                <c:pt idx="7891">
                  <c:v>1.6402999999999999E-7</c:v>
                </c:pt>
                <c:pt idx="7892">
                  <c:v>1.6433000000000002E-7</c:v>
                </c:pt>
                <c:pt idx="7893">
                  <c:v>1.6429E-7</c:v>
                </c:pt>
                <c:pt idx="7894">
                  <c:v>1.6436E-7</c:v>
                </c:pt>
                <c:pt idx="7895">
                  <c:v>1.6458999999999999E-7</c:v>
                </c:pt>
                <c:pt idx="7896">
                  <c:v>1.6467E-7</c:v>
                </c:pt>
                <c:pt idx="7897">
                  <c:v>1.6479999999999999E-7</c:v>
                </c:pt>
                <c:pt idx="7898">
                  <c:v>1.6483E-7</c:v>
                </c:pt>
                <c:pt idx="7899">
                  <c:v>1.6500000000000001E-7</c:v>
                </c:pt>
                <c:pt idx="7900">
                  <c:v>1.6512000000000001E-7</c:v>
                </c:pt>
                <c:pt idx="7901">
                  <c:v>1.6527E-7</c:v>
                </c:pt>
                <c:pt idx="7902">
                  <c:v>1.6528999999999999E-7</c:v>
                </c:pt>
                <c:pt idx="7903">
                  <c:v>1.6562E-7</c:v>
                </c:pt>
                <c:pt idx="7904">
                  <c:v>1.6555E-7</c:v>
                </c:pt>
                <c:pt idx="7905">
                  <c:v>1.6563999999999999E-7</c:v>
                </c:pt>
                <c:pt idx="7906">
                  <c:v>1.6595E-7</c:v>
                </c:pt>
                <c:pt idx="7907">
                  <c:v>1.6595E-7</c:v>
                </c:pt>
                <c:pt idx="7908">
                  <c:v>1.6611E-7</c:v>
                </c:pt>
                <c:pt idx="7909">
                  <c:v>1.6633999999999999E-7</c:v>
                </c:pt>
                <c:pt idx="7910">
                  <c:v>1.6633999999999999E-7</c:v>
                </c:pt>
                <c:pt idx="7911">
                  <c:v>1.6651E-7</c:v>
                </c:pt>
                <c:pt idx="7912">
                  <c:v>1.6656999999999999E-7</c:v>
                </c:pt>
                <c:pt idx="7913">
                  <c:v>1.6679E-7</c:v>
                </c:pt>
                <c:pt idx="7914">
                  <c:v>1.6682000000000001E-7</c:v>
                </c:pt>
                <c:pt idx="7915">
                  <c:v>1.6688E-7</c:v>
                </c:pt>
                <c:pt idx="7916">
                  <c:v>1.6705999999999999E-7</c:v>
                </c:pt>
                <c:pt idx="7917">
                  <c:v>1.6719E-7</c:v>
                </c:pt>
                <c:pt idx="7918">
                  <c:v>1.6716E-7</c:v>
                </c:pt>
                <c:pt idx="7919">
                  <c:v>1.6728999999999998E-7</c:v>
                </c:pt>
                <c:pt idx="7920">
                  <c:v>1.6738000000000001E-7</c:v>
                </c:pt>
                <c:pt idx="7921">
                  <c:v>1.6769000000000001E-7</c:v>
                </c:pt>
                <c:pt idx="7922">
                  <c:v>1.6779E-7</c:v>
                </c:pt>
                <c:pt idx="7923">
                  <c:v>1.6787000000000001E-7</c:v>
                </c:pt>
                <c:pt idx="7924">
                  <c:v>1.6805E-7</c:v>
                </c:pt>
                <c:pt idx="7925">
                  <c:v>1.6814E-7</c:v>
                </c:pt>
                <c:pt idx="7926">
                  <c:v>1.6824E-7</c:v>
                </c:pt>
                <c:pt idx="7927">
                  <c:v>1.6828E-7</c:v>
                </c:pt>
                <c:pt idx="7928">
                  <c:v>1.6842E-7</c:v>
                </c:pt>
                <c:pt idx="7929">
                  <c:v>1.6864000000000001E-7</c:v>
                </c:pt>
                <c:pt idx="7930">
                  <c:v>1.6854999999999998E-7</c:v>
                </c:pt>
                <c:pt idx="7931">
                  <c:v>1.6884E-7</c:v>
                </c:pt>
                <c:pt idx="7932">
                  <c:v>1.6878000000000001E-7</c:v>
                </c:pt>
                <c:pt idx="7933">
                  <c:v>1.6915999999999999E-7</c:v>
                </c:pt>
                <c:pt idx="7934">
                  <c:v>1.691E-7</c:v>
                </c:pt>
                <c:pt idx="7935">
                  <c:v>1.6936E-7</c:v>
                </c:pt>
                <c:pt idx="7936">
                  <c:v>1.6919000000000002E-7</c:v>
                </c:pt>
                <c:pt idx="7937">
                  <c:v>1.6934000000000001E-7</c:v>
                </c:pt>
                <c:pt idx="7938">
                  <c:v>1.6953999999999999E-7</c:v>
                </c:pt>
                <c:pt idx="7939">
                  <c:v>1.6967000000000001E-7</c:v>
                </c:pt>
                <c:pt idx="7940">
                  <c:v>1.6990000000000001E-7</c:v>
                </c:pt>
                <c:pt idx="7941">
                  <c:v>1.7009999999999999E-7</c:v>
                </c:pt>
                <c:pt idx="7942">
                  <c:v>1.7004999999999999E-7</c:v>
                </c:pt>
                <c:pt idx="7943">
                  <c:v>1.7013E-7</c:v>
                </c:pt>
                <c:pt idx="7944">
                  <c:v>1.7036E-7</c:v>
                </c:pt>
                <c:pt idx="7945">
                  <c:v>1.7041999999999999E-7</c:v>
                </c:pt>
                <c:pt idx="7946">
                  <c:v>1.7061000000000002E-7</c:v>
                </c:pt>
                <c:pt idx="7947">
                  <c:v>1.7081999999999999E-7</c:v>
                </c:pt>
                <c:pt idx="7948">
                  <c:v>1.7076999999999999E-7</c:v>
                </c:pt>
                <c:pt idx="7949">
                  <c:v>1.7095999999999999E-7</c:v>
                </c:pt>
                <c:pt idx="7950">
                  <c:v>1.7097E-7</c:v>
                </c:pt>
                <c:pt idx="7951">
                  <c:v>1.7111999999999999E-7</c:v>
                </c:pt>
                <c:pt idx="7952">
                  <c:v>1.7121000000000001E-7</c:v>
                </c:pt>
                <c:pt idx="7953">
                  <c:v>1.7132E-7</c:v>
                </c:pt>
                <c:pt idx="7954">
                  <c:v>1.7155E-7</c:v>
                </c:pt>
                <c:pt idx="7955">
                  <c:v>1.7165000000000001E-7</c:v>
                </c:pt>
                <c:pt idx="7956">
                  <c:v>1.7172999999999999E-7</c:v>
                </c:pt>
                <c:pt idx="7957">
                  <c:v>1.7205000000000001E-7</c:v>
                </c:pt>
                <c:pt idx="7958">
                  <c:v>1.7188999999999999E-7</c:v>
                </c:pt>
                <c:pt idx="7959">
                  <c:v>1.7191000000000001E-7</c:v>
                </c:pt>
                <c:pt idx="7960">
                  <c:v>1.7218E-7</c:v>
                </c:pt>
                <c:pt idx="7961">
                  <c:v>1.7237E-7</c:v>
                </c:pt>
                <c:pt idx="7962">
                  <c:v>1.7228E-7</c:v>
                </c:pt>
                <c:pt idx="7963">
                  <c:v>1.7266000000000001E-7</c:v>
                </c:pt>
                <c:pt idx="7964">
                  <c:v>1.7254999999999999E-7</c:v>
                </c:pt>
                <c:pt idx="7965">
                  <c:v>1.7267E-7</c:v>
                </c:pt>
                <c:pt idx="7966">
                  <c:v>1.7302E-7</c:v>
                </c:pt>
                <c:pt idx="7967">
                  <c:v>1.7302999999999998E-7</c:v>
                </c:pt>
                <c:pt idx="7968">
                  <c:v>1.7314999999999999E-7</c:v>
                </c:pt>
                <c:pt idx="7969">
                  <c:v>1.7317000000000001E-7</c:v>
                </c:pt>
                <c:pt idx="7970">
                  <c:v>1.7345999999999999E-7</c:v>
                </c:pt>
                <c:pt idx="7971">
                  <c:v>1.7359999999999999E-7</c:v>
                </c:pt>
                <c:pt idx="7972">
                  <c:v>1.7377E-7</c:v>
                </c:pt>
                <c:pt idx="7973">
                  <c:v>1.7393E-7</c:v>
                </c:pt>
                <c:pt idx="7974">
                  <c:v>1.7386E-7</c:v>
                </c:pt>
                <c:pt idx="7975">
                  <c:v>1.7398E-7</c:v>
                </c:pt>
                <c:pt idx="7976">
                  <c:v>1.7421E-7</c:v>
                </c:pt>
                <c:pt idx="7977">
                  <c:v>1.7436000000000001E-7</c:v>
                </c:pt>
                <c:pt idx="7978">
                  <c:v>1.7431E-7</c:v>
                </c:pt>
                <c:pt idx="7979">
                  <c:v>1.7432000000000002E-7</c:v>
                </c:pt>
                <c:pt idx="7980">
                  <c:v>1.7463E-7</c:v>
                </c:pt>
                <c:pt idx="7981">
                  <c:v>1.7475E-7</c:v>
                </c:pt>
                <c:pt idx="7982">
                  <c:v>1.7485000000000001E-7</c:v>
                </c:pt>
                <c:pt idx="7983">
                  <c:v>1.7494999999999999E-7</c:v>
                </c:pt>
                <c:pt idx="7984">
                  <c:v>1.7494E-7</c:v>
                </c:pt>
                <c:pt idx="7985">
                  <c:v>1.7524E-7</c:v>
                </c:pt>
                <c:pt idx="7986">
                  <c:v>1.751E-7</c:v>
                </c:pt>
                <c:pt idx="7987">
                  <c:v>1.7553000000000001E-7</c:v>
                </c:pt>
                <c:pt idx="7988">
                  <c:v>1.755E-7</c:v>
                </c:pt>
                <c:pt idx="7989">
                  <c:v>1.7561E-7</c:v>
                </c:pt>
                <c:pt idx="7990">
                  <c:v>1.7585999999999999E-7</c:v>
                </c:pt>
                <c:pt idx="7991">
                  <c:v>1.7587E-7</c:v>
                </c:pt>
                <c:pt idx="7992">
                  <c:v>1.7595000000000001E-7</c:v>
                </c:pt>
                <c:pt idx="7993">
                  <c:v>1.7625000000000001E-7</c:v>
                </c:pt>
                <c:pt idx="7994">
                  <c:v>1.7646999999999999E-7</c:v>
                </c:pt>
                <c:pt idx="7995">
                  <c:v>1.7617E-7</c:v>
                </c:pt>
                <c:pt idx="7996">
                  <c:v>1.7655E-7</c:v>
                </c:pt>
                <c:pt idx="7997">
                  <c:v>1.7659E-7</c:v>
                </c:pt>
                <c:pt idx="7998">
                  <c:v>1.7685E-7</c:v>
                </c:pt>
                <c:pt idx="7999">
                  <c:v>1.7704999999999999E-7</c:v>
                </c:pt>
                <c:pt idx="8000">
                  <c:v>1.7700999999999999E-7</c:v>
                </c:pt>
                <c:pt idx="8001">
                  <c:v>1.7700000000000001E-7</c:v>
                </c:pt>
                <c:pt idx="8002">
                  <c:v>1.7728999999999999E-7</c:v>
                </c:pt>
                <c:pt idx="8003">
                  <c:v>1.7742999999999999E-7</c:v>
                </c:pt>
                <c:pt idx="8004">
                  <c:v>1.7744000000000001E-7</c:v>
                </c:pt>
                <c:pt idx="8005">
                  <c:v>1.7748E-7</c:v>
                </c:pt>
                <c:pt idx="8006">
                  <c:v>1.779E-7</c:v>
                </c:pt>
                <c:pt idx="8007">
                  <c:v>1.7784999999999999E-7</c:v>
                </c:pt>
                <c:pt idx="8008">
                  <c:v>1.7786000000000001E-7</c:v>
                </c:pt>
                <c:pt idx="8009">
                  <c:v>1.7799999999999998E-7</c:v>
                </c:pt>
                <c:pt idx="8010">
                  <c:v>1.7811E-7</c:v>
                </c:pt>
                <c:pt idx="8011">
                  <c:v>1.7830999999999999E-7</c:v>
                </c:pt>
                <c:pt idx="8012">
                  <c:v>1.7835000000000001E-7</c:v>
                </c:pt>
                <c:pt idx="8013">
                  <c:v>1.7854999999999999E-7</c:v>
                </c:pt>
                <c:pt idx="8014">
                  <c:v>1.7856000000000001E-7</c:v>
                </c:pt>
                <c:pt idx="8015">
                  <c:v>1.7864000000000002E-7</c:v>
                </c:pt>
                <c:pt idx="8016">
                  <c:v>1.7893E-7</c:v>
                </c:pt>
                <c:pt idx="8017">
                  <c:v>1.7912999999999999E-7</c:v>
                </c:pt>
                <c:pt idx="8018">
                  <c:v>1.7921E-7</c:v>
                </c:pt>
                <c:pt idx="8019">
                  <c:v>1.7937E-7</c:v>
                </c:pt>
                <c:pt idx="8020">
                  <c:v>1.7947E-7</c:v>
                </c:pt>
                <c:pt idx="8021">
                  <c:v>1.7942E-7</c:v>
                </c:pt>
                <c:pt idx="8022">
                  <c:v>1.7947E-7</c:v>
                </c:pt>
                <c:pt idx="8023">
                  <c:v>1.7991E-7</c:v>
                </c:pt>
                <c:pt idx="8024">
                  <c:v>1.7993E-7</c:v>
                </c:pt>
                <c:pt idx="8025">
                  <c:v>1.8E-7</c:v>
                </c:pt>
                <c:pt idx="8026">
                  <c:v>1.8010999999999999E-7</c:v>
                </c:pt>
                <c:pt idx="8027">
                  <c:v>1.8020000000000001E-7</c:v>
                </c:pt>
                <c:pt idx="8028">
                  <c:v>1.8054E-7</c:v>
                </c:pt>
                <c:pt idx="8029">
                  <c:v>1.8043999999999999E-7</c:v>
                </c:pt>
                <c:pt idx="8030">
                  <c:v>1.8063E-7</c:v>
                </c:pt>
                <c:pt idx="8031">
                  <c:v>1.8090000000000001E-7</c:v>
                </c:pt>
                <c:pt idx="8032">
                  <c:v>1.8104000000000001E-7</c:v>
                </c:pt>
                <c:pt idx="8033">
                  <c:v>1.8101E-7</c:v>
                </c:pt>
                <c:pt idx="8034">
                  <c:v>1.8103E-7</c:v>
                </c:pt>
                <c:pt idx="8035">
                  <c:v>1.8109000000000002E-7</c:v>
                </c:pt>
                <c:pt idx="8036">
                  <c:v>1.8140999999999998E-7</c:v>
                </c:pt>
                <c:pt idx="8037">
                  <c:v>1.8124E-7</c:v>
                </c:pt>
                <c:pt idx="8038">
                  <c:v>1.8173E-7</c:v>
                </c:pt>
                <c:pt idx="8039">
                  <c:v>1.8169999999999999E-7</c:v>
                </c:pt>
                <c:pt idx="8040">
                  <c:v>1.8187E-7</c:v>
                </c:pt>
                <c:pt idx="8041">
                  <c:v>1.8197000000000001E-7</c:v>
                </c:pt>
                <c:pt idx="8042">
                  <c:v>1.8186000000000002E-7</c:v>
                </c:pt>
                <c:pt idx="8043">
                  <c:v>1.8224999999999998E-7</c:v>
                </c:pt>
                <c:pt idx="8044">
                  <c:v>1.8236E-7</c:v>
                </c:pt>
                <c:pt idx="8045">
                  <c:v>1.8232999999999999E-7</c:v>
                </c:pt>
                <c:pt idx="8046">
                  <c:v>1.8247000000000002E-7</c:v>
                </c:pt>
                <c:pt idx="8047">
                  <c:v>1.8278999999999998E-7</c:v>
                </c:pt>
                <c:pt idx="8048">
                  <c:v>1.8274999999999999E-7</c:v>
                </c:pt>
                <c:pt idx="8049">
                  <c:v>1.8282000000000002E-7</c:v>
                </c:pt>
                <c:pt idx="8050">
                  <c:v>1.8293000000000001E-7</c:v>
                </c:pt>
                <c:pt idx="8051">
                  <c:v>1.8302999999999999E-7</c:v>
                </c:pt>
                <c:pt idx="8052">
                  <c:v>1.8343E-7</c:v>
                </c:pt>
                <c:pt idx="8053">
                  <c:v>1.8370000000000001E-7</c:v>
                </c:pt>
                <c:pt idx="8054">
                  <c:v>1.8364E-7</c:v>
                </c:pt>
                <c:pt idx="8055">
                  <c:v>1.8369E-7</c:v>
                </c:pt>
                <c:pt idx="8056">
                  <c:v>1.8367999999999999E-7</c:v>
                </c:pt>
                <c:pt idx="8057">
                  <c:v>1.8413E-7</c:v>
                </c:pt>
                <c:pt idx="8058">
                  <c:v>1.8416E-7</c:v>
                </c:pt>
                <c:pt idx="8059">
                  <c:v>1.8408000000000002E-7</c:v>
                </c:pt>
                <c:pt idx="8060">
                  <c:v>1.8439E-7</c:v>
                </c:pt>
                <c:pt idx="8061">
                  <c:v>1.8439E-7</c:v>
                </c:pt>
                <c:pt idx="8062">
                  <c:v>1.8408000000000002E-7</c:v>
                </c:pt>
                <c:pt idx="8063">
                  <c:v>1.8468000000000001E-7</c:v>
                </c:pt>
                <c:pt idx="8064">
                  <c:v>1.8486E-7</c:v>
                </c:pt>
                <c:pt idx="8065">
                  <c:v>1.8456999999999999E-7</c:v>
                </c:pt>
                <c:pt idx="8066">
                  <c:v>1.8505999999999999E-7</c:v>
                </c:pt>
                <c:pt idx="8067">
                  <c:v>1.8505999999999999E-7</c:v>
                </c:pt>
                <c:pt idx="8068">
                  <c:v>1.8500999999999999E-7</c:v>
                </c:pt>
                <c:pt idx="8069">
                  <c:v>1.8561000000000001E-7</c:v>
                </c:pt>
                <c:pt idx="8070">
                  <c:v>1.8552999999999999E-7</c:v>
                </c:pt>
                <c:pt idx="8071">
                  <c:v>1.8546999999999998E-7</c:v>
                </c:pt>
                <c:pt idx="8072">
                  <c:v>1.8582000000000001E-7</c:v>
                </c:pt>
                <c:pt idx="8073">
                  <c:v>1.8563E-7</c:v>
                </c:pt>
                <c:pt idx="8074">
                  <c:v>1.8603999999999999E-7</c:v>
                </c:pt>
                <c:pt idx="8075">
                  <c:v>1.8622000000000001E-7</c:v>
                </c:pt>
                <c:pt idx="8076">
                  <c:v>1.8624000000000001E-7</c:v>
                </c:pt>
                <c:pt idx="8077">
                  <c:v>1.8641000000000001E-7</c:v>
                </c:pt>
                <c:pt idx="8078">
                  <c:v>1.8642E-7</c:v>
                </c:pt>
                <c:pt idx="8079">
                  <c:v>1.8677E-7</c:v>
                </c:pt>
                <c:pt idx="8080">
                  <c:v>1.867E-7</c:v>
                </c:pt>
                <c:pt idx="8081">
                  <c:v>1.8680000000000001E-7</c:v>
                </c:pt>
                <c:pt idx="8082">
                  <c:v>1.8685999999999999E-7</c:v>
                </c:pt>
                <c:pt idx="8083">
                  <c:v>1.8733999999999998E-7</c:v>
                </c:pt>
                <c:pt idx="8084">
                  <c:v>1.8747E-7</c:v>
                </c:pt>
                <c:pt idx="8085">
                  <c:v>1.8745999999999999E-7</c:v>
                </c:pt>
                <c:pt idx="8086">
                  <c:v>1.8778E-7</c:v>
                </c:pt>
                <c:pt idx="8087">
                  <c:v>1.8684999999999998E-7</c:v>
                </c:pt>
                <c:pt idx="8088">
                  <c:v>1.8722999999999999E-7</c:v>
                </c:pt>
                <c:pt idx="8089">
                  <c:v>1.8773999999999999E-7</c:v>
                </c:pt>
                <c:pt idx="8090">
                  <c:v>1.878E-7</c:v>
                </c:pt>
                <c:pt idx="8091">
                  <c:v>1.8804999999999999E-7</c:v>
                </c:pt>
                <c:pt idx="8092">
                  <c:v>1.8825999999999999E-7</c:v>
                </c:pt>
                <c:pt idx="8093">
                  <c:v>1.8782E-7</c:v>
                </c:pt>
                <c:pt idx="8094">
                  <c:v>1.8832000000000001E-7</c:v>
                </c:pt>
                <c:pt idx="8095">
                  <c:v>1.8797000000000001E-7</c:v>
                </c:pt>
                <c:pt idx="8096">
                  <c:v>1.8876E-7</c:v>
                </c:pt>
                <c:pt idx="8097">
                  <c:v>1.888E-7</c:v>
                </c:pt>
                <c:pt idx="8098">
                  <c:v>1.8875000000000002E-7</c:v>
                </c:pt>
                <c:pt idx="8099">
                  <c:v>1.8886000000000001E-7</c:v>
                </c:pt>
                <c:pt idx="8100">
                  <c:v>1.8911E-7</c:v>
                </c:pt>
                <c:pt idx="8101">
                  <c:v>1.8956000000000001E-7</c:v>
                </c:pt>
                <c:pt idx="8102">
                  <c:v>1.8866E-7</c:v>
                </c:pt>
                <c:pt idx="8103">
                  <c:v>1.8979999999999999E-7</c:v>
                </c:pt>
                <c:pt idx="8104">
                  <c:v>1.8953E-7</c:v>
                </c:pt>
                <c:pt idx="8105">
                  <c:v>1.8989000000000001E-7</c:v>
                </c:pt>
                <c:pt idx="8106">
                  <c:v>1.8995E-7</c:v>
                </c:pt>
                <c:pt idx="8107">
                  <c:v>1.8997E-7</c:v>
                </c:pt>
                <c:pt idx="8108">
                  <c:v>1.8994000000000002E-7</c:v>
                </c:pt>
                <c:pt idx="8109">
                  <c:v>1.9007000000000001E-7</c:v>
                </c:pt>
                <c:pt idx="8110">
                  <c:v>1.9044E-7</c:v>
                </c:pt>
                <c:pt idx="8111">
                  <c:v>1.9017000000000001E-7</c:v>
                </c:pt>
                <c:pt idx="8112">
                  <c:v>1.9025E-7</c:v>
                </c:pt>
                <c:pt idx="8113">
                  <c:v>1.9096000000000001E-7</c:v>
                </c:pt>
                <c:pt idx="8114">
                  <c:v>1.9036000000000002E-7</c:v>
                </c:pt>
                <c:pt idx="8115">
                  <c:v>1.9091999999999999E-7</c:v>
                </c:pt>
                <c:pt idx="8116">
                  <c:v>1.9091999999999999E-7</c:v>
                </c:pt>
                <c:pt idx="8117">
                  <c:v>1.9082000000000001E-7</c:v>
                </c:pt>
                <c:pt idx="8118">
                  <c:v>1.9118E-7</c:v>
                </c:pt>
                <c:pt idx="8119">
                  <c:v>1.9165E-7</c:v>
                </c:pt>
                <c:pt idx="8120">
                  <c:v>1.9161000000000001E-7</c:v>
                </c:pt>
                <c:pt idx="8121">
                  <c:v>1.9167E-7</c:v>
                </c:pt>
                <c:pt idx="8122">
                  <c:v>1.9191E-7</c:v>
                </c:pt>
                <c:pt idx="8123">
                  <c:v>1.9216000000000002E-7</c:v>
                </c:pt>
                <c:pt idx="8124">
                  <c:v>1.9180000000000001E-7</c:v>
                </c:pt>
                <c:pt idx="8125">
                  <c:v>1.9228999999999998E-7</c:v>
                </c:pt>
                <c:pt idx="8126">
                  <c:v>1.9235E-7</c:v>
                </c:pt>
                <c:pt idx="8127">
                  <c:v>1.9210999999999999E-7</c:v>
                </c:pt>
                <c:pt idx="8128">
                  <c:v>1.9254999999999999E-7</c:v>
                </c:pt>
                <c:pt idx="8129">
                  <c:v>1.9268E-7</c:v>
                </c:pt>
                <c:pt idx="8130">
                  <c:v>1.9299000000000001E-7</c:v>
                </c:pt>
                <c:pt idx="8131">
                  <c:v>1.9264000000000001E-7</c:v>
                </c:pt>
                <c:pt idx="8132">
                  <c:v>1.9312E-7</c:v>
                </c:pt>
                <c:pt idx="8133">
                  <c:v>1.9299000000000001E-7</c:v>
                </c:pt>
                <c:pt idx="8134">
                  <c:v>1.9315000000000001E-7</c:v>
                </c:pt>
                <c:pt idx="8135">
                  <c:v>1.9331999999999999E-7</c:v>
                </c:pt>
                <c:pt idx="8136">
                  <c:v>1.9348999999999999E-7</c:v>
                </c:pt>
                <c:pt idx="8137">
                  <c:v>1.9369999999999999E-7</c:v>
                </c:pt>
                <c:pt idx="8138">
                  <c:v>1.9361999999999998E-7</c:v>
                </c:pt>
                <c:pt idx="8139">
                  <c:v>1.9375E-7</c:v>
                </c:pt>
                <c:pt idx="8140">
                  <c:v>1.9396999999999998E-7</c:v>
                </c:pt>
                <c:pt idx="8141">
                  <c:v>1.9438E-7</c:v>
                </c:pt>
                <c:pt idx="8142">
                  <c:v>1.9425000000000001E-7</c:v>
                </c:pt>
                <c:pt idx="8143">
                  <c:v>1.9488999999999999E-7</c:v>
                </c:pt>
                <c:pt idx="8144">
                  <c:v>1.9424E-7</c:v>
                </c:pt>
                <c:pt idx="8145">
                  <c:v>1.9485999999999999E-7</c:v>
                </c:pt>
                <c:pt idx="8146">
                  <c:v>1.9494E-7</c:v>
                </c:pt>
                <c:pt idx="8147">
                  <c:v>1.9506E-7</c:v>
                </c:pt>
                <c:pt idx="8148">
                  <c:v>1.9501E-7</c:v>
                </c:pt>
                <c:pt idx="8149">
                  <c:v>1.9508E-7</c:v>
                </c:pt>
                <c:pt idx="8150">
                  <c:v>1.9526000000000002E-7</c:v>
                </c:pt>
                <c:pt idx="8151">
                  <c:v>1.9551000000000001E-7</c:v>
                </c:pt>
                <c:pt idx="8152">
                  <c:v>1.9534E-7</c:v>
                </c:pt>
                <c:pt idx="8153">
                  <c:v>1.9562E-7</c:v>
                </c:pt>
                <c:pt idx="8154">
                  <c:v>1.9602E-7</c:v>
                </c:pt>
                <c:pt idx="8155">
                  <c:v>1.9578E-7</c:v>
                </c:pt>
                <c:pt idx="8156">
                  <c:v>1.9645000000000002E-7</c:v>
                </c:pt>
                <c:pt idx="8157">
                  <c:v>1.9646E-7</c:v>
                </c:pt>
                <c:pt idx="8158">
                  <c:v>1.9634000000000002E-7</c:v>
                </c:pt>
                <c:pt idx="8159">
                  <c:v>1.9659000000000002E-7</c:v>
                </c:pt>
                <c:pt idx="8160">
                  <c:v>1.9662E-7</c:v>
                </c:pt>
                <c:pt idx="8161">
                  <c:v>1.9667E-7</c:v>
                </c:pt>
                <c:pt idx="8162">
                  <c:v>1.9672999999999999E-7</c:v>
                </c:pt>
                <c:pt idx="8163">
                  <c:v>1.9688000000000003E-7</c:v>
                </c:pt>
                <c:pt idx="8164">
                  <c:v>1.9688000000000003E-7</c:v>
                </c:pt>
                <c:pt idx="8165">
                  <c:v>1.9702E-7</c:v>
                </c:pt>
                <c:pt idx="8166">
                  <c:v>1.9727999999999998E-7</c:v>
                </c:pt>
                <c:pt idx="8167">
                  <c:v>1.9748000000000002E-7</c:v>
                </c:pt>
                <c:pt idx="8168">
                  <c:v>1.9773999999999997E-7</c:v>
                </c:pt>
                <c:pt idx="8169">
                  <c:v>1.9789999999999999E-7</c:v>
                </c:pt>
                <c:pt idx="8170">
                  <c:v>1.9769000000000002E-7</c:v>
                </c:pt>
                <c:pt idx="8171">
                  <c:v>1.9789000000000001E-7</c:v>
                </c:pt>
                <c:pt idx="8172">
                  <c:v>1.9813000000000001E-7</c:v>
                </c:pt>
                <c:pt idx="8173">
                  <c:v>1.9830999999999998E-7</c:v>
                </c:pt>
                <c:pt idx="8174">
                  <c:v>1.9834000000000001E-7</c:v>
                </c:pt>
                <c:pt idx="8175">
                  <c:v>1.9853000000000002E-7</c:v>
                </c:pt>
                <c:pt idx="8176">
                  <c:v>1.9859999999999999E-7</c:v>
                </c:pt>
                <c:pt idx="8177">
                  <c:v>1.9865999999999998E-7</c:v>
                </c:pt>
                <c:pt idx="8178">
                  <c:v>1.9886000000000002E-7</c:v>
                </c:pt>
                <c:pt idx="8179">
                  <c:v>1.9908000000000001E-7</c:v>
                </c:pt>
                <c:pt idx="8180">
                  <c:v>1.9934000000000001E-7</c:v>
                </c:pt>
                <c:pt idx="8181">
                  <c:v>1.9943999999999999E-7</c:v>
                </c:pt>
                <c:pt idx="8182">
                  <c:v>1.9916000000000002E-7</c:v>
                </c:pt>
                <c:pt idx="8183">
                  <c:v>1.9962000000000001E-7</c:v>
                </c:pt>
                <c:pt idx="8184">
                  <c:v>1.9968999999999998E-7</c:v>
                </c:pt>
                <c:pt idx="8185">
                  <c:v>1.9994999999999999E-7</c:v>
                </c:pt>
                <c:pt idx="8186">
                  <c:v>1.9978999999999999E-7</c:v>
                </c:pt>
                <c:pt idx="8187">
                  <c:v>1.9995999999999997E-7</c:v>
                </c:pt>
                <c:pt idx="8188">
                  <c:v>2.0014999999999998E-7</c:v>
                </c:pt>
                <c:pt idx="8189">
                  <c:v>2.0027000000000001E-7</c:v>
                </c:pt>
                <c:pt idx="8190">
                  <c:v>2.0026000000000002E-7</c:v>
                </c:pt>
                <c:pt idx="8191">
                  <c:v>2.0051000000000001E-7</c:v>
                </c:pt>
                <c:pt idx="8192">
                  <c:v>2.0060999999999997E-7</c:v>
                </c:pt>
                <c:pt idx="8193">
                  <c:v>2.0087E-7</c:v>
                </c:pt>
                <c:pt idx="8194">
                  <c:v>2.0087999999999998E-7</c:v>
                </c:pt>
                <c:pt idx="8195">
                  <c:v>2.0103999999999998E-7</c:v>
                </c:pt>
                <c:pt idx="8196">
                  <c:v>2.0114999999999997E-7</c:v>
                </c:pt>
                <c:pt idx="8197">
                  <c:v>2.0122999999999998E-7</c:v>
                </c:pt>
                <c:pt idx="8198">
                  <c:v>2.0176999999999999E-7</c:v>
                </c:pt>
                <c:pt idx="8199">
                  <c:v>2.0140000000000002E-7</c:v>
                </c:pt>
                <c:pt idx="8200">
                  <c:v>2.0160000000000001E-7</c:v>
                </c:pt>
                <c:pt idx="8201">
                  <c:v>2.0190999999999999E-7</c:v>
                </c:pt>
                <c:pt idx="8202">
                  <c:v>2.0178000000000002E-7</c:v>
                </c:pt>
                <c:pt idx="8203">
                  <c:v>2.0195999999999999E-7</c:v>
                </c:pt>
                <c:pt idx="8204">
                  <c:v>2.0234E-7</c:v>
                </c:pt>
                <c:pt idx="8205">
                  <c:v>2.0235999999999999E-7</c:v>
                </c:pt>
                <c:pt idx="8206">
                  <c:v>2.0239E-7</c:v>
                </c:pt>
                <c:pt idx="8207">
                  <c:v>2.0257999999999998E-7</c:v>
                </c:pt>
                <c:pt idx="8208">
                  <c:v>2.0259000000000002E-7</c:v>
                </c:pt>
                <c:pt idx="8209">
                  <c:v>2.0303000000000001E-7</c:v>
                </c:pt>
                <c:pt idx="8210">
                  <c:v>2.0308000000000002E-7</c:v>
                </c:pt>
                <c:pt idx="8211">
                  <c:v>2.0316000000000003E-7</c:v>
                </c:pt>
                <c:pt idx="8212">
                  <c:v>2.0325999999999998E-7</c:v>
                </c:pt>
                <c:pt idx="8213">
                  <c:v>2.033E-7</c:v>
                </c:pt>
                <c:pt idx="8214">
                  <c:v>2.0347000000000001E-7</c:v>
                </c:pt>
                <c:pt idx="8215">
                  <c:v>2.0354000000000001E-7</c:v>
                </c:pt>
                <c:pt idx="8216">
                  <c:v>2.0370000000000003E-7</c:v>
                </c:pt>
                <c:pt idx="8217">
                  <c:v>2.0385999999999997E-7</c:v>
                </c:pt>
                <c:pt idx="8218">
                  <c:v>2.0388E-7</c:v>
                </c:pt>
                <c:pt idx="8219">
                  <c:v>2.0397000000000002E-7</c:v>
                </c:pt>
                <c:pt idx="8220">
                  <c:v>2.0408000000000001E-7</c:v>
                </c:pt>
                <c:pt idx="8221">
                  <c:v>2.0438999999999999E-7</c:v>
                </c:pt>
                <c:pt idx="8222">
                  <c:v>2.0442E-7</c:v>
                </c:pt>
                <c:pt idx="8223">
                  <c:v>2.0460000000000002E-7</c:v>
                </c:pt>
                <c:pt idx="8224">
                  <c:v>2.0484000000000003E-7</c:v>
                </c:pt>
                <c:pt idx="8225">
                  <c:v>2.0462000000000002E-7</c:v>
                </c:pt>
                <c:pt idx="8226">
                  <c:v>2.0506000000000001E-7</c:v>
                </c:pt>
                <c:pt idx="8227">
                  <c:v>2.0503999999999999E-7</c:v>
                </c:pt>
                <c:pt idx="8228">
                  <c:v>2.0523999999999998E-7</c:v>
                </c:pt>
                <c:pt idx="8229">
                  <c:v>2.0531E-7</c:v>
                </c:pt>
                <c:pt idx="8230">
                  <c:v>2.0536999999999999E-7</c:v>
                </c:pt>
                <c:pt idx="8231">
                  <c:v>2.0556E-7</c:v>
                </c:pt>
                <c:pt idx="8232">
                  <c:v>2.0568E-7</c:v>
                </c:pt>
                <c:pt idx="8233">
                  <c:v>2.0584000000000002E-7</c:v>
                </c:pt>
                <c:pt idx="8234">
                  <c:v>2.0607999999999998E-7</c:v>
                </c:pt>
                <c:pt idx="8235">
                  <c:v>2.0619000000000002E-7</c:v>
                </c:pt>
                <c:pt idx="8236">
                  <c:v>2.0627000000000003E-7</c:v>
                </c:pt>
                <c:pt idx="8237">
                  <c:v>2.0625000000000001E-7</c:v>
                </c:pt>
                <c:pt idx="8238">
                  <c:v>2.0655999999999999E-7</c:v>
                </c:pt>
                <c:pt idx="8239">
                  <c:v>2.0638000000000003E-7</c:v>
                </c:pt>
                <c:pt idx="8240">
                  <c:v>2.0665000000000001E-7</c:v>
                </c:pt>
                <c:pt idx="8241">
                  <c:v>2.0694E-7</c:v>
                </c:pt>
                <c:pt idx="8242">
                  <c:v>2.0709000000000001E-7</c:v>
                </c:pt>
                <c:pt idx="8243">
                  <c:v>2.0701E-7</c:v>
                </c:pt>
                <c:pt idx="8244">
                  <c:v>2.0731999999999998E-7</c:v>
                </c:pt>
                <c:pt idx="8245">
                  <c:v>2.0734E-7</c:v>
                </c:pt>
                <c:pt idx="8246">
                  <c:v>2.0741999999999999E-7</c:v>
                </c:pt>
                <c:pt idx="8247">
                  <c:v>2.0757000000000002E-7</c:v>
                </c:pt>
                <c:pt idx="8248">
                  <c:v>2.0753999999999999E-7</c:v>
                </c:pt>
                <c:pt idx="8249">
                  <c:v>2.0785999999999998E-7</c:v>
                </c:pt>
                <c:pt idx="8250">
                  <c:v>2.079E-7</c:v>
                </c:pt>
                <c:pt idx="8251">
                  <c:v>2.0807000000000001E-7</c:v>
                </c:pt>
                <c:pt idx="8252">
                  <c:v>2.0844000000000001E-7</c:v>
                </c:pt>
                <c:pt idx="8253">
                  <c:v>2.0832E-7</c:v>
                </c:pt>
                <c:pt idx="8254">
                  <c:v>2.0833000000000001E-7</c:v>
                </c:pt>
                <c:pt idx="8255">
                  <c:v>2.0867E-7</c:v>
                </c:pt>
                <c:pt idx="8256">
                  <c:v>2.0868000000000001E-7</c:v>
                </c:pt>
                <c:pt idx="8257">
                  <c:v>2.0885999999999998E-7</c:v>
                </c:pt>
                <c:pt idx="8258">
                  <c:v>2.0890000000000002E-7</c:v>
                </c:pt>
                <c:pt idx="8259">
                  <c:v>2.0901000000000002E-7</c:v>
                </c:pt>
                <c:pt idx="8260">
                  <c:v>2.0928000000000001E-7</c:v>
                </c:pt>
                <c:pt idx="8261">
                  <c:v>2.0932E-7</c:v>
                </c:pt>
                <c:pt idx="8262">
                  <c:v>2.0933999999999999E-7</c:v>
                </c:pt>
                <c:pt idx="8263">
                  <c:v>2.0933999999999999E-7</c:v>
                </c:pt>
                <c:pt idx="8264">
                  <c:v>2.0972E-7</c:v>
                </c:pt>
                <c:pt idx="8265">
                  <c:v>2.0977999999999999E-7</c:v>
                </c:pt>
                <c:pt idx="8266">
                  <c:v>2.1015000000000001E-7</c:v>
                </c:pt>
                <c:pt idx="8267">
                  <c:v>2.1010999999999999E-7</c:v>
                </c:pt>
                <c:pt idx="8268">
                  <c:v>2.1031999999999999E-7</c:v>
                </c:pt>
                <c:pt idx="8269">
                  <c:v>2.1029999999999997E-7</c:v>
                </c:pt>
                <c:pt idx="8270">
                  <c:v>2.1047999999999999E-7</c:v>
                </c:pt>
                <c:pt idx="8271">
                  <c:v>2.1063000000000003E-7</c:v>
                </c:pt>
                <c:pt idx="8272">
                  <c:v>2.1064000000000001E-7</c:v>
                </c:pt>
                <c:pt idx="8273">
                  <c:v>2.1080000000000001E-7</c:v>
                </c:pt>
                <c:pt idx="8274">
                  <c:v>2.1086E-7</c:v>
                </c:pt>
                <c:pt idx="8275">
                  <c:v>2.1093000000000002E-7</c:v>
                </c:pt>
                <c:pt idx="8276">
                  <c:v>2.1126999999999999E-7</c:v>
                </c:pt>
                <c:pt idx="8277">
                  <c:v>2.1126E-7</c:v>
                </c:pt>
                <c:pt idx="8278">
                  <c:v>2.1154E-7</c:v>
                </c:pt>
                <c:pt idx="8279">
                  <c:v>2.1136999999999999E-7</c:v>
                </c:pt>
                <c:pt idx="8280">
                  <c:v>2.1172000000000002E-7</c:v>
                </c:pt>
                <c:pt idx="8281">
                  <c:v>2.1175999999999999E-7</c:v>
                </c:pt>
                <c:pt idx="8282">
                  <c:v>2.118E-7</c:v>
                </c:pt>
                <c:pt idx="8283">
                  <c:v>2.1194E-7</c:v>
                </c:pt>
                <c:pt idx="8284">
                  <c:v>2.1219E-7</c:v>
                </c:pt>
                <c:pt idx="8285">
                  <c:v>2.1233E-7</c:v>
                </c:pt>
                <c:pt idx="8286">
                  <c:v>2.1245999999999998E-7</c:v>
                </c:pt>
                <c:pt idx="8287">
                  <c:v>2.1254E-7</c:v>
                </c:pt>
                <c:pt idx="8288">
                  <c:v>2.1269999999999999E-7</c:v>
                </c:pt>
                <c:pt idx="8289">
                  <c:v>2.1289E-7</c:v>
                </c:pt>
                <c:pt idx="8290">
                  <c:v>2.1297000000000001E-7</c:v>
                </c:pt>
                <c:pt idx="8291">
                  <c:v>2.1297999999999999E-7</c:v>
                </c:pt>
                <c:pt idx="8292">
                  <c:v>2.1317E-7</c:v>
                </c:pt>
                <c:pt idx="8293">
                  <c:v>2.1317E-7</c:v>
                </c:pt>
                <c:pt idx="8294">
                  <c:v>2.1350000000000003E-7</c:v>
                </c:pt>
                <c:pt idx="8295">
                  <c:v>2.1348999999999999E-7</c:v>
                </c:pt>
                <c:pt idx="8296">
                  <c:v>2.1358000000000001E-7</c:v>
                </c:pt>
                <c:pt idx="8297">
                  <c:v>2.1367000000000001E-7</c:v>
                </c:pt>
                <c:pt idx="8298">
                  <c:v>2.1408999999999998E-7</c:v>
                </c:pt>
                <c:pt idx="8299">
                  <c:v>2.1391000000000001E-7</c:v>
                </c:pt>
                <c:pt idx="8300">
                  <c:v>2.1418999999999999E-7</c:v>
                </c:pt>
                <c:pt idx="8301">
                  <c:v>2.1432999999999999E-7</c:v>
                </c:pt>
                <c:pt idx="8302">
                  <c:v>2.1435000000000001E-7</c:v>
                </c:pt>
                <c:pt idx="8303">
                  <c:v>2.1440000000000001E-7</c:v>
                </c:pt>
                <c:pt idx="8304">
                  <c:v>2.1456000000000001E-7</c:v>
                </c:pt>
                <c:pt idx="8305">
                  <c:v>2.1476E-7</c:v>
                </c:pt>
                <c:pt idx="8306">
                  <c:v>2.1480000000000002E-7</c:v>
                </c:pt>
                <c:pt idx="8307">
                  <c:v>2.1496000000000001E-7</c:v>
                </c:pt>
                <c:pt idx="8308">
                  <c:v>2.1521999999999999E-7</c:v>
                </c:pt>
                <c:pt idx="8309">
                  <c:v>2.1511999999999998E-7</c:v>
                </c:pt>
                <c:pt idx="8310">
                  <c:v>2.153E-7</c:v>
                </c:pt>
                <c:pt idx="8311">
                  <c:v>2.1535000000000001E-7</c:v>
                </c:pt>
                <c:pt idx="8312">
                  <c:v>2.156E-7</c:v>
                </c:pt>
                <c:pt idx="8313">
                  <c:v>2.1575000000000001E-7</c:v>
                </c:pt>
                <c:pt idx="8314">
                  <c:v>2.1586E-7</c:v>
                </c:pt>
                <c:pt idx="8315">
                  <c:v>2.1603999999999999E-7</c:v>
                </c:pt>
                <c:pt idx="8316">
                  <c:v>2.1610999999999999E-7</c:v>
                </c:pt>
                <c:pt idx="8317">
                  <c:v>2.1618000000000002E-7</c:v>
                </c:pt>
                <c:pt idx="8318">
                  <c:v>2.1641999999999998E-7</c:v>
                </c:pt>
                <c:pt idx="8319">
                  <c:v>2.1640999999999999E-7</c:v>
                </c:pt>
                <c:pt idx="8320">
                  <c:v>2.1670999999999999E-7</c:v>
                </c:pt>
                <c:pt idx="8321">
                  <c:v>2.1667000000000002E-7</c:v>
                </c:pt>
                <c:pt idx="8322">
                  <c:v>2.1675000000000001E-7</c:v>
                </c:pt>
                <c:pt idx="8323">
                  <c:v>2.1694000000000001E-7</c:v>
                </c:pt>
                <c:pt idx="8324">
                  <c:v>2.1708000000000001E-7</c:v>
                </c:pt>
                <c:pt idx="8325">
                  <c:v>2.1714999999999998E-7</c:v>
                </c:pt>
                <c:pt idx="8326">
                  <c:v>2.1714999999999998E-7</c:v>
                </c:pt>
                <c:pt idx="8327">
                  <c:v>2.1740999999999999E-7</c:v>
                </c:pt>
                <c:pt idx="8328">
                  <c:v>2.1756000000000002E-7</c:v>
                </c:pt>
                <c:pt idx="8329">
                  <c:v>2.1776000000000001E-7</c:v>
                </c:pt>
                <c:pt idx="8330">
                  <c:v>2.1800000000000002E-7</c:v>
                </c:pt>
                <c:pt idx="8331">
                  <c:v>2.1782E-7</c:v>
                </c:pt>
                <c:pt idx="8332">
                  <c:v>2.1803999999999999E-7</c:v>
                </c:pt>
                <c:pt idx="8333">
                  <c:v>2.1821000000000002E-7</c:v>
                </c:pt>
                <c:pt idx="8334">
                  <c:v>2.1814999999999998E-7</c:v>
                </c:pt>
                <c:pt idx="8335">
                  <c:v>2.1841000000000001E-7</c:v>
                </c:pt>
                <c:pt idx="8336">
                  <c:v>2.1840000000000002E-7</c:v>
                </c:pt>
                <c:pt idx="8337">
                  <c:v>2.1871999999999999E-7</c:v>
                </c:pt>
                <c:pt idx="8338">
                  <c:v>2.1868E-7</c:v>
                </c:pt>
                <c:pt idx="8339">
                  <c:v>2.1871999999999999E-7</c:v>
                </c:pt>
                <c:pt idx="8340">
                  <c:v>2.1911000000000001E-7</c:v>
                </c:pt>
                <c:pt idx="8341">
                  <c:v>2.1911000000000001E-7</c:v>
                </c:pt>
                <c:pt idx="8342">
                  <c:v>2.1936999999999999E-7</c:v>
                </c:pt>
                <c:pt idx="8343">
                  <c:v>2.1947999999999998E-7</c:v>
                </c:pt>
                <c:pt idx="8344">
                  <c:v>2.1952E-7</c:v>
                </c:pt>
                <c:pt idx="8345">
                  <c:v>2.1952999999999998E-7</c:v>
                </c:pt>
                <c:pt idx="8346">
                  <c:v>2.1967999999999999E-7</c:v>
                </c:pt>
                <c:pt idx="8347">
                  <c:v>2.199E-7</c:v>
                </c:pt>
                <c:pt idx="8348">
                  <c:v>2.1981999999999999E-7</c:v>
                </c:pt>
                <c:pt idx="8349">
                  <c:v>2.2011999999999999E-7</c:v>
                </c:pt>
                <c:pt idx="8350">
                  <c:v>2.2034E-7</c:v>
                </c:pt>
                <c:pt idx="8351">
                  <c:v>2.2030999999999999E-7</c:v>
                </c:pt>
                <c:pt idx="8352">
                  <c:v>2.2035000000000001E-7</c:v>
                </c:pt>
                <c:pt idx="8353">
                  <c:v>2.2047999999999997E-7</c:v>
                </c:pt>
                <c:pt idx="8354">
                  <c:v>2.2088E-7</c:v>
                </c:pt>
                <c:pt idx="8355">
                  <c:v>2.2085999999999998E-7</c:v>
                </c:pt>
                <c:pt idx="8356">
                  <c:v>2.2104999999999998E-7</c:v>
                </c:pt>
                <c:pt idx="8357">
                  <c:v>2.2101999999999998E-7</c:v>
                </c:pt>
                <c:pt idx="8358">
                  <c:v>2.2103000000000001E-7</c:v>
                </c:pt>
                <c:pt idx="8359">
                  <c:v>2.2153E-7</c:v>
                </c:pt>
                <c:pt idx="8360">
                  <c:v>2.2149000000000001E-7</c:v>
                </c:pt>
                <c:pt idx="8361">
                  <c:v>2.2146000000000003E-7</c:v>
                </c:pt>
                <c:pt idx="8362">
                  <c:v>2.2174E-7</c:v>
                </c:pt>
                <c:pt idx="8363">
                  <c:v>2.2169999999999998E-7</c:v>
                </c:pt>
                <c:pt idx="8364">
                  <c:v>2.2177999999999999E-7</c:v>
                </c:pt>
                <c:pt idx="8365">
                  <c:v>2.2212999999999999E-7</c:v>
                </c:pt>
                <c:pt idx="8366">
                  <c:v>2.2220999999999998E-7</c:v>
                </c:pt>
                <c:pt idx="8367">
                  <c:v>2.2218E-7</c:v>
                </c:pt>
                <c:pt idx="8368">
                  <c:v>2.2235000000000003E-7</c:v>
                </c:pt>
                <c:pt idx="8369">
                  <c:v>2.2249999999999999E-7</c:v>
                </c:pt>
                <c:pt idx="8370">
                  <c:v>2.2258E-7</c:v>
                </c:pt>
                <c:pt idx="8371">
                  <c:v>2.2273000000000001E-7</c:v>
                </c:pt>
                <c:pt idx="8372">
                  <c:v>2.2288999999999998E-7</c:v>
                </c:pt>
                <c:pt idx="8373">
                  <c:v>2.2307999999999998E-7</c:v>
                </c:pt>
                <c:pt idx="8374">
                  <c:v>2.2328999999999998E-7</c:v>
                </c:pt>
                <c:pt idx="8375">
                  <c:v>2.2303000000000001E-7</c:v>
                </c:pt>
                <c:pt idx="8376">
                  <c:v>2.2311000000000002E-7</c:v>
                </c:pt>
                <c:pt idx="8377">
                  <c:v>2.2338000000000003E-7</c:v>
                </c:pt>
                <c:pt idx="8378">
                  <c:v>2.2358999999999998E-7</c:v>
                </c:pt>
                <c:pt idx="8379">
                  <c:v>2.2363999999999998E-7</c:v>
                </c:pt>
                <c:pt idx="8380">
                  <c:v>2.2374000000000002E-7</c:v>
                </c:pt>
                <c:pt idx="8381">
                  <c:v>2.2391999999999998E-7</c:v>
                </c:pt>
                <c:pt idx="8382">
                  <c:v>2.2401999999999999E-7</c:v>
                </c:pt>
                <c:pt idx="8383">
                  <c:v>2.2431E-7</c:v>
                </c:pt>
                <c:pt idx="8384">
                  <c:v>2.2415999999999999E-7</c:v>
                </c:pt>
                <c:pt idx="8385">
                  <c:v>2.244E-7</c:v>
                </c:pt>
                <c:pt idx="8386">
                  <c:v>2.2458000000000002E-7</c:v>
                </c:pt>
                <c:pt idx="8387">
                  <c:v>2.2452999999999999E-7</c:v>
                </c:pt>
                <c:pt idx="8388">
                  <c:v>2.2487000000000003E-7</c:v>
                </c:pt>
                <c:pt idx="8389">
                  <c:v>2.2482000000000002E-7</c:v>
                </c:pt>
                <c:pt idx="8390">
                  <c:v>2.2501999999999999E-7</c:v>
                </c:pt>
                <c:pt idx="8391">
                  <c:v>2.2515E-7</c:v>
                </c:pt>
                <c:pt idx="8392">
                  <c:v>2.2533000000000002E-7</c:v>
                </c:pt>
                <c:pt idx="8393">
                  <c:v>2.2536999999999999E-7</c:v>
                </c:pt>
                <c:pt idx="8394">
                  <c:v>2.2547000000000002E-7</c:v>
                </c:pt>
                <c:pt idx="8395">
                  <c:v>2.2572000000000001E-7</c:v>
                </c:pt>
                <c:pt idx="8396">
                  <c:v>2.259E-7</c:v>
                </c:pt>
                <c:pt idx="8397">
                  <c:v>2.2590999999999999E-7</c:v>
                </c:pt>
                <c:pt idx="8398">
                  <c:v>2.2602999999999999E-7</c:v>
                </c:pt>
                <c:pt idx="8399">
                  <c:v>2.2594E-7</c:v>
                </c:pt>
                <c:pt idx="8400">
                  <c:v>2.2620999999999999E-7</c:v>
                </c:pt>
                <c:pt idx="8401">
                  <c:v>2.2626000000000002E-7</c:v>
                </c:pt>
                <c:pt idx="8402">
                  <c:v>2.2692E-7</c:v>
                </c:pt>
                <c:pt idx="8403">
                  <c:v>2.2669E-7</c:v>
                </c:pt>
                <c:pt idx="8404">
                  <c:v>2.2653E-7</c:v>
                </c:pt>
                <c:pt idx="8405">
                  <c:v>2.2688E-7</c:v>
                </c:pt>
                <c:pt idx="8406">
                  <c:v>2.2683E-7</c:v>
                </c:pt>
                <c:pt idx="8407">
                  <c:v>2.2707000000000001E-7</c:v>
                </c:pt>
                <c:pt idx="8408">
                  <c:v>2.2704E-7</c:v>
                </c:pt>
                <c:pt idx="8409">
                  <c:v>2.2734E-7</c:v>
                </c:pt>
                <c:pt idx="8410">
                  <c:v>2.2734E-7</c:v>
                </c:pt>
                <c:pt idx="8411">
                  <c:v>2.2772999999999999E-7</c:v>
                </c:pt>
                <c:pt idx="8412">
                  <c:v>2.2772E-7</c:v>
                </c:pt>
                <c:pt idx="8413">
                  <c:v>2.2780000000000001E-7</c:v>
                </c:pt>
                <c:pt idx="8414">
                  <c:v>2.2770000000000001E-7</c:v>
                </c:pt>
                <c:pt idx="8415">
                  <c:v>2.28E-7</c:v>
                </c:pt>
                <c:pt idx="8416">
                  <c:v>2.28E-7</c:v>
                </c:pt>
                <c:pt idx="8417">
                  <c:v>2.283E-7</c:v>
                </c:pt>
                <c:pt idx="8418">
                  <c:v>2.2843999999999997E-7</c:v>
                </c:pt>
                <c:pt idx="8419">
                  <c:v>2.2850000000000001E-7</c:v>
                </c:pt>
                <c:pt idx="8420">
                  <c:v>2.2856999999999999E-7</c:v>
                </c:pt>
                <c:pt idx="8421">
                  <c:v>2.2872999999999998E-7</c:v>
                </c:pt>
                <c:pt idx="8422">
                  <c:v>2.2891E-7</c:v>
                </c:pt>
                <c:pt idx="8423">
                  <c:v>2.2896000000000001E-7</c:v>
                </c:pt>
                <c:pt idx="8424">
                  <c:v>2.2905E-7</c:v>
                </c:pt>
                <c:pt idx="8425">
                  <c:v>2.2927999999999997E-7</c:v>
                </c:pt>
                <c:pt idx="8426">
                  <c:v>2.2924000000000001E-7</c:v>
                </c:pt>
                <c:pt idx="8427">
                  <c:v>2.293E-7</c:v>
                </c:pt>
                <c:pt idx="8428">
                  <c:v>2.2965E-7</c:v>
                </c:pt>
                <c:pt idx="8429">
                  <c:v>2.2958000000000002E-7</c:v>
                </c:pt>
                <c:pt idx="8430">
                  <c:v>2.2999000000000001E-7</c:v>
                </c:pt>
                <c:pt idx="8431">
                  <c:v>2.2983000000000001E-7</c:v>
                </c:pt>
                <c:pt idx="8432">
                  <c:v>2.2994000000000001E-7</c:v>
                </c:pt>
                <c:pt idx="8433">
                  <c:v>2.3008000000000001E-7</c:v>
                </c:pt>
                <c:pt idx="8434">
                  <c:v>2.3027999999999997E-7</c:v>
                </c:pt>
                <c:pt idx="8435">
                  <c:v>2.3032000000000001E-7</c:v>
                </c:pt>
                <c:pt idx="8436">
                  <c:v>2.3065999999999998E-7</c:v>
                </c:pt>
                <c:pt idx="8437">
                  <c:v>2.3069999999999999E-7</c:v>
                </c:pt>
                <c:pt idx="8438">
                  <c:v>2.3062999999999999E-7</c:v>
                </c:pt>
                <c:pt idx="8439">
                  <c:v>2.3073999999999999E-7</c:v>
                </c:pt>
                <c:pt idx="8440">
                  <c:v>2.3092000000000001E-7</c:v>
                </c:pt>
                <c:pt idx="8441">
                  <c:v>2.3123000000000001E-7</c:v>
                </c:pt>
                <c:pt idx="8442">
                  <c:v>2.3124999999999998E-7</c:v>
                </c:pt>
                <c:pt idx="8443">
                  <c:v>2.3138E-7</c:v>
                </c:pt>
                <c:pt idx="8444">
                  <c:v>2.3140000000000002E-7</c:v>
                </c:pt>
                <c:pt idx="8445">
                  <c:v>2.3143999999999999E-7</c:v>
                </c:pt>
                <c:pt idx="8446">
                  <c:v>2.3157E-7</c:v>
                </c:pt>
                <c:pt idx="8447">
                  <c:v>2.3175000000000002E-7</c:v>
                </c:pt>
                <c:pt idx="8448">
                  <c:v>2.3192E-7</c:v>
                </c:pt>
                <c:pt idx="8449">
                  <c:v>2.3221000000000001E-7</c:v>
                </c:pt>
                <c:pt idx="8450">
                  <c:v>2.3226000000000002E-7</c:v>
                </c:pt>
                <c:pt idx="8451">
                  <c:v>2.3230999999999999E-7</c:v>
                </c:pt>
                <c:pt idx="8452">
                  <c:v>2.3240000000000002E-7</c:v>
                </c:pt>
                <c:pt idx="8453">
                  <c:v>2.3245000000000002E-7</c:v>
                </c:pt>
                <c:pt idx="8454">
                  <c:v>2.3249999999999997E-7</c:v>
                </c:pt>
                <c:pt idx="8455">
                  <c:v>2.3286999999999999E-7</c:v>
                </c:pt>
                <c:pt idx="8456">
                  <c:v>2.3286000000000001E-7</c:v>
                </c:pt>
                <c:pt idx="8457">
                  <c:v>2.3302E-7</c:v>
                </c:pt>
                <c:pt idx="8458">
                  <c:v>2.3299000000000002E-7</c:v>
                </c:pt>
                <c:pt idx="8459">
                  <c:v>2.333E-7</c:v>
                </c:pt>
                <c:pt idx="8460">
                  <c:v>2.333E-7</c:v>
                </c:pt>
                <c:pt idx="8461">
                  <c:v>2.3356999999999999E-7</c:v>
                </c:pt>
                <c:pt idx="8462">
                  <c:v>2.3379E-7</c:v>
                </c:pt>
                <c:pt idx="8463">
                  <c:v>2.3357999999999998E-7</c:v>
                </c:pt>
                <c:pt idx="8464">
                  <c:v>2.3375000000000001E-7</c:v>
                </c:pt>
                <c:pt idx="8465">
                  <c:v>2.3381999999999999E-7</c:v>
                </c:pt>
                <c:pt idx="8466">
                  <c:v>2.339E-7</c:v>
                </c:pt>
                <c:pt idx="8467">
                  <c:v>2.3414E-7</c:v>
                </c:pt>
                <c:pt idx="8468">
                  <c:v>2.3433000000000001E-7</c:v>
                </c:pt>
                <c:pt idx="8469">
                  <c:v>2.3456000000000003E-7</c:v>
                </c:pt>
                <c:pt idx="8470">
                  <c:v>2.3444999999999999E-7</c:v>
                </c:pt>
                <c:pt idx="8471">
                  <c:v>2.3467000000000002E-7</c:v>
                </c:pt>
                <c:pt idx="8472">
                  <c:v>2.3484E-7</c:v>
                </c:pt>
                <c:pt idx="8473">
                  <c:v>2.3489000000000001E-7</c:v>
                </c:pt>
                <c:pt idx="8474">
                  <c:v>2.3490999999999998E-7</c:v>
                </c:pt>
                <c:pt idx="8475">
                  <c:v>2.3525999999999998E-7</c:v>
                </c:pt>
                <c:pt idx="8476">
                  <c:v>2.3519E-7</c:v>
                </c:pt>
                <c:pt idx="8477">
                  <c:v>2.3546000000000002E-7</c:v>
                </c:pt>
                <c:pt idx="8478">
                  <c:v>2.3540000000000003E-7</c:v>
                </c:pt>
                <c:pt idx="8479">
                  <c:v>2.3544E-7</c:v>
                </c:pt>
                <c:pt idx="8480">
                  <c:v>2.3579999999999998E-7</c:v>
                </c:pt>
                <c:pt idx="8481">
                  <c:v>2.3592000000000001E-7</c:v>
                </c:pt>
                <c:pt idx="8482">
                  <c:v>2.3597000000000001E-7</c:v>
                </c:pt>
                <c:pt idx="8483">
                  <c:v>2.3617999999999999E-7</c:v>
                </c:pt>
                <c:pt idx="8484">
                  <c:v>2.3619999999999998E-7</c:v>
                </c:pt>
                <c:pt idx="8485">
                  <c:v>2.3630000000000002E-7</c:v>
                </c:pt>
                <c:pt idx="8486">
                  <c:v>2.3630000000000002E-7</c:v>
                </c:pt>
                <c:pt idx="8487">
                  <c:v>2.3660000000000001E-7</c:v>
                </c:pt>
                <c:pt idx="8488">
                  <c:v>2.3666E-7</c:v>
                </c:pt>
                <c:pt idx="8489">
                  <c:v>2.3679999999999998E-7</c:v>
                </c:pt>
                <c:pt idx="8490">
                  <c:v>2.3695000000000001E-7</c:v>
                </c:pt>
                <c:pt idx="8491">
                  <c:v>2.3689000000000003E-7</c:v>
                </c:pt>
                <c:pt idx="8492">
                  <c:v>2.3711000000000001E-7</c:v>
                </c:pt>
                <c:pt idx="8493">
                  <c:v>2.3719000000000002E-7</c:v>
                </c:pt>
                <c:pt idx="8494">
                  <c:v>2.3720000000000001E-7</c:v>
                </c:pt>
                <c:pt idx="8495">
                  <c:v>2.3763999999999998E-7</c:v>
                </c:pt>
              </c:numCache>
            </c:numRef>
          </c:yVal>
          <c:smooth val="0"/>
          <c:extLst>
            <c:ext xmlns:c16="http://schemas.microsoft.com/office/drawing/2014/chart" uri="{C3380CC4-5D6E-409C-BE32-E72D297353CC}">
              <c16:uniqueId val="{00000000-829F-4F43-A913-A27BC9308CC9}"/>
            </c:ext>
          </c:extLst>
        </c:ser>
        <c:ser>
          <c:idx val="1"/>
          <c:order val="1"/>
          <c:tx>
            <c:strRef>
              <c:f>'all 4 data'!$E$1</c:f>
              <c:strCache>
                <c:ptCount val="1"/>
                <c:pt idx="0">
                  <c:v>USB ch2 [Torr]</c:v>
                </c:pt>
              </c:strCache>
            </c:strRef>
          </c:tx>
          <c:spPr>
            <a:ln w="6350" cap="rnd">
              <a:solidFill>
                <a:schemeClr val="accent2"/>
              </a:solidFill>
              <a:round/>
            </a:ln>
            <a:effectLst/>
          </c:spPr>
          <c:marker>
            <c:symbol val="circle"/>
            <c:size val="2"/>
            <c:spPr>
              <a:solidFill>
                <a:schemeClr val="accent2"/>
              </a:solidFill>
              <a:ln w="9525">
                <a:solidFill>
                  <a:schemeClr val="accent2"/>
                </a:solidFill>
              </a:ln>
              <a:effectLst/>
            </c:spPr>
          </c:marker>
          <c:dPt>
            <c:idx val="7723"/>
            <c:marker>
              <c:spPr>
                <a:solidFill>
                  <a:schemeClr val="accent2"/>
                </a:solidFill>
                <a:ln w="6350">
                  <a:solidFill>
                    <a:schemeClr val="accent2"/>
                  </a:solidFill>
                </a:ln>
                <a:effectLst/>
              </c:spPr>
            </c:marker>
            <c:bubble3D val="0"/>
            <c:extLst>
              <c:ext xmlns:c16="http://schemas.microsoft.com/office/drawing/2014/chart" uri="{C3380CC4-5D6E-409C-BE32-E72D297353CC}">
                <c16:uniqueId val="{00000001-829F-4F43-A913-A27BC9308CC9}"/>
              </c:ext>
            </c:extLst>
          </c:dPt>
          <c:xVal>
            <c:numRef>
              <c:f>'all 4 data'!$C$2:$C$8497</c:f>
              <c:numCache>
                <c:formatCode>m/d/yy\ h:mm;@</c:formatCode>
                <c:ptCount val="8496"/>
                <c:pt idx="0">
                  <c:v>42795.600706018522</c:v>
                </c:pt>
                <c:pt idx="1">
                  <c:v>42795.601053240738</c:v>
                </c:pt>
                <c:pt idx="2">
                  <c:v>42795.601400462961</c:v>
                </c:pt>
                <c:pt idx="3">
                  <c:v>42795.601747685185</c:v>
                </c:pt>
                <c:pt idx="4">
                  <c:v>42795.602094907408</c:v>
                </c:pt>
                <c:pt idx="5">
                  <c:v>42795.602442129632</c:v>
                </c:pt>
                <c:pt idx="6">
                  <c:v>42795.602789351855</c:v>
                </c:pt>
                <c:pt idx="7">
                  <c:v>42795.603136574071</c:v>
                </c:pt>
                <c:pt idx="8">
                  <c:v>42795.603483796294</c:v>
                </c:pt>
                <c:pt idx="9">
                  <c:v>42795.603831018518</c:v>
                </c:pt>
                <c:pt idx="10">
                  <c:v>42795.604178240741</c:v>
                </c:pt>
                <c:pt idx="11">
                  <c:v>42795.604525462964</c:v>
                </c:pt>
                <c:pt idx="12">
                  <c:v>42795.604872685188</c:v>
                </c:pt>
                <c:pt idx="13">
                  <c:v>42795.605219907404</c:v>
                </c:pt>
                <c:pt idx="14">
                  <c:v>42795.605567129627</c:v>
                </c:pt>
                <c:pt idx="15">
                  <c:v>42795.605914351851</c:v>
                </c:pt>
                <c:pt idx="16">
                  <c:v>42795.606261574074</c:v>
                </c:pt>
                <c:pt idx="17">
                  <c:v>42795.606608796297</c:v>
                </c:pt>
                <c:pt idx="18">
                  <c:v>42795.606956018521</c:v>
                </c:pt>
                <c:pt idx="19">
                  <c:v>42795.607303240744</c:v>
                </c:pt>
                <c:pt idx="20">
                  <c:v>42795.60765046296</c:v>
                </c:pt>
                <c:pt idx="21">
                  <c:v>42795.607997685183</c:v>
                </c:pt>
                <c:pt idx="22">
                  <c:v>42795.608344907407</c:v>
                </c:pt>
                <c:pt idx="23">
                  <c:v>42795.60869212963</c:v>
                </c:pt>
                <c:pt idx="24">
                  <c:v>42795.609039351853</c:v>
                </c:pt>
                <c:pt idx="25">
                  <c:v>42795.609386574077</c:v>
                </c:pt>
                <c:pt idx="26">
                  <c:v>42795.609733796293</c:v>
                </c:pt>
                <c:pt idx="27">
                  <c:v>42795.610081018516</c:v>
                </c:pt>
                <c:pt idx="28">
                  <c:v>42795.61042824074</c:v>
                </c:pt>
                <c:pt idx="29">
                  <c:v>42795.610775462963</c:v>
                </c:pt>
                <c:pt idx="30">
                  <c:v>42795.611122685186</c:v>
                </c:pt>
                <c:pt idx="31">
                  <c:v>42795.61146990741</c:v>
                </c:pt>
                <c:pt idx="32">
                  <c:v>42795.611817129633</c:v>
                </c:pt>
                <c:pt idx="33">
                  <c:v>42795.612164351849</c:v>
                </c:pt>
                <c:pt idx="34">
                  <c:v>42795.612511574072</c:v>
                </c:pt>
                <c:pt idx="35">
                  <c:v>42795.612858796296</c:v>
                </c:pt>
                <c:pt idx="36">
                  <c:v>42795.613206018519</c:v>
                </c:pt>
                <c:pt idx="37">
                  <c:v>42795.613553240742</c:v>
                </c:pt>
                <c:pt idx="38">
                  <c:v>42795.613900462966</c:v>
                </c:pt>
                <c:pt idx="39">
                  <c:v>42795.614247685182</c:v>
                </c:pt>
                <c:pt idx="40">
                  <c:v>42795.614594907405</c:v>
                </c:pt>
                <c:pt idx="41">
                  <c:v>42795.614942129629</c:v>
                </c:pt>
                <c:pt idx="42">
                  <c:v>42795.615289351852</c:v>
                </c:pt>
                <c:pt idx="43">
                  <c:v>42795.615636574075</c:v>
                </c:pt>
                <c:pt idx="44">
                  <c:v>42795.615983796299</c:v>
                </c:pt>
                <c:pt idx="45">
                  <c:v>42795.616331018522</c:v>
                </c:pt>
                <c:pt idx="46">
                  <c:v>42795.616678240738</c:v>
                </c:pt>
                <c:pt idx="47">
                  <c:v>42795.617025462961</c:v>
                </c:pt>
                <c:pt idx="48">
                  <c:v>42795.617372685185</c:v>
                </c:pt>
                <c:pt idx="49">
                  <c:v>42795.617719907408</c:v>
                </c:pt>
                <c:pt idx="50">
                  <c:v>42795.618067129632</c:v>
                </c:pt>
                <c:pt idx="51">
                  <c:v>42795.618414351855</c:v>
                </c:pt>
                <c:pt idx="52">
                  <c:v>42795.618761574071</c:v>
                </c:pt>
                <c:pt idx="53">
                  <c:v>42795.619108796294</c:v>
                </c:pt>
                <c:pt idx="54">
                  <c:v>42795.619456018518</c:v>
                </c:pt>
                <c:pt idx="55">
                  <c:v>42795.619803240741</c:v>
                </c:pt>
                <c:pt idx="56">
                  <c:v>42795.620150462964</c:v>
                </c:pt>
                <c:pt idx="57">
                  <c:v>42795.620497685188</c:v>
                </c:pt>
                <c:pt idx="58">
                  <c:v>42795.620844907404</c:v>
                </c:pt>
                <c:pt idx="59">
                  <c:v>42795.621192129627</c:v>
                </c:pt>
                <c:pt idx="60">
                  <c:v>42795.621539351851</c:v>
                </c:pt>
                <c:pt idx="61">
                  <c:v>42795.621886574074</c:v>
                </c:pt>
                <c:pt idx="62">
                  <c:v>42795.622233796297</c:v>
                </c:pt>
                <c:pt idx="63">
                  <c:v>42795.622581018521</c:v>
                </c:pt>
                <c:pt idx="64">
                  <c:v>42795.622928240744</c:v>
                </c:pt>
                <c:pt idx="65">
                  <c:v>42795.62327546296</c:v>
                </c:pt>
                <c:pt idx="66">
                  <c:v>42795.623622685183</c:v>
                </c:pt>
                <c:pt idx="67">
                  <c:v>42795.623969907407</c:v>
                </c:pt>
                <c:pt idx="68">
                  <c:v>42795.62431712963</c:v>
                </c:pt>
                <c:pt idx="69">
                  <c:v>42795.624664351853</c:v>
                </c:pt>
                <c:pt idx="70">
                  <c:v>42795.625011574077</c:v>
                </c:pt>
                <c:pt idx="71">
                  <c:v>42795.625358796293</c:v>
                </c:pt>
                <c:pt idx="72">
                  <c:v>42795.625706018516</c:v>
                </c:pt>
                <c:pt idx="73">
                  <c:v>42795.62605324074</c:v>
                </c:pt>
                <c:pt idx="74">
                  <c:v>42795.626400462963</c:v>
                </c:pt>
                <c:pt idx="75">
                  <c:v>42795.626747685186</c:v>
                </c:pt>
                <c:pt idx="76">
                  <c:v>42795.62709490741</c:v>
                </c:pt>
                <c:pt idx="77">
                  <c:v>42795.627442129633</c:v>
                </c:pt>
                <c:pt idx="78">
                  <c:v>42795.627789351849</c:v>
                </c:pt>
                <c:pt idx="79">
                  <c:v>42795.628136574072</c:v>
                </c:pt>
                <c:pt idx="80">
                  <c:v>42795.628483796296</c:v>
                </c:pt>
                <c:pt idx="81">
                  <c:v>42795.628831018519</c:v>
                </c:pt>
                <c:pt idx="82">
                  <c:v>42795.629178240742</c:v>
                </c:pt>
                <c:pt idx="83">
                  <c:v>42795.629525462966</c:v>
                </c:pt>
                <c:pt idx="84">
                  <c:v>42795.629872685182</c:v>
                </c:pt>
                <c:pt idx="85">
                  <c:v>42795.630219907405</c:v>
                </c:pt>
                <c:pt idx="86">
                  <c:v>42795.630567129629</c:v>
                </c:pt>
                <c:pt idx="87">
                  <c:v>42795.630914351852</c:v>
                </c:pt>
                <c:pt idx="88">
                  <c:v>42795.631261574075</c:v>
                </c:pt>
                <c:pt idx="89">
                  <c:v>42795.631608796299</c:v>
                </c:pt>
                <c:pt idx="90">
                  <c:v>42795.631956018522</c:v>
                </c:pt>
                <c:pt idx="91">
                  <c:v>42795.632303240738</c:v>
                </c:pt>
                <c:pt idx="92">
                  <c:v>42795.632650462961</c:v>
                </c:pt>
                <c:pt idx="93">
                  <c:v>42795.632997685185</c:v>
                </c:pt>
                <c:pt idx="94">
                  <c:v>42795.633344907408</c:v>
                </c:pt>
                <c:pt idx="95">
                  <c:v>42795.633692129632</c:v>
                </c:pt>
                <c:pt idx="96">
                  <c:v>42795.634039351855</c:v>
                </c:pt>
                <c:pt idx="97">
                  <c:v>42795.634386574071</c:v>
                </c:pt>
                <c:pt idx="98">
                  <c:v>42795.634733796294</c:v>
                </c:pt>
                <c:pt idx="99">
                  <c:v>42795.635081018518</c:v>
                </c:pt>
                <c:pt idx="100">
                  <c:v>42795.635428240741</c:v>
                </c:pt>
                <c:pt idx="101">
                  <c:v>42795.635775462964</c:v>
                </c:pt>
                <c:pt idx="102">
                  <c:v>42795.636122685188</c:v>
                </c:pt>
                <c:pt idx="103">
                  <c:v>42795.636469907404</c:v>
                </c:pt>
                <c:pt idx="104">
                  <c:v>42795.636817129627</c:v>
                </c:pt>
                <c:pt idx="105">
                  <c:v>42795.637164351851</c:v>
                </c:pt>
                <c:pt idx="106">
                  <c:v>42795.637511574074</c:v>
                </c:pt>
                <c:pt idx="107">
                  <c:v>42795.637858796297</c:v>
                </c:pt>
                <c:pt idx="108">
                  <c:v>42795.638206018521</c:v>
                </c:pt>
                <c:pt idx="109">
                  <c:v>42795.638553240744</c:v>
                </c:pt>
                <c:pt idx="110">
                  <c:v>42795.63890046296</c:v>
                </c:pt>
                <c:pt idx="111">
                  <c:v>42795.639247685183</c:v>
                </c:pt>
                <c:pt idx="112">
                  <c:v>42795.639594907407</c:v>
                </c:pt>
                <c:pt idx="113">
                  <c:v>42795.63994212963</c:v>
                </c:pt>
                <c:pt idx="114">
                  <c:v>42795.640289351853</c:v>
                </c:pt>
                <c:pt idx="115">
                  <c:v>42795.640636574077</c:v>
                </c:pt>
                <c:pt idx="116">
                  <c:v>42795.640983796293</c:v>
                </c:pt>
                <c:pt idx="117">
                  <c:v>42795.641331018516</c:v>
                </c:pt>
                <c:pt idx="118">
                  <c:v>42795.64167824074</c:v>
                </c:pt>
                <c:pt idx="119">
                  <c:v>42795.642025462963</c:v>
                </c:pt>
                <c:pt idx="120">
                  <c:v>42795.642372685186</c:v>
                </c:pt>
                <c:pt idx="121">
                  <c:v>42795.64271990741</c:v>
                </c:pt>
                <c:pt idx="122">
                  <c:v>42795.643067129633</c:v>
                </c:pt>
                <c:pt idx="123">
                  <c:v>42795.643414351849</c:v>
                </c:pt>
                <c:pt idx="124">
                  <c:v>42795.643761574072</c:v>
                </c:pt>
                <c:pt idx="125">
                  <c:v>42795.644108796296</c:v>
                </c:pt>
                <c:pt idx="126">
                  <c:v>42795.644456018519</c:v>
                </c:pt>
                <c:pt idx="127">
                  <c:v>42795.644803240742</c:v>
                </c:pt>
                <c:pt idx="128">
                  <c:v>42795.645150462966</c:v>
                </c:pt>
                <c:pt idx="129">
                  <c:v>42795.645497685182</c:v>
                </c:pt>
                <c:pt idx="130">
                  <c:v>42795.645844907405</c:v>
                </c:pt>
                <c:pt idx="131">
                  <c:v>42795.646192129629</c:v>
                </c:pt>
                <c:pt idx="132">
                  <c:v>42795.646539351852</c:v>
                </c:pt>
                <c:pt idx="133">
                  <c:v>42795.646886574075</c:v>
                </c:pt>
                <c:pt idx="134">
                  <c:v>42795.647233796299</c:v>
                </c:pt>
                <c:pt idx="135">
                  <c:v>42795.647581018522</c:v>
                </c:pt>
                <c:pt idx="136">
                  <c:v>42795.647928240738</c:v>
                </c:pt>
                <c:pt idx="137">
                  <c:v>42795.648275462961</c:v>
                </c:pt>
                <c:pt idx="138">
                  <c:v>42795.648622685185</c:v>
                </c:pt>
                <c:pt idx="139">
                  <c:v>42795.648969907408</c:v>
                </c:pt>
                <c:pt idx="140">
                  <c:v>42795.649317129632</c:v>
                </c:pt>
                <c:pt idx="141">
                  <c:v>42795.649664351855</c:v>
                </c:pt>
                <c:pt idx="142">
                  <c:v>42795.650011574071</c:v>
                </c:pt>
                <c:pt idx="143">
                  <c:v>42795.650358796294</c:v>
                </c:pt>
                <c:pt idx="144">
                  <c:v>42795.650706018518</c:v>
                </c:pt>
                <c:pt idx="145">
                  <c:v>42795.651053240741</c:v>
                </c:pt>
                <c:pt idx="146">
                  <c:v>42795.651400462964</c:v>
                </c:pt>
                <c:pt idx="147">
                  <c:v>42795.651747685188</c:v>
                </c:pt>
                <c:pt idx="148">
                  <c:v>42795.652094907404</c:v>
                </c:pt>
                <c:pt idx="149">
                  <c:v>42795.652442129627</c:v>
                </c:pt>
                <c:pt idx="150">
                  <c:v>42795.652789351851</c:v>
                </c:pt>
                <c:pt idx="151">
                  <c:v>42795.653136574074</c:v>
                </c:pt>
                <c:pt idx="152">
                  <c:v>42795.653483796297</c:v>
                </c:pt>
                <c:pt idx="153">
                  <c:v>42795.653831018521</c:v>
                </c:pt>
                <c:pt idx="154">
                  <c:v>42795.654178240744</c:v>
                </c:pt>
                <c:pt idx="155">
                  <c:v>42795.65452546296</c:v>
                </c:pt>
                <c:pt idx="156">
                  <c:v>42795.654872685183</c:v>
                </c:pt>
                <c:pt idx="157">
                  <c:v>42795.655219907407</c:v>
                </c:pt>
                <c:pt idx="158">
                  <c:v>42795.65556712963</c:v>
                </c:pt>
                <c:pt idx="159">
                  <c:v>42795.655914351853</c:v>
                </c:pt>
                <c:pt idx="160">
                  <c:v>42795.656261574077</c:v>
                </c:pt>
                <c:pt idx="161">
                  <c:v>42795.656608796293</c:v>
                </c:pt>
                <c:pt idx="162">
                  <c:v>42795.656956018516</c:v>
                </c:pt>
                <c:pt idx="163">
                  <c:v>42795.65730324074</c:v>
                </c:pt>
                <c:pt idx="164">
                  <c:v>42795.657650462963</c:v>
                </c:pt>
                <c:pt idx="165">
                  <c:v>42795.657997685186</c:v>
                </c:pt>
                <c:pt idx="166">
                  <c:v>42795.65834490741</c:v>
                </c:pt>
                <c:pt idx="167">
                  <c:v>42795.658692129633</c:v>
                </c:pt>
                <c:pt idx="168">
                  <c:v>42795.659039351849</c:v>
                </c:pt>
                <c:pt idx="169">
                  <c:v>42795.659386574072</c:v>
                </c:pt>
                <c:pt idx="170">
                  <c:v>42795.659733796296</c:v>
                </c:pt>
                <c:pt idx="171">
                  <c:v>42795.660081018519</c:v>
                </c:pt>
                <c:pt idx="172">
                  <c:v>42795.660428240742</c:v>
                </c:pt>
                <c:pt idx="173">
                  <c:v>42795.660775462966</c:v>
                </c:pt>
                <c:pt idx="174">
                  <c:v>42795.661122685182</c:v>
                </c:pt>
                <c:pt idx="175">
                  <c:v>42795.661469907405</c:v>
                </c:pt>
                <c:pt idx="176">
                  <c:v>42795.661817129629</c:v>
                </c:pt>
                <c:pt idx="177">
                  <c:v>42795.662164351852</c:v>
                </c:pt>
                <c:pt idx="178">
                  <c:v>42795.662511574075</c:v>
                </c:pt>
                <c:pt idx="179">
                  <c:v>42795.662858796299</c:v>
                </c:pt>
                <c:pt idx="180">
                  <c:v>42795.663206018522</c:v>
                </c:pt>
                <c:pt idx="181">
                  <c:v>42795.663553240738</c:v>
                </c:pt>
                <c:pt idx="182">
                  <c:v>42795.663900462961</c:v>
                </c:pt>
                <c:pt idx="183">
                  <c:v>42795.664247685185</c:v>
                </c:pt>
                <c:pt idx="184">
                  <c:v>42795.664594907408</c:v>
                </c:pt>
                <c:pt idx="185">
                  <c:v>42795.664942129632</c:v>
                </c:pt>
                <c:pt idx="186">
                  <c:v>42795.665289351855</c:v>
                </c:pt>
                <c:pt idx="187">
                  <c:v>42795.665636574071</c:v>
                </c:pt>
                <c:pt idx="188">
                  <c:v>42795.665983796294</c:v>
                </c:pt>
                <c:pt idx="189">
                  <c:v>42795.666331018518</c:v>
                </c:pt>
                <c:pt idx="190">
                  <c:v>42795.666678240741</c:v>
                </c:pt>
                <c:pt idx="191">
                  <c:v>42795.667025462964</c:v>
                </c:pt>
                <c:pt idx="192">
                  <c:v>42795.667372685188</c:v>
                </c:pt>
                <c:pt idx="193">
                  <c:v>42795.667719907404</c:v>
                </c:pt>
                <c:pt idx="194">
                  <c:v>42795.668067129627</c:v>
                </c:pt>
                <c:pt idx="195">
                  <c:v>42795.668414351851</c:v>
                </c:pt>
                <c:pt idx="196">
                  <c:v>42795.668761574074</c:v>
                </c:pt>
                <c:pt idx="197">
                  <c:v>42795.669108796297</c:v>
                </c:pt>
                <c:pt idx="198">
                  <c:v>42795.669456018521</c:v>
                </c:pt>
                <c:pt idx="199">
                  <c:v>42795.669803240744</c:v>
                </c:pt>
                <c:pt idx="200">
                  <c:v>42795.67015046296</c:v>
                </c:pt>
                <c:pt idx="201">
                  <c:v>42795.670497685183</c:v>
                </c:pt>
                <c:pt idx="202">
                  <c:v>42795.670844907407</c:v>
                </c:pt>
                <c:pt idx="203">
                  <c:v>42795.67119212963</c:v>
                </c:pt>
                <c:pt idx="204">
                  <c:v>42795.671539351853</c:v>
                </c:pt>
                <c:pt idx="205">
                  <c:v>42795.671886574077</c:v>
                </c:pt>
                <c:pt idx="206">
                  <c:v>42795.672233796293</c:v>
                </c:pt>
                <c:pt idx="207">
                  <c:v>42795.672581018516</c:v>
                </c:pt>
                <c:pt idx="208">
                  <c:v>42795.67292824074</c:v>
                </c:pt>
                <c:pt idx="209">
                  <c:v>42795.673275462963</c:v>
                </c:pt>
                <c:pt idx="210">
                  <c:v>42795.673622685186</c:v>
                </c:pt>
                <c:pt idx="211">
                  <c:v>42795.67396990741</c:v>
                </c:pt>
                <c:pt idx="212">
                  <c:v>42795.674317129633</c:v>
                </c:pt>
                <c:pt idx="213">
                  <c:v>42795.674664351849</c:v>
                </c:pt>
                <c:pt idx="214">
                  <c:v>42795.675011574072</c:v>
                </c:pt>
                <c:pt idx="215">
                  <c:v>42795.675358796296</c:v>
                </c:pt>
                <c:pt idx="216">
                  <c:v>42795.675706018519</c:v>
                </c:pt>
                <c:pt idx="217">
                  <c:v>42795.676053240742</c:v>
                </c:pt>
                <c:pt idx="218">
                  <c:v>42795.676400462966</c:v>
                </c:pt>
                <c:pt idx="219">
                  <c:v>42795.676747685182</c:v>
                </c:pt>
                <c:pt idx="220">
                  <c:v>42795.677094907405</c:v>
                </c:pt>
                <c:pt idx="221">
                  <c:v>42795.677442129629</c:v>
                </c:pt>
                <c:pt idx="222">
                  <c:v>42795.677789351852</c:v>
                </c:pt>
                <c:pt idx="223">
                  <c:v>42795.678136574075</c:v>
                </c:pt>
                <c:pt idx="224">
                  <c:v>42795.678483796299</c:v>
                </c:pt>
                <c:pt idx="225">
                  <c:v>42795.678831018522</c:v>
                </c:pt>
                <c:pt idx="226">
                  <c:v>42795.679178240738</c:v>
                </c:pt>
                <c:pt idx="227">
                  <c:v>42795.679525462961</c:v>
                </c:pt>
                <c:pt idx="228">
                  <c:v>42795.679872685185</c:v>
                </c:pt>
                <c:pt idx="229">
                  <c:v>42795.680219907408</c:v>
                </c:pt>
                <c:pt idx="230">
                  <c:v>42795.680567129632</c:v>
                </c:pt>
                <c:pt idx="231">
                  <c:v>42795.680914351855</c:v>
                </c:pt>
                <c:pt idx="232">
                  <c:v>42795.681261574071</c:v>
                </c:pt>
                <c:pt idx="233">
                  <c:v>42795.681608796294</c:v>
                </c:pt>
                <c:pt idx="234">
                  <c:v>42795.681956018518</c:v>
                </c:pt>
                <c:pt idx="235">
                  <c:v>42795.682303240741</c:v>
                </c:pt>
                <c:pt idx="236">
                  <c:v>42795.682650462964</c:v>
                </c:pt>
                <c:pt idx="237">
                  <c:v>42795.682997685188</c:v>
                </c:pt>
                <c:pt idx="238">
                  <c:v>42795.683344907404</c:v>
                </c:pt>
                <c:pt idx="239">
                  <c:v>42795.683692129627</c:v>
                </c:pt>
                <c:pt idx="240">
                  <c:v>42795.684039351851</c:v>
                </c:pt>
                <c:pt idx="241">
                  <c:v>42795.684386574074</c:v>
                </c:pt>
                <c:pt idx="242">
                  <c:v>42795.684733796297</c:v>
                </c:pt>
                <c:pt idx="243">
                  <c:v>42795.685081018521</c:v>
                </c:pt>
                <c:pt idx="244">
                  <c:v>42795.685428240744</c:v>
                </c:pt>
                <c:pt idx="245">
                  <c:v>42795.68577546296</c:v>
                </c:pt>
                <c:pt idx="246">
                  <c:v>42795.686122685183</c:v>
                </c:pt>
                <c:pt idx="247">
                  <c:v>42795.686469907407</c:v>
                </c:pt>
                <c:pt idx="248">
                  <c:v>42795.68681712963</c:v>
                </c:pt>
                <c:pt idx="249">
                  <c:v>42795.687164351853</c:v>
                </c:pt>
                <c:pt idx="250">
                  <c:v>42795.687511574077</c:v>
                </c:pt>
                <c:pt idx="251">
                  <c:v>42795.687858796293</c:v>
                </c:pt>
                <c:pt idx="252">
                  <c:v>42795.688206018516</c:v>
                </c:pt>
                <c:pt idx="253">
                  <c:v>42795.68855324074</c:v>
                </c:pt>
                <c:pt idx="254">
                  <c:v>42795.688900462963</c:v>
                </c:pt>
                <c:pt idx="255">
                  <c:v>42795.689247685186</c:v>
                </c:pt>
                <c:pt idx="256">
                  <c:v>42795.68959490741</c:v>
                </c:pt>
                <c:pt idx="257">
                  <c:v>42795.689942129633</c:v>
                </c:pt>
                <c:pt idx="258">
                  <c:v>42795.690289351849</c:v>
                </c:pt>
                <c:pt idx="259">
                  <c:v>42795.690636574072</c:v>
                </c:pt>
                <c:pt idx="260">
                  <c:v>42795.690983796296</c:v>
                </c:pt>
                <c:pt idx="261">
                  <c:v>42795.691331018519</c:v>
                </c:pt>
                <c:pt idx="262">
                  <c:v>42795.691678240742</c:v>
                </c:pt>
                <c:pt idx="263">
                  <c:v>42795.692025462966</c:v>
                </c:pt>
                <c:pt idx="264">
                  <c:v>42795.692372685182</c:v>
                </c:pt>
                <c:pt idx="265">
                  <c:v>42795.692719907405</c:v>
                </c:pt>
                <c:pt idx="266">
                  <c:v>42795.693067129629</c:v>
                </c:pt>
                <c:pt idx="267">
                  <c:v>42795.693414351852</c:v>
                </c:pt>
                <c:pt idx="268">
                  <c:v>42795.693761574075</c:v>
                </c:pt>
                <c:pt idx="269">
                  <c:v>42795.694108796299</c:v>
                </c:pt>
                <c:pt idx="270">
                  <c:v>42795.694456018522</c:v>
                </c:pt>
                <c:pt idx="271">
                  <c:v>42795.694803240738</c:v>
                </c:pt>
                <c:pt idx="272">
                  <c:v>42795.695150462961</c:v>
                </c:pt>
                <c:pt idx="273">
                  <c:v>42795.695497685185</c:v>
                </c:pt>
                <c:pt idx="274">
                  <c:v>42795.695844907408</c:v>
                </c:pt>
                <c:pt idx="275">
                  <c:v>42795.696192129632</c:v>
                </c:pt>
                <c:pt idx="276">
                  <c:v>42795.696539351855</c:v>
                </c:pt>
                <c:pt idx="277">
                  <c:v>42795.696886574071</c:v>
                </c:pt>
                <c:pt idx="278">
                  <c:v>42795.697233796294</c:v>
                </c:pt>
                <c:pt idx="279">
                  <c:v>42795.697581018518</c:v>
                </c:pt>
                <c:pt idx="280">
                  <c:v>42795.697928240741</c:v>
                </c:pt>
                <c:pt idx="281">
                  <c:v>42795.698275462964</c:v>
                </c:pt>
                <c:pt idx="282">
                  <c:v>42795.698622685188</c:v>
                </c:pt>
                <c:pt idx="283">
                  <c:v>42795.698969907404</c:v>
                </c:pt>
                <c:pt idx="284">
                  <c:v>42795.699317129627</c:v>
                </c:pt>
                <c:pt idx="285">
                  <c:v>42795.699664351851</c:v>
                </c:pt>
                <c:pt idx="286">
                  <c:v>42795.700011574074</c:v>
                </c:pt>
                <c:pt idx="287">
                  <c:v>42795.700358796297</c:v>
                </c:pt>
                <c:pt idx="288">
                  <c:v>42795.700706018521</c:v>
                </c:pt>
                <c:pt idx="289">
                  <c:v>42795.701053240744</c:v>
                </c:pt>
                <c:pt idx="290">
                  <c:v>42795.70140046296</c:v>
                </c:pt>
                <c:pt idx="291">
                  <c:v>42795.701747685183</c:v>
                </c:pt>
                <c:pt idx="292">
                  <c:v>42795.702094907407</c:v>
                </c:pt>
                <c:pt idx="293">
                  <c:v>42795.70244212963</c:v>
                </c:pt>
                <c:pt idx="294">
                  <c:v>42795.702789351853</c:v>
                </c:pt>
                <c:pt idx="295">
                  <c:v>42795.703136574077</c:v>
                </c:pt>
                <c:pt idx="296">
                  <c:v>42795.703483796293</c:v>
                </c:pt>
                <c:pt idx="297">
                  <c:v>42795.703831018516</c:v>
                </c:pt>
                <c:pt idx="298">
                  <c:v>42795.70417824074</c:v>
                </c:pt>
                <c:pt idx="299">
                  <c:v>42795.704525462963</c:v>
                </c:pt>
                <c:pt idx="300">
                  <c:v>42795.704872685186</c:v>
                </c:pt>
                <c:pt idx="301">
                  <c:v>42795.70521990741</c:v>
                </c:pt>
                <c:pt idx="302">
                  <c:v>42795.705567129633</c:v>
                </c:pt>
                <c:pt idx="303">
                  <c:v>42795.705914351849</c:v>
                </c:pt>
                <c:pt idx="304">
                  <c:v>42795.706261574072</c:v>
                </c:pt>
                <c:pt idx="305">
                  <c:v>42795.706608796296</c:v>
                </c:pt>
                <c:pt idx="306">
                  <c:v>42795.706956018519</c:v>
                </c:pt>
                <c:pt idx="307">
                  <c:v>42795.707303240742</c:v>
                </c:pt>
                <c:pt idx="308">
                  <c:v>42795.707650462966</c:v>
                </c:pt>
                <c:pt idx="309">
                  <c:v>42795.707997685182</c:v>
                </c:pt>
                <c:pt idx="310">
                  <c:v>42795.708344907405</c:v>
                </c:pt>
                <c:pt idx="311">
                  <c:v>42795.708692129629</c:v>
                </c:pt>
                <c:pt idx="312">
                  <c:v>42795.709039351852</c:v>
                </c:pt>
                <c:pt idx="313">
                  <c:v>42795.709386574075</c:v>
                </c:pt>
                <c:pt idx="314">
                  <c:v>42795.709733796299</c:v>
                </c:pt>
                <c:pt idx="315">
                  <c:v>42795.710081018522</c:v>
                </c:pt>
                <c:pt idx="316">
                  <c:v>42795.710428240738</c:v>
                </c:pt>
                <c:pt idx="317">
                  <c:v>42795.710775462961</c:v>
                </c:pt>
                <c:pt idx="318">
                  <c:v>42795.711122685185</c:v>
                </c:pt>
                <c:pt idx="319">
                  <c:v>42795.711469907408</c:v>
                </c:pt>
                <c:pt idx="320">
                  <c:v>42795.711817129632</c:v>
                </c:pt>
                <c:pt idx="321">
                  <c:v>42795.712164351855</c:v>
                </c:pt>
                <c:pt idx="322">
                  <c:v>42795.712511574071</c:v>
                </c:pt>
                <c:pt idx="323">
                  <c:v>42795.712858796294</c:v>
                </c:pt>
                <c:pt idx="324">
                  <c:v>42795.713206018518</c:v>
                </c:pt>
                <c:pt idx="325">
                  <c:v>42795.713553240741</c:v>
                </c:pt>
                <c:pt idx="326">
                  <c:v>42795.713900462964</c:v>
                </c:pt>
                <c:pt idx="327">
                  <c:v>42795.714247685188</c:v>
                </c:pt>
                <c:pt idx="328">
                  <c:v>42795.714594907404</c:v>
                </c:pt>
                <c:pt idx="329">
                  <c:v>42795.714942129627</c:v>
                </c:pt>
                <c:pt idx="330">
                  <c:v>42795.715289351851</c:v>
                </c:pt>
                <c:pt idx="331">
                  <c:v>42795.715636574074</c:v>
                </c:pt>
                <c:pt idx="332">
                  <c:v>42795.715983796297</c:v>
                </c:pt>
                <c:pt idx="333">
                  <c:v>42795.716331018521</c:v>
                </c:pt>
                <c:pt idx="334">
                  <c:v>42795.716678240744</c:v>
                </c:pt>
                <c:pt idx="335">
                  <c:v>42795.71702546296</c:v>
                </c:pt>
                <c:pt idx="336">
                  <c:v>42795.717372685183</c:v>
                </c:pt>
                <c:pt idx="337">
                  <c:v>42795.717719907407</c:v>
                </c:pt>
                <c:pt idx="338">
                  <c:v>42795.71806712963</c:v>
                </c:pt>
                <c:pt idx="339">
                  <c:v>42795.718414351853</c:v>
                </c:pt>
                <c:pt idx="340">
                  <c:v>42795.718761574077</c:v>
                </c:pt>
                <c:pt idx="341">
                  <c:v>42795.719108796293</c:v>
                </c:pt>
                <c:pt idx="342">
                  <c:v>42795.719456018516</c:v>
                </c:pt>
                <c:pt idx="343">
                  <c:v>42795.71980324074</c:v>
                </c:pt>
                <c:pt idx="344">
                  <c:v>42795.720150462963</c:v>
                </c:pt>
                <c:pt idx="345">
                  <c:v>42795.720497685186</c:v>
                </c:pt>
                <c:pt idx="346">
                  <c:v>42795.72084490741</c:v>
                </c:pt>
                <c:pt idx="347">
                  <c:v>42795.721192129633</c:v>
                </c:pt>
                <c:pt idx="348">
                  <c:v>42795.721539351849</c:v>
                </c:pt>
                <c:pt idx="349">
                  <c:v>42795.721886574072</c:v>
                </c:pt>
                <c:pt idx="350">
                  <c:v>42795.722233796296</c:v>
                </c:pt>
                <c:pt idx="351">
                  <c:v>42795.722581018519</c:v>
                </c:pt>
                <c:pt idx="352">
                  <c:v>42795.722928240742</c:v>
                </c:pt>
                <c:pt idx="353">
                  <c:v>42795.723275462966</c:v>
                </c:pt>
                <c:pt idx="354">
                  <c:v>42795.723622685182</c:v>
                </c:pt>
                <c:pt idx="355">
                  <c:v>42795.723969907405</c:v>
                </c:pt>
                <c:pt idx="356">
                  <c:v>42795.724317129629</c:v>
                </c:pt>
                <c:pt idx="357">
                  <c:v>42795.724664351852</c:v>
                </c:pt>
                <c:pt idx="358">
                  <c:v>42795.725011574075</c:v>
                </c:pt>
                <c:pt idx="359">
                  <c:v>42795.725358796299</c:v>
                </c:pt>
                <c:pt idx="360">
                  <c:v>42795.725706018522</c:v>
                </c:pt>
                <c:pt idx="361">
                  <c:v>42795.726053240738</c:v>
                </c:pt>
                <c:pt idx="362">
                  <c:v>42795.726400462961</c:v>
                </c:pt>
                <c:pt idx="363">
                  <c:v>42795.726747685185</c:v>
                </c:pt>
                <c:pt idx="364">
                  <c:v>42795.727094907408</c:v>
                </c:pt>
                <c:pt idx="365">
                  <c:v>42795.727442129632</c:v>
                </c:pt>
                <c:pt idx="366">
                  <c:v>42795.727789351855</c:v>
                </c:pt>
                <c:pt idx="367">
                  <c:v>42795.728136574071</c:v>
                </c:pt>
                <c:pt idx="368">
                  <c:v>42795.728483796294</c:v>
                </c:pt>
                <c:pt idx="369">
                  <c:v>42795.728831018518</c:v>
                </c:pt>
                <c:pt idx="370">
                  <c:v>42795.729178240741</c:v>
                </c:pt>
                <c:pt idx="371">
                  <c:v>42795.729525462964</c:v>
                </c:pt>
                <c:pt idx="372">
                  <c:v>42795.729872685188</c:v>
                </c:pt>
                <c:pt idx="373">
                  <c:v>42795.730219907404</c:v>
                </c:pt>
                <c:pt idx="374">
                  <c:v>42795.730567129627</c:v>
                </c:pt>
                <c:pt idx="375">
                  <c:v>42795.730914351851</c:v>
                </c:pt>
                <c:pt idx="376">
                  <c:v>42795.731261574074</c:v>
                </c:pt>
                <c:pt idx="377">
                  <c:v>42795.731608796297</c:v>
                </c:pt>
                <c:pt idx="378">
                  <c:v>42795.731956018521</c:v>
                </c:pt>
                <c:pt idx="379">
                  <c:v>42795.732303240744</c:v>
                </c:pt>
                <c:pt idx="380">
                  <c:v>42795.73265046296</c:v>
                </c:pt>
                <c:pt idx="381">
                  <c:v>42795.732997685183</c:v>
                </c:pt>
                <c:pt idx="382">
                  <c:v>42795.733344907407</c:v>
                </c:pt>
                <c:pt idx="383">
                  <c:v>42795.73369212963</c:v>
                </c:pt>
                <c:pt idx="384">
                  <c:v>42795.734039351853</c:v>
                </c:pt>
                <c:pt idx="385">
                  <c:v>42795.734386574077</c:v>
                </c:pt>
                <c:pt idx="386">
                  <c:v>42795.734733796293</c:v>
                </c:pt>
                <c:pt idx="387">
                  <c:v>42795.735081018516</c:v>
                </c:pt>
                <c:pt idx="388">
                  <c:v>42795.73542824074</c:v>
                </c:pt>
                <c:pt idx="389">
                  <c:v>42795.735775462963</c:v>
                </c:pt>
                <c:pt idx="390">
                  <c:v>42795.736122685186</c:v>
                </c:pt>
                <c:pt idx="391">
                  <c:v>42795.73646990741</c:v>
                </c:pt>
                <c:pt idx="392">
                  <c:v>42795.736817129633</c:v>
                </c:pt>
                <c:pt idx="393">
                  <c:v>42795.737164351849</c:v>
                </c:pt>
                <c:pt idx="394">
                  <c:v>42795.737511574072</c:v>
                </c:pt>
                <c:pt idx="395">
                  <c:v>42795.737858796296</c:v>
                </c:pt>
                <c:pt idx="396">
                  <c:v>42795.738206018519</c:v>
                </c:pt>
                <c:pt idx="397">
                  <c:v>42795.738553240742</c:v>
                </c:pt>
                <c:pt idx="398">
                  <c:v>42795.738900462966</c:v>
                </c:pt>
                <c:pt idx="399">
                  <c:v>42795.739247685182</c:v>
                </c:pt>
                <c:pt idx="400">
                  <c:v>42795.739594907405</c:v>
                </c:pt>
                <c:pt idx="401">
                  <c:v>42795.739942129629</c:v>
                </c:pt>
                <c:pt idx="402">
                  <c:v>42795.740289351852</c:v>
                </c:pt>
                <c:pt idx="403">
                  <c:v>42795.740636574075</c:v>
                </c:pt>
                <c:pt idx="404">
                  <c:v>42795.740983796299</c:v>
                </c:pt>
                <c:pt idx="405">
                  <c:v>42795.741331018522</c:v>
                </c:pt>
                <c:pt idx="406">
                  <c:v>42795.741678240738</c:v>
                </c:pt>
                <c:pt idx="407">
                  <c:v>42795.742025462961</c:v>
                </c:pt>
                <c:pt idx="408">
                  <c:v>42795.742372685185</c:v>
                </c:pt>
                <c:pt idx="409">
                  <c:v>42795.742719907408</c:v>
                </c:pt>
                <c:pt idx="410">
                  <c:v>42795.743067129632</c:v>
                </c:pt>
                <c:pt idx="411">
                  <c:v>42795.743414351855</c:v>
                </c:pt>
                <c:pt idx="412">
                  <c:v>42795.743761574071</c:v>
                </c:pt>
                <c:pt idx="413">
                  <c:v>42795.744108796294</c:v>
                </c:pt>
                <c:pt idx="414">
                  <c:v>42795.744456018518</c:v>
                </c:pt>
                <c:pt idx="415">
                  <c:v>42795.744803240741</c:v>
                </c:pt>
                <c:pt idx="416">
                  <c:v>42795.745150462964</c:v>
                </c:pt>
                <c:pt idx="417">
                  <c:v>42795.745497685188</c:v>
                </c:pt>
                <c:pt idx="418">
                  <c:v>42795.745844907404</c:v>
                </c:pt>
                <c:pt idx="419">
                  <c:v>42795.746192129627</c:v>
                </c:pt>
                <c:pt idx="420">
                  <c:v>42795.746539351851</c:v>
                </c:pt>
                <c:pt idx="421">
                  <c:v>42795.746886574074</c:v>
                </c:pt>
                <c:pt idx="422">
                  <c:v>42795.747233796297</c:v>
                </c:pt>
                <c:pt idx="423">
                  <c:v>42795.747581018521</c:v>
                </c:pt>
                <c:pt idx="424">
                  <c:v>42795.747928240744</c:v>
                </c:pt>
                <c:pt idx="425">
                  <c:v>42795.74827546296</c:v>
                </c:pt>
                <c:pt idx="426">
                  <c:v>42795.748622685183</c:v>
                </c:pt>
                <c:pt idx="427">
                  <c:v>42795.748969907407</c:v>
                </c:pt>
                <c:pt idx="428">
                  <c:v>42795.74931712963</c:v>
                </c:pt>
                <c:pt idx="429">
                  <c:v>42795.749664351853</c:v>
                </c:pt>
                <c:pt idx="430">
                  <c:v>42795.750011574077</c:v>
                </c:pt>
                <c:pt idx="431">
                  <c:v>42795.750358796293</c:v>
                </c:pt>
                <c:pt idx="432">
                  <c:v>42795.750706018516</c:v>
                </c:pt>
                <c:pt idx="433">
                  <c:v>42795.75105324074</c:v>
                </c:pt>
                <c:pt idx="434">
                  <c:v>42795.751400462963</c:v>
                </c:pt>
                <c:pt idx="435">
                  <c:v>42795.751747685186</c:v>
                </c:pt>
                <c:pt idx="436">
                  <c:v>42795.75209490741</c:v>
                </c:pt>
                <c:pt idx="437">
                  <c:v>42795.752442129633</c:v>
                </c:pt>
                <c:pt idx="438">
                  <c:v>42795.752789351849</c:v>
                </c:pt>
                <c:pt idx="439">
                  <c:v>42795.753136574072</c:v>
                </c:pt>
                <c:pt idx="440">
                  <c:v>42795.753483796296</c:v>
                </c:pt>
                <c:pt idx="441">
                  <c:v>42795.753831018519</c:v>
                </c:pt>
                <c:pt idx="442">
                  <c:v>42795.754178240742</c:v>
                </c:pt>
                <c:pt idx="443">
                  <c:v>42795.754525462966</c:v>
                </c:pt>
                <c:pt idx="444">
                  <c:v>42795.754872685182</c:v>
                </c:pt>
                <c:pt idx="445">
                  <c:v>42795.755219907405</c:v>
                </c:pt>
                <c:pt idx="446">
                  <c:v>42795.755567129629</c:v>
                </c:pt>
                <c:pt idx="447">
                  <c:v>42795.755914351852</c:v>
                </c:pt>
                <c:pt idx="448">
                  <c:v>42795.756261574075</c:v>
                </c:pt>
                <c:pt idx="449">
                  <c:v>42795.756608796299</c:v>
                </c:pt>
                <c:pt idx="450">
                  <c:v>42795.756956018522</c:v>
                </c:pt>
                <c:pt idx="451">
                  <c:v>42795.757303240738</c:v>
                </c:pt>
                <c:pt idx="452">
                  <c:v>42795.757650462961</c:v>
                </c:pt>
                <c:pt idx="453">
                  <c:v>42795.757997685185</c:v>
                </c:pt>
                <c:pt idx="454">
                  <c:v>42795.758344907408</c:v>
                </c:pt>
                <c:pt idx="455">
                  <c:v>42795.758692129632</c:v>
                </c:pt>
                <c:pt idx="456">
                  <c:v>42795.759039351855</c:v>
                </c:pt>
                <c:pt idx="457">
                  <c:v>42795.759386574071</c:v>
                </c:pt>
                <c:pt idx="458">
                  <c:v>42795.759733796294</c:v>
                </c:pt>
                <c:pt idx="459">
                  <c:v>42795.760081018518</c:v>
                </c:pt>
                <c:pt idx="460">
                  <c:v>42795.760428240741</c:v>
                </c:pt>
                <c:pt idx="461">
                  <c:v>42795.760775462964</c:v>
                </c:pt>
                <c:pt idx="462">
                  <c:v>42795.761122685188</c:v>
                </c:pt>
                <c:pt idx="463">
                  <c:v>42795.761469907404</c:v>
                </c:pt>
                <c:pt idx="464">
                  <c:v>42795.761817129627</c:v>
                </c:pt>
                <c:pt idx="465">
                  <c:v>42795.762164351851</c:v>
                </c:pt>
                <c:pt idx="466">
                  <c:v>42795.762511574074</c:v>
                </c:pt>
                <c:pt idx="467">
                  <c:v>42795.762858796297</c:v>
                </c:pt>
                <c:pt idx="468">
                  <c:v>42795.763206018521</c:v>
                </c:pt>
                <c:pt idx="469">
                  <c:v>42795.763553240744</c:v>
                </c:pt>
                <c:pt idx="470">
                  <c:v>42795.76390046296</c:v>
                </c:pt>
                <c:pt idx="471">
                  <c:v>42795.764247685183</c:v>
                </c:pt>
                <c:pt idx="472">
                  <c:v>42795.764594907407</c:v>
                </c:pt>
                <c:pt idx="473">
                  <c:v>42795.76494212963</c:v>
                </c:pt>
                <c:pt idx="474">
                  <c:v>42795.765289351853</c:v>
                </c:pt>
                <c:pt idx="475">
                  <c:v>42795.765636574077</c:v>
                </c:pt>
                <c:pt idx="476">
                  <c:v>42795.765983796293</c:v>
                </c:pt>
                <c:pt idx="477">
                  <c:v>42795.766331018516</c:v>
                </c:pt>
                <c:pt idx="478">
                  <c:v>42795.76667824074</c:v>
                </c:pt>
                <c:pt idx="479">
                  <c:v>42795.767025462963</c:v>
                </c:pt>
                <c:pt idx="480">
                  <c:v>42795.767372685186</c:v>
                </c:pt>
                <c:pt idx="481">
                  <c:v>42795.76771990741</c:v>
                </c:pt>
                <c:pt idx="482">
                  <c:v>42795.768067129633</c:v>
                </c:pt>
                <c:pt idx="483">
                  <c:v>42795.768414351849</c:v>
                </c:pt>
                <c:pt idx="484">
                  <c:v>42795.768761574072</c:v>
                </c:pt>
                <c:pt idx="485">
                  <c:v>42795.769108796296</c:v>
                </c:pt>
                <c:pt idx="486">
                  <c:v>42795.769456018519</c:v>
                </c:pt>
                <c:pt idx="487">
                  <c:v>42795.769803240742</c:v>
                </c:pt>
                <c:pt idx="488">
                  <c:v>42795.770150462966</c:v>
                </c:pt>
                <c:pt idx="489">
                  <c:v>42795.770497685182</c:v>
                </c:pt>
                <c:pt idx="490">
                  <c:v>42795.770844907405</c:v>
                </c:pt>
                <c:pt idx="491">
                  <c:v>42795.771192129629</c:v>
                </c:pt>
                <c:pt idx="492">
                  <c:v>42795.771539351852</c:v>
                </c:pt>
                <c:pt idx="493">
                  <c:v>42795.771886574075</c:v>
                </c:pt>
                <c:pt idx="494">
                  <c:v>42795.772233796299</c:v>
                </c:pt>
                <c:pt idx="495">
                  <c:v>42795.772581018522</c:v>
                </c:pt>
                <c:pt idx="496">
                  <c:v>42795.772928240738</c:v>
                </c:pt>
                <c:pt idx="497">
                  <c:v>42795.773275462961</c:v>
                </c:pt>
                <c:pt idx="498">
                  <c:v>42795.773622685185</c:v>
                </c:pt>
                <c:pt idx="499">
                  <c:v>42795.773969907408</c:v>
                </c:pt>
                <c:pt idx="500">
                  <c:v>42795.774317129632</c:v>
                </c:pt>
                <c:pt idx="501">
                  <c:v>42795.774664351855</c:v>
                </c:pt>
                <c:pt idx="502">
                  <c:v>42795.775011574071</c:v>
                </c:pt>
                <c:pt idx="503">
                  <c:v>42795.775358796294</c:v>
                </c:pt>
                <c:pt idx="504">
                  <c:v>42795.775706018518</c:v>
                </c:pt>
                <c:pt idx="505">
                  <c:v>42795.776053240741</c:v>
                </c:pt>
                <c:pt idx="506">
                  <c:v>42795.776400462964</c:v>
                </c:pt>
                <c:pt idx="507">
                  <c:v>42795.776747685188</c:v>
                </c:pt>
                <c:pt idx="508">
                  <c:v>42795.777094907404</c:v>
                </c:pt>
                <c:pt idx="509">
                  <c:v>42795.777442129627</c:v>
                </c:pt>
                <c:pt idx="510">
                  <c:v>42795.777789351851</c:v>
                </c:pt>
                <c:pt idx="511">
                  <c:v>42795.778136574074</c:v>
                </c:pt>
                <c:pt idx="512">
                  <c:v>42795.778483796297</c:v>
                </c:pt>
                <c:pt idx="513">
                  <c:v>42795.778831018521</c:v>
                </c:pt>
                <c:pt idx="514">
                  <c:v>42795.779178240744</c:v>
                </c:pt>
                <c:pt idx="515">
                  <c:v>42795.77952546296</c:v>
                </c:pt>
                <c:pt idx="516">
                  <c:v>42795.779872685183</c:v>
                </c:pt>
                <c:pt idx="517">
                  <c:v>42795.780219907407</c:v>
                </c:pt>
                <c:pt idx="518">
                  <c:v>42795.78056712963</c:v>
                </c:pt>
                <c:pt idx="519">
                  <c:v>42795.780914351853</c:v>
                </c:pt>
                <c:pt idx="520">
                  <c:v>42795.781261574077</c:v>
                </c:pt>
                <c:pt idx="521">
                  <c:v>42795.781608796293</c:v>
                </c:pt>
                <c:pt idx="522">
                  <c:v>42795.781956018516</c:v>
                </c:pt>
                <c:pt idx="523">
                  <c:v>42795.78230324074</c:v>
                </c:pt>
                <c:pt idx="524">
                  <c:v>42795.782650462963</c:v>
                </c:pt>
                <c:pt idx="525">
                  <c:v>42795.782997685186</c:v>
                </c:pt>
                <c:pt idx="526">
                  <c:v>42795.78334490741</c:v>
                </c:pt>
                <c:pt idx="527">
                  <c:v>42795.783692129633</c:v>
                </c:pt>
                <c:pt idx="528">
                  <c:v>42795.784039351849</c:v>
                </c:pt>
                <c:pt idx="529">
                  <c:v>42795.784386574072</c:v>
                </c:pt>
                <c:pt idx="530">
                  <c:v>42795.784733796296</c:v>
                </c:pt>
                <c:pt idx="531">
                  <c:v>42795.785081018519</c:v>
                </c:pt>
                <c:pt idx="532">
                  <c:v>42795.785428240742</c:v>
                </c:pt>
                <c:pt idx="533">
                  <c:v>42795.785775462966</c:v>
                </c:pt>
                <c:pt idx="534">
                  <c:v>42795.786122685182</c:v>
                </c:pt>
                <c:pt idx="535">
                  <c:v>42795.786469907405</c:v>
                </c:pt>
                <c:pt idx="536">
                  <c:v>42795.786817129629</c:v>
                </c:pt>
                <c:pt idx="537">
                  <c:v>42795.787164351852</c:v>
                </c:pt>
                <c:pt idx="538">
                  <c:v>42795.787511574075</c:v>
                </c:pt>
                <c:pt idx="539">
                  <c:v>42795.787858796299</c:v>
                </c:pt>
                <c:pt idx="540">
                  <c:v>42795.788206018522</c:v>
                </c:pt>
                <c:pt idx="541">
                  <c:v>42795.788553240738</c:v>
                </c:pt>
                <c:pt idx="542">
                  <c:v>42795.788900462961</c:v>
                </c:pt>
                <c:pt idx="543">
                  <c:v>42795.789247685185</c:v>
                </c:pt>
                <c:pt idx="544">
                  <c:v>42795.789594907408</c:v>
                </c:pt>
                <c:pt idx="545">
                  <c:v>42795.789942129632</c:v>
                </c:pt>
                <c:pt idx="546">
                  <c:v>42795.790289351855</c:v>
                </c:pt>
                <c:pt idx="547">
                  <c:v>42795.790636574071</c:v>
                </c:pt>
                <c:pt idx="548">
                  <c:v>42795.790983796294</c:v>
                </c:pt>
                <c:pt idx="549">
                  <c:v>42795.791331018518</c:v>
                </c:pt>
                <c:pt idx="550">
                  <c:v>42795.791678240741</c:v>
                </c:pt>
                <c:pt idx="551">
                  <c:v>42795.792025462964</c:v>
                </c:pt>
                <c:pt idx="552">
                  <c:v>42795.792372685188</c:v>
                </c:pt>
                <c:pt idx="553">
                  <c:v>42795.792719907404</c:v>
                </c:pt>
                <c:pt idx="554">
                  <c:v>42795.793067129627</c:v>
                </c:pt>
                <c:pt idx="555">
                  <c:v>42795.793414351851</c:v>
                </c:pt>
                <c:pt idx="556">
                  <c:v>42795.793761574074</c:v>
                </c:pt>
                <c:pt idx="557">
                  <c:v>42795.794108796297</c:v>
                </c:pt>
                <c:pt idx="558">
                  <c:v>42795.794456018521</c:v>
                </c:pt>
                <c:pt idx="559">
                  <c:v>42795.794803240744</c:v>
                </c:pt>
                <c:pt idx="560">
                  <c:v>42795.79515046296</c:v>
                </c:pt>
                <c:pt idx="561">
                  <c:v>42795.795497685183</c:v>
                </c:pt>
                <c:pt idx="562">
                  <c:v>42795.795844907407</c:v>
                </c:pt>
                <c:pt idx="563">
                  <c:v>42795.79619212963</c:v>
                </c:pt>
                <c:pt idx="564">
                  <c:v>42795.796539351853</c:v>
                </c:pt>
                <c:pt idx="565">
                  <c:v>42795.796886574077</c:v>
                </c:pt>
                <c:pt idx="566">
                  <c:v>42795.797233796293</c:v>
                </c:pt>
                <c:pt idx="567">
                  <c:v>42795.797581018516</c:v>
                </c:pt>
                <c:pt idx="568">
                  <c:v>42795.79792824074</c:v>
                </c:pt>
                <c:pt idx="569">
                  <c:v>42795.798275462963</c:v>
                </c:pt>
                <c:pt idx="570">
                  <c:v>42795.798622685186</c:v>
                </c:pt>
                <c:pt idx="571">
                  <c:v>42795.79896990741</c:v>
                </c:pt>
                <c:pt idx="572">
                  <c:v>42795.799317129633</c:v>
                </c:pt>
                <c:pt idx="573">
                  <c:v>42795.799664351849</c:v>
                </c:pt>
                <c:pt idx="574">
                  <c:v>42795.800011574072</c:v>
                </c:pt>
                <c:pt idx="575">
                  <c:v>42795.800358796296</c:v>
                </c:pt>
                <c:pt idx="576">
                  <c:v>42795.800706018519</c:v>
                </c:pt>
                <c:pt idx="577">
                  <c:v>42795.801053240742</c:v>
                </c:pt>
                <c:pt idx="578">
                  <c:v>42795.801400462966</c:v>
                </c:pt>
                <c:pt idx="579">
                  <c:v>42795.801747685182</c:v>
                </c:pt>
                <c:pt idx="580">
                  <c:v>42795.802094907405</c:v>
                </c:pt>
                <c:pt idx="581">
                  <c:v>42795.802442129629</c:v>
                </c:pt>
                <c:pt idx="582">
                  <c:v>42795.802789351852</c:v>
                </c:pt>
                <c:pt idx="583">
                  <c:v>42795.803136574075</c:v>
                </c:pt>
                <c:pt idx="584">
                  <c:v>42795.803483796299</c:v>
                </c:pt>
                <c:pt idx="585">
                  <c:v>42795.803831018522</c:v>
                </c:pt>
                <c:pt idx="586">
                  <c:v>42795.804178240738</c:v>
                </c:pt>
                <c:pt idx="587">
                  <c:v>42795.804525462961</c:v>
                </c:pt>
                <c:pt idx="588">
                  <c:v>42795.804872685185</c:v>
                </c:pt>
                <c:pt idx="589">
                  <c:v>42795.805219907408</c:v>
                </c:pt>
                <c:pt idx="590">
                  <c:v>42795.805567129632</c:v>
                </c:pt>
                <c:pt idx="591">
                  <c:v>42795.805914351855</c:v>
                </c:pt>
                <c:pt idx="592">
                  <c:v>42795.806261574071</c:v>
                </c:pt>
                <c:pt idx="593">
                  <c:v>42795.806608796294</c:v>
                </c:pt>
                <c:pt idx="594">
                  <c:v>42795.806956018518</c:v>
                </c:pt>
                <c:pt idx="595">
                  <c:v>42795.807303240741</c:v>
                </c:pt>
                <c:pt idx="596">
                  <c:v>42795.807650462964</c:v>
                </c:pt>
                <c:pt idx="597">
                  <c:v>42795.807997685188</c:v>
                </c:pt>
                <c:pt idx="598">
                  <c:v>42795.808344907404</c:v>
                </c:pt>
                <c:pt idx="599">
                  <c:v>42795.808692129627</c:v>
                </c:pt>
                <c:pt idx="600">
                  <c:v>42795.809039351851</c:v>
                </c:pt>
                <c:pt idx="601">
                  <c:v>42795.809386574074</c:v>
                </c:pt>
                <c:pt idx="602">
                  <c:v>42795.809733796297</c:v>
                </c:pt>
                <c:pt idx="603">
                  <c:v>42795.810081018521</c:v>
                </c:pt>
                <c:pt idx="604">
                  <c:v>42795.810428240744</c:v>
                </c:pt>
                <c:pt idx="605">
                  <c:v>42795.81077546296</c:v>
                </c:pt>
                <c:pt idx="606">
                  <c:v>42795.811122685183</c:v>
                </c:pt>
                <c:pt idx="607">
                  <c:v>42795.811469907407</c:v>
                </c:pt>
                <c:pt idx="608">
                  <c:v>42795.81181712963</c:v>
                </c:pt>
                <c:pt idx="609">
                  <c:v>42795.812164351853</c:v>
                </c:pt>
                <c:pt idx="610">
                  <c:v>42795.812511574077</c:v>
                </c:pt>
                <c:pt idx="611">
                  <c:v>42795.812858796293</c:v>
                </c:pt>
                <c:pt idx="612">
                  <c:v>42795.813206018516</c:v>
                </c:pt>
                <c:pt idx="613">
                  <c:v>42795.81355324074</c:v>
                </c:pt>
                <c:pt idx="614">
                  <c:v>42795.813900462963</c:v>
                </c:pt>
                <c:pt idx="615">
                  <c:v>42795.814247685186</c:v>
                </c:pt>
                <c:pt idx="616">
                  <c:v>42795.81459490741</c:v>
                </c:pt>
                <c:pt idx="617">
                  <c:v>42795.814942129633</c:v>
                </c:pt>
                <c:pt idx="618">
                  <c:v>42795.815289351849</c:v>
                </c:pt>
                <c:pt idx="619">
                  <c:v>42795.815636574072</c:v>
                </c:pt>
                <c:pt idx="620">
                  <c:v>42795.815983796296</c:v>
                </c:pt>
                <c:pt idx="621">
                  <c:v>42795.816331018519</c:v>
                </c:pt>
                <c:pt idx="622">
                  <c:v>42795.816678240742</c:v>
                </c:pt>
                <c:pt idx="623">
                  <c:v>42795.817025462966</c:v>
                </c:pt>
                <c:pt idx="624">
                  <c:v>42795.817372685182</c:v>
                </c:pt>
                <c:pt idx="625">
                  <c:v>42795.817719907405</c:v>
                </c:pt>
                <c:pt idx="626">
                  <c:v>42795.818067129629</c:v>
                </c:pt>
                <c:pt idx="627">
                  <c:v>42795.818414351852</c:v>
                </c:pt>
                <c:pt idx="628">
                  <c:v>42795.818761574075</c:v>
                </c:pt>
                <c:pt idx="629">
                  <c:v>42795.819108796299</c:v>
                </c:pt>
                <c:pt idx="630">
                  <c:v>42795.819456018522</c:v>
                </c:pt>
                <c:pt idx="631">
                  <c:v>42795.819803240738</c:v>
                </c:pt>
                <c:pt idx="632">
                  <c:v>42795.820150462961</c:v>
                </c:pt>
                <c:pt idx="633">
                  <c:v>42795.820497685185</c:v>
                </c:pt>
                <c:pt idx="634">
                  <c:v>42795.820844907408</c:v>
                </c:pt>
                <c:pt idx="635">
                  <c:v>42795.821192129632</c:v>
                </c:pt>
                <c:pt idx="636">
                  <c:v>42795.821539351855</c:v>
                </c:pt>
                <c:pt idx="637">
                  <c:v>42795.821886574071</c:v>
                </c:pt>
                <c:pt idx="638">
                  <c:v>42795.822233796294</c:v>
                </c:pt>
                <c:pt idx="639">
                  <c:v>42795.822581018518</c:v>
                </c:pt>
                <c:pt idx="640">
                  <c:v>42795.822928240741</c:v>
                </c:pt>
                <c:pt idx="641">
                  <c:v>42795.823275462964</c:v>
                </c:pt>
                <c:pt idx="642">
                  <c:v>42795.823622685188</c:v>
                </c:pt>
                <c:pt idx="643">
                  <c:v>42795.823969907404</c:v>
                </c:pt>
                <c:pt idx="644">
                  <c:v>42795.824317129627</c:v>
                </c:pt>
                <c:pt idx="645">
                  <c:v>42795.824664351851</c:v>
                </c:pt>
                <c:pt idx="646">
                  <c:v>42795.825011574074</c:v>
                </c:pt>
                <c:pt idx="647">
                  <c:v>42795.825358796297</c:v>
                </c:pt>
                <c:pt idx="648">
                  <c:v>42795.825706018521</c:v>
                </c:pt>
                <c:pt idx="649">
                  <c:v>42795.826053240744</c:v>
                </c:pt>
                <c:pt idx="650">
                  <c:v>42795.82640046296</c:v>
                </c:pt>
                <c:pt idx="651">
                  <c:v>42795.826747685183</c:v>
                </c:pt>
                <c:pt idx="652">
                  <c:v>42795.827094907407</c:v>
                </c:pt>
                <c:pt idx="653">
                  <c:v>42795.82744212963</c:v>
                </c:pt>
                <c:pt idx="654">
                  <c:v>42795.827789351853</c:v>
                </c:pt>
                <c:pt idx="655">
                  <c:v>42795.828136574077</c:v>
                </c:pt>
                <c:pt idx="656">
                  <c:v>42795.828483796293</c:v>
                </c:pt>
                <c:pt idx="657">
                  <c:v>42795.828831018516</c:v>
                </c:pt>
                <c:pt idx="658">
                  <c:v>42795.82917824074</c:v>
                </c:pt>
                <c:pt idx="659">
                  <c:v>42795.829525462963</c:v>
                </c:pt>
                <c:pt idx="660">
                  <c:v>42795.829872685186</c:v>
                </c:pt>
                <c:pt idx="661">
                  <c:v>42795.83021990741</c:v>
                </c:pt>
                <c:pt idx="662">
                  <c:v>42795.830567129633</c:v>
                </c:pt>
                <c:pt idx="663">
                  <c:v>42795.830914351849</c:v>
                </c:pt>
                <c:pt idx="664">
                  <c:v>42795.831261574072</c:v>
                </c:pt>
                <c:pt idx="665">
                  <c:v>42795.831608796296</c:v>
                </c:pt>
                <c:pt idx="666">
                  <c:v>42795.831956018519</c:v>
                </c:pt>
                <c:pt idx="667">
                  <c:v>42795.832303240742</c:v>
                </c:pt>
                <c:pt idx="668">
                  <c:v>42795.832650462966</c:v>
                </c:pt>
                <c:pt idx="669">
                  <c:v>42795.832997685182</c:v>
                </c:pt>
                <c:pt idx="670">
                  <c:v>42795.833344907405</c:v>
                </c:pt>
                <c:pt idx="671">
                  <c:v>42795.833692129629</c:v>
                </c:pt>
                <c:pt idx="672">
                  <c:v>42795.834039351852</c:v>
                </c:pt>
                <c:pt idx="673">
                  <c:v>42795.834386574075</c:v>
                </c:pt>
                <c:pt idx="674">
                  <c:v>42795.834733796299</c:v>
                </c:pt>
                <c:pt idx="675">
                  <c:v>42795.835081018522</c:v>
                </c:pt>
                <c:pt idx="676">
                  <c:v>42795.835428240738</c:v>
                </c:pt>
                <c:pt idx="677">
                  <c:v>42795.835775462961</c:v>
                </c:pt>
                <c:pt idx="678">
                  <c:v>42795.836122685185</c:v>
                </c:pt>
                <c:pt idx="679">
                  <c:v>42795.836469907408</c:v>
                </c:pt>
                <c:pt idx="680">
                  <c:v>42795.836817129632</c:v>
                </c:pt>
                <c:pt idx="681">
                  <c:v>42795.837164351855</c:v>
                </c:pt>
                <c:pt idx="682">
                  <c:v>42795.837511574071</c:v>
                </c:pt>
                <c:pt idx="683">
                  <c:v>42795.837858796294</c:v>
                </c:pt>
                <c:pt idx="684">
                  <c:v>42795.838206018518</c:v>
                </c:pt>
                <c:pt idx="685">
                  <c:v>42795.838553240741</c:v>
                </c:pt>
                <c:pt idx="686">
                  <c:v>42795.838900462964</c:v>
                </c:pt>
                <c:pt idx="687">
                  <c:v>42795.839247685188</c:v>
                </c:pt>
                <c:pt idx="688">
                  <c:v>42795.839594907404</c:v>
                </c:pt>
                <c:pt idx="689">
                  <c:v>42795.839942129627</c:v>
                </c:pt>
                <c:pt idx="690">
                  <c:v>42795.840289351851</c:v>
                </c:pt>
                <c:pt idx="691">
                  <c:v>42795.840636574074</c:v>
                </c:pt>
                <c:pt idx="692">
                  <c:v>42795.840983796297</c:v>
                </c:pt>
                <c:pt idx="693">
                  <c:v>42795.841331018521</c:v>
                </c:pt>
                <c:pt idx="694">
                  <c:v>42795.841678240744</c:v>
                </c:pt>
                <c:pt idx="695">
                  <c:v>42795.84202546296</c:v>
                </c:pt>
                <c:pt idx="696">
                  <c:v>42795.842372685183</c:v>
                </c:pt>
                <c:pt idx="697">
                  <c:v>42795.842719907407</c:v>
                </c:pt>
                <c:pt idx="698">
                  <c:v>42795.84306712963</c:v>
                </c:pt>
                <c:pt idx="699">
                  <c:v>42795.843414351853</c:v>
                </c:pt>
                <c:pt idx="700">
                  <c:v>42795.843761574077</c:v>
                </c:pt>
                <c:pt idx="701">
                  <c:v>42795.844108796293</c:v>
                </c:pt>
                <c:pt idx="702">
                  <c:v>42795.844456018516</c:v>
                </c:pt>
                <c:pt idx="703">
                  <c:v>42795.84480324074</c:v>
                </c:pt>
                <c:pt idx="704">
                  <c:v>42795.845150462963</c:v>
                </c:pt>
                <c:pt idx="705">
                  <c:v>42795.845497685186</c:v>
                </c:pt>
                <c:pt idx="706">
                  <c:v>42795.84584490741</c:v>
                </c:pt>
                <c:pt idx="707">
                  <c:v>42795.846192129633</c:v>
                </c:pt>
                <c:pt idx="708">
                  <c:v>42795.846539351849</c:v>
                </c:pt>
                <c:pt idx="709">
                  <c:v>42795.846886574072</c:v>
                </c:pt>
                <c:pt idx="710">
                  <c:v>42795.847233796296</c:v>
                </c:pt>
                <c:pt idx="711">
                  <c:v>42795.847581018519</c:v>
                </c:pt>
                <c:pt idx="712">
                  <c:v>42795.847928240742</c:v>
                </c:pt>
                <c:pt idx="713">
                  <c:v>42795.848275462966</c:v>
                </c:pt>
                <c:pt idx="714">
                  <c:v>42795.848622685182</c:v>
                </c:pt>
                <c:pt idx="715">
                  <c:v>42795.848969907405</c:v>
                </c:pt>
                <c:pt idx="716">
                  <c:v>42795.849317129629</c:v>
                </c:pt>
                <c:pt idx="717">
                  <c:v>42795.849664351852</c:v>
                </c:pt>
                <c:pt idx="718">
                  <c:v>42795.850011574075</c:v>
                </c:pt>
                <c:pt idx="719">
                  <c:v>42795.850358796299</c:v>
                </c:pt>
                <c:pt idx="720">
                  <c:v>42795.850706018522</c:v>
                </c:pt>
                <c:pt idx="721">
                  <c:v>42795.851053240738</c:v>
                </c:pt>
                <c:pt idx="722">
                  <c:v>42795.851400462961</c:v>
                </c:pt>
                <c:pt idx="723">
                  <c:v>42795.851747685185</c:v>
                </c:pt>
                <c:pt idx="724">
                  <c:v>42795.852094907408</c:v>
                </c:pt>
                <c:pt idx="725">
                  <c:v>42795.852442129632</c:v>
                </c:pt>
                <c:pt idx="726">
                  <c:v>42795.852789351855</c:v>
                </c:pt>
                <c:pt idx="727">
                  <c:v>42795.853136574071</c:v>
                </c:pt>
                <c:pt idx="728">
                  <c:v>42795.853483796294</c:v>
                </c:pt>
                <c:pt idx="729">
                  <c:v>42795.853831018518</c:v>
                </c:pt>
                <c:pt idx="730">
                  <c:v>42795.854178240741</c:v>
                </c:pt>
                <c:pt idx="731">
                  <c:v>42795.854525462964</c:v>
                </c:pt>
                <c:pt idx="732">
                  <c:v>42795.854872685188</c:v>
                </c:pt>
                <c:pt idx="733">
                  <c:v>42795.855219907404</c:v>
                </c:pt>
                <c:pt idx="734">
                  <c:v>42795.855567129627</c:v>
                </c:pt>
                <c:pt idx="735">
                  <c:v>42795.855914351851</c:v>
                </c:pt>
                <c:pt idx="736">
                  <c:v>42795.856261574074</c:v>
                </c:pt>
                <c:pt idx="737">
                  <c:v>42795.856608796297</c:v>
                </c:pt>
                <c:pt idx="738">
                  <c:v>42795.856956018521</c:v>
                </c:pt>
                <c:pt idx="739">
                  <c:v>42795.857303240744</c:v>
                </c:pt>
                <c:pt idx="740">
                  <c:v>42795.85765046296</c:v>
                </c:pt>
                <c:pt idx="741">
                  <c:v>42795.857997685183</c:v>
                </c:pt>
                <c:pt idx="742">
                  <c:v>42795.858344907407</c:v>
                </c:pt>
                <c:pt idx="743">
                  <c:v>42795.85869212963</c:v>
                </c:pt>
                <c:pt idx="744">
                  <c:v>42795.859039351853</c:v>
                </c:pt>
                <c:pt idx="745">
                  <c:v>42795.859386574077</c:v>
                </c:pt>
                <c:pt idx="746">
                  <c:v>42795.859733796293</c:v>
                </c:pt>
                <c:pt idx="747">
                  <c:v>42795.860081018516</c:v>
                </c:pt>
                <c:pt idx="748">
                  <c:v>42795.86042824074</c:v>
                </c:pt>
                <c:pt idx="749">
                  <c:v>42795.860775462963</c:v>
                </c:pt>
                <c:pt idx="750">
                  <c:v>42795.861122685186</c:v>
                </c:pt>
                <c:pt idx="751">
                  <c:v>42795.86146990741</c:v>
                </c:pt>
                <c:pt idx="752">
                  <c:v>42795.861817129633</c:v>
                </c:pt>
                <c:pt idx="753">
                  <c:v>42795.862164351849</c:v>
                </c:pt>
                <c:pt idx="754">
                  <c:v>42795.862511574072</c:v>
                </c:pt>
                <c:pt idx="755">
                  <c:v>42795.862858796296</c:v>
                </c:pt>
                <c:pt idx="756">
                  <c:v>42795.863206018519</c:v>
                </c:pt>
                <c:pt idx="757">
                  <c:v>42795.863553240742</c:v>
                </c:pt>
                <c:pt idx="758">
                  <c:v>42795.863900462966</c:v>
                </c:pt>
                <c:pt idx="759">
                  <c:v>42795.864247685182</c:v>
                </c:pt>
                <c:pt idx="760">
                  <c:v>42795.864594907405</c:v>
                </c:pt>
                <c:pt idx="761">
                  <c:v>42795.864942129629</c:v>
                </c:pt>
                <c:pt idx="762">
                  <c:v>42795.865289351852</c:v>
                </c:pt>
                <c:pt idx="763">
                  <c:v>42795.865636574075</c:v>
                </c:pt>
                <c:pt idx="764">
                  <c:v>42795.865983796299</c:v>
                </c:pt>
                <c:pt idx="765">
                  <c:v>42795.866331018522</c:v>
                </c:pt>
                <c:pt idx="766">
                  <c:v>42795.866678240738</c:v>
                </c:pt>
                <c:pt idx="767">
                  <c:v>42795.867025462961</c:v>
                </c:pt>
                <c:pt idx="768">
                  <c:v>42795.867372685185</c:v>
                </c:pt>
                <c:pt idx="769">
                  <c:v>42795.867719907408</c:v>
                </c:pt>
                <c:pt idx="770">
                  <c:v>42795.868067129632</c:v>
                </c:pt>
                <c:pt idx="771">
                  <c:v>42795.868414351855</c:v>
                </c:pt>
                <c:pt idx="772">
                  <c:v>42795.868761574071</c:v>
                </c:pt>
                <c:pt idx="773">
                  <c:v>42795.869108796294</c:v>
                </c:pt>
                <c:pt idx="774">
                  <c:v>42795.869456018518</c:v>
                </c:pt>
                <c:pt idx="775">
                  <c:v>42795.869803240741</c:v>
                </c:pt>
                <c:pt idx="776">
                  <c:v>42795.870150462964</c:v>
                </c:pt>
                <c:pt idx="777">
                  <c:v>42795.870497685188</c:v>
                </c:pt>
                <c:pt idx="778">
                  <c:v>42795.870844907404</c:v>
                </c:pt>
                <c:pt idx="779">
                  <c:v>42795.871192129627</c:v>
                </c:pt>
                <c:pt idx="780">
                  <c:v>42795.871539351851</c:v>
                </c:pt>
                <c:pt idx="781">
                  <c:v>42795.871886574074</c:v>
                </c:pt>
                <c:pt idx="782">
                  <c:v>42795.872233796297</c:v>
                </c:pt>
                <c:pt idx="783">
                  <c:v>42795.872581018521</c:v>
                </c:pt>
                <c:pt idx="784">
                  <c:v>42795.872928240744</c:v>
                </c:pt>
                <c:pt idx="785">
                  <c:v>42795.87327546296</c:v>
                </c:pt>
                <c:pt idx="786">
                  <c:v>42795.873622685183</c:v>
                </c:pt>
                <c:pt idx="787">
                  <c:v>42795.873969907407</c:v>
                </c:pt>
                <c:pt idx="788">
                  <c:v>42795.87431712963</c:v>
                </c:pt>
                <c:pt idx="789">
                  <c:v>42795.874664351853</c:v>
                </c:pt>
                <c:pt idx="790">
                  <c:v>42795.875011574077</c:v>
                </c:pt>
                <c:pt idx="791">
                  <c:v>42795.875358796293</c:v>
                </c:pt>
                <c:pt idx="792">
                  <c:v>42795.875706018516</c:v>
                </c:pt>
                <c:pt idx="793">
                  <c:v>42795.87605324074</c:v>
                </c:pt>
                <c:pt idx="794">
                  <c:v>42795.876400462963</c:v>
                </c:pt>
                <c:pt idx="795">
                  <c:v>42795.876747685186</c:v>
                </c:pt>
                <c:pt idx="796">
                  <c:v>42795.87709490741</c:v>
                </c:pt>
                <c:pt idx="797">
                  <c:v>42795.877442129633</c:v>
                </c:pt>
                <c:pt idx="798">
                  <c:v>42795.877789351849</c:v>
                </c:pt>
                <c:pt idx="799">
                  <c:v>42795.878136574072</c:v>
                </c:pt>
                <c:pt idx="800">
                  <c:v>42795.878483796296</c:v>
                </c:pt>
                <c:pt idx="801">
                  <c:v>42795.878831018519</c:v>
                </c:pt>
                <c:pt idx="802">
                  <c:v>42795.879178240742</c:v>
                </c:pt>
                <c:pt idx="803">
                  <c:v>42795.879525462966</c:v>
                </c:pt>
                <c:pt idx="804">
                  <c:v>42795.879872685182</c:v>
                </c:pt>
                <c:pt idx="805">
                  <c:v>42795.880219907405</c:v>
                </c:pt>
                <c:pt idx="806">
                  <c:v>42795.880567129629</c:v>
                </c:pt>
                <c:pt idx="807">
                  <c:v>42795.880914351852</c:v>
                </c:pt>
                <c:pt idx="808">
                  <c:v>42795.881261574075</c:v>
                </c:pt>
                <c:pt idx="809">
                  <c:v>42795.881608796299</c:v>
                </c:pt>
                <c:pt idx="810">
                  <c:v>42795.881956018522</c:v>
                </c:pt>
                <c:pt idx="811">
                  <c:v>42795.882303240738</c:v>
                </c:pt>
                <c:pt idx="812">
                  <c:v>42795.882650462961</c:v>
                </c:pt>
                <c:pt idx="813">
                  <c:v>42795.882997685185</c:v>
                </c:pt>
                <c:pt idx="814">
                  <c:v>42795.883344907408</c:v>
                </c:pt>
                <c:pt idx="815">
                  <c:v>42795.883692129632</c:v>
                </c:pt>
                <c:pt idx="816">
                  <c:v>42795.884039351855</c:v>
                </c:pt>
                <c:pt idx="817">
                  <c:v>42795.884386574071</c:v>
                </c:pt>
                <c:pt idx="818">
                  <c:v>42795.884733796294</c:v>
                </c:pt>
                <c:pt idx="819">
                  <c:v>42795.885081018518</c:v>
                </c:pt>
                <c:pt idx="820">
                  <c:v>42795.885428240741</c:v>
                </c:pt>
                <c:pt idx="821">
                  <c:v>42795.885775462964</c:v>
                </c:pt>
                <c:pt idx="822">
                  <c:v>42795.886122685188</c:v>
                </c:pt>
                <c:pt idx="823">
                  <c:v>42795.886469907404</c:v>
                </c:pt>
                <c:pt idx="824">
                  <c:v>42795.886817129627</c:v>
                </c:pt>
                <c:pt idx="825">
                  <c:v>42795.887164351851</c:v>
                </c:pt>
                <c:pt idx="826">
                  <c:v>42795.887511574074</c:v>
                </c:pt>
                <c:pt idx="827">
                  <c:v>42795.887858796297</c:v>
                </c:pt>
                <c:pt idx="828">
                  <c:v>42795.888206018521</c:v>
                </c:pt>
                <c:pt idx="829">
                  <c:v>42795.888553240744</c:v>
                </c:pt>
                <c:pt idx="830">
                  <c:v>42795.88890046296</c:v>
                </c:pt>
                <c:pt idx="831">
                  <c:v>42795.889247685183</c:v>
                </c:pt>
                <c:pt idx="832">
                  <c:v>42795.889594907407</c:v>
                </c:pt>
                <c:pt idx="833">
                  <c:v>42795.88994212963</c:v>
                </c:pt>
                <c:pt idx="834">
                  <c:v>42795.890289351853</c:v>
                </c:pt>
                <c:pt idx="835">
                  <c:v>42795.890636574077</c:v>
                </c:pt>
                <c:pt idx="836">
                  <c:v>42795.890983796293</c:v>
                </c:pt>
                <c:pt idx="837">
                  <c:v>42795.891331018516</c:v>
                </c:pt>
                <c:pt idx="838">
                  <c:v>42795.89167824074</c:v>
                </c:pt>
                <c:pt idx="839">
                  <c:v>42795.892025462963</c:v>
                </c:pt>
                <c:pt idx="840">
                  <c:v>42795.892372685186</c:v>
                </c:pt>
                <c:pt idx="841">
                  <c:v>42795.89271990741</c:v>
                </c:pt>
                <c:pt idx="842">
                  <c:v>42795.893067129633</c:v>
                </c:pt>
                <c:pt idx="843">
                  <c:v>42795.893414351849</c:v>
                </c:pt>
                <c:pt idx="844">
                  <c:v>42795.893761574072</c:v>
                </c:pt>
                <c:pt idx="845">
                  <c:v>42795.894108796296</c:v>
                </c:pt>
                <c:pt idx="846">
                  <c:v>42795.894456018519</c:v>
                </c:pt>
                <c:pt idx="847">
                  <c:v>42795.894803240742</c:v>
                </c:pt>
                <c:pt idx="848">
                  <c:v>42795.895150462966</c:v>
                </c:pt>
                <c:pt idx="849">
                  <c:v>42795.895497685182</c:v>
                </c:pt>
                <c:pt idx="850">
                  <c:v>42795.895844907405</c:v>
                </c:pt>
                <c:pt idx="851">
                  <c:v>42795.896192129629</c:v>
                </c:pt>
                <c:pt idx="852">
                  <c:v>42795.896539351852</c:v>
                </c:pt>
                <c:pt idx="853">
                  <c:v>42795.896886574075</c:v>
                </c:pt>
                <c:pt idx="854">
                  <c:v>42795.897233796299</c:v>
                </c:pt>
                <c:pt idx="855">
                  <c:v>42795.897581018522</c:v>
                </c:pt>
                <c:pt idx="856">
                  <c:v>42795.897928240738</c:v>
                </c:pt>
                <c:pt idx="857">
                  <c:v>42795.898275462961</c:v>
                </c:pt>
                <c:pt idx="858">
                  <c:v>42795.898622685185</c:v>
                </c:pt>
                <c:pt idx="859">
                  <c:v>42795.898969907408</c:v>
                </c:pt>
                <c:pt idx="860">
                  <c:v>42795.899317129632</c:v>
                </c:pt>
                <c:pt idx="861">
                  <c:v>42795.899664351855</c:v>
                </c:pt>
                <c:pt idx="862">
                  <c:v>42795.900011574071</c:v>
                </c:pt>
                <c:pt idx="863">
                  <c:v>42795.900358796294</c:v>
                </c:pt>
                <c:pt idx="864">
                  <c:v>42795.900706018518</c:v>
                </c:pt>
                <c:pt idx="865">
                  <c:v>42795.901053240741</c:v>
                </c:pt>
                <c:pt idx="866">
                  <c:v>42795.901400462964</c:v>
                </c:pt>
                <c:pt idx="867">
                  <c:v>42795.901747685188</c:v>
                </c:pt>
                <c:pt idx="868">
                  <c:v>42795.902094907404</c:v>
                </c:pt>
                <c:pt idx="869">
                  <c:v>42795.902442129627</c:v>
                </c:pt>
                <c:pt idx="870">
                  <c:v>42795.902789351851</c:v>
                </c:pt>
                <c:pt idx="871">
                  <c:v>42795.903136574074</c:v>
                </c:pt>
                <c:pt idx="872">
                  <c:v>42795.903483796297</c:v>
                </c:pt>
                <c:pt idx="873">
                  <c:v>42795.903831018521</c:v>
                </c:pt>
                <c:pt idx="874">
                  <c:v>42795.904178240744</c:v>
                </c:pt>
                <c:pt idx="875">
                  <c:v>42795.90452546296</c:v>
                </c:pt>
                <c:pt idx="876">
                  <c:v>42795.904872685183</c:v>
                </c:pt>
                <c:pt idx="877">
                  <c:v>42795.905219907407</c:v>
                </c:pt>
                <c:pt idx="878">
                  <c:v>42795.90556712963</c:v>
                </c:pt>
                <c:pt idx="879">
                  <c:v>42795.905914351853</c:v>
                </c:pt>
                <c:pt idx="880">
                  <c:v>42795.906261574077</c:v>
                </c:pt>
                <c:pt idx="881">
                  <c:v>42795.906608796293</c:v>
                </c:pt>
                <c:pt idx="882">
                  <c:v>42795.906956018516</c:v>
                </c:pt>
                <c:pt idx="883">
                  <c:v>42795.90730324074</c:v>
                </c:pt>
                <c:pt idx="884">
                  <c:v>42795.907650462963</c:v>
                </c:pt>
                <c:pt idx="885">
                  <c:v>42795.907997685186</c:v>
                </c:pt>
                <c:pt idx="886">
                  <c:v>42795.90834490741</c:v>
                </c:pt>
                <c:pt idx="887">
                  <c:v>42795.908692129633</c:v>
                </c:pt>
                <c:pt idx="888">
                  <c:v>42795.909039351849</c:v>
                </c:pt>
                <c:pt idx="889">
                  <c:v>42795.909386574072</c:v>
                </c:pt>
                <c:pt idx="890">
                  <c:v>42795.909733796296</c:v>
                </c:pt>
                <c:pt idx="891">
                  <c:v>42795.910081018519</c:v>
                </c:pt>
                <c:pt idx="892">
                  <c:v>42795.910428240742</c:v>
                </c:pt>
                <c:pt idx="893">
                  <c:v>42795.910775462966</c:v>
                </c:pt>
                <c:pt idx="894">
                  <c:v>42795.911122685182</c:v>
                </c:pt>
                <c:pt idx="895">
                  <c:v>42795.911469907405</c:v>
                </c:pt>
                <c:pt idx="896">
                  <c:v>42795.911817129629</c:v>
                </c:pt>
                <c:pt idx="897">
                  <c:v>42795.912164351852</c:v>
                </c:pt>
                <c:pt idx="898">
                  <c:v>42795.912511574075</c:v>
                </c:pt>
                <c:pt idx="899">
                  <c:v>42795.912858796299</c:v>
                </c:pt>
                <c:pt idx="900">
                  <c:v>42795.913206018522</c:v>
                </c:pt>
                <c:pt idx="901">
                  <c:v>42795.913553240738</c:v>
                </c:pt>
                <c:pt idx="902">
                  <c:v>42795.913900462961</c:v>
                </c:pt>
                <c:pt idx="903">
                  <c:v>42795.914247685185</c:v>
                </c:pt>
                <c:pt idx="904">
                  <c:v>42795.914594907408</c:v>
                </c:pt>
                <c:pt idx="905">
                  <c:v>42795.914942129632</c:v>
                </c:pt>
                <c:pt idx="906">
                  <c:v>42795.915289351855</c:v>
                </c:pt>
                <c:pt idx="907">
                  <c:v>42795.915636574071</c:v>
                </c:pt>
                <c:pt idx="908">
                  <c:v>42795.915983796294</c:v>
                </c:pt>
                <c:pt idx="909">
                  <c:v>42795.916331018518</c:v>
                </c:pt>
                <c:pt idx="910">
                  <c:v>42795.916678240741</c:v>
                </c:pt>
                <c:pt idx="911">
                  <c:v>42795.917025462964</c:v>
                </c:pt>
                <c:pt idx="912">
                  <c:v>42795.917372685188</c:v>
                </c:pt>
                <c:pt idx="913">
                  <c:v>42795.917719907404</c:v>
                </c:pt>
                <c:pt idx="914">
                  <c:v>42795.918067129627</c:v>
                </c:pt>
                <c:pt idx="915">
                  <c:v>42795.918414351851</c:v>
                </c:pt>
                <c:pt idx="916">
                  <c:v>42795.918761574074</c:v>
                </c:pt>
                <c:pt idx="917">
                  <c:v>42795.919108796297</c:v>
                </c:pt>
                <c:pt idx="918">
                  <c:v>42795.919456018521</c:v>
                </c:pt>
                <c:pt idx="919">
                  <c:v>42795.919803240744</c:v>
                </c:pt>
                <c:pt idx="920">
                  <c:v>42795.92015046296</c:v>
                </c:pt>
                <c:pt idx="921">
                  <c:v>42795.920497685183</c:v>
                </c:pt>
                <c:pt idx="922">
                  <c:v>42795.920844907407</c:v>
                </c:pt>
                <c:pt idx="923">
                  <c:v>42795.92119212963</c:v>
                </c:pt>
                <c:pt idx="924">
                  <c:v>42795.921539351853</c:v>
                </c:pt>
                <c:pt idx="925">
                  <c:v>42795.921886574077</c:v>
                </c:pt>
                <c:pt idx="926">
                  <c:v>42795.922233796293</c:v>
                </c:pt>
                <c:pt idx="927">
                  <c:v>42795.922581018516</c:v>
                </c:pt>
                <c:pt idx="928">
                  <c:v>42795.92292824074</c:v>
                </c:pt>
                <c:pt idx="929">
                  <c:v>42795.923275462963</c:v>
                </c:pt>
                <c:pt idx="930">
                  <c:v>42795.923622685186</c:v>
                </c:pt>
                <c:pt idx="931">
                  <c:v>42795.92396990741</c:v>
                </c:pt>
                <c:pt idx="932">
                  <c:v>42795.924317129633</c:v>
                </c:pt>
                <c:pt idx="933">
                  <c:v>42795.924664351849</c:v>
                </c:pt>
                <c:pt idx="934">
                  <c:v>42795.925011574072</c:v>
                </c:pt>
                <c:pt idx="935">
                  <c:v>42795.925358796296</c:v>
                </c:pt>
                <c:pt idx="936">
                  <c:v>42795.925706018519</c:v>
                </c:pt>
                <c:pt idx="937">
                  <c:v>42795.926053240742</c:v>
                </c:pt>
                <c:pt idx="938">
                  <c:v>42795.926400462966</c:v>
                </c:pt>
                <c:pt idx="939">
                  <c:v>42795.926747685182</c:v>
                </c:pt>
                <c:pt idx="940">
                  <c:v>42795.927094907405</c:v>
                </c:pt>
                <c:pt idx="941">
                  <c:v>42795.927442129629</c:v>
                </c:pt>
                <c:pt idx="942">
                  <c:v>42795.927789351852</c:v>
                </c:pt>
                <c:pt idx="943">
                  <c:v>42795.928136574075</c:v>
                </c:pt>
                <c:pt idx="944">
                  <c:v>42795.928483796299</c:v>
                </c:pt>
                <c:pt idx="945">
                  <c:v>42795.928831018522</c:v>
                </c:pt>
                <c:pt idx="946">
                  <c:v>42795.929178240738</c:v>
                </c:pt>
                <c:pt idx="947">
                  <c:v>42795.929525462961</c:v>
                </c:pt>
                <c:pt idx="948">
                  <c:v>42795.929872685185</c:v>
                </c:pt>
                <c:pt idx="949">
                  <c:v>42795.930219907408</c:v>
                </c:pt>
                <c:pt idx="950">
                  <c:v>42795.930567129632</c:v>
                </c:pt>
                <c:pt idx="951">
                  <c:v>42795.930914351855</c:v>
                </c:pt>
                <c:pt idx="952">
                  <c:v>42795.931261574071</c:v>
                </c:pt>
                <c:pt idx="953">
                  <c:v>42795.931608796294</c:v>
                </c:pt>
                <c:pt idx="954">
                  <c:v>42795.931956018518</c:v>
                </c:pt>
                <c:pt idx="955">
                  <c:v>42795.932303240741</c:v>
                </c:pt>
                <c:pt idx="956">
                  <c:v>42795.932650462964</c:v>
                </c:pt>
                <c:pt idx="957">
                  <c:v>42795.932997685188</c:v>
                </c:pt>
                <c:pt idx="958">
                  <c:v>42795.933344907404</c:v>
                </c:pt>
                <c:pt idx="959">
                  <c:v>42795.933692129627</c:v>
                </c:pt>
                <c:pt idx="960">
                  <c:v>42795.934039351851</c:v>
                </c:pt>
                <c:pt idx="961">
                  <c:v>42795.934386574074</c:v>
                </c:pt>
                <c:pt idx="962">
                  <c:v>42795.934733796297</c:v>
                </c:pt>
                <c:pt idx="963">
                  <c:v>42795.935081018521</c:v>
                </c:pt>
                <c:pt idx="964">
                  <c:v>42795.935428240744</c:v>
                </c:pt>
                <c:pt idx="965">
                  <c:v>42795.93577546296</c:v>
                </c:pt>
                <c:pt idx="966">
                  <c:v>42795.936122685183</c:v>
                </c:pt>
                <c:pt idx="967">
                  <c:v>42795.936469907407</c:v>
                </c:pt>
                <c:pt idx="968">
                  <c:v>42795.93681712963</c:v>
                </c:pt>
                <c:pt idx="969">
                  <c:v>42795.937164351853</c:v>
                </c:pt>
                <c:pt idx="970">
                  <c:v>42795.937511574077</c:v>
                </c:pt>
                <c:pt idx="971">
                  <c:v>42795.937858796293</c:v>
                </c:pt>
                <c:pt idx="972">
                  <c:v>42795.938206018516</c:v>
                </c:pt>
                <c:pt idx="973">
                  <c:v>42795.93855324074</c:v>
                </c:pt>
                <c:pt idx="974">
                  <c:v>42795.938900462963</c:v>
                </c:pt>
                <c:pt idx="975">
                  <c:v>42795.939247685186</c:v>
                </c:pt>
                <c:pt idx="976">
                  <c:v>42795.93959490741</c:v>
                </c:pt>
                <c:pt idx="977">
                  <c:v>42795.939942129633</c:v>
                </c:pt>
                <c:pt idx="978">
                  <c:v>42795.940289351849</c:v>
                </c:pt>
                <c:pt idx="979">
                  <c:v>42795.940636574072</c:v>
                </c:pt>
                <c:pt idx="980">
                  <c:v>42795.940983796296</c:v>
                </c:pt>
                <c:pt idx="981">
                  <c:v>42795.941331018519</c:v>
                </c:pt>
                <c:pt idx="982">
                  <c:v>42795.941678240742</c:v>
                </c:pt>
                <c:pt idx="983">
                  <c:v>42795.942025462966</c:v>
                </c:pt>
                <c:pt idx="984">
                  <c:v>42795.942372685182</c:v>
                </c:pt>
                <c:pt idx="985">
                  <c:v>42795.942719907405</c:v>
                </c:pt>
                <c:pt idx="986">
                  <c:v>42795.943067129629</c:v>
                </c:pt>
                <c:pt idx="987">
                  <c:v>42795.943414351852</c:v>
                </c:pt>
                <c:pt idx="988">
                  <c:v>42795.943761574075</c:v>
                </c:pt>
                <c:pt idx="989">
                  <c:v>42795.944108796299</c:v>
                </c:pt>
                <c:pt idx="990">
                  <c:v>42795.944456018522</c:v>
                </c:pt>
                <c:pt idx="991">
                  <c:v>42795.944803240738</c:v>
                </c:pt>
                <c:pt idx="992">
                  <c:v>42795.945150462961</c:v>
                </c:pt>
                <c:pt idx="993">
                  <c:v>42795.945497685185</c:v>
                </c:pt>
                <c:pt idx="994">
                  <c:v>42795.945844907408</c:v>
                </c:pt>
                <c:pt idx="995">
                  <c:v>42795.946192129632</c:v>
                </c:pt>
                <c:pt idx="996">
                  <c:v>42795.946539351855</c:v>
                </c:pt>
                <c:pt idx="997">
                  <c:v>42795.946886574071</c:v>
                </c:pt>
                <c:pt idx="998">
                  <c:v>42795.947233796294</c:v>
                </c:pt>
                <c:pt idx="999">
                  <c:v>42795.947581018518</c:v>
                </c:pt>
                <c:pt idx="1000">
                  <c:v>42795.947928240741</c:v>
                </c:pt>
                <c:pt idx="1001">
                  <c:v>42795.948275462964</c:v>
                </c:pt>
                <c:pt idx="1002">
                  <c:v>42795.948622685188</c:v>
                </c:pt>
                <c:pt idx="1003">
                  <c:v>42795.948969907404</c:v>
                </c:pt>
                <c:pt idx="1004">
                  <c:v>42795.949317129627</c:v>
                </c:pt>
                <c:pt idx="1005">
                  <c:v>42795.949664351851</c:v>
                </c:pt>
                <c:pt idx="1006">
                  <c:v>42795.950011574074</c:v>
                </c:pt>
                <c:pt idx="1007">
                  <c:v>42795.950358796297</c:v>
                </c:pt>
                <c:pt idx="1008">
                  <c:v>42795.950706018521</c:v>
                </c:pt>
                <c:pt idx="1009">
                  <c:v>42795.951053240744</c:v>
                </c:pt>
                <c:pt idx="1010">
                  <c:v>42795.95140046296</c:v>
                </c:pt>
                <c:pt idx="1011">
                  <c:v>42795.951747685183</c:v>
                </c:pt>
                <c:pt idx="1012">
                  <c:v>42795.952094907407</c:v>
                </c:pt>
                <c:pt idx="1013">
                  <c:v>42795.95244212963</c:v>
                </c:pt>
                <c:pt idx="1014">
                  <c:v>42795.952789351853</c:v>
                </c:pt>
                <c:pt idx="1015">
                  <c:v>42795.953136574077</c:v>
                </c:pt>
                <c:pt idx="1016">
                  <c:v>42795.953483796293</c:v>
                </c:pt>
                <c:pt idx="1017">
                  <c:v>42795.953831018516</c:v>
                </c:pt>
                <c:pt idx="1018">
                  <c:v>42795.95417824074</c:v>
                </c:pt>
                <c:pt idx="1019">
                  <c:v>42795.954525462963</c:v>
                </c:pt>
                <c:pt idx="1020">
                  <c:v>42795.954872685186</c:v>
                </c:pt>
                <c:pt idx="1021">
                  <c:v>42795.95521990741</c:v>
                </c:pt>
                <c:pt idx="1022">
                  <c:v>42795.955567129633</c:v>
                </c:pt>
                <c:pt idx="1023">
                  <c:v>42795.955914351849</c:v>
                </c:pt>
                <c:pt idx="1024">
                  <c:v>42795.956261574072</c:v>
                </c:pt>
                <c:pt idx="1025">
                  <c:v>42795.956608796296</c:v>
                </c:pt>
                <c:pt idx="1026">
                  <c:v>42795.956956018519</c:v>
                </c:pt>
                <c:pt idx="1027">
                  <c:v>42795.957303240742</c:v>
                </c:pt>
                <c:pt idx="1028">
                  <c:v>42795.957650462966</c:v>
                </c:pt>
                <c:pt idx="1029">
                  <c:v>42795.957997685182</c:v>
                </c:pt>
                <c:pt idx="1030">
                  <c:v>42795.958344907405</c:v>
                </c:pt>
                <c:pt idx="1031">
                  <c:v>42795.958692129629</c:v>
                </c:pt>
                <c:pt idx="1032">
                  <c:v>42795.959039351852</c:v>
                </c:pt>
                <c:pt idx="1033">
                  <c:v>42795.959386574075</c:v>
                </c:pt>
                <c:pt idx="1034">
                  <c:v>42795.959733796299</c:v>
                </c:pt>
                <c:pt idx="1035">
                  <c:v>42795.960081018522</c:v>
                </c:pt>
                <c:pt idx="1036">
                  <c:v>42795.960428240738</c:v>
                </c:pt>
                <c:pt idx="1037">
                  <c:v>42795.960775462961</c:v>
                </c:pt>
                <c:pt idx="1038">
                  <c:v>42795.961122685185</c:v>
                </c:pt>
                <c:pt idx="1039">
                  <c:v>42795.961469907408</c:v>
                </c:pt>
                <c:pt idx="1040">
                  <c:v>42795.961817129632</c:v>
                </c:pt>
                <c:pt idx="1041">
                  <c:v>42795.962164351855</c:v>
                </c:pt>
                <c:pt idx="1042">
                  <c:v>42795.962511574071</c:v>
                </c:pt>
                <c:pt idx="1043">
                  <c:v>42795.962858796294</c:v>
                </c:pt>
                <c:pt idx="1044">
                  <c:v>42795.963206018518</c:v>
                </c:pt>
                <c:pt idx="1045">
                  <c:v>42795.963553240741</c:v>
                </c:pt>
                <c:pt idx="1046">
                  <c:v>42795.963900462964</c:v>
                </c:pt>
                <c:pt idx="1047">
                  <c:v>42795.964247685188</c:v>
                </c:pt>
                <c:pt idx="1048">
                  <c:v>42795.964594907404</c:v>
                </c:pt>
                <c:pt idx="1049">
                  <c:v>42795.964942129627</c:v>
                </c:pt>
                <c:pt idx="1050">
                  <c:v>42795.965289351851</c:v>
                </c:pt>
                <c:pt idx="1051">
                  <c:v>42795.965636574074</c:v>
                </c:pt>
                <c:pt idx="1052">
                  <c:v>42795.965983796297</c:v>
                </c:pt>
                <c:pt idx="1053">
                  <c:v>42795.966331018521</c:v>
                </c:pt>
                <c:pt idx="1054">
                  <c:v>42795.966678240744</c:v>
                </c:pt>
                <c:pt idx="1055">
                  <c:v>42795.96702546296</c:v>
                </c:pt>
                <c:pt idx="1056">
                  <c:v>42795.967372685183</c:v>
                </c:pt>
                <c:pt idx="1057">
                  <c:v>42795.967719907407</c:v>
                </c:pt>
                <c:pt idx="1058">
                  <c:v>42795.96806712963</c:v>
                </c:pt>
                <c:pt idx="1059">
                  <c:v>42795.968414351853</c:v>
                </c:pt>
                <c:pt idx="1060">
                  <c:v>42795.968761574077</c:v>
                </c:pt>
                <c:pt idx="1061">
                  <c:v>42795.969108796293</c:v>
                </c:pt>
                <c:pt idx="1062">
                  <c:v>42795.969456018516</c:v>
                </c:pt>
                <c:pt idx="1063">
                  <c:v>42795.96980324074</c:v>
                </c:pt>
                <c:pt idx="1064">
                  <c:v>42795.970150462963</c:v>
                </c:pt>
                <c:pt idx="1065">
                  <c:v>42795.970497685186</c:v>
                </c:pt>
                <c:pt idx="1066">
                  <c:v>42795.97084490741</c:v>
                </c:pt>
                <c:pt idx="1067">
                  <c:v>42795.971192129633</c:v>
                </c:pt>
                <c:pt idx="1068">
                  <c:v>42795.971539351849</c:v>
                </c:pt>
                <c:pt idx="1069">
                  <c:v>42795.971886574072</c:v>
                </c:pt>
                <c:pt idx="1070">
                  <c:v>42795.972233796296</c:v>
                </c:pt>
                <c:pt idx="1071">
                  <c:v>42795.972581018519</c:v>
                </c:pt>
                <c:pt idx="1072">
                  <c:v>42795.972928240742</c:v>
                </c:pt>
                <c:pt idx="1073">
                  <c:v>42795.973275462966</c:v>
                </c:pt>
                <c:pt idx="1074">
                  <c:v>42795.973622685182</c:v>
                </c:pt>
                <c:pt idx="1075">
                  <c:v>42795.973969907405</c:v>
                </c:pt>
                <c:pt idx="1076">
                  <c:v>42795.974317129629</c:v>
                </c:pt>
                <c:pt idx="1077">
                  <c:v>42795.974664351852</c:v>
                </c:pt>
                <c:pt idx="1078">
                  <c:v>42795.975011574075</c:v>
                </c:pt>
                <c:pt idx="1079">
                  <c:v>42795.975358796299</c:v>
                </c:pt>
                <c:pt idx="1080">
                  <c:v>42795.975706018522</c:v>
                </c:pt>
                <c:pt idx="1081">
                  <c:v>42795.976053240738</c:v>
                </c:pt>
                <c:pt idx="1082">
                  <c:v>42795.976400462961</c:v>
                </c:pt>
                <c:pt idx="1083">
                  <c:v>42795.976747685185</c:v>
                </c:pt>
                <c:pt idx="1084">
                  <c:v>42795.977094907408</c:v>
                </c:pt>
                <c:pt idx="1085">
                  <c:v>42795.977442129632</c:v>
                </c:pt>
                <c:pt idx="1086">
                  <c:v>42795.977789351855</c:v>
                </c:pt>
                <c:pt idx="1087">
                  <c:v>42795.978136574071</c:v>
                </c:pt>
                <c:pt idx="1088">
                  <c:v>42795.978483796294</c:v>
                </c:pt>
                <c:pt idx="1089">
                  <c:v>42795.978831018518</c:v>
                </c:pt>
                <c:pt idx="1090">
                  <c:v>42795.979178240741</c:v>
                </c:pt>
                <c:pt idx="1091">
                  <c:v>42795.979525462964</c:v>
                </c:pt>
                <c:pt idx="1092">
                  <c:v>42795.979872685188</c:v>
                </c:pt>
                <c:pt idx="1093">
                  <c:v>42795.980219907404</c:v>
                </c:pt>
                <c:pt idx="1094">
                  <c:v>42795.980567129627</c:v>
                </c:pt>
                <c:pt idx="1095">
                  <c:v>42795.980914351851</c:v>
                </c:pt>
                <c:pt idx="1096">
                  <c:v>42795.981261574074</c:v>
                </c:pt>
                <c:pt idx="1097">
                  <c:v>42795.981608796297</c:v>
                </c:pt>
                <c:pt idx="1098">
                  <c:v>42795.981956018521</c:v>
                </c:pt>
                <c:pt idx="1099">
                  <c:v>42795.982303240744</c:v>
                </c:pt>
                <c:pt idx="1100">
                  <c:v>42795.98265046296</c:v>
                </c:pt>
                <c:pt idx="1101">
                  <c:v>42795.982997685183</c:v>
                </c:pt>
                <c:pt idx="1102">
                  <c:v>42795.983344907407</c:v>
                </c:pt>
                <c:pt idx="1103">
                  <c:v>42795.98369212963</c:v>
                </c:pt>
                <c:pt idx="1104">
                  <c:v>42795.984039351853</c:v>
                </c:pt>
                <c:pt idx="1105">
                  <c:v>42795.984386574077</c:v>
                </c:pt>
                <c:pt idx="1106">
                  <c:v>42795.984733796293</c:v>
                </c:pt>
                <c:pt idx="1107">
                  <c:v>42795.985081018516</c:v>
                </c:pt>
                <c:pt idx="1108">
                  <c:v>42795.98542824074</c:v>
                </c:pt>
                <c:pt idx="1109">
                  <c:v>42795.985775462963</c:v>
                </c:pt>
                <c:pt idx="1110">
                  <c:v>42795.986122685186</c:v>
                </c:pt>
                <c:pt idx="1111">
                  <c:v>42795.98646990741</c:v>
                </c:pt>
                <c:pt idx="1112">
                  <c:v>42795.986817129633</c:v>
                </c:pt>
                <c:pt idx="1113">
                  <c:v>42795.987164351849</c:v>
                </c:pt>
                <c:pt idx="1114">
                  <c:v>42795.987511574072</c:v>
                </c:pt>
                <c:pt idx="1115">
                  <c:v>42795.987858796296</c:v>
                </c:pt>
                <c:pt idx="1116">
                  <c:v>42795.988206018519</c:v>
                </c:pt>
                <c:pt idx="1117">
                  <c:v>42795.988553240742</c:v>
                </c:pt>
                <c:pt idx="1118">
                  <c:v>42795.988900462966</c:v>
                </c:pt>
                <c:pt idx="1119">
                  <c:v>42795.989247685182</c:v>
                </c:pt>
                <c:pt idx="1120">
                  <c:v>42795.989594907405</c:v>
                </c:pt>
                <c:pt idx="1121">
                  <c:v>42795.989942129629</c:v>
                </c:pt>
                <c:pt idx="1122">
                  <c:v>42795.990289351852</c:v>
                </c:pt>
                <c:pt idx="1123">
                  <c:v>42795.990636574075</c:v>
                </c:pt>
                <c:pt idx="1124">
                  <c:v>42795.990983796299</c:v>
                </c:pt>
                <c:pt idx="1125">
                  <c:v>42795.991331018522</c:v>
                </c:pt>
                <c:pt idx="1126">
                  <c:v>42795.991678240738</c:v>
                </c:pt>
                <c:pt idx="1127">
                  <c:v>42795.992025462961</c:v>
                </c:pt>
                <c:pt idx="1128">
                  <c:v>42795.992372685185</c:v>
                </c:pt>
                <c:pt idx="1129">
                  <c:v>42795.992719907408</c:v>
                </c:pt>
                <c:pt idx="1130">
                  <c:v>42795.993067129632</c:v>
                </c:pt>
                <c:pt idx="1131">
                  <c:v>42795.993414351855</c:v>
                </c:pt>
                <c:pt idx="1132">
                  <c:v>42795.993761574071</c:v>
                </c:pt>
                <c:pt idx="1133">
                  <c:v>42795.994108796294</c:v>
                </c:pt>
                <c:pt idx="1134">
                  <c:v>42795.994456018518</c:v>
                </c:pt>
                <c:pt idx="1135">
                  <c:v>42795.994803240741</c:v>
                </c:pt>
                <c:pt idx="1136">
                  <c:v>42795.995150462964</c:v>
                </c:pt>
                <c:pt idx="1137">
                  <c:v>42795.995497685188</c:v>
                </c:pt>
                <c:pt idx="1138">
                  <c:v>42795.995844907404</c:v>
                </c:pt>
                <c:pt idx="1139">
                  <c:v>42795.996192129627</c:v>
                </c:pt>
                <c:pt idx="1140">
                  <c:v>42795.996539351851</c:v>
                </c:pt>
                <c:pt idx="1141">
                  <c:v>42795.996886574074</c:v>
                </c:pt>
                <c:pt idx="1142">
                  <c:v>42795.997233796297</c:v>
                </c:pt>
                <c:pt idx="1143">
                  <c:v>42795.997581018521</c:v>
                </c:pt>
                <c:pt idx="1144">
                  <c:v>42795.997928240744</c:v>
                </c:pt>
                <c:pt idx="1145">
                  <c:v>42795.99827546296</c:v>
                </c:pt>
                <c:pt idx="1146">
                  <c:v>42795.998622685183</c:v>
                </c:pt>
                <c:pt idx="1147">
                  <c:v>42795.998969907407</c:v>
                </c:pt>
                <c:pt idx="1148">
                  <c:v>42795.99931712963</c:v>
                </c:pt>
                <c:pt idx="1149">
                  <c:v>42795.999664351853</c:v>
                </c:pt>
                <c:pt idx="1150">
                  <c:v>42796.000011574077</c:v>
                </c:pt>
                <c:pt idx="1151">
                  <c:v>42796.000358796293</c:v>
                </c:pt>
                <c:pt idx="1152">
                  <c:v>42796.000706018516</c:v>
                </c:pt>
                <c:pt idx="1153">
                  <c:v>42796.00105324074</c:v>
                </c:pt>
                <c:pt idx="1154">
                  <c:v>42796.001400462963</c:v>
                </c:pt>
                <c:pt idx="1155">
                  <c:v>42796.001747685186</c:v>
                </c:pt>
                <c:pt idx="1156">
                  <c:v>42796.00209490741</c:v>
                </c:pt>
                <c:pt idx="1157">
                  <c:v>42796.002442129633</c:v>
                </c:pt>
                <c:pt idx="1158">
                  <c:v>42796.002789351849</c:v>
                </c:pt>
                <c:pt idx="1159">
                  <c:v>42796.003136574072</c:v>
                </c:pt>
                <c:pt idx="1160">
                  <c:v>42796.003483796296</c:v>
                </c:pt>
                <c:pt idx="1161">
                  <c:v>42796.003831018519</c:v>
                </c:pt>
                <c:pt idx="1162">
                  <c:v>42796.004178240742</c:v>
                </c:pt>
                <c:pt idx="1163">
                  <c:v>42796.004525462966</c:v>
                </c:pt>
                <c:pt idx="1164">
                  <c:v>42796.004872685182</c:v>
                </c:pt>
                <c:pt idx="1165">
                  <c:v>42796.005219907405</c:v>
                </c:pt>
                <c:pt idx="1166">
                  <c:v>42796.005567129629</c:v>
                </c:pt>
                <c:pt idx="1167">
                  <c:v>42796.005914351852</c:v>
                </c:pt>
                <c:pt idx="1168">
                  <c:v>42796.006261574075</c:v>
                </c:pt>
                <c:pt idx="1169">
                  <c:v>42796.006608796299</c:v>
                </c:pt>
                <c:pt idx="1170">
                  <c:v>42796.006956018522</c:v>
                </c:pt>
                <c:pt idx="1171">
                  <c:v>42796.007303240738</c:v>
                </c:pt>
                <c:pt idx="1172">
                  <c:v>42796.007650462961</c:v>
                </c:pt>
                <c:pt idx="1173">
                  <c:v>42796.007997685185</c:v>
                </c:pt>
                <c:pt idx="1174">
                  <c:v>42796.008344907408</c:v>
                </c:pt>
                <c:pt idx="1175">
                  <c:v>42796.008692129632</c:v>
                </c:pt>
                <c:pt idx="1176">
                  <c:v>42796.009039351855</c:v>
                </c:pt>
                <c:pt idx="1177">
                  <c:v>42796.009386574071</c:v>
                </c:pt>
                <c:pt idx="1178">
                  <c:v>42796.009733796294</c:v>
                </c:pt>
                <c:pt idx="1179">
                  <c:v>42796.010081018518</c:v>
                </c:pt>
                <c:pt idx="1180">
                  <c:v>42796.010428240741</c:v>
                </c:pt>
                <c:pt idx="1181">
                  <c:v>42796.010775462964</c:v>
                </c:pt>
                <c:pt idx="1182">
                  <c:v>42796.011122685188</c:v>
                </c:pt>
                <c:pt idx="1183">
                  <c:v>42796.011469907404</c:v>
                </c:pt>
                <c:pt idx="1184">
                  <c:v>42796.011817129627</c:v>
                </c:pt>
                <c:pt idx="1185">
                  <c:v>42796.012164351851</c:v>
                </c:pt>
                <c:pt idx="1186">
                  <c:v>42796.012511574074</c:v>
                </c:pt>
                <c:pt idx="1187">
                  <c:v>42796.012858796297</c:v>
                </c:pt>
                <c:pt idx="1188">
                  <c:v>42796.013206018521</c:v>
                </c:pt>
                <c:pt idx="1189">
                  <c:v>42796.013553240744</c:v>
                </c:pt>
                <c:pt idx="1190">
                  <c:v>42796.01390046296</c:v>
                </c:pt>
                <c:pt idx="1191">
                  <c:v>42796.014247685183</c:v>
                </c:pt>
                <c:pt idx="1192">
                  <c:v>42796.014594907407</c:v>
                </c:pt>
                <c:pt idx="1193">
                  <c:v>42796.01494212963</c:v>
                </c:pt>
                <c:pt idx="1194">
                  <c:v>42796.015289351853</c:v>
                </c:pt>
                <c:pt idx="1195">
                  <c:v>42796.015636574077</c:v>
                </c:pt>
                <c:pt idx="1196">
                  <c:v>42796.015983796293</c:v>
                </c:pt>
                <c:pt idx="1197">
                  <c:v>42796.016331018516</c:v>
                </c:pt>
                <c:pt idx="1198">
                  <c:v>42796.01667824074</c:v>
                </c:pt>
                <c:pt idx="1199">
                  <c:v>42796.017025462963</c:v>
                </c:pt>
                <c:pt idx="1200">
                  <c:v>42796.017372685186</c:v>
                </c:pt>
                <c:pt idx="1201">
                  <c:v>42796.01771990741</c:v>
                </c:pt>
                <c:pt idx="1202">
                  <c:v>42796.018067129633</c:v>
                </c:pt>
                <c:pt idx="1203">
                  <c:v>42796.018414351849</c:v>
                </c:pt>
                <c:pt idx="1204">
                  <c:v>42796.018761574072</c:v>
                </c:pt>
                <c:pt idx="1205">
                  <c:v>42796.019108796296</c:v>
                </c:pt>
                <c:pt idx="1206">
                  <c:v>42796.019456018519</c:v>
                </c:pt>
                <c:pt idx="1207">
                  <c:v>42796.019803240742</c:v>
                </c:pt>
                <c:pt idx="1208">
                  <c:v>42796.020150462966</c:v>
                </c:pt>
                <c:pt idx="1209">
                  <c:v>42796.020497685182</c:v>
                </c:pt>
                <c:pt idx="1210">
                  <c:v>42796.020844907405</c:v>
                </c:pt>
                <c:pt idx="1211">
                  <c:v>42796.021192129629</c:v>
                </c:pt>
                <c:pt idx="1212">
                  <c:v>42796.021539351852</c:v>
                </c:pt>
                <c:pt idx="1213">
                  <c:v>42796.021886574075</c:v>
                </c:pt>
                <c:pt idx="1214">
                  <c:v>42796.022233796299</c:v>
                </c:pt>
                <c:pt idx="1215">
                  <c:v>42796.022581018522</c:v>
                </c:pt>
                <c:pt idx="1216">
                  <c:v>42796.022928240738</c:v>
                </c:pt>
                <c:pt idx="1217">
                  <c:v>42796.023275462961</c:v>
                </c:pt>
                <c:pt idx="1218">
                  <c:v>42796.023622685185</c:v>
                </c:pt>
                <c:pt idx="1219">
                  <c:v>42796.023969907408</c:v>
                </c:pt>
                <c:pt idx="1220">
                  <c:v>42796.024317129632</c:v>
                </c:pt>
                <c:pt idx="1221">
                  <c:v>42796.024664351855</c:v>
                </c:pt>
                <c:pt idx="1222">
                  <c:v>42796.025011574071</c:v>
                </c:pt>
                <c:pt idx="1223">
                  <c:v>42796.025358796294</c:v>
                </c:pt>
                <c:pt idx="1224">
                  <c:v>42796.025706018518</c:v>
                </c:pt>
                <c:pt idx="1225">
                  <c:v>42796.026053240741</c:v>
                </c:pt>
                <c:pt idx="1226">
                  <c:v>42796.026400462964</c:v>
                </c:pt>
                <c:pt idx="1227">
                  <c:v>42796.026747685188</c:v>
                </c:pt>
                <c:pt idx="1228">
                  <c:v>42796.027094907404</c:v>
                </c:pt>
                <c:pt idx="1229">
                  <c:v>42796.027442129627</c:v>
                </c:pt>
                <c:pt idx="1230">
                  <c:v>42796.027789351851</c:v>
                </c:pt>
                <c:pt idx="1231">
                  <c:v>42796.028136574074</c:v>
                </c:pt>
                <c:pt idx="1232">
                  <c:v>42796.028483796297</c:v>
                </c:pt>
                <c:pt idx="1233">
                  <c:v>42796.028831018521</c:v>
                </c:pt>
                <c:pt idx="1234">
                  <c:v>42796.029178240744</c:v>
                </c:pt>
                <c:pt idx="1235">
                  <c:v>42796.02952546296</c:v>
                </c:pt>
                <c:pt idx="1236">
                  <c:v>42796.029872685183</c:v>
                </c:pt>
                <c:pt idx="1237">
                  <c:v>42796.030219907407</c:v>
                </c:pt>
                <c:pt idx="1238">
                  <c:v>42796.03056712963</c:v>
                </c:pt>
                <c:pt idx="1239">
                  <c:v>42796.030914351853</c:v>
                </c:pt>
                <c:pt idx="1240">
                  <c:v>42796.031261574077</c:v>
                </c:pt>
                <c:pt idx="1241">
                  <c:v>42796.031608796293</c:v>
                </c:pt>
                <c:pt idx="1242">
                  <c:v>42796.031956018516</c:v>
                </c:pt>
                <c:pt idx="1243">
                  <c:v>42796.03230324074</c:v>
                </c:pt>
                <c:pt idx="1244">
                  <c:v>42796.032650462963</c:v>
                </c:pt>
                <c:pt idx="1245">
                  <c:v>42796.032997685186</c:v>
                </c:pt>
                <c:pt idx="1246">
                  <c:v>42796.03334490741</c:v>
                </c:pt>
                <c:pt idx="1247">
                  <c:v>42796.033692129633</c:v>
                </c:pt>
                <c:pt idx="1248">
                  <c:v>42796.034039351849</c:v>
                </c:pt>
                <c:pt idx="1249">
                  <c:v>42796.034386574072</c:v>
                </c:pt>
                <c:pt idx="1250">
                  <c:v>42796.034733796296</c:v>
                </c:pt>
                <c:pt idx="1251">
                  <c:v>42796.035081018519</c:v>
                </c:pt>
                <c:pt idx="1252">
                  <c:v>42796.035428240742</c:v>
                </c:pt>
                <c:pt idx="1253">
                  <c:v>42796.035775462966</c:v>
                </c:pt>
                <c:pt idx="1254">
                  <c:v>42796.036122685182</c:v>
                </c:pt>
                <c:pt idx="1255">
                  <c:v>42796.036469907405</c:v>
                </c:pt>
                <c:pt idx="1256">
                  <c:v>42796.036817129629</c:v>
                </c:pt>
                <c:pt idx="1257">
                  <c:v>42796.037164351852</c:v>
                </c:pt>
                <c:pt idx="1258">
                  <c:v>42796.037511574075</c:v>
                </c:pt>
                <c:pt idx="1259">
                  <c:v>42796.037858796299</c:v>
                </c:pt>
                <c:pt idx="1260">
                  <c:v>42796.038206018522</c:v>
                </c:pt>
                <c:pt idx="1261">
                  <c:v>42796.038553240738</c:v>
                </c:pt>
                <c:pt idx="1262">
                  <c:v>42796.038900462961</c:v>
                </c:pt>
                <c:pt idx="1263">
                  <c:v>42796.039247685185</c:v>
                </c:pt>
                <c:pt idx="1264">
                  <c:v>42796.039594907408</c:v>
                </c:pt>
                <c:pt idx="1265">
                  <c:v>42796.039942129632</c:v>
                </c:pt>
                <c:pt idx="1266">
                  <c:v>42796.040289351855</c:v>
                </c:pt>
                <c:pt idx="1267">
                  <c:v>42796.040636574071</c:v>
                </c:pt>
                <c:pt idx="1268">
                  <c:v>42796.040983796294</c:v>
                </c:pt>
                <c:pt idx="1269">
                  <c:v>42796.041331018518</c:v>
                </c:pt>
                <c:pt idx="1270">
                  <c:v>42796.041678240741</c:v>
                </c:pt>
                <c:pt idx="1271">
                  <c:v>42796.042025462964</c:v>
                </c:pt>
                <c:pt idx="1272">
                  <c:v>42796.042372685188</c:v>
                </c:pt>
                <c:pt idx="1273">
                  <c:v>42796.042719907404</c:v>
                </c:pt>
                <c:pt idx="1274">
                  <c:v>42796.043067129627</c:v>
                </c:pt>
                <c:pt idx="1275">
                  <c:v>42796.043414351851</c:v>
                </c:pt>
                <c:pt idx="1276">
                  <c:v>42796.043761574074</c:v>
                </c:pt>
                <c:pt idx="1277">
                  <c:v>42796.044108796297</c:v>
                </c:pt>
                <c:pt idx="1278">
                  <c:v>42796.044456018521</c:v>
                </c:pt>
                <c:pt idx="1279">
                  <c:v>42796.044803240744</c:v>
                </c:pt>
                <c:pt idx="1280">
                  <c:v>42796.04515046296</c:v>
                </c:pt>
                <c:pt idx="1281">
                  <c:v>42796.045497685183</c:v>
                </c:pt>
                <c:pt idx="1282">
                  <c:v>42796.045844907407</c:v>
                </c:pt>
                <c:pt idx="1283">
                  <c:v>42796.04619212963</c:v>
                </c:pt>
                <c:pt idx="1284">
                  <c:v>42796.046539351853</c:v>
                </c:pt>
                <c:pt idx="1285">
                  <c:v>42796.046886574077</c:v>
                </c:pt>
                <c:pt idx="1286">
                  <c:v>42796.047233796293</c:v>
                </c:pt>
                <c:pt idx="1287">
                  <c:v>42796.047581018516</c:v>
                </c:pt>
                <c:pt idx="1288">
                  <c:v>42796.04792824074</c:v>
                </c:pt>
                <c:pt idx="1289">
                  <c:v>42796.048275462963</c:v>
                </c:pt>
                <c:pt idx="1290">
                  <c:v>42796.048622685186</c:v>
                </c:pt>
                <c:pt idx="1291">
                  <c:v>42796.04896990741</c:v>
                </c:pt>
                <c:pt idx="1292">
                  <c:v>42796.049317129633</c:v>
                </c:pt>
                <c:pt idx="1293">
                  <c:v>42796.049664351849</c:v>
                </c:pt>
                <c:pt idx="1294">
                  <c:v>42796.050011574072</c:v>
                </c:pt>
                <c:pt idx="1295">
                  <c:v>42796.050358796296</c:v>
                </c:pt>
                <c:pt idx="1296">
                  <c:v>42796.050706018519</c:v>
                </c:pt>
                <c:pt idx="1297">
                  <c:v>42796.051053240742</c:v>
                </c:pt>
                <c:pt idx="1298">
                  <c:v>42796.051400462966</c:v>
                </c:pt>
                <c:pt idx="1299">
                  <c:v>42796.051747685182</c:v>
                </c:pt>
                <c:pt idx="1300">
                  <c:v>42796.052094907405</c:v>
                </c:pt>
                <c:pt idx="1301">
                  <c:v>42796.052442129629</c:v>
                </c:pt>
                <c:pt idx="1302">
                  <c:v>42796.052789351852</c:v>
                </c:pt>
                <c:pt idx="1303">
                  <c:v>42796.053136574075</c:v>
                </c:pt>
                <c:pt idx="1304">
                  <c:v>42796.053483796299</c:v>
                </c:pt>
                <c:pt idx="1305">
                  <c:v>42796.053831018522</c:v>
                </c:pt>
                <c:pt idx="1306">
                  <c:v>42796.054178240738</c:v>
                </c:pt>
                <c:pt idx="1307">
                  <c:v>42796.054525462961</c:v>
                </c:pt>
                <c:pt idx="1308">
                  <c:v>42796.054872685185</c:v>
                </c:pt>
                <c:pt idx="1309">
                  <c:v>42796.055219907408</c:v>
                </c:pt>
                <c:pt idx="1310">
                  <c:v>42796.055567129632</c:v>
                </c:pt>
                <c:pt idx="1311">
                  <c:v>42796.055914351855</c:v>
                </c:pt>
                <c:pt idx="1312">
                  <c:v>42796.056261574071</c:v>
                </c:pt>
                <c:pt idx="1313">
                  <c:v>42796.056608796294</c:v>
                </c:pt>
                <c:pt idx="1314">
                  <c:v>42796.056956018518</c:v>
                </c:pt>
                <c:pt idx="1315">
                  <c:v>42796.057303240741</c:v>
                </c:pt>
                <c:pt idx="1316">
                  <c:v>42796.057650462964</c:v>
                </c:pt>
                <c:pt idx="1317">
                  <c:v>42796.057997685188</c:v>
                </c:pt>
                <c:pt idx="1318">
                  <c:v>42796.058344907404</c:v>
                </c:pt>
                <c:pt idx="1319">
                  <c:v>42796.058692129627</c:v>
                </c:pt>
                <c:pt idx="1320">
                  <c:v>42796.059039351851</c:v>
                </c:pt>
                <c:pt idx="1321">
                  <c:v>42796.059386574074</c:v>
                </c:pt>
                <c:pt idx="1322">
                  <c:v>42796.059733796297</c:v>
                </c:pt>
                <c:pt idx="1323">
                  <c:v>42796.060081018521</c:v>
                </c:pt>
                <c:pt idx="1324">
                  <c:v>42796.060428240744</c:v>
                </c:pt>
                <c:pt idx="1325">
                  <c:v>42796.06077546296</c:v>
                </c:pt>
                <c:pt idx="1326">
                  <c:v>42796.061122685183</c:v>
                </c:pt>
                <c:pt idx="1327">
                  <c:v>42796.061469907407</c:v>
                </c:pt>
                <c:pt idx="1328">
                  <c:v>42796.06181712963</c:v>
                </c:pt>
                <c:pt idx="1329">
                  <c:v>42796.062164351853</c:v>
                </c:pt>
                <c:pt idx="1330">
                  <c:v>42796.062511574077</c:v>
                </c:pt>
                <c:pt idx="1331">
                  <c:v>42796.062858796293</c:v>
                </c:pt>
                <c:pt idx="1332">
                  <c:v>42796.063206018516</c:v>
                </c:pt>
                <c:pt idx="1333">
                  <c:v>42796.06355324074</c:v>
                </c:pt>
                <c:pt idx="1334">
                  <c:v>42796.063900462963</c:v>
                </c:pt>
                <c:pt idx="1335">
                  <c:v>42796.064247685186</c:v>
                </c:pt>
                <c:pt idx="1336">
                  <c:v>42796.06459490741</c:v>
                </c:pt>
                <c:pt idx="1337">
                  <c:v>42796.064942129633</c:v>
                </c:pt>
                <c:pt idx="1338">
                  <c:v>42796.065289351849</c:v>
                </c:pt>
                <c:pt idx="1339">
                  <c:v>42796.065636574072</c:v>
                </c:pt>
                <c:pt idx="1340">
                  <c:v>42796.065983796296</c:v>
                </c:pt>
                <c:pt idx="1341">
                  <c:v>42796.066331018519</c:v>
                </c:pt>
                <c:pt idx="1342">
                  <c:v>42796.066678240742</c:v>
                </c:pt>
                <c:pt idx="1343">
                  <c:v>42796.067025462966</c:v>
                </c:pt>
                <c:pt idx="1344">
                  <c:v>42796.067372685182</c:v>
                </c:pt>
                <c:pt idx="1345">
                  <c:v>42796.067719907405</c:v>
                </c:pt>
                <c:pt idx="1346">
                  <c:v>42796.068067129629</c:v>
                </c:pt>
                <c:pt idx="1347">
                  <c:v>42796.068414351852</c:v>
                </c:pt>
                <c:pt idx="1348">
                  <c:v>42796.068761574075</c:v>
                </c:pt>
                <c:pt idx="1349">
                  <c:v>42796.069108796299</c:v>
                </c:pt>
                <c:pt idx="1350">
                  <c:v>42796.069456018522</c:v>
                </c:pt>
                <c:pt idx="1351">
                  <c:v>42796.069803240738</c:v>
                </c:pt>
                <c:pt idx="1352">
                  <c:v>42796.070150462961</c:v>
                </c:pt>
                <c:pt idx="1353">
                  <c:v>42796.070497685185</c:v>
                </c:pt>
                <c:pt idx="1354">
                  <c:v>42796.070844907408</c:v>
                </c:pt>
                <c:pt idx="1355">
                  <c:v>42796.071192129632</c:v>
                </c:pt>
                <c:pt idx="1356">
                  <c:v>42796.071539351855</c:v>
                </c:pt>
                <c:pt idx="1357">
                  <c:v>42796.071886574071</c:v>
                </c:pt>
                <c:pt idx="1358">
                  <c:v>42796.072233796294</c:v>
                </c:pt>
                <c:pt idx="1359">
                  <c:v>42796.072581018518</c:v>
                </c:pt>
                <c:pt idx="1360">
                  <c:v>42796.072928240741</c:v>
                </c:pt>
                <c:pt idx="1361">
                  <c:v>42796.073275462964</c:v>
                </c:pt>
                <c:pt idx="1362">
                  <c:v>42796.073622685188</c:v>
                </c:pt>
                <c:pt idx="1363">
                  <c:v>42796.073969907404</c:v>
                </c:pt>
                <c:pt idx="1364">
                  <c:v>42796.074317129627</c:v>
                </c:pt>
                <c:pt idx="1365">
                  <c:v>42796.074664351851</c:v>
                </c:pt>
                <c:pt idx="1366">
                  <c:v>42796.075011574074</c:v>
                </c:pt>
                <c:pt idx="1367">
                  <c:v>42796.075358796297</c:v>
                </c:pt>
                <c:pt idx="1368">
                  <c:v>42796.075706018521</c:v>
                </c:pt>
                <c:pt idx="1369">
                  <c:v>42796.076053240744</c:v>
                </c:pt>
                <c:pt idx="1370">
                  <c:v>42796.07640046296</c:v>
                </c:pt>
                <c:pt idx="1371">
                  <c:v>42796.076747685183</c:v>
                </c:pt>
                <c:pt idx="1372">
                  <c:v>42796.077094907407</c:v>
                </c:pt>
                <c:pt idx="1373">
                  <c:v>42796.07744212963</c:v>
                </c:pt>
                <c:pt idx="1374">
                  <c:v>42796.077789351853</c:v>
                </c:pt>
                <c:pt idx="1375">
                  <c:v>42796.078136574077</c:v>
                </c:pt>
                <c:pt idx="1376">
                  <c:v>42796.078483796293</c:v>
                </c:pt>
                <c:pt idx="1377">
                  <c:v>42796.078831018516</c:v>
                </c:pt>
                <c:pt idx="1378">
                  <c:v>42796.07917824074</c:v>
                </c:pt>
                <c:pt idx="1379">
                  <c:v>42796.079525462963</c:v>
                </c:pt>
                <c:pt idx="1380">
                  <c:v>42796.079872685186</c:v>
                </c:pt>
                <c:pt idx="1381">
                  <c:v>42796.08021990741</c:v>
                </c:pt>
                <c:pt idx="1382">
                  <c:v>42796.080567129633</c:v>
                </c:pt>
                <c:pt idx="1383">
                  <c:v>42796.080914351849</c:v>
                </c:pt>
                <c:pt idx="1384">
                  <c:v>42796.081261574072</c:v>
                </c:pt>
                <c:pt idx="1385">
                  <c:v>42796.081608796296</c:v>
                </c:pt>
                <c:pt idx="1386">
                  <c:v>42796.081956018519</c:v>
                </c:pt>
                <c:pt idx="1387">
                  <c:v>42796.082303240742</c:v>
                </c:pt>
                <c:pt idx="1388">
                  <c:v>42796.082650462966</c:v>
                </c:pt>
                <c:pt idx="1389">
                  <c:v>42796.082997685182</c:v>
                </c:pt>
                <c:pt idx="1390">
                  <c:v>42796.083344907405</c:v>
                </c:pt>
                <c:pt idx="1391">
                  <c:v>42796.083692129629</c:v>
                </c:pt>
                <c:pt idx="1392">
                  <c:v>42796.084039351852</c:v>
                </c:pt>
                <c:pt idx="1393">
                  <c:v>42796.084386574075</c:v>
                </c:pt>
                <c:pt idx="1394">
                  <c:v>42796.084733796299</c:v>
                </c:pt>
                <c:pt idx="1395">
                  <c:v>42796.085081018522</c:v>
                </c:pt>
                <c:pt idx="1396">
                  <c:v>42796.085428240738</c:v>
                </c:pt>
                <c:pt idx="1397">
                  <c:v>42796.085775462961</c:v>
                </c:pt>
                <c:pt idx="1398">
                  <c:v>42796.086122685185</c:v>
                </c:pt>
                <c:pt idx="1399">
                  <c:v>42796.086469907408</c:v>
                </c:pt>
                <c:pt idx="1400">
                  <c:v>42796.086817129632</c:v>
                </c:pt>
                <c:pt idx="1401">
                  <c:v>42796.087164351855</c:v>
                </c:pt>
                <c:pt idx="1402">
                  <c:v>42796.087511574071</c:v>
                </c:pt>
                <c:pt idx="1403">
                  <c:v>42796.087858796294</c:v>
                </c:pt>
                <c:pt idx="1404">
                  <c:v>42796.088206018518</c:v>
                </c:pt>
                <c:pt idx="1405">
                  <c:v>42796.088553240741</c:v>
                </c:pt>
                <c:pt idx="1406">
                  <c:v>42796.088900462964</c:v>
                </c:pt>
                <c:pt idx="1407">
                  <c:v>42796.089247685188</c:v>
                </c:pt>
                <c:pt idx="1408">
                  <c:v>42796.089594907404</c:v>
                </c:pt>
                <c:pt idx="1409">
                  <c:v>42796.089942129627</c:v>
                </c:pt>
                <c:pt idx="1410">
                  <c:v>42796.090289351851</c:v>
                </c:pt>
                <c:pt idx="1411">
                  <c:v>42796.090636574074</c:v>
                </c:pt>
                <c:pt idx="1412">
                  <c:v>42796.090983796297</c:v>
                </c:pt>
                <c:pt idx="1413">
                  <c:v>42796.091331018521</c:v>
                </c:pt>
                <c:pt idx="1414">
                  <c:v>42796.091678240744</c:v>
                </c:pt>
                <c:pt idx="1415">
                  <c:v>42796.09202546296</c:v>
                </c:pt>
                <c:pt idx="1416">
                  <c:v>42796.092372685183</c:v>
                </c:pt>
                <c:pt idx="1417">
                  <c:v>42796.092719907407</c:v>
                </c:pt>
                <c:pt idx="1418">
                  <c:v>42796.09306712963</c:v>
                </c:pt>
                <c:pt idx="1419">
                  <c:v>42796.093414351853</c:v>
                </c:pt>
                <c:pt idx="1420">
                  <c:v>42796.093761574077</c:v>
                </c:pt>
                <c:pt idx="1421">
                  <c:v>42796.094108796293</c:v>
                </c:pt>
                <c:pt idx="1422">
                  <c:v>42796.094456018516</c:v>
                </c:pt>
                <c:pt idx="1423">
                  <c:v>42796.09480324074</c:v>
                </c:pt>
                <c:pt idx="1424">
                  <c:v>42796.095150462963</c:v>
                </c:pt>
                <c:pt idx="1425">
                  <c:v>42796.095497685186</c:v>
                </c:pt>
                <c:pt idx="1426">
                  <c:v>42796.09584490741</c:v>
                </c:pt>
                <c:pt idx="1427">
                  <c:v>42796.096192129633</c:v>
                </c:pt>
                <c:pt idx="1428">
                  <c:v>42796.096539351849</c:v>
                </c:pt>
                <c:pt idx="1429">
                  <c:v>42796.096886574072</c:v>
                </c:pt>
                <c:pt idx="1430">
                  <c:v>42796.097233796296</c:v>
                </c:pt>
                <c:pt idx="1431">
                  <c:v>42796.097581018519</c:v>
                </c:pt>
                <c:pt idx="1432">
                  <c:v>42796.097928240742</c:v>
                </c:pt>
                <c:pt idx="1433">
                  <c:v>42796.098275462966</c:v>
                </c:pt>
                <c:pt idx="1434">
                  <c:v>42796.098622685182</c:v>
                </c:pt>
                <c:pt idx="1435">
                  <c:v>42796.098969907405</c:v>
                </c:pt>
                <c:pt idx="1436">
                  <c:v>42796.099317129629</c:v>
                </c:pt>
                <c:pt idx="1437">
                  <c:v>42796.099664351852</c:v>
                </c:pt>
                <c:pt idx="1438">
                  <c:v>42796.100011574075</c:v>
                </c:pt>
                <c:pt idx="1439">
                  <c:v>42796.100358796299</c:v>
                </c:pt>
                <c:pt idx="1440">
                  <c:v>42796.100706018522</c:v>
                </c:pt>
                <c:pt idx="1441">
                  <c:v>42796.101053240738</c:v>
                </c:pt>
                <c:pt idx="1442">
                  <c:v>42796.101400462961</c:v>
                </c:pt>
                <c:pt idx="1443">
                  <c:v>42796.101747685185</c:v>
                </c:pt>
                <c:pt idx="1444">
                  <c:v>42796.102094907408</c:v>
                </c:pt>
                <c:pt idx="1445">
                  <c:v>42796.102442129632</c:v>
                </c:pt>
                <c:pt idx="1446">
                  <c:v>42796.102789351855</c:v>
                </c:pt>
                <c:pt idx="1447">
                  <c:v>42796.103136574071</c:v>
                </c:pt>
                <c:pt idx="1448">
                  <c:v>42796.103483796294</c:v>
                </c:pt>
                <c:pt idx="1449">
                  <c:v>42796.103831018518</c:v>
                </c:pt>
                <c:pt idx="1450">
                  <c:v>42796.104178240741</c:v>
                </c:pt>
                <c:pt idx="1451">
                  <c:v>42796.104525462964</c:v>
                </c:pt>
                <c:pt idx="1452">
                  <c:v>42796.104872685188</c:v>
                </c:pt>
                <c:pt idx="1453">
                  <c:v>42796.105219907404</c:v>
                </c:pt>
                <c:pt idx="1454">
                  <c:v>42796.105567129627</c:v>
                </c:pt>
                <c:pt idx="1455">
                  <c:v>42796.105914351851</c:v>
                </c:pt>
                <c:pt idx="1456">
                  <c:v>42796.106261574074</c:v>
                </c:pt>
                <c:pt idx="1457">
                  <c:v>42796.106608796297</c:v>
                </c:pt>
                <c:pt idx="1458">
                  <c:v>42796.106956018521</c:v>
                </c:pt>
                <c:pt idx="1459">
                  <c:v>42796.107303240744</c:v>
                </c:pt>
                <c:pt idx="1460">
                  <c:v>42796.10765046296</c:v>
                </c:pt>
                <c:pt idx="1461">
                  <c:v>42796.107997685183</c:v>
                </c:pt>
                <c:pt idx="1462">
                  <c:v>42796.108344907407</c:v>
                </c:pt>
                <c:pt idx="1463">
                  <c:v>42796.10869212963</c:v>
                </c:pt>
                <c:pt idx="1464">
                  <c:v>42796.109039351853</c:v>
                </c:pt>
                <c:pt idx="1465">
                  <c:v>42796.109386574077</c:v>
                </c:pt>
                <c:pt idx="1466">
                  <c:v>42796.109733796293</c:v>
                </c:pt>
                <c:pt idx="1467">
                  <c:v>42796.110081018516</c:v>
                </c:pt>
                <c:pt idx="1468">
                  <c:v>42796.11042824074</c:v>
                </c:pt>
                <c:pt idx="1469">
                  <c:v>42796.110775462963</c:v>
                </c:pt>
                <c:pt idx="1470">
                  <c:v>42796.111122685186</c:v>
                </c:pt>
                <c:pt idx="1471">
                  <c:v>42796.11146990741</c:v>
                </c:pt>
                <c:pt idx="1472">
                  <c:v>42796.111817129633</c:v>
                </c:pt>
                <c:pt idx="1473">
                  <c:v>42796.112164351849</c:v>
                </c:pt>
                <c:pt idx="1474">
                  <c:v>42796.112511574072</c:v>
                </c:pt>
                <c:pt idx="1475">
                  <c:v>42796.112858796296</c:v>
                </c:pt>
                <c:pt idx="1476">
                  <c:v>42796.113206018519</c:v>
                </c:pt>
                <c:pt idx="1477">
                  <c:v>42796.113553240742</c:v>
                </c:pt>
                <c:pt idx="1478">
                  <c:v>42796.113900462966</c:v>
                </c:pt>
                <c:pt idx="1479">
                  <c:v>42796.114247685182</c:v>
                </c:pt>
                <c:pt idx="1480">
                  <c:v>42796.114594907405</c:v>
                </c:pt>
                <c:pt idx="1481">
                  <c:v>42796.114942129629</c:v>
                </c:pt>
                <c:pt idx="1482">
                  <c:v>42796.115289351852</c:v>
                </c:pt>
                <c:pt idx="1483">
                  <c:v>42796.115636574075</c:v>
                </c:pt>
                <c:pt idx="1484">
                  <c:v>42796.115983796299</c:v>
                </c:pt>
                <c:pt idx="1485">
                  <c:v>42796.116331018522</c:v>
                </c:pt>
                <c:pt idx="1486">
                  <c:v>42796.116678240738</c:v>
                </c:pt>
                <c:pt idx="1487">
                  <c:v>42796.117025462961</c:v>
                </c:pt>
                <c:pt idx="1488">
                  <c:v>42796.117372685185</c:v>
                </c:pt>
                <c:pt idx="1489">
                  <c:v>42796.117719907408</c:v>
                </c:pt>
                <c:pt idx="1490">
                  <c:v>42796.118067129632</c:v>
                </c:pt>
                <c:pt idx="1491">
                  <c:v>42796.118414351855</c:v>
                </c:pt>
                <c:pt idx="1492">
                  <c:v>42796.118761574071</c:v>
                </c:pt>
                <c:pt idx="1493">
                  <c:v>42796.119108796294</c:v>
                </c:pt>
                <c:pt idx="1494">
                  <c:v>42796.119456018518</c:v>
                </c:pt>
                <c:pt idx="1495">
                  <c:v>42796.119803240741</c:v>
                </c:pt>
                <c:pt idx="1496">
                  <c:v>42796.120150462964</c:v>
                </c:pt>
                <c:pt idx="1497">
                  <c:v>42796.120497685188</c:v>
                </c:pt>
                <c:pt idx="1498">
                  <c:v>42796.120844907404</c:v>
                </c:pt>
                <c:pt idx="1499">
                  <c:v>42796.121192129627</c:v>
                </c:pt>
                <c:pt idx="1500">
                  <c:v>42796.121539351851</c:v>
                </c:pt>
                <c:pt idx="1501">
                  <c:v>42796.121886574074</c:v>
                </c:pt>
                <c:pt idx="1502">
                  <c:v>42796.122233796297</c:v>
                </c:pt>
                <c:pt idx="1503">
                  <c:v>42796.122581018521</c:v>
                </c:pt>
                <c:pt idx="1504">
                  <c:v>42796.122928240744</c:v>
                </c:pt>
                <c:pt idx="1505">
                  <c:v>42796.12327546296</c:v>
                </c:pt>
                <c:pt idx="1506">
                  <c:v>42796.123622685183</c:v>
                </c:pt>
                <c:pt idx="1507">
                  <c:v>42796.123969907407</c:v>
                </c:pt>
                <c:pt idx="1508">
                  <c:v>42796.12431712963</c:v>
                </c:pt>
                <c:pt idx="1509">
                  <c:v>42796.124664351853</c:v>
                </c:pt>
                <c:pt idx="1510">
                  <c:v>42796.125011574077</c:v>
                </c:pt>
                <c:pt idx="1511">
                  <c:v>42796.125358796293</c:v>
                </c:pt>
                <c:pt idx="1512">
                  <c:v>42796.125706018516</c:v>
                </c:pt>
                <c:pt idx="1513">
                  <c:v>42796.12605324074</c:v>
                </c:pt>
                <c:pt idx="1514">
                  <c:v>42796.126400462963</c:v>
                </c:pt>
                <c:pt idx="1515">
                  <c:v>42796.126747685186</c:v>
                </c:pt>
                <c:pt idx="1516">
                  <c:v>42796.12709490741</c:v>
                </c:pt>
                <c:pt idx="1517">
                  <c:v>42796.127442129633</c:v>
                </c:pt>
                <c:pt idx="1518">
                  <c:v>42796.127789351849</c:v>
                </c:pt>
                <c:pt idx="1519">
                  <c:v>42796.128136574072</c:v>
                </c:pt>
                <c:pt idx="1520">
                  <c:v>42796.128483796296</c:v>
                </c:pt>
                <c:pt idx="1521">
                  <c:v>42796.128831018519</c:v>
                </c:pt>
                <c:pt idx="1522">
                  <c:v>42796.129178240742</c:v>
                </c:pt>
                <c:pt idx="1523">
                  <c:v>42796.129525462966</c:v>
                </c:pt>
                <c:pt idx="1524">
                  <c:v>42796.129872685182</c:v>
                </c:pt>
                <c:pt idx="1525">
                  <c:v>42796.130219907405</c:v>
                </c:pt>
                <c:pt idx="1526">
                  <c:v>42796.130567129629</c:v>
                </c:pt>
                <c:pt idx="1527">
                  <c:v>42796.130914351852</c:v>
                </c:pt>
                <c:pt idx="1528">
                  <c:v>42796.131261574075</c:v>
                </c:pt>
                <c:pt idx="1529">
                  <c:v>42796.131608796299</c:v>
                </c:pt>
                <c:pt idx="1530">
                  <c:v>42796.131956018522</c:v>
                </c:pt>
                <c:pt idx="1531">
                  <c:v>42796.132303240738</c:v>
                </c:pt>
                <c:pt idx="1532">
                  <c:v>42796.132650462961</c:v>
                </c:pt>
                <c:pt idx="1533">
                  <c:v>42796.132997685185</c:v>
                </c:pt>
                <c:pt idx="1534">
                  <c:v>42796.133344907408</c:v>
                </c:pt>
                <c:pt idx="1535">
                  <c:v>42796.133692129632</c:v>
                </c:pt>
                <c:pt idx="1536">
                  <c:v>42796.134039351855</c:v>
                </c:pt>
                <c:pt idx="1537">
                  <c:v>42796.134386574071</c:v>
                </c:pt>
                <c:pt idx="1538">
                  <c:v>42796.134733796294</c:v>
                </c:pt>
                <c:pt idx="1539">
                  <c:v>42796.135081018518</c:v>
                </c:pt>
                <c:pt idx="1540">
                  <c:v>42796.135428240741</c:v>
                </c:pt>
                <c:pt idx="1541">
                  <c:v>42796.135775462964</c:v>
                </c:pt>
                <c:pt idx="1542">
                  <c:v>42796.136122685188</c:v>
                </c:pt>
                <c:pt idx="1543">
                  <c:v>42796.136469907404</c:v>
                </c:pt>
                <c:pt idx="1544">
                  <c:v>42796.136817129627</c:v>
                </c:pt>
                <c:pt idx="1545">
                  <c:v>42796.137164351851</c:v>
                </c:pt>
                <c:pt idx="1546">
                  <c:v>42796.137511574074</c:v>
                </c:pt>
                <c:pt idx="1547">
                  <c:v>42796.137858796297</c:v>
                </c:pt>
                <c:pt idx="1548">
                  <c:v>42796.138206018521</c:v>
                </c:pt>
                <c:pt idx="1549">
                  <c:v>42796.138553240744</c:v>
                </c:pt>
                <c:pt idx="1550">
                  <c:v>42796.13890046296</c:v>
                </c:pt>
                <c:pt idx="1551">
                  <c:v>42796.139247685183</c:v>
                </c:pt>
                <c:pt idx="1552">
                  <c:v>42796.139594907407</c:v>
                </c:pt>
                <c:pt idx="1553">
                  <c:v>42796.13994212963</c:v>
                </c:pt>
                <c:pt idx="1554">
                  <c:v>42796.140289351853</c:v>
                </c:pt>
                <c:pt idx="1555">
                  <c:v>42796.140636574077</c:v>
                </c:pt>
                <c:pt idx="1556">
                  <c:v>42796.140983796293</c:v>
                </c:pt>
                <c:pt idx="1557">
                  <c:v>42796.141331018516</c:v>
                </c:pt>
                <c:pt idx="1558">
                  <c:v>42796.14167824074</c:v>
                </c:pt>
                <c:pt idx="1559">
                  <c:v>42796.142025462963</c:v>
                </c:pt>
                <c:pt idx="1560">
                  <c:v>42796.142372685186</c:v>
                </c:pt>
                <c:pt idx="1561">
                  <c:v>42796.14271990741</c:v>
                </c:pt>
                <c:pt idx="1562">
                  <c:v>42796.143067129633</c:v>
                </c:pt>
                <c:pt idx="1563">
                  <c:v>42796.143414351849</c:v>
                </c:pt>
                <c:pt idx="1564">
                  <c:v>42796.143761574072</c:v>
                </c:pt>
                <c:pt idx="1565">
                  <c:v>42796.144108796296</c:v>
                </c:pt>
                <c:pt idx="1566">
                  <c:v>42796.144456018519</c:v>
                </c:pt>
                <c:pt idx="1567">
                  <c:v>42796.144803240742</c:v>
                </c:pt>
                <c:pt idx="1568">
                  <c:v>42796.145150462966</c:v>
                </c:pt>
                <c:pt idx="1569">
                  <c:v>42796.145497685182</c:v>
                </c:pt>
                <c:pt idx="1570">
                  <c:v>42796.145844907405</c:v>
                </c:pt>
                <c:pt idx="1571">
                  <c:v>42796.146192129629</c:v>
                </c:pt>
                <c:pt idx="1572">
                  <c:v>42796.146539351852</c:v>
                </c:pt>
                <c:pt idx="1573">
                  <c:v>42796.146886574075</c:v>
                </c:pt>
                <c:pt idx="1574">
                  <c:v>42796.147233796299</c:v>
                </c:pt>
                <c:pt idx="1575">
                  <c:v>42796.147581018522</c:v>
                </c:pt>
                <c:pt idx="1576">
                  <c:v>42796.147928240738</c:v>
                </c:pt>
                <c:pt idx="1577">
                  <c:v>42796.148275462961</c:v>
                </c:pt>
                <c:pt idx="1578">
                  <c:v>42796.148622685185</c:v>
                </c:pt>
                <c:pt idx="1579">
                  <c:v>42796.148969907408</c:v>
                </c:pt>
                <c:pt idx="1580">
                  <c:v>42796.149317129632</c:v>
                </c:pt>
                <c:pt idx="1581">
                  <c:v>42796.149664351855</c:v>
                </c:pt>
                <c:pt idx="1582">
                  <c:v>42796.150011574071</c:v>
                </c:pt>
                <c:pt idx="1583">
                  <c:v>42796.150358796294</c:v>
                </c:pt>
                <c:pt idx="1584">
                  <c:v>42796.150706018518</c:v>
                </c:pt>
                <c:pt idx="1585">
                  <c:v>42796.151053240741</c:v>
                </c:pt>
                <c:pt idx="1586">
                  <c:v>42796.151400462964</c:v>
                </c:pt>
                <c:pt idx="1587">
                  <c:v>42796.151747685188</c:v>
                </c:pt>
                <c:pt idx="1588">
                  <c:v>42796.152094907404</c:v>
                </c:pt>
                <c:pt idx="1589">
                  <c:v>42796.152442129627</c:v>
                </c:pt>
                <c:pt idx="1590">
                  <c:v>42796.152789351851</c:v>
                </c:pt>
                <c:pt idx="1591">
                  <c:v>42796.153136574074</c:v>
                </c:pt>
                <c:pt idx="1592">
                  <c:v>42796.153483796297</c:v>
                </c:pt>
                <c:pt idx="1593">
                  <c:v>42796.153831018521</c:v>
                </c:pt>
                <c:pt idx="1594">
                  <c:v>42796.154178240744</c:v>
                </c:pt>
                <c:pt idx="1595">
                  <c:v>42796.15452546296</c:v>
                </c:pt>
                <c:pt idx="1596">
                  <c:v>42796.154872685183</c:v>
                </c:pt>
                <c:pt idx="1597">
                  <c:v>42796.155219907407</c:v>
                </c:pt>
                <c:pt idx="1598">
                  <c:v>42796.15556712963</c:v>
                </c:pt>
                <c:pt idx="1599">
                  <c:v>42796.155914351853</c:v>
                </c:pt>
                <c:pt idx="1600">
                  <c:v>42796.156261574077</c:v>
                </c:pt>
                <c:pt idx="1601">
                  <c:v>42796.156608796293</c:v>
                </c:pt>
                <c:pt idx="1602">
                  <c:v>42796.156956018516</c:v>
                </c:pt>
                <c:pt idx="1603">
                  <c:v>42796.15730324074</c:v>
                </c:pt>
                <c:pt idx="1604">
                  <c:v>42796.157650462963</c:v>
                </c:pt>
                <c:pt idx="1605">
                  <c:v>42796.157997685186</c:v>
                </c:pt>
                <c:pt idx="1606">
                  <c:v>42796.15834490741</c:v>
                </c:pt>
                <c:pt idx="1607">
                  <c:v>42796.158692129633</c:v>
                </c:pt>
                <c:pt idx="1608">
                  <c:v>42796.159039351849</c:v>
                </c:pt>
                <c:pt idx="1609">
                  <c:v>42796.159386574072</c:v>
                </c:pt>
                <c:pt idx="1610">
                  <c:v>42796.159733796296</c:v>
                </c:pt>
                <c:pt idx="1611">
                  <c:v>42796.160081018519</c:v>
                </c:pt>
                <c:pt idx="1612">
                  <c:v>42796.160428240742</c:v>
                </c:pt>
                <c:pt idx="1613">
                  <c:v>42796.160775462966</c:v>
                </c:pt>
                <c:pt idx="1614">
                  <c:v>42796.161122685182</c:v>
                </c:pt>
                <c:pt idx="1615">
                  <c:v>42796.161469907405</c:v>
                </c:pt>
                <c:pt idx="1616">
                  <c:v>42796.161817129629</c:v>
                </c:pt>
                <c:pt idx="1617">
                  <c:v>42796.162164351852</c:v>
                </c:pt>
                <c:pt idx="1618">
                  <c:v>42796.162511574075</c:v>
                </c:pt>
                <c:pt idx="1619">
                  <c:v>42796.162858796299</c:v>
                </c:pt>
                <c:pt idx="1620">
                  <c:v>42796.163206018522</c:v>
                </c:pt>
                <c:pt idx="1621">
                  <c:v>42796.163553240738</c:v>
                </c:pt>
                <c:pt idx="1622">
                  <c:v>42796.163900462961</c:v>
                </c:pt>
                <c:pt idx="1623">
                  <c:v>42796.164247685185</c:v>
                </c:pt>
                <c:pt idx="1624">
                  <c:v>42796.164594907408</c:v>
                </c:pt>
                <c:pt idx="1625">
                  <c:v>42796.164942129632</c:v>
                </c:pt>
                <c:pt idx="1626">
                  <c:v>42796.165289351855</c:v>
                </c:pt>
                <c:pt idx="1627">
                  <c:v>42796.165636574071</c:v>
                </c:pt>
                <c:pt idx="1628">
                  <c:v>42796.165983796294</c:v>
                </c:pt>
                <c:pt idx="1629">
                  <c:v>42796.166331018518</c:v>
                </c:pt>
                <c:pt idx="1630">
                  <c:v>42796.166678240741</c:v>
                </c:pt>
                <c:pt idx="1631">
                  <c:v>42796.167025462964</c:v>
                </c:pt>
                <c:pt idx="1632">
                  <c:v>42796.167372685188</c:v>
                </c:pt>
                <c:pt idx="1633">
                  <c:v>42796.167719907404</c:v>
                </c:pt>
                <c:pt idx="1634">
                  <c:v>42796.168067129627</c:v>
                </c:pt>
                <c:pt idx="1635">
                  <c:v>42796.168414351851</c:v>
                </c:pt>
                <c:pt idx="1636">
                  <c:v>42796.168761574074</c:v>
                </c:pt>
                <c:pt idx="1637">
                  <c:v>42796.169108796297</c:v>
                </c:pt>
                <c:pt idx="1638">
                  <c:v>42796.169456018521</c:v>
                </c:pt>
                <c:pt idx="1639">
                  <c:v>42796.169803240744</c:v>
                </c:pt>
                <c:pt idx="1640">
                  <c:v>42796.17015046296</c:v>
                </c:pt>
                <c:pt idx="1641">
                  <c:v>42796.170497685183</c:v>
                </c:pt>
                <c:pt idx="1642">
                  <c:v>42796.170844907407</c:v>
                </c:pt>
                <c:pt idx="1643">
                  <c:v>42796.17119212963</c:v>
                </c:pt>
                <c:pt idx="1644">
                  <c:v>42796.171539351853</c:v>
                </c:pt>
                <c:pt idx="1645">
                  <c:v>42796.171886574077</c:v>
                </c:pt>
                <c:pt idx="1646">
                  <c:v>42796.172233796293</c:v>
                </c:pt>
                <c:pt idx="1647">
                  <c:v>42796.172581018516</c:v>
                </c:pt>
                <c:pt idx="1648">
                  <c:v>42796.17292824074</c:v>
                </c:pt>
                <c:pt idx="1649">
                  <c:v>42796.173275462963</c:v>
                </c:pt>
                <c:pt idx="1650">
                  <c:v>42796.173622685186</c:v>
                </c:pt>
                <c:pt idx="1651">
                  <c:v>42796.17396990741</c:v>
                </c:pt>
                <c:pt idx="1652">
                  <c:v>42796.174317129633</c:v>
                </c:pt>
                <c:pt idx="1653">
                  <c:v>42796.174664351849</c:v>
                </c:pt>
                <c:pt idx="1654">
                  <c:v>42796.175011574072</c:v>
                </c:pt>
                <c:pt idx="1655">
                  <c:v>42796.175358796296</c:v>
                </c:pt>
                <c:pt idx="1656">
                  <c:v>42796.175706018519</c:v>
                </c:pt>
                <c:pt idx="1657">
                  <c:v>42796.176053240742</c:v>
                </c:pt>
                <c:pt idx="1658">
                  <c:v>42796.176400462966</c:v>
                </c:pt>
                <c:pt idx="1659">
                  <c:v>42796.176747685182</c:v>
                </c:pt>
                <c:pt idx="1660">
                  <c:v>42796.177094907405</c:v>
                </c:pt>
                <c:pt idx="1661">
                  <c:v>42796.177442129629</c:v>
                </c:pt>
                <c:pt idx="1662">
                  <c:v>42796.177789351852</c:v>
                </c:pt>
                <c:pt idx="1663">
                  <c:v>42796.178136574075</c:v>
                </c:pt>
                <c:pt idx="1664">
                  <c:v>42796.178483796299</c:v>
                </c:pt>
                <c:pt idx="1665">
                  <c:v>42796.178831018522</c:v>
                </c:pt>
                <c:pt idx="1666">
                  <c:v>42796.179178240738</c:v>
                </c:pt>
                <c:pt idx="1667">
                  <c:v>42796.179525462961</c:v>
                </c:pt>
                <c:pt idx="1668">
                  <c:v>42796.179872685185</c:v>
                </c:pt>
                <c:pt idx="1669">
                  <c:v>42796.180219907408</c:v>
                </c:pt>
                <c:pt idx="1670">
                  <c:v>42796.180567129632</c:v>
                </c:pt>
                <c:pt idx="1671">
                  <c:v>42796.180914351855</c:v>
                </c:pt>
                <c:pt idx="1672">
                  <c:v>42796.181261574071</c:v>
                </c:pt>
                <c:pt idx="1673">
                  <c:v>42796.181608796294</c:v>
                </c:pt>
                <c:pt idx="1674">
                  <c:v>42796.181956018518</c:v>
                </c:pt>
                <c:pt idx="1675">
                  <c:v>42796.182303240741</c:v>
                </c:pt>
                <c:pt idx="1676">
                  <c:v>42796.182650462964</c:v>
                </c:pt>
                <c:pt idx="1677">
                  <c:v>42796.182997685188</c:v>
                </c:pt>
                <c:pt idx="1678">
                  <c:v>42796.183344907404</c:v>
                </c:pt>
                <c:pt idx="1679">
                  <c:v>42796.183692129627</c:v>
                </c:pt>
                <c:pt idx="1680">
                  <c:v>42796.184039351851</c:v>
                </c:pt>
                <c:pt idx="1681">
                  <c:v>42796.184386574074</c:v>
                </c:pt>
                <c:pt idx="1682">
                  <c:v>42796.184733796297</c:v>
                </c:pt>
                <c:pt idx="1683">
                  <c:v>42796.185081018521</c:v>
                </c:pt>
                <c:pt idx="1684">
                  <c:v>42796.185428240744</c:v>
                </c:pt>
                <c:pt idx="1685">
                  <c:v>42796.18577546296</c:v>
                </c:pt>
                <c:pt idx="1686">
                  <c:v>42796.186122685183</c:v>
                </c:pt>
                <c:pt idx="1687">
                  <c:v>42796.186469907407</c:v>
                </c:pt>
                <c:pt idx="1688">
                  <c:v>42796.18681712963</c:v>
                </c:pt>
                <c:pt idx="1689">
                  <c:v>42796.187164351853</c:v>
                </c:pt>
                <c:pt idx="1690">
                  <c:v>42796.187511574077</c:v>
                </c:pt>
                <c:pt idx="1691">
                  <c:v>42796.187858796293</c:v>
                </c:pt>
                <c:pt idx="1692">
                  <c:v>42796.188206018516</c:v>
                </c:pt>
                <c:pt idx="1693">
                  <c:v>42796.18855324074</c:v>
                </c:pt>
                <c:pt idx="1694">
                  <c:v>42796.188900462963</c:v>
                </c:pt>
                <c:pt idx="1695">
                  <c:v>42796.189247685186</c:v>
                </c:pt>
                <c:pt idx="1696">
                  <c:v>42796.18959490741</c:v>
                </c:pt>
                <c:pt idx="1697">
                  <c:v>42796.189942129633</c:v>
                </c:pt>
                <c:pt idx="1698">
                  <c:v>42796.190289351849</c:v>
                </c:pt>
                <c:pt idx="1699">
                  <c:v>42796.190636574072</c:v>
                </c:pt>
                <c:pt idx="1700">
                  <c:v>42796.190983796296</c:v>
                </c:pt>
                <c:pt idx="1701">
                  <c:v>42796.191331018519</c:v>
                </c:pt>
                <c:pt idx="1702">
                  <c:v>42796.191678240742</c:v>
                </c:pt>
                <c:pt idx="1703">
                  <c:v>42796.192025462966</c:v>
                </c:pt>
                <c:pt idx="1704">
                  <c:v>42796.192372685182</c:v>
                </c:pt>
                <c:pt idx="1705">
                  <c:v>42796.192719907405</c:v>
                </c:pt>
                <c:pt idx="1706">
                  <c:v>42796.193067129629</c:v>
                </c:pt>
                <c:pt idx="1707">
                  <c:v>42796.193414351852</c:v>
                </c:pt>
                <c:pt idx="1708">
                  <c:v>42796.193761574075</c:v>
                </c:pt>
                <c:pt idx="1709">
                  <c:v>42796.194108796299</c:v>
                </c:pt>
                <c:pt idx="1710">
                  <c:v>42796.194456018522</c:v>
                </c:pt>
                <c:pt idx="1711">
                  <c:v>42796.194803240738</c:v>
                </c:pt>
                <c:pt idx="1712">
                  <c:v>42796.195150462961</c:v>
                </c:pt>
                <c:pt idx="1713">
                  <c:v>42796.195497685185</c:v>
                </c:pt>
                <c:pt idx="1714">
                  <c:v>42796.195844907408</c:v>
                </c:pt>
                <c:pt idx="1715">
                  <c:v>42796.196192129632</c:v>
                </c:pt>
                <c:pt idx="1716">
                  <c:v>42796.196539351855</c:v>
                </c:pt>
                <c:pt idx="1717">
                  <c:v>42796.196886574071</c:v>
                </c:pt>
                <c:pt idx="1718">
                  <c:v>42796.197233796294</c:v>
                </c:pt>
                <c:pt idx="1719">
                  <c:v>42796.197581018518</c:v>
                </c:pt>
                <c:pt idx="1720">
                  <c:v>42796.197928240741</c:v>
                </c:pt>
                <c:pt idx="1721">
                  <c:v>42796.198275462964</c:v>
                </c:pt>
                <c:pt idx="1722">
                  <c:v>42796.198622685188</c:v>
                </c:pt>
                <c:pt idx="1723">
                  <c:v>42796.198969907404</c:v>
                </c:pt>
                <c:pt idx="1724">
                  <c:v>42796.199317129627</c:v>
                </c:pt>
                <c:pt idx="1725">
                  <c:v>42796.199664351851</c:v>
                </c:pt>
                <c:pt idx="1726">
                  <c:v>42796.200011574074</c:v>
                </c:pt>
                <c:pt idx="1727">
                  <c:v>42796.200358796297</c:v>
                </c:pt>
                <c:pt idx="1728">
                  <c:v>42796.200706018521</c:v>
                </c:pt>
                <c:pt idx="1729">
                  <c:v>42796.201053240744</c:v>
                </c:pt>
                <c:pt idx="1730">
                  <c:v>42796.20140046296</c:v>
                </c:pt>
                <c:pt idx="1731">
                  <c:v>42796.201747685183</c:v>
                </c:pt>
                <c:pt idx="1732">
                  <c:v>42796.202094907407</c:v>
                </c:pt>
                <c:pt idx="1733">
                  <c:v>42796.20244212963</c:v>
                </c:pt>
                <c:pt idx="1734">
                  <c:v>42796.202789351853</c:v>
                </c:pt>
                <c:pt idx="1735">
                  <c:v>42796.203136574077</c:v>
                </c:pt>
                <c:pt idx="1736">
                  <c:v>42796.203483796293</c:v>
                </c:pt>
                <c:pt idx="1737">
                  <c:v>42796.203831018516</c:v>
                </c:pt>
                <c:pt idx="1738">
                  <c:v>42796.20417824074</c:v>
                </c:pt>
                <c:pt idx="1739">
                  <c:v>42796.204525462963</c:v>
                </c:pt>
                <c:pt idx="1740">
                  <c:v>42796.204872685186</c:v>
                </c:pt>
                <c:pt idx="1741">
                  <c:v>42796.20521990741</c:v>
                </c:pt>
                <c:pt idx="1742">
                  <c:v>42796.205567129633</c:v>
                </c:pt>
                <c:pt idx="1743">
                  <c:v>42796.205914351849</c:v>
                </c:pt>
                <c:pt idx="1744">
                  <c:v>42796.206261574072</c:v>
                </c:pt>
                <c:pt idx="1745">
                  <c:v>42796.206608796296</c:v>
                </c:pt>
                <c:pt idx="1746">
                  <c:v>42796.206956018519</c:v>
                </c:pt>
                <c:pt idx="1747">
                  <c:v>42796.207303240742</c:v>
                </c:pt>
                <c:pt idx="1748">
                  <c:v>42796.207650462966</c:v>
                </c:pt>
                <c:pt idx="1749">
                  <c:v>42796.207997685182</c:v>
                </c:pt>
                <c:pt idx="1750">
                  <c:v>42796.208344907405</c:v>
                </c:pt>
                <c:pt idx="1751">
                  <c:v>42796.208692129629</c:v>
                </c:pt>
                <c:pt idx="1752">
                  <c:v>42796.209039351852</c:v>
                </c:pt>
                <c:pt idx="1753">
                  <c:v>42796.209386574075</c:v>
                </c:pt>
                <c:pt idx="1754">
                  <c:v>42796.209733796299</c:v>
                </c:pt>
                <c:pt idx="1755">
                  <c:v>42796.210081018522</c:v>
                </c:pt>
                <c:pt idx="1756">
                  <c:v>42796.210428240738</c:v>
                </c:pt>
                <c:pt idx="1757">
                  <c:v>42796.210775462961</c:v>
                </c:pt>
                <c:pt idx="1758">
                  <c:v>42796.211122685185</c:v>
                </c:pt>
                <c:pt idx="1759">
                  <c:v>42796.211469907408</c:v>
                </c:pt>
                <c:pt idx="1760">
                  <c:v>42796.211817129632</c:v>
                </c:pt>
                <c:pt idx="1761">
                  <c:v>42796.212164351855</c:v>
                </c:pt>
                <c:pt idx="1762">
                  <c:v>42796.212511574071</c:v>
                </c:pt>
                <c:pt idx="1763">
                  <c:v>42796.212858796294</c:v>
                </c:pt>
                <c:pt idx="1764">
                  <c:v>42796.213206018518</c:v>
                </c:pt>
                <c:pt idx="1765">
                  <c:v>42796.213553240741</c:v>
                </c:pt>
                <c:pt idx="1766">
                  <c:v>42796.213900462964</c:v>
                </c:pt>
                <c:pt idx="1767">
                  <c:v>42796.214247685188</c:v>
                </c:pt>
                <c:pt idx="1768">
                  <c:v>42796.214594907404</c:v>
                </c:pt>
                <c:pt idx="1769">
                  <c:v>42796.214942129627</c:v>
                </c:pt>
                <c:pt idx="1770">
                  <c:v>42796.215289351851</c:v>
                </c:pt>
                <c:pt idx="1771">
                  <c:v>42796.215636574074</c:v>
                </c:pt>
                <c:pt idx="1772">
                  <c:v>42796.215983796297</c:v>
                </c:pt>
                <c:pt idx="1773">
                  <c:v>42796.216331018521</c:v>
                </c:pt>
                <c:pt idx="1774">
                  <c:v>42796.216678240744</c:v>
                </c:pt>
                <c:pt idx="1775">
                  <c:v>42796.21702546296</c:v>
                </c:pt>
                <c:pt idx="1776">
                  <c:v>42796.217372685183</c:v>
                </c:pt>
                <c:pt idx="1777">
                  <c:v>42796.217719907407</c:v>
                </c:pt>
                <c:pt idx="1778">
                  <c:v>42796.21806712963</c:v>
                </c:pt>
                <c:pt idx="1779">
                  <c:v>42796.218414351853</c:v>
                </c:pt>
                <c:pt idx="1780">
                  <c:v>42796.218761574077</c:v>
                </c:pt>
                <c:pt idx="1781">
                  <c:v>42796.219108796293</c:v>
                </c:pt>
                <c:pt idx="1782">
                  <c:v>42796.219456018516</c:v>
                </c:pt>
                <c:pt idx="1783">
                  <c:v>42796.21980324074</c:v>
                </c:pt>
                <c:pt idx="1784">
                  <c:v>42796.220150462963</c:v>
                </c:pt>
                <c:pt idx="1785">
                  <c:v>42796.220497685186</c:v>
                </c:pt>
                <c:pt idx="1786">
                  <c:v>42796.22084490741</c:v>
                </c:pt>
                <c:pt idx="1787">
                  <c:v>42796.221192129633</c:v>
                </c:pt>
                <c:pt idx="1788">
                  <c:v>42796.221539351849</c:v>
                </c:pt>
                <c:pt idx="1789">
                  <c:v>42796.221886574072</c:v>
                </c:pt>
                <c:pt idx="1790">
                  <c:v>42796.222233796296</c:v>
                </c:pt>
                <c:pt idx="1791">
                  <c:v>42796.222581018519</c:v>
                </c:pt>
                <c:pt idx="1792">
                  <c:v>42796.222928240742</c:v>
                </c:pt>
                <c:pt idx="1793">
                  <c:v>42796.223275462966</c:v>
                </c:pt>
                <c:pt idx="1794">
                  <c:v>42796.223622685182</c:v>
                </c:pt>
                <c:pt idx="1795">
                  <c:v>42796.223969907405</c:v>
                </c:pt>
                <c:pt idx="1796">
                  <c:v>42796.224317129629</c:v>
                </c:pt>
                <c:pt idx="1797">
                  <c:v>42796.224664351852</c:v>
                </c:pt>
                <c:pt idx="1798">
                  <c:v>42796.225011574075</c:v>
                </c:pt>
                <c:pt idx="1799">
                  <c:v>42796.225358796299</c:v>
                </c:pt>
                <c:pt idx="1800">
                  <c:v>42796.225706018522</c:v>
                </c:pt>
                <c:pt idx="1801">
                  <c:v>42796.226053240738</c:v>
                </c:pt>
                <c:pt idx="1802">
                  <c:v>42796.226400462961</c:v>
                </c:pt>
                <c:pt idx="1803">
                  <c:v>42796.226747685185</c:v>
                </c:pt>
                <c:pt idx="1804">
                  <c:v>42796.227094907408</c:v>
                </c:pt>
                <c:pt idx="1805">
                  <c:v>42796.227442129632</c:v>
                </c:pt>
                <c:pt idx="1806">
                  <c:v>42796.227789351855</c:v>
                </c:pt>
                <c:pt idx="1807">
                  <c:v>42796.228136574071</c:v>
                </c:pt>
                <c:pt idx="1808">
                  <c:v>42796.228483796294</c:v>
                </c:pt>
                <c:pt idx="1809">
                  <c:v>42796.228831018518</c:v>
                </c:pt>
                <c:pt idx="1810">
                  <c:v>42796.229178240741</c:v>
                </c:pt>
                <c:pt idx="1811">
                  <c:v>42796.229525462964</c:v>
                </c:pt>
                <c:pt idx="1812">
                  <c:v>42796.229872685188</c:v>
                </c:pt>
                <c:pt idx="1813">
                  <c:v>42796.230219907404</c:v>
                </c:pt>
                <c:pt idx="1814">
                  <c:v>42796.230567129627</c:v>
                </c:pt>
                <c:pt idx="1815">
                  <c:v>42796.230914351851</c:v>
                </c:pt>
                <c:pt idx="1816">
                  <c:v>42796.231261574074</c:v>
                </c:pt>
                <c:pt idx="1817">
                  <c:v>42796.231608796297</c:v>
                </c:pt>
                <c:pt idx="1818">
                  <c:v>42796.231956018521</c:v>
                </c:pt>
                <c:pt idx="1819">
                  <c:v>42796.232303240744</c:v>
                </c:pt>
                <c:pt idx="1820">
                  <c:v>42796.23265046296</c:v>
                </c:pt>
                <c:pt idx="1821">
                  <c:v>42796.232997685183</c:v>
                </c:pt>
                <c:pt idx="1822">
                  <c:v>42796.233344907407</c:v>
                </c:pt>
                <c:pt idx="1823">
                  <c:v>42796.23369212963</c:v>
                </c:pt>
                <c:pt idx="1824">
                  <c:v>42796.234039351853</c:v>
                </c:pt>
                <c:pt idx="1825">
                  <c:v>42796.234386574077</c:v>
                </c:pt>
                <c:pt idx="1826">
                  <c:v>42796.234733796293</c:v>
                </c:pt>
                <c:pt idx="1827">
                  <c:v>42796.235081018516</c:v>
                </c:pt>
                <c:pt idx="1828">
                  <c:v>42796.23542824074</c:v>
                </c:pt>
                <c:pt idx="1829">
                  <c:v>42796.235775462963</c:v>
                </c:pt>
                <c:pt idx="1830">
                  <c:v>42796.236122685186</c:v>
                </c:pt>
                <c:pt idx="1831">
                  <c:v>42796.23646990741</c:v>
                </c:pt>
                <c:pt idx="1832">
                  <c:v>42796.236817129633</c:v>
                </c:pt>
                <c:pt idx="1833">
                  <c:v>42796.237164351849</c:v>
                </c:pt>
                <c:pt idx="1834">
                  <c:v>42796.237511574072</c:v>
                </c:pt>
                <c:pt idx="1835">
                  <c:v>42796.237858796296</c:v>
                </c:pt>
                <c:pt idx="1836">
                  <c:v>42796.238206018519</c:v>
                </c:pt>
                <c:pt idx="1837">
                  <c:v>42796.238553240742</c:v>
                </c:pt>
                <c:pt idx="1838">
                  <c:v>42796.238900462966</c:v>
                </c:pt>
                <c:pt idx="1839">
                  <c:v>42796.239247685182</c:v>
                </c:pt>
                <c:pt idx="1840">
                  <c:v>42796.239594907405</c:v>
                </c:pt>
                <c:pt idx="1841">
                  <c:v>42796.239942129629</c:v>
                </c:pt>
                <c:pt idx="1842">
                  <c:v>42796.240289351852</c:v>
                </c:pt>
                <c:pt idx="1843">
                  <c:v>42796.240636574075</c:v>
                </c:pt>
                <c:pt idx="1844">
                  <c:v>42796.240983796299</c:v>
                </c:pt>
                <c:pt idx="1845">
                  <c:v>42796.241331018522</c:v>
                </c:pt>
                <c:pt idx="1846">
                  <c:v>42796.241678240738</c:v>
                </c:pt>
                <c:pt idx="1847">
                  <c:v>42796.242025462961</c:v>
                </c:pt>
                <c:pt idx="1848">
                  <c:v>42796.242372685185</c:v>
                </c:pt>
                <c:pt idx="1849">
                  <c:v>42796.242719907408</c:v>
                </c:pt>
                <c:pt idx="1850">
                  <c:v>42796.243067129632</c:v>
                </c:pt>
                <c:pt idx="1851">
                  <c:v>42796.243414351855</c:v>
                </c:pt>
                <c:pt idx="1852">
                  <c:v>42796.243761574071</c:v>
                </c:pt>
                <c:pt idx="1853">
                  <c:v>42796.244108796294</c:v>
                </c:pt>
                <c:pt idx="1854">
                  <c:v>42796.244456018518</c:v>
                </c:pt>
                <c:pt idx="1855">
                  <c:v>42796.244803240741</c:v>
                </c:pt>
                <c:pt idx="1856">
                  <c:v>42796.245150462964</c:v>
                </c:pt>
                <c:pt idx="1857">
                  <c:v>42796.245497685188</c:v>
                </c:pt>
                <c:pt idx="1858">
                  <c:v>42796.245844907404</c:v>
                </c:pt>
                <c:pt idx="1859">
                  <c:v>42796.246192129627</c:v>
                </c:pt>
                <c:pt idx="1860">
                  <c:v>42796.246539351851</c:v>
                </c:pt>
                <c:pt idx="1861">
                  <c:v>42796.246886574074</c:v>
                </c:pt>
                <c:pt idx="1862">
                  <c:v>42796.247233796297</c:v>
                </c:pt>
                <c:pt idx="1863">
                  <c:v>42796.247581018521</c:v>
                </c:pt>
                <c:pt idx="1864">
                  <c:v>42796.247928240744</c:v>
                </c:pt>
                <c:pt idx="1865">
                  <c:v>42796.24827546296</c:v>
                </c:pt>
                <c:pt idx="1866">
                  <c:v>42796.248622685183</c:v>
                </c:pt>
                <c:pt idx="1867">
                  <c:v>42796.248969907407</c:v>
                </c:pt>
                <c:pt idx="1868">
                  <c:v>42796.24931712963</c:v>
                </c:pt>
                <c:pt idx="1869">
                  <c:v>42796.249664351853</c:v>
                </c:pt>
                <c:pt idx="1870">
                  <c:v>42796.250011574077</c:v>
                </c:pt>
                <c:pt idx="1871">
                  <c:v>42796.250358796293</c:v>
                </c:pt>
                <c:pt idx="1872">
                  <c:v>42796.250706018516</c:v>
                </c:pt>
                <c:pt idx="1873">
                  <c:v>42796.25105324074</c:v>
                </c:pt>
                <c:pt idx="1874">
                  <c:v>42796.251400462963</c:v>
                </c:pt>
                <c:pt idx="1875">
                  <c:v>42796.251747685186</c:v>
                </c:pt>
                <c:pt idx="1876">
                  <c:v>42796.25209490741</c:v>
                </c:pt>
                <c:pt idx="1877">
                  <c:v>42796.252442129633</c:v>
                </c:pt>
                <c:pt idx="1878">
                  <c:v>42796.252789351849</c:v>
                </c:pt>
                <c:pt idx="1879">
                  <c:v>42796.253136574072</c:v>
                </c:pt>
                <c:pt idx="1880">
                  <c:v>42796.253483796296</c:v>
                </c:pt>
                <c:pt idx="1881">
                  <c:v>42796.253831018519</c:v>
                </c:pt>
                <c:pt idx="1882">
                  <c:v>42796.254178240742</c:v>
                </c:pt>
                <c:pt idx="1883">
                  <c:v>42796.254525462966</c:v>
                </c:pt>
                <c:pt idx="1884">
                  <c:v>42796.254872685182</c:v>
                </c:pt>
                <c:pt idx="1885">
                  <c:v>42796.255219907405</c:v>
                </c:pt>
                <c:pt idx="1886">
                  <c:v>42796.255567129629</c:v>
                </c:pt>
                <c:pt idx="1887">
                  <c:v>42796.255914351852</c:v>
                </c:pt>
                <c:pt idx="1888">
                  <c:v>42796.256261574075</c:v>
                </c:pt>
                <c:pt idx="1889">
                  <c:v>42796.256608796299</c:v>
                </c:pt>
                <c:pt idx="1890">
                  <c:v>42796.256956018522</c:v>
                </c:pt>
                <c:pt idx="1891">
                  <c:v>42796.257303240738</c:v>
                </c:pt>
                <c:pt idx="1892">
                  <c:v>42796.257650462961</c:v>
                </c:pt>
                <c:pt idx="1893">
                  <c:v>42796.257997685185</c:v>
                </c:pt>
                <c:pt idx="1894">
                  <c:v>42796.258344907408</c:v>
                </c:pt>
                <c:pt idx="1895">
                  <c:v>42796.258692129632</c:v>
                </c:pt>
                <c:pt idx="1896">
                  <c:v>42796.259039351855</c:v>
                </c:pt>
                <c:pt idx="1897">
                  <c:v>42796.259386574071</c:v>
                </c:pt>
                <c:pt idx="1898">
                  <c:v>42796.259733796294</c:v>
                </c:pt>
                <c:pt idx="1899">
                  <c:v>42796.260081018518</c:v>
                </c:pt>
                <c:pt idx="1900">
                  <c:v>42796.260428240741</c:v>
                </c:pt>
                <c:pt idx="1901">
                  <c:v>42796.260775462964</c:v>
                </c:pt>
                <c:pt idx="1902">
                  <c:v>42796.261122685188</c:v>
                </c:pt>
                <c:pt idx="1903">
                  <c:v>42796.261469907404</c:v>
                </c:pt>
                <c:pt idx="1904">
                  <c:v>42796.261817129627</c:v>
                </c:pt>
                <c:pt idx="1905">
                  <c:v>42796.262164351851</c:v>
                </c:pt>
                <c:pt idx="1906">
                  <c:v>42796.262511574074</c:v>
                </c:pt>
                <c:pt idx="1907">
                  <c:v>42796.262858796297</c:v>
                </c:pt>
                <c:pt idx="1908">
                  <c:v>42796.263206018521</c:v>
                </c:pt>
                <c:pt idx="1909">
                  <c:v>42796.263553240744</c:v>
                </c:pt>
                <c:pt idx="1910">
                  <c:v>42796.26390046296</c:v>
                </c:pt>
                <c:pt idx="1911">
                  <c:v>42796.264247685183</c:v>
                </c:pt>
                <c:pt idx="1912">
                  <c:v>42796.264594907407</c:v>
                </c:pt>
                <c:pt idx="1913">
                  <c:v>42796.26494212963</c:v>
                </c:pt>
                <c:pt idx="1914">
                  <c:v>42796.265289351853</c:v>
                </c:pt>
                <c:pt idx="1915">
                  <c:v>42796.265636574077</c:v>
                </c:pt>
                <c:pt idx="1916">
                  <c:v>42796.265983796293</c:v>
                </c:pt>
                <c:pt idx="1917">
                  <c:v>42796.266331018516</c:v>
                </c:pt>
                <c:pt idx="1918">
                  <c:v>42796.26667824074</c:v>
                </c:pt>
                <c:pt idx="1919">
                  <c:v>42796.267025462963</c:v>
                </c:pt>
                <c:pt idx="1920">
                  <c:v>42796.267372685186</c:v>
                </c:pt>
                <c:pt idx="1921">
                  <c:v>42796.26771990741</c:v>
                </c:pt>
                <c:pt idx="1922">
                  <c:v>42796.268067129633</c:v>
                </c:pt>
                <c:pt idx="1923">
                  <c:v>42796.268414351849</c:v>
                </c:pt>
                <c:pt idx="1924">
                  <c:v>42796.268761574072</c:v>
                </c:pt>
                <c:pt idx="1925">
                  <c:v>42796.269108796296</c:v>
                </c:pt>
                <c:pt idx="1926">
                  <c:v>42796.269456018519</c:v>
                </c:pt>
                <c:pt idx="1927">
                  <c:v>42796.269803240742</c:v>
                </c:pt>
                <c:pt idx="1928">
                  <c:v>42796.270150462966</c:v>
                </c:pt>
                <c:pt idx="1929">
                  <c:v>42796.270497685182</c:v>
                </c:pt>
                <c:pt idx="1930">
                  <c:v>42796.270844907405</c:v>
                </c:pt>
                <c:pt idx="1931">
                  <c:v>42796.271192129629</c:v>
                </c:pt>
                <c:pt idx="1932">
                  <c:v>42796.271539351852</c:v>
                </c:pt>
                <c:pt idx="1933">
                  <c:v>42796.271886574075</c:v>
                </c:pt>
                <c:pt idx="1934">
                  <c:v>42796.272233796299</c:v>
                </c:pt>
                <c:pt idx="1935">
                  <c:v>42796.272581018522</c:v>
                </c:pt>
                <c:pt idx="1936">
                  <c:v>42796.272928240738</c:v>
                </c:pt>
                <c:pt idx="1937">
                  <c:v>42796.273275462961</c:v>
                </c:pt>
                <c:pt idx="1938">
                  <c:v>42796.273622685185</c:v>
                </c:pt>
                <c:pt idx="1939">
                  <c:v>42796.273969907408</c:v>
                </c:pt>
                <c:pt idx="1940">
                  <c:v>42796.274317129632</c:v>
                </c:pt>
                <c:pt idx="1941">
                  <c:v>42796.274664351855</c:v>
                </c:pt>
                <c:pt idx="1942">
                  <c:v>42796.275011574071</c:v>
                </c:pt>
                <c:pt idx="1943">
                  <c:v>42796.275358796294</c:v>
                </c:pt>
                <c:pt idx="1944">
                  <c:v>42796.275706018518</c:v>
                </c:pt>
                <c:pt idx="1945">
                  <c:v>42796.276053240741</c:v>
                </c:pt>
                <c:pt idx="1946">
                  <c:v>42796.276400462964</c:v>
                </c:pt>
                <c:pt idx="1947">
                  <c:v>42796.276747685188</c:v>
                </c:pt>
                <c:pt idx="1948">
                  <c:v>42796.277094907404</c:v>
                </c:pt>
                <c:pt idx="1949">
                  <c:v>42796.277442129627</c:v>
                </c:pt>
                <c:pt idx="1950">
                  <c:v>42796.277789351851</c:v>
                </c:pt>
                <c:pt idx="1951">
                  <c:v>42796.278136574074</c:v>
                </c:pt>
                <c:pt idx="1952">
                  <c:v>42796.278483796297</c:v>
                </c:pt>
                <c:pt idx="1953">
                  <c:v>42796.278831018521</c:v>
                </c:pt>
                <c:pt idx="1954">
                  <c:v>42796.279178240744</c:v>
                </c:pt>
                <c:pt idx="1955">
                  <c:v>42796.27952546296</c:v>
                </c:pt>
                <c:pt idx="1956">
                  <c:v>42796.279872685183</c:v>
                </c:pt>
                <c:pt idx="1957">
                  <c:v>42796.280219907407</c:v>
                </c:pt>
                <c:pt idx="1958">
                  <c:v>42796.28056712963</c:v>
                </c:pt>
                <c:pt idx="1959">
                  <c:v>42796.280914351853</c:v>
                </c:pt>
                <c:pt idx="1960">
                  <c:v>42796.281261574077</c:v>
                </c:pt>
                <c:pt idx="1961">
                  <c:v>42796.281608796293</c:v>
                </c:pt>
                <c:pt idx="1962">
                  <c:v>42796.281956018516</c:v>
                </c:pt>
                <c:pt idx="1963">
                  <c:v>42796.28230324074</c:v>
                </c:pt>
                <c:pt idx="1964">
                  <c:v>42796.282650462963</c:v>
                </c:pt>
                <c:pt idx="1965">
                  <c:v>42796.282997685186</c:v>
                </c:pt>
                <c:pt idx="1966">
                  <c:v>42796.28334490741</c:v>
                </c:pt>
                <c:pt idx="1967">
                  <c:v>42796.283692129633</c:v>
                </c:pt>
                <c:pt idx="1968">
                  <c:v>42796.284039351849</c:v>
                </c:pt>
                <c:pt idx="1969">
                  <c:v>42796.284386574072</c:v>
                </c:pt>
                <c:pt idx="1970">
                  <c:v>42796.284733796296</c:v>
                </c:pt>
                <c:pt idx="1971">
                  <c:v>42796.285081018519</c:v>
                </c:pt>
                <c:pt idx="1972">
                  <c:v>42796.285428240742</c:v>
                </c:pt>
                <c:pt idx="1973">
                  <c:v>42796.285775462966</c:v>
                </c:pt>
                <c:pt idx="1974">
                  <c:v>42796.286122685182</c:v>
                </c:pt>
                <c:pt idx="1975">
                  <c:v>42796.286469907405</c:v>
                </c:pt>
                <c:pt idx="1976">
                  <c:v>42796.286817129629</c:v>
                </c:pt>
                <c:pt idx="1977">
                  <c:v>42796.287164351852</c:v>
                </c:pt>
                <c:pt idx="1978">
                  <c:v>42796.287511574075</c:v>
                </c:pt>
                <c:pt idx="1979">
                  <c:v>42796.287858796299</c:v>
                </c:pt>
                <c:pt idx="1980">
                  <c:v>42796.288206018522</c:v>
                </c:pt>
                <c:pt idx="1981">
                  <c:v>42796.288553240738</c:v>
                </c:pt>
                <c:pt idx="1982">
                  <c:v>42796.288900462961</c:v>
                </c:pt>
                <c:pt idx="1983">
                  <c:v>42796.289247685185</c:v>
                </c:pt>
                <c:pt idx="1984">
                  <c:v>42796.289594907408</c:v>
                </c:pt>
                <c:pt idx="1985">
                  <c:v>42796.289942129632</c:v>
                </c:pt>
                <c:pt idx="1986">
                  <c:v>42796.290289351855</c:v>
                </c:pt>
                <c:pt idx="1987">
                  <c:v>42796.290636574071</c:v>
                </c:pt>
                <c:pt idx="1988">
                  <c:v>42796.290983796294</c:v>
                </c:pt>
                <c:pt idx="1989">
                  <c:v>42796.291331018518</c:v>
                </c:pt>
                <c:pt idx="1990">
                  <c:v>42796.291678240741</c:v>
                </c:pt>
                <c:pt idx="1991">
                  <c:v>42796.292025462964</c:v>
                </c:pt>
                <c:pt idx="1992">
                  <c:v>42796.292372685188</c:v>
                </c:pt>
                <c:pt idx="1993">
                  <c:v>42796.292719907404</c:v>
                </c:pt>
                <c:pt idx="1994">
                  <c:v>42796.293067129627</c:v>
                </c:pt>
                <c:pt idx="1995">
                  <c:v>42796.293414351851</c:v>
                </c:pt>
                <c:pt idx="1996">
                  <c:v>42796.293761574074</c:v>
                </c:pt>
                <c:pt idx="1997">
                  <c:v>42796.294108796297</c:v>
                </c:pt>
                <c:pt idx="1998">
                  <c:v>42796.294456018521</c:v>
                </c:pt>
                <c:pt idx="1999">
                  <c:v>42796.294803240744</c:v>
                </c:pt>
                <c:pt idx="2000">
                  <c:v>42796.29515046296</c:v>
                </c:pt>
                <c:pt idx="2001">
                  <c:v>42796.295497685183</c:v>
                </c:pt>
                <c:pt idx="2002">
                  <c:v>42796.295844907407</c:v>
                </c:pt>
                <c:pt idx="2003">
                  <c:v>42796.29619212963</c:v>
                </c:pt>
                <c:pt idx="2004">
                  <c:v>42796.296539351853</c:v>
                </c:pt>
                <c:pt idx="2005">
                  <c:v>42796.296886574077</c:v>
                </c:pt>
                <c:pt idx="2006">
                  <c:v>42796.297233796293</c:v>
                </c:pt>
                <c:pt idx="2007">
                  <c:v>42796.297581018516</c:v>
                </c:pt>
                <c:pt idx="2008">
                  <c:v>42796.29792824074</c:v>
                </c:pt>
                <c:pt idx="2009">
                  <c:v>42796.298275462963</c:v>
                </c:pt>
                <c:pt idx="2010">
                  <c:v>42796.298622685186</c:v>
                </c:pt>
                <c:pt idx="2011">
                  <c:v>42796.29896990741</c:v>
                </c:pt>
                <c:pt idx="2012">
                  <c:v>42796.299317129633</c:v>
                </c:pt>
                <c:pt idx="2013">
                  <c:v>42796.299664351849</c:v>
                </c:pt>
                <c:pt idx="2014">
                  <c:v>42796.300011574072</c:v>
                </c:pt>
                <c:pt idx="2015">
                  <c:v>42796.300358796296</c:v>
                </c:pt>
                <c:pt idx="2016">
                  <c:v>42796.300706018519</c:v>
                </c:pt>
                <c:pt idx="2017">
                  <c:v>42796.301053240742</c:v>
                </c:pt>
                <c:pt idx="2018">
                  <c:v>42796.301400462966</c:v>
                </c:pt>
                <c:pt idx="2019">
                  <c:v>42796.301747685182</c:v>
                </c:pt>
                <c:pt idx="2020">
                  <c:v>42796.302094907405</c:v>
                </c:pt>
                <c:pt idx="2021">
                  <c:v>42796.302442129629</c:v>
                </c:pt>
                <c:pt idx="2022">
                  <c:v>42796.302789351852</c:v>
                </c:pt>
                <c:pt idx="2023">
                  <c:v>42796.303136574075</c:v>
                </c:pt>
                <c:pt idx="2024">
                  <c:v>42796.303483796299</c:v>
                </c:pt>
                <c:pt idx="2025">
                  <c:v>42796.303831018522</c:v>
                </c:pt>
                <c:pt idx="2026">
                  <c:v>42796.304178240738</c:v>
                </c:pt>
                <c:pt idx="2027">
                  <c:v>42796.304525462961</c:v>
                </c:pt>
                <c:pt idx="2028">
                  <c:v>42796.304872685185</c:v>
                </c:pt>
                <c:pt idx="2029">
                  <c:v>42796.305219907408</c:v>
                </c:pt>
                <c:pt idx="2030">
                  <c:v>42796.305567129632</c:v>
                </c:pt>
                <c:pt idx="2031">
                  <c:v>42796.305914351855</c:v>
                </c:pt>
                <c:pt idx="2032">
                  <c:v>42796.306261574071</c:v>
                </c:pt>
                <c:pt idx="2033">
                  <c:v>42796.306608796294</c:v>
                </c:pt>
                <c:pt idx="2034">
                  <c:v>42796.306956018518</c:v>
                </c:pt>
                <c:pt idx="2035">
                  <c:v>42796.307303240741</c:v>
                </c:pt>
                <c:pt idx="2036">
                  <c:v>42796.307650462964</c:v>
                </c:pt>
                <c:pt idx="2037">
                  <c:v>42796.307997685188</c:v>
                </c:pt>
                <c:pt idx="2038">
                  <c:v>42796.308344907404</c:v>
                </c:pt>
                <c:pt idx="2039">
                  <c:v>42796.308692129627</c:v>
                </c:pt>
                <c:pt idx="2040">
                  <c:v>42796.309039351851</c:v>
                </c:pt>
                <c:pt idx="2041">
                  <c:v>42796.309386574074</c:v>
                </c:pt>
                <c:pt idx="2042">
                  <c:v>42796.309733796297</c:v>
                </c:pt>
                <c:pt idx="2043">
                  <c:v>42796.310081018521</c:v>
                </c:pt>
                <c:pt idx="2044">
                  <c:v>42796.310428240744</c:v>
                </c:pt>
                <c:pt idx="2045">
                  <c:v>42796.31077546296</c:v>
                </c:pt>
                <c:pt idx="2046">
                  <c:v>42796.311122685183</c:v>
                </c:pt>
                <c:pt idx="2047">
                  <c:v>42796.311469907407</c:v>
                </c:pt>
                <c:pt idx="2048">
                  <c:v>42796.31181712963</c:v>
                </c:pt>
                <c:pt idx="2049">
                  <c:v>42796.312164351853</c:v>
                </c:pt>
                <c:pt idx="2050">
                  <c:v>42796.312511574077</c:v>
                </c:pt>
                <c:pt idx="2051">
                  <c:v>42796.312858796293</c:v>
                </c:pt>
                <c:pt idx="2052">
                  <c:v>42796.313206018516</c:v>
                </c:pt>
                <c:pt idx="2053">
                  <c:v>42796.31355324074</c:v>
                </c:pt>
                <c:pt idx="2054">
                  <c:v>42796.313900462963</c:v>
                </c:pt>
                <c:pt idx="2055">
                  <c:v>42796.314247685186</c:v>
                </c:pt>
                <c:pt idx="2056">
                  <c:v>42796.31459490741</c:v>
                </c:pt>
                <c:pt idx="2057">
                  <c:v>42796.314942129633</c:v>
                </c:pt>
                <c:pt idx="2058">
                  <c:v>42796.315289351849</c:v>
                </c:pt>
                <c:pt idx="2059">
                  <c:v>42796.315636574072</c:v>
                </c:pt>
                <c:pt idx="2060">
                  <c:v>42796.315983796296</c:v>
                </c:pt>
                <c:pt idx="2061">
                  <c:v>42796.316331018519</c:v>
                </c:pt>
                <c:pt idx="2062">
                  <c:v>42796.316678240742</c:v>
                </c:pt>
                <c:pt idx="2063">
                  <c:v>42796.317025462966</c:v>
                </c:pt>
                <c:pt idx="2064">
                  <c:v>42796.317372685182</c:v>
                </c:pt>
                <c:pt idx="2065">
                  <c:v>42796.317719907405</c:v>
                </c:pt>
                <c:pt idx="2066">
                  <c:v>42796.318067129629</c:v>
                </c:pt>
                <c:pt idx="2067">
                  <c:v>42796.318414351852</c:v>
                </c:pt>
                <c:pt idx="2068">
                  <c:v>42796.318761574075</c:v>
                </c:pt>
                <c:pt idx="2069">
                  <c:v>42796.319108796299</c:v>
                </c:pt>
                <c:pt idx="2070">
                  <c:v>42796.319456018522</c:v>
                </c:pt>
                <c:pt idx="2071">
                  <c:v>42796.319803240738</c:v>
                </c:pt>
                <c:pt idx="2072">
                  <c:v>42796.320150462961</c:v>
                </c:pt>
                <c:pt idx="2073">
                  <c:v>42796.320497685185</c:v>
                </c:pt>
                <c:pt idx="2074">
                  <c:v>42796.320844907408</c:v>
                </c:pt>
                <c:pt idx="2075">
                  <c:v>42796.321192129632</c:v>
                </c:pt>
                <c:pt idx="2076">
                  <c:v>42796.321539351855</c:v>
                </c:pt>
                <c:pt idx="2077">
                  <c:v>42796.321886574071</c:v>
                </c:pt>
                <c:pt idx="2078">
                  <c:v>42796.322233796294</c:v>
                </c:pt>
                <c:pt idx="2079">
                  <c:v>42796.322581018518</c:v>
                </c:pt>
                <c:pt idx="2080">
                  <c:v>42796.322928240741</c:v>
                </c:pt>
                <c:pt idx="2081">
                  <c:v>42796.323275462964</c:v>
                </c:pt>
                <c:pt idx="2082">
                  <c:v>42796.323622685188</c:v>
                </c:pt>
                <c:pt idx="2083">
                  <c:v>42796.323969907404</c:v>
                </c:pt>
                <c:pt idx="2084">
                  <c:v>42796.324317129627</c:v>
                </c:pt>
                <c:pt idx="2085">
                  <c:v>42796.324664351851</c:v>
                </c:pt>
                <c:pt idx="2086">
                  <c:v>42796.325011574074</c:v>
                </c:pt>
                <c:pt idx="2087">
                  <c:v>42796.325358796297</c:v>
                </c:pt>
                <c:pt idx="2088">
                  <c:v>42796.325706018521</c:v>
                </c:pt>
                <c:pt idx="2089">
                  <c:v>42796.326053240744</c:v>
                </c:pt>
                <c:pt idx="2090">
                  <c:v>42796.32640046296</c:v>
                </c:pt>
                <c:pt idx="2091">
                  <c:v>42796.326747685183</c:v>
                </c:pt>
                <c:pt idx="2092">
                  <c:v>42796.327094907407</c:v>
                </c:pt>
                <c:pt idx="2093">
                  <c:v>42796.32744212963</c:v>
                </c:pt>
                <c:pt idx="2094">
                  <c:v>42796.327789351853</c:v>
                </c:pt>
                <c:pt idx="2095">
                  <c:v>42796.328136574077</c:v>
                </c:pt>
                <c:pt idx="2096">
                  <c:v>42796.328483796293</c:v>
                </c:pt>
                <c:pt idx="2097">
                  <c:v>42796.328831018516</c:v>
                </c:pt>
                <c:pt idx="2098">
                  <c:v>42796.32917824074</c:v>
                </c:pt>
                <c:pt idx="2099">
                  <c:v>42796.329525462963</c:v>
                </c:pt>
                <c:pt idx="2100">
                  <c:v>42796.329872685186</c:v>
                </c:pt>
                <c:pt idx="2101">
                  <c:v>42796.33021990741</c:v>
                </c:pt>
                <c:pt idx="2102">
                  <c:v>42796.330567129633</c:v>
                </c:pt>
                <c:pt idx="2103">
                  <c:v>42796.330914351849</c:v>
                </c:pt>
                <c:pt idx="2104">
                  <c:v>42796.331261574072</c:v>
                </c:pt>
                <c:pt idx="2105">
                  <c:v>42796.331608796296</c:v>
                </c:pt>
                <c:pt idx="2106">
                  <c:v>42796.331956018519</c:v>
                </c:pt>
                <c:pt idx="2107">
                  <c:v>42796.332303240742</c:v>
                </c:pt>
                <c:pt idx="2108">
                  <c:v>42796.332650462966</c:v>
                </c:pt>
                <c:pt idx="2109">
                  <c:v>42796.332997685182</c:v>
                </c:pt>
                <c:pt idx="2110">
                  <c:v>42796.333344907405</c:v>
                </c:pt>
                <c:pt idx="2111">
                  <c:v>42796.333692129629</c:v>
                </c:pt>
                <c:pt idx="2112">
                  <c:v>42796.334039351852</c:v>
                </c:pt>
                <c:pt idx="2113">
                  <c:v>42796.334386574075</c:v>
                </c:pt>
                <c:pt idx="2114">
                  <c:v>42796.334733796299</c:v>
                </c:pt>
                <c:pt idx="2115">
                  <c:v>42796.335081018522</c:v>
                </c:pt>
                <c:pt idx="2116">
                  <c:v>42796.335428240738</c:v>
                </c:pt>
                <c:pt idx="2117">
                  <c:v>42796.335775462961</c:v>
                </c:pt>
                <c:pt idx="2118">
                  <c:v>42796.336122685185</c:v>
                </c:pt>
                <c:pt idx="2119">
                  <c:v>42796.336469907408</c:v>
                </c:pt>
                <c:pt idx="2120">
                  <c:v>42796.336817129632</c:v>
                </c:pt>
                <c:pt idx="2121">
                  <c:v>42796.337164351855</c:v>
                </c:pt>
                <c:pt idx="2122">
                  <c:v>42796.337511574071</c:v>
                </c:pt>
                <c:pt idx="2123">
                  <c:v>42796.337858796294</c:v>
                </c:pt>
                <c:pt idx="2124">
                  <c:v>42796.338206018518</c:v>
                </c:pt>
                <c:pt idx="2125">
                  <c:v>42796.338553240741</c:v>
                </c:pt>
                <c:pt idx="2126">
                  <c:v>42796.338900462964</c:v>
                </c:pt>
                <c:pt idx="2127">
                  <c:v>42796.339247685188</c:v>
                </c:pt>
                <c:pt idx="2128">
                  <c:v>42796.339594907404</c:v>
                </c:pt>
                <c:pt idx="2129">
                  <c:v>42796.339942129627</c:v>
                </c:pt>
                <c:pt idx="2130">
                  <c:v>42796.340289351851</c:v>
                </c:pt>
                <c:pt idx="2131">
                  <c:v>42796.340636574074</c:v>
                </c:pt>
                <c:pt idx="2132">
                  <c:v>42796.340983796297</c:v>
                </c:pt>
                <c:pt idx="2133">
                  <c:v>42796.341331018521</c:v>
                </c:pt>
                <c:pt idx="2134">
                  <c:v>42796.341678240744</c:v>
                </c:pt>
                <c:pt idx="2135">
                  <c:v>42796.34202546296</c:v>
                </c:pt>
                <c:pt idx="2136">
                  <c:v>42796.342372685183</c:v>
                </c:pt>
                <c:pt idx="2137">
                  <c:v>42796.342719907407</c:v>
                </c:pt>
                <c:pt idx="2138">
                  <c:v>42796.34306712963</c:v>
                </c:pt>
                <c:pt idx="2139">
                  <c:v>42796.343414351853</c:v>
                </c:pt>
                <c:pt idx="2140">
                  <c:v>42796.343761574077</c:v>
                </c:pt>
                <c:pt idx="2141">
                  <c:v>42796.344108796293</c:v>
                </c:pt>
                <c:pt idx="2142">
                  <c:v>42796.344456018516</c:v>
                </c:pt>
                <c:pt idx="2143">
                  <c:v>42796.34480324074</c:v>
                </c:pt>
                <c:pt idx="2144">
                  <c:v>42796.345150462963</c:v>
                </c:pt>
                <c:pt idx="2145">
                  <c:v>42796.345497685186</c:v>
                </c:pt>
                <c:pt idx="2146">
                  <c:v>42796.34584490741</c:v>
                </c:pt>
                <c:pt idx="2147">
                  <c:v>42796.346192129633</c:v>
                </c:pt>
                <c:pt idx="2148">
                  <c:v>42796.346539351849</c:v>
                </c:pt>
                <c:pt idx="2149">
                  <c:v>42796.346886574072</c:v>
                </c:pt>
                <c:pt idx="2150">
                  <c:v>42796.347233796296</c:v>
                </c:pt>
                <c:pt idx="2151">
                  <c:v>42796.347581018519</c:v>
                </c:pt>
                <c:pt idx="2152">
                  <c:v>42796.347928240742</c:v>
                </c:pt>
                <c:pt idx="2153">
                  <c:v>42796.348275462966</c:v>
                </c:pt>
                <c:pt idx="2154">
                  <c:v>42796.348622685182</c:v>
                </c:pt>
                <c:pt idx="2155">
                  <c:v>42796.348969907405</c:v>
                </c:pt>
                <c:pt idx="2156">
                  <c:v>42796.349317129629</c:v>
                </c:pt>
                <c:pt idx="2157">
                  <c:v>42796.349664351852</c:v>
                </c:pt>
                <c:pt idx="2158">
                  <c:v>42796.350011574075</c:v>
                </c:pt>
                <c:pt idx="2159">
                  <c:v>42796.350358796299</c:v>
                </c:pt>
                <c:pt idx="2160">
                  <c:v>42796.350706018522</c:v>
                </c:pt>
                <c:pt idx="2161">
                  <c:v>42796.351053240738</c:v>
                </c:pt>
                <c:pt idx="2162">
                  <c:v>42796.351400462961</c:v>
                </c:pt>
                <c:pt idx="2163">
                  <c:v>42796.351747685185</c:v>
                </c:pt>
                <c:pt idx="2164">
                  <c:v>42796.352094907408</c:v>
                </c:pt>
                <c:pt idx="2165">
                  <c:v>42796.352442129632</c:v>
                </c:pt>
                <c:pt idx="2166">
                  <c:v>42796.352789351855</c:v>
                </c:pt>
                <c:pt idx="2167">
                  <c:v>42796.353136574071</c:v>
                </c:pt>
                <c:pt idx="2168">
                  <c:v>42796.353483796294</c:v>
                </c:pt>
                <c:pt idx="2169">
                  <c:v>42796.353831018518</c:v>
                </c:pt>
                <c:pt idx="2170">
                  <c:v>42796.354178240741</c:v>
                </c:pt>
                <c:pt idx="2171">
                  <c:v>42796.354525462964</c:v>
                </c:pt>
                <c:pt idx="2172">
                  <c:v>42796.354872685188</c:v>
                </c:pt>
                <c:pt idx="2173">
                  <c:v>42796.355219907404</c:v>
                </c:pt>
                <c:pt idx="2174">
                  <c:v>42796.355567129627</c:v>
                </c:pt>
                <c:pt idx="2175">
                  <c:v>42796.355914351851</c:v>
                </c:pt>
                <c:pt idx="2176">
                  <c:v>42796.356261574074</c:v>
                </c:pt>
                <c:pt idx="2177">
                  <c:v>42796.356608796297</c:v>
                </c:pt>
                <c:pt idx="2178">
                  <c:v>42796.356956018521</c:v>
                </c:pt>
                <c:pt idx="2179">
                  <c:v>42796.357303240744</c:v>
                </c:pt>
                <c:pt idx="2180">
                  <c:v>42796.35765046296</c:v>
                </c:pt>
                <c:pt idx="2181">
                  <c:v>42796.357997685183</c:v>
                </c:pt>
                <c:pt idx="2182">
                  <c:v>42796.358344907407</c:v>
                </c:pt>
                <c:pt idx="2183">
                  <c:v>42796.35869212963</c:v>
                </c:pt>
                <c:pt idx="2184">
                  <c:v>42796.359039351853</c:v>
                </c:pt>
                <c:pt idx="2185">
                  <c:v>42796.359386574077</c:v>
                </c:pt>
                <c:pt idx="2186">
                  <c:v>42796.359733796293</c:v>
                </c:pt>
                <c:pt idx="2187">
                  <c:v>42796.360081018516</c:v>
                </c:pt>
                <c:pt idx="2188">
                  <c:v>42796.36042824074</c:v>
                </c:pt>
                <c:pt idx="2189">
                  <c:v>42796.360775462963</c:v>
                </c:pt>
                <c:pt idx="2190">
                  <c:v>42796.361122685186</c:v>
                </c:pt>
                <c:pt idx="2191">
                  <c:v>42796.36146990741</c:v>
                </c:pt>
                <c:pt idx="2192">
                  <c:v>42796.361817129633</c:v>
                </c:pt>
                <c:pt idx="2193">
                  <c:v>42796.362164351849</c:v>
                </c:pt>
                <c:pt idx="2194">
                  <c:v>42796.362511574072</c:v>
                </c:pt>
                <c:pt idx="2195">
                  <c:v>42796.362858796296</c:v>
                </c:pt>
                <c:pt idx="2196">
                  <c:v>42796.363206018519</c:v>
                </c:pt>
                <c:pt idx="2197">
                  <c:v>42796.363553240742</c:v>
                </c:pt>
                <c:pt idx="2198">
                  <c:v>42796.363900462966</c:v>
                </c:pt>
                <c:pt idx="2199">
                  <c:v>42796.364247685182</c:v>
                </c:pt>
                <c:pt idx="2200">
                  <c:v>42796.364594907405</c:v>
                </c:pt>
                <c:pt idx="2201">
                  <c:v>42796.364942129629</c:v>
                </c:pt>
                <c:pt idx="2202">
                  <c:v>42796.365289351852</c:v>
                </c:pt>
                <c:pt idx="2203">
                  <c:v>42796.365636574075</c:v>
                </c:pt>
                <c:pt idx="2204">
                  <c:v>42796.365983796299</c:v>
                </c:pt>
                <c:pt idx="2205">
                  <c:v>42796.366331018522</c:v>
                </c:pt>
                <c:pt idx="2206">
                  <c:v>42796.366678240738</c:v>
                </c:pt>
                <c:pt idx="2207">
                  <c:v>42796.367025462961</c:v>
                </c:pt>
                <c:pt idx="2208">
                  <c:v>42796.367372685185</c:v>
                </c:pt>
                <c:pt idx="2209">
                  <c:v>42796.367719907408</c:v>
                </c:pt>
                <c:pt idx="2210">
                  <c:v>42796.368067129632</c:v>
                </c:pt>
                <c:pt idx="2211">
                  <c:v>42796.368414351855</c:v>
                </c:pt>
                <c:pt idx="2212">
                  <c:v>42796.368761574071</c:v>
                </c:pt>
                <c:pt idx="2213">
                  <c:v>42796.369108796294</c:v>
                </c:pt>
                <c:pt idx="2214">
                  <c:v>42796.369456018518</c:v>
                </c:pt>
                <c:pt idx="2215">
                  <c:v>42796.369803240741</c:v>
                </c:pt>
                <c:pt idx="2216">
                  <c:v>42796.370150462964</c:v>
                </c:pt>
                <c:pt idx="2217">
                  <c:v>42796.370497685188</c:v>
                </c:pt>
                <c:pt idx="2218">
                  <c:v>42796.370844907404</c:v>
                </c:pt>
                <c:pt idx="2219">
                  <c:v>42796.371192129627</c:v>
                </c:pt>
                <c:pt idx="2220">
                  <c:v>42796.371539351851</c:v>
                </c:pt>
                <c:pt idx="2221">
                  <c:v>42796.371886574074</c:v>
                </c:pt>
                <c:pt idx="2222">
                  <c:v>42796.372233796297</c:v>
                </c:pt>
                <c:pt idx="2223">
                  <c:v>42796.372581018521</c:v>
                </c:pt>
                <c:pt idx="2224">
                  <c:v>42796.372928240744</c:v>
                </c:pt>
                <c:pt idx="2225">
                  <c:v>42796.37327546296</c:v>
                </c:pt>
                <c:pt idx="2226">
                  <c:v>42796.373622685183</c:v>
                </c:pt>
                <c:pt idx="2227">
                  <c:v>42796.373969907407</c:v>
                </c:pt>
                <c:pt idx="2228">
                  <c:v>42796.37431712963</c:v>
                </c:pt>
                <c:pt idx="2229">
                  <c:v>42796.374664351853</c:v>
                </c:pt>
                <c:pt idx="2230">
                  <c:v>42796.375011574077</c:v>
                </c:pt>
                <c:pt idx="2231">
                  <c:v>42796.375358796293</c:v>
                </c:pt>
                <c:pt idx="2232">
                  <c:v>42796.375706018516</c:v>
                </c:pt>
                <c:pt idx="2233">
                  <c:v>42796.37605324074</c:v>
                </c:pt>
                <c:pt idx="2234">
                  <c:v>42796.376400462963</c:v>
                </c:pt>
                <c:pt idx="2235">
                  <c:v>42796.376747685186</c:v>
                </c:pt>
                <c:pt idx="2236">
                  <c:v>42796.37709490741</c:v>
                </c:pt>
                <c:pt idx="2237">
                  <c:v>42796.377442129633</c:v>
                </c:pt>
                <c:pt idx="2238">
                  <c:v>42796.377789351849</c:v>
                </c:pt>
                <c:pt idx="2239">
                  <c:v>42796.378136574072</c:v>
                </c:pt>
                <c:pt idx="2240">
                  <c:v>42796.378483796296</c:v>
                </c:pt>
                <c:pt idx="2241">
                  <c:v>42796.378831018519</c:v>
                </c:pt>
                <c:pt idx="2242">
                  <c:v>42796.379178240742</c:v>
                </c:pt>
                <c:pt idx="2243">
                  <c:v>42796.379525462966</c:v>
                </c:pt>
                <c:pt idx="2244">
                  <c:v>42796.379872685182</c:v>
                </c:pt>
                <c:pt idx="2245">
                  <c:v>42796.380219907405</c:v>
                </c:pt>
                <c:pt idx="2246">
                  <c:v>42796.380567129629</c:v>
                </c:pt>
                <c:pt idx="2247">
                  <c:v>42796.380914351852</c:v>
                </c:pt>
                <c:pt idx="2248">
                  <c:v>42796.381261574075</c:v>
                </c:pt>
                <c:pt idx="2249">
                  <c:v>42796.381608796299</c:v>
                </c:pt>
                <c:pt idx="2250">
                  <c:v>42796.381956018522</c:v>
                </c:pt>
                <c:pt idx="2251">
                  <c:v>42796.382303240738</c:v>
                </c:pt>
                <c:pt idx="2252">
                  <c:v>42796.382650462961</c:v>
                </c:pt>
                <c:pt idx="2253">
                  <c:v>42796.382997685185</c:v>
                </c:pt>
                <c:pt idx="2254">
                  <c:v>42796.383344907408</c:v>
                </c:pt>
                <c:pt idx="2255">
                  <c:v>42796.383692129632</c:v>
                </c:pt>
                <c:pt idx="2256">
                  <c:v>42796.384039351855</c:v>
                </c:pt>
                <c:pt idx="2257">
                  <c:v>42796.384386574071</c:v>
                </c:pt>
                <c:pt idx="2258">
                  <c:v>42796.384733796294</c:v>
                </c:pt>
                <c:pt idx="2259">
                  <c:v>42796.385081018518</c:v>
                </c:pt>
                <c:pt idx="2260">
                  <c:v>42796.385428240741</c:v>
                </c:pt>
                <c:pt idx="2261">
                  <c:v>42796.385775462964</c:v>
                </c:pt>
                <c:pt idx="2262">
                  <c:v>42796.386122685188</c:v>
                </c:pt>
                <c:pt idx="2263">
                  <c:v>42796.386469907404</c:v>
                </c:pt>
                <c:pt idx="2264">
                  <c:v>42796.386817129627</c:v>
                </c:pt>
                <c:pt idx="2265">
                  <c:v>42796.387164351851</c:v>
                </c:pt>
                <c:pt idx="2266">
                  <c:v>42796.387511574074</c:v>
                </c:pt>
                <c:pt idx="2267">
                  <c:v>42796.387858796297</c:v>
                </c:pt>
                <c:pt idx="2268">
                  <c:v>42796.388206018521</c:v>
                </c:pt>
                <c:pt idx="2269">
                  <c:v>42796.388553240744</c:v>
                </c:pt>
                <c:pt idx="2270">
                  <c:v>42796.38890046296</c:v>
                </c:pt>
                <c:pt idx="2271">
                  <c:v>42796.389247685183</c:v>
                </c:pt>
                <c:pt idx="2272">
                  <c:v>42796.389594907407</c:v>
                </c:pt>
                <c:pt idx="2273">
                  <c:v>42796.38994212963</c:v>
                </c:pt>
                <c:pt idx="2274">
                  <c:v>42796.390289351853</c:v>
                </c:pt>
                <c:pt idx="2275">
                  <c:v>42796.390636574077</c:v>
                </c:pt>
                <c:pt idx="2276">
                  <c:v>42796.390983796293</c:v>
                </c:pt>
                <c:pt idx="2277">
                  <c:v>42796.391331018516</c:v>
                </c:pt>
                <c:pt idx="2278">
                  <c:v>42796.39167824074</c:v>
                </c:pt>
                <c:pt idx="2279">
                  <c:v>42796.392025462963</c:v>
                </c:pt>
                <c:pt idx="2280">
                  <c:v>42796.392372685186</c:v>
                </c:pt>
                <c:pt idx="2281">
                  <c:v>42796.39271990741</c:v>
                </c:pt>
                <c:pt idx="2282">
                  <c:v>42796.393067129633</c:v>
                </c:pt>
                <c:pt idx="2283">
                  <c:v>42796.393414351849</c:v>
                </c:pt>
                <c:pt idx="2284">
                  <c:v>42796.393761574072</c:v>
                </c:pt>
                <c:pt idx="2285">
                  <c:v>42796.394108796296</c:v>
                </c:pt>
                <c:pt idx="2286">
                  <c:v>42796.394456018519</c:v>
                </c:pt>
                <c:pt idx="2287">
                  <c:v>42796.394803240742</c:v>
                </c:pt>
                <c:pt idx="2288">
                  <c:v>42796.395150462966</c:v>
                </c:pt>
                <c:pt idx="2289">
                  <c:v>42796.395497685182</c:v>
                </c:pt>
                <c:pt idx="2290">
                  <c:v>42796.395844907405</c:v>
                </c:pt>
                <c:pt idx="2291">
                  <c:v>42796.396192129629</c:v>
                </c:pt>
                <c:pt idx="2292">
                  <c:v>42796.396539351852</c:v>
                </c:pt>
                <c:pt idx="2293">
                  <c:v>42796.396886574075</c:v>
                </c:pt>
                <c:pt idx="2294">
                  <c:v>42796.397233796299</c:v>
                </c:pt>
                <c:pt idx="2295">
                  <c:v>42796.397581018522</c:v>
                </c:pt>
                <c:pt idx="2296">
                  <c:v>42796.397928240738</c:v>
                </c:pt>
                <c:pt idx="2297">
                  <c:v>42796.398275462961</c:v>
                </c:pt>
                <c:pt idx="2298">
                  <c:v>42796.398622685185</c:v>
                </c:pt>
                <c:pt idx="2299">
                  <c:v>42796.398969907408</c:v>
                </c:pt>
                <c:pt idx="2300">
                  <c:v>42796.399317129632</c:v>
                </c:pt>
                <c:pt idx="2301">
                  <c:v>42796.399664351855</c:v>
                </c:pt>
                <c:pt idx="2302">
                  <c:v>42796.400011574071</c:v>
                </c:pt>
                <c:pt idx="2303">
                  <c:v>42796.400358796294</c:v>
                </c:pt>
                <c:pt idx="2304">
                  <c:v>42796.400706018518</c:v>
                </c:pt>
                <c:pt idx="2305">
                  <c:v>42796.401053240741</c:v>
                </c:pt>
                <c:pt idx="2306">
                  <c:v>42796.401400462964</c:v>
                </c:pt>
                <c:pt idx="2307">
                  <c:v>42796.401747685188</c:v>
                </c:pt>
                <c:pt idx="2308">
                  <c:v>42796.402094907404</c:v>
                </c:pt>
                <c:pt idx="2309">
                  <c:v>42796.402442129627</c:v>
                </c:pt>
                <c:pt idx="2310">
                  <c:v>42796.402789351851</c:v>
                </c:pt>
                <c:pt idx="2311">
                  <c:v>42796.403136574074</c:v>
                </c:pt>
                <c:pt idx="2312">
                  <c:v>42796.403483796297</c:v>
                </c:pt>
                <c:pt idx="2313">
                  <c:v>42796.403831018521</c:v>
                </c:pt>
                <c:pt idx="2314">
                  <c:v>42796.404178240744</c:v>
                </c:pt>
                <c:pt idx="2315">
                  <c:v>42796.40452546296</c:v>
                </c:pt>
                <c:pt idx="2316">
                  <c:v>42796.404872685183</c:v>
                </c:pt>
                <c:pt idx="2317">
                  <c:v>42796.405219907407</c:v>
                </c:pt>
                <c:pt idx="2318">
                  <c:v>42796.40556712963</c:v>
                </c:pt>
                <c:pt idx="2319">
                  <c:v>42796.405914351853</c:v>
                </c:pt>
                <c:pt idx="2320">
                  <c:v>42796.406261574077</c:v>
                </c:pt>
                <c:pt idx="2321">
                  <c:v>42796.406608796293</c:v>
                </c:pt>
                <c:pt idx="2322">
                  <c:v>42796.406956018516</c:v>
                </c:pt>
                <c:pt idx="2323">
                  <c:v>42796.40730324074</c:v>
                </c:pt>
                <c:pt idx="2324">
                  <c:v>42796.407650462963</c:v>
                </c:pt>
                <c:pt idx="2325">
                  <c:v>42796.407997685186</c:v>
                </c:pt>
                <c:pt idx="2326">
                  <c:v>42796.40834490741</c:v>
                </c:pt>
                <c:pt idx="2327">
                  <c:v>42796.408692129633</c:v>
                </c:pt>
                <c:pt idx="2328">
                  <c:v>42796.409039351849</c:v>
                </c:pt>
                <c:pt idx="2329">
                  <c:v>42796.409386574072</c:v>
                </c:pt>
                <c:pt idx="2330">
                  <c:v>42796.409733796296</c:v>
                </c:pt>
                <c:pt idx="2331">
                  <c:v>42796.410081018519</c:v>
                </c:pt>
                <c:pt idx="2332">
                  <c:v>42796.410428240742</c:v>
                </c:pt>
                <c:pt idx="2333">
                  <c:v>42796.410775462966</c:v>
                </c:pt>
                <c:pt idx="2334">
                  <c:v>42796.411122685182</c:v>
                </c:pt>
                <c:pt idx="2335">
                  <c:v>42796.411469907405</c:v>
                </c:pt>
                <c:pt idx="2336">
                  <c:v>42796.411817129629</c:v>
                </c:pt>
                <c:pt idx="2337">
                  <c:v>42796.412164351852</c:v>
                </c:pt>
                <c:pt idx="2338">
                  <c:v>42796.412511574075</c:v>
                </c:pt>
                <c:pt idx="2339">
                  <c:v>42796.412858796299</c:v>
                </c:pt>
                <c:pt idx="2340">
                  <c:v>42796.413206018522</c:v>
                </c:pt>
                <c:pt idx="2341">
                  <c:v>42796.413553240738</c:v>
                </c:pt>
                <c:pt idx="2342">
                  <c:v>42796.413900462961</c:v>
                </c:pt>
                <c:pt idx="2343">
                  <c:v>42796.414247685185</c:v>
                </c:pt>
                <c:pt idx="2344">
                  <c:v>42796.414594907408</c:v>
                </c:pt>
                <c:pt idx="2345">
                  <c:v>42796.414942129632</c:v>
                </c:pt>
                <c:pt idx="2346">
                  <c:v>42796.415289351855</c:v>
                </c:pt>
                <c:pt idx="2347">
                  <c:v>42796.415636574071</c:v>
                </c:pt>
                <c:pt idx="2348">
                  <c:v>42796.415983796294</c:v>
                </c:pt>
                <c:pt idx="2349">
                  <c:v>42796.416331018518</c:v>
                </c:pt>
                <c:pt idx="2350">
                  <c:v>42796.416678240741</c:v>
                </c:pt>
                <c:pt idx="2351">
                  <c:v>42796.417025462964</c:v>
                </c:pt>
                <c:pt idx="2352">
                  <c:v>42796.417372685188</c:v>
                </c:pt>
                <c:pt idx="2353">
                  <c:v>42796.417719907404</c:v>
                </c:pt>
                <c:pt idx="2354">
                  <c:v>42796.418067129627</c:v>
                </c:pt>
                <c:pt idx="2355">
                  <c:v>42796.418414351851</c:v>
                </c:pt>
                <c:pt idx="2356">
                  <c:v>42796.418761574074</c:v>
                </c:pt>
                <c:pt idx="2357">
                  <c:v>42796.419108796297</c:v>
                </c:pt>
                <c:pt idx="2358">
                  <c:v>42796.419456018521</c:v>
                </c:pt>
                <c:pt idx="2359">
                  <c:v>42796.419803240744</c:v>
                </c:pt>
                <c:pt idx="2360">
                  <c:v>42796.42015046296</c:v>
                </c:pt>
                <c:pt idx="2361">
                  <c:v>42796.420497685183</c:v>
                </c:pt>
                <c:pt idx="2362">
                  <c:v>42796.420844907407</c:v>
                </c:pt>
                <c:pt idx="2363">
                  <c:v>42796.42119212963</c:v>
                </c:pt>
                <c:pt idx="2364">
                  <c:v>42796.421539351853</c:v>
                </c:pt>
                <c:pt idx="2365">
                  <c:v>42796.421886574077</c:v>
                </c:pt>
                <c:pt idx="2366">
                  <c:v>42796.422233796293</c:v>
                </c:pt>
                <c:pt idx="2367">
                  <c:v>42796.422581018516</c:v>
                </c:pt>
                <c:pt idx="2368">
                  <c:v>42796.42292824074</c:v>
                </c:pt>
                <c:pt idx="2369">
                  <c:v>42796.423275462963</c:v>
                </c:pt>
                <c:pt idx="2370">
                  <c:v>42796.423622685186</c:v>
                </c:pt>
                <c:pt idx="2371">
                  <c:v>42796.42396990741</c:v>
                </c:pt>
                <c:pt idx="2372">
                  <c:v>42796.424317129633</c:v>
                </c:pt>
                <c:pt idx="2373">
                  <c:v>42796.424664351849</c:v>
                </c:pt>
                <c:pt idx="2374">
                  <c:v>42796.425011574072</c:v>
                </c:pt>
                <c:pt idx="2375">
                  <c:v>42796.425358796296</c:v>
                </c:pt>
                <c:pt idx="2376">
                  <c:v>42796.425706018519</c:v>
                </c:pt>
                <c:pt idx="2377">
                  <c:v>42796.426053240742</c:v>
                </c:pt>
                <c:pt idx="2378">
                  <c:v>42796.426400462966</c:v>
                </c:pt>
                <c:pt idx="2379">
                  <c:v>42796.426747685182</c:v>
                </c:pt>
                <c:pt idx="2380">
                  <c:v>42796.427094907405</c:v>
                </c:pt>
                <c:pt idx="2381">
                  <c:v>42796.427442129629</c:v>
                </c:pt>
                <c:pt idx="2382">
                  <c:v>42796.427789351852</c:v>
                </c:pt>
                <c:pt idx="2383">
                  <c:v>42796.428136574075</c:v>
                </c:pt>
                <c:pt idx="2384">
                  <c:v>42796.428483796299</c:v>
                </c:pt>
                <c:pt idx="2385">
                  <c:v>42796.428831018522</c:v>
                </c:pt>
                <c:pt idx="2386">
                  <c:v>42796.429178240738</c:v>
                </c:pt>
                <c:pt idx="2387">
                  <c:v>42796.429525462961</c:v>
                </c:pt>
                <c:pt idx="2388">
                  <c:v>42796.429872685185</c:v>
                </c:pt>
                <c:pt idx="2389">
                  <c:v>42796.430219907408</c:v>
                </c:pt>
                <c:pt idx="2390">
                  <c:v>42796.430567129632</c:v>
                </c:pt>
                <c:pt idx="2391">
                  <c:v>42796.430914351855</c:v>
                </c:pt>
                <c:pt idx="2392">
                  <c:v>42796.431261574071</c:v>
                </c:pt>
                <c:pt idx="2393">
                  <c:v>42796.431608796294</c:v>
                </c:pt>
                <c:pt idx="2394">
                  <c:v>42796.431956018518</c:v>
                </c:pt>
                <c:pt idx="2395">
                  <c:v>42796.432303240741</c:v>
                </c:pt>
                <c:pt idx="2396">
                  <c:v>42796.432650462964</c:v>
                </c:pt>
                <c:pt idx="2397">
                  <c:v>42796.432997685188</c:v>
                </c:pt>
                <c:pt idx="2398">
                  <c:v>42796.433344907404</c:v>
                </c:pt>
                <c:pt idx="2399">
                  <c:v>42796.433692129627</c:v>
                </c:pt>
                <c:pt idx="2400">
                  <c:v>42796.434039351851</c:v>
                </c:pt>
                <c:pt idx="2401">
                  <c:v>42796.434386574074</c:v>
                </c:pt>
                <c:pt idx="2402">
                  <c:v>42796.434733796297</c:v>
                </c:pt>
                <c:pt idx="2403">
                  <c:v>42796.435081018521</c:v>
                </c:pt>
                <c:pt idx="2404">
                  <c:v>42796.435428240744</c:v>
                </c:pt>
                <c:pt idx="2405">
                  <c:v>42796.43577546296</c:v>
                </c:pt>
                <c:pt idx="2406">
                  <c:v>42796.436122685183</c:v>
                </c:pt>
                <c:pt idx="2407">
                  <c:v>42796.436469907407</c:v>
                </c:pt>
                <c:pt idx="2408">
                  <c:v>42796.43681712963</c:v>
                </c:pt>
                <c:pt idx="2409">
                  <c:v>42796.437164351853</c:v>
                </c:pt>
                <c:pt idx="2410">
                  <c:v>42796.437511574077</c:v>
                </c:pt>
                <c:pt idx="2411">
                  <c:v>42796.437858796293</c:v>
                </c:pt>
                <c:pt idx="2412">
                  <c:v>42796.438206018516</c:v>
                </c:pt>
                <c:pt idx="2413">
                  <c:v>42796.43855324074</c:v>
                </c:pt>
                <c:pt idx="2414">
                  <c:v>42796.438900462963</c:v>
                </c:pt>
                <c:pt idx="2415">
                  <c:v>42796.439247685186</c:v>
                </c:pt>
                <c:pt idx="2416">
                  <c:v>42796.43959490741</c:v>
                </c:pt>
                <c:pt idx="2417">
                  <c:v>42796.439942129633</c:v>
                </c:pt>
                <c:pt idx="2418">
                  <c:v>42796.440289351849</c:v>
                </c:pt>
                <c:pt idx="2419">
                  <c:v>42796.440636574072</c:v>
                </c:pt>
                <c:pt idx="2420">
                  <c:v>42796.440983796296</c:v>
                </c:pt>
                <c:pt idx="2421">
                  <c:v>42796.441331018519</c:v>
                </c:pt>
                <c:pt idx="2422">
                  <c:v>42796.441678240742</c:v>
                </c:pt>
                <c:pt idx="2423">
                  <c:v>42796.442025462966</c:v>
                </c:pt>
                <c:pt idx="2424">
                  <c:v>42796.442372685182</c:v>
                </c:pt>
                <c:pt idx="2425">
                  <c:v>42796.442719907405</c:v>
                </c:pt>
                <c:pt idx="2426">
                  <c:v>42796.443067129629</c:v>
                </c:pt>
                <c:pt idx="2427">
                  <c:v>42796.443414351852</c:v>
                </c:pt>
                <c:pt idx="2428">
                  <c:v>42796.443761574075</c:v>
                </c:pt>
                <c:pt idx="2429">
                  <c:v>42796.444108796299</c:v>
                </c:pt>
                <c:pt idx="2430">
                  <c:v>42796.444456018522</c:v>
                </c:pt>
                <c:pt idx="2431">
                  <c:v>42796.444803240738</c:v>
                </c:pt>
                <c:pt idx="2432">
                  <c:v>42796.445150462961</c:v>
                </c:pt>
                <c:pt idx="2433">
                  <c:v>42796.445497685185</c:v>
                </c:pt>
                <c:pt idx="2434">
                  <c:v>42796.445844907408</c:v>
                </c:pt>
                <c:pt idx="2435">
                  <c:v>42796.446192129632</c:v>
                </c:pt>
                <c:pt idx="2436">
                  <c:v>42796.446539351855</c:v>
                </c:pt>
                <c:pt idx="2437">
                  <c:v>42796.446886574071</c:v>
                </c:pt>
                <c:pt idx="2438">
                  <c:v>42796.447233796294</c:v>
                </c:pt>
                <c:pt idx="2439">
                  <c:v>42796.447581018518</c:v>
                </c:pt>
                <c:pt idx="2440">
                  <c:v>42796.447928240741</c:v>
                </c:pt>
                <c:pt idx="2441">
                  <c:v>42796.448275462964</c:v>
                </c:pt>
                <c:pt idx="2442">
                  <c:v>42796.448622685188</c:v>
                </c:pt>
                <c:pt idx="2443">
                  <c:v>42796.448969907404</c:v>
                </c:pt>
                <c:pt idx="2444">
                  <c:v>42796.449317129627</c:v>
                </c:pt>
                <c:pt idx="2445">
                  <c:v>42796.449664351851</c:v>
                </c:pt>
                <c:pt idx="2446">
                  <c:v>42796.450011574074</c:v>
                </c:pt>
                <c:pt idx="2447">
                  <c:v>42796.450358796297</c:v>
                </c:pt>
                <c:pt idx="2448">
                  <c:v>42796.450706018521</c:v>
                </c:pt>
                <c:pt idx="2449">
                  <c:v>42796.451053240744</c:v>
                </c:pt>
                <c:pt idx="2450">
                  <c:v>42796.45140046296</c:v>
                </c:pt>
                <c:pt idx="2451">
                  <c:v>42796.451747685183</c:v>
                </c:pt>
                <c:pt idx="2452">
                  <c:v>42796.452094907407</c:v>
                </c:pt>
                <c:pt idx="2453">
                  <c:v>42796.45244212963</c:v>
                </c:pt>
                <c:pt idx="2454">
                  <c:v>42796.452789351853</c:v>
                </c:pt>
                <c:pt idx="2455">
                  <c:v>42796.453136574077</c:v>
                </c:pt>
                <c:pt idx="2456">
                  <c:v>42796.453483796293</c:v>
                </c:pt>
                <c:pt idx="2457">
                  <c:v>42796.453831018516</c:v>
                </c:pt>
                <c:pt idx="2458">
                  <c:v>42796.45417824074</c:v>
                </c:pt>
                <c:pt idx="2459">
                  <c:v>42796.454525462963</c:v>
                </c:pt>
                <c:pt idx="2460">
                  <c:v>42796.454872685186</c:v>
                </c:pt>
                <c:pt idx="2461">
                  <c:v>42796.45521990741</c:v>
                </c:pt>
                <c:pt idx="2462">
                  <c:v>42796.455567129633</c:v>
                </c:pt>
                <c:pt idx="2463">
                  <c:v>42796.455914351849</c:v>
                </c:pt>
                <c:pt idx="2464">
                  <c:v>42796.456261574072</c:v>
                </c:pt>
                <c:pt idx="2465">
                  <c:v>42796.456608796296</c:v>
                </c:pt>
                <c:pt idx="2466">
                  <c:v>42796.456956018519</c:v>
                </c:pt>
                <c:pt idx="2467">
                  <c:v>42796.457303240742</c:v>
                </c:pt>
                <c:pt idx="2468">
                  <c:v>42796.457650462966</c:v>
                </c:pt>
                <c:pt idx="2469">
                  <c:v>42796.457997685182</c:v>
                </c:pt>
                <c:pt idx="2470">
                  <c:v>42796.458344907405</c:v>
                </c:pt>
                <c:pt idx="2471">
                  <c:v>42796.458692129629</c:v>
                </c:pt>
                <c:pt idx="2472">
                  <c:v>42796.459039351852</c:v>
                </c:pt>
                <c:pt idx="2473">
                  <c:v>42796.459386574075</c:v>
                </c:pt>
                <c:pt idx="2474">
                  <c:v>42796.459733796299</c:v>
                </c:pt>
                <c:pt idx="2475">
                  <c:v>42796.460081018522</c:v>
                </c:pt>
                <c:pt idx="2476">
                  <c:v>42796.460428240738</c:v>
                </c:pt>
                <c:pt idx="2477">
                  <c:v>42796.460775462961</c:v>
                </c:pt>
                <c:pt idx="2478">
                  <c:v>42796.461122685185</c:v>
                </c:pt>
                <c:pt idx="2479">
                  <c:v>42796.461469907408</c:v>
                </c:pt>
                <c:pt idx="2480">
                  <c:v>42796.461817129632</c:v>
                </c:pt>
                <c:pt idx="2481">
                  <c:v>42796.462164351855</c:v>
                </c:pt>
                <c:pt idx="2482">
                  <c:v>42796.462511574071</c:v>
                </c:pt>
                <c:pt idx="2483">
                  <c:v>42796.462858796294</c:v>
                </c:pt>
                <c:pt idx="2484">
                  <c:v>42796.463206018518</c:v>
                </c:pt>
                <c:pt idx="2485">
                  <c:v>42796.463553240741</c:v>
                </c:pt>
                <c:pt idx="2486">
                  <c:v>42796.463900462964</c:v>
                </c:pt>
                <c:pt idx="2487">
                  <c:v>42796.464247685188</c:v>
                </c:pt>
                <c:pt idx="2488">
                  <c:v>42796.464594907404</c:v>
                </c:pt>
                <c:pt idx="2489">
                  <c:v>42796.464942129627</c:v>
                </c:pt>
                <c:pt idx="2490">
                  <c:v>42796.465289351851</c:v>
                </c:pt>
                <c:pt idx="2491">
                  <c:v>42796.465636574074</c:v>
                </c:pt>
                <c:pt idx="2492">
                  <c:v>42796.465983796297</c:v>
                </c:pt>
                <c:pt idx="2493">
                  <c:v>42796.466331018521</c:v>
                </c:pt>
                <c:pt idx="2494">
                  <c:v>42796.466678240744</c:v>
                </c:pt>
                <c:pt idx="2495">
                  <c:v>42796.46702546296</c:v>
                </c:pt>
                <c:pt idx="2496">
                  <c:v>42796.467372685183</c:v>
                </c:pt>
                <c:pt idx="2497">
                  <c:v>42796.467719907407</c:v>
                </c:pt>
                <c:pt idx="2498">
                  <c:v>42796.46806712963</c:v>
                </c:pt>
                <c:pt idx="2499">
                  <c:v>42796.468414351853</c:v>
                </c:pt>
                <c:pt idx="2500">
                  <c:v>42796.468761574077</c:v>
                </c:pt>
                <c:pt idx="2501">
                  <c:v>42796.469108796293</c:v>
                </c:pt>
                <c:pt idx="2502">
                  <c:v>42796.469456018516</c:v>
                </c:pt>
                <c:pt idx="2503">
                  <c:v>42796.46980324074</c:v>
                </c:pt>
                <c:pt idx="2504">
                  <c:v>42796.470150462963</c:v>
                </c:pt>
                <c:pt idx="2505">
                  <c:v>42796.470497685186</c:v>
                </c:pt>
                <c:pt idx="2506">
                  <c:v>42796.47084490741</c:v>
                </c:pt>
                <c:pt idx="2507">
                  <c:v>42796.471192129633</c:v>
                </c:pt>
                <c:pt idx="2508">
                  <c:v>42796.471539351849</c:v>
                </c:pt>
                <c:pt idx="2509">
                  <c:v>42796.471886574072</c:v>
                </c:pt>
                <c:pt idx="2510">
                  <c:v>42796.472233796296</c:v>
                </c:pt>
                <c:pt idx="2511">
                  <c:v>42796.472581018519</c:v>
                </c:pt>
                <c:pt idx="2512">
                  <c:v>42796.472928240742</c:v>
                </c:pt>
                <c:pt idx="2513">
                  <c:v>42796.473275462966</c:v>
                </c:pt>
                <c:pt idx="2514">
                  <c:v>42796.473622685182</c:v>
                </c:pt>
                <c:pt idx="2515">
                  <c:v>42796.473969907405</c:v>
                </c:pt>
                <c:pt idx="2516">
                  <c:v>42796.474317129629</c:v>
                </c:pt>
                <c:pt idx="2517">
                  <c:v>42796.474664351852</c:v>
                </c:pt>
                <c:pt idx="2518">
                  <c:v>42796.475011574075</c:v>
                </c:pt>
                <c:pt idx="2519">
                  <c:v>42796.475358796299</c:v>
                </c:pt>
                <c:pt idx="2520">
                  <c:v>42796.475706018522</c:v>
                </c:pt>
                <c:pt idx="2521">
                  <c:v>42796.476053240738</c:v>
                </c:pt>
                <c:pt idx="2522">
                  <c:v>42796.476400462961</c:v>
                </c:pt>
                <c:pt idx="2523">
                  <c:v>42796.476747685185</c:v>
                </c:pt>
                <c:pt idx="2524">
                  <c:v>42796.477094907408</c:v>
                </c:pt>
                <c:pt idx="2525">
                  <c:v>42796.477442129632</c:v>
                </c:pt>
                <c:pt idx="2526">
                  <c:v>42796.477789351855</c:v>
                </c:pt>
                <c:pt idx="2527">
                  <c:v>42796.478136574071</c:v>
                </c:pt>
                <c:pt idx="2528">
                  <c:v>42796.478483796294</c:v>
                </c:pt>
                <c:pt idx="2529">
                  <c:v>42796.478831018518</c:v>
                </c:pt>
                <c:pt idx="2530">
                  <c:v>42796.479178240741</c:v>
                </c:pt>
                <c:pt idx="2531">
                  <c:v>42796.479525462964</c:v>
                </c:pt>
                <c:pt idx="2532">
                  <c:v>42796.479872685188</c:v>
                </c:pt>
                <c:pt idx="2533">
                  <c:v>42796.480219907404</c:v>
                </c:pt>
                <c:pt idx="2534">
                  <c:v>42796.480567129627</c:v>
                </c:pt>
                <c:pt idx="2535">
                  <c:v>42796.480914351851</c:v>
                </c:pt>
                <c:pt idx="2536">
                  <c:v>42796.481261574074</c:v>
                </c:pt>
                <c:pt idx="2537">
                  <c:v>42796.481608796297</c:v>
                </c:pt>
                <c:pt idx="2538">
                  <c:v>42796.481956018521</c:v>
                </c:pt>
                <c:pt idx="2539">
                  <c:v>42796.482303240744</c:v>
                </c:pt>
                <c:pt idx="2540">
                  <c:v>42796.48265046296</c:v>
                </c:pt>
                <c:pt idx="2541">
                  <c:v>42796.482997685183</c:v>
                </c:pt>
                <c:pt idx="2542">
                  <c:v>42796.483344907407</c:v>
                </c:pt>
                <c:pt idx="2543">
                  <c:v>42796.48369212963</c:v>
                </c:pt>
                <c:pt idx="2544">
                  <c:v>42796.484039351853</c:v>
                </c:pt>
                <c:pt idx="2545">
                  <c:v>42796.484386574077</c:v>
                </c:pt>
                <c:pt idx="2546">
                  <c:v>42796.484733796293</c:v>
                </c:pt>
                <c:pt idx="2547">
                  <c:v>42796.485081018516</c:v>
                </c:pt>
                <c:pt idx="2548">
                  <c:v>42796.48542824074</c:v>
                </c:pt>
                <c:pt idx="2549">
                  <c:v>42796.485775462963</c:v>
                </c:pt>
                <c:pt idx="2550">
                  <c:v>42796.486122685186</c:v>
                </c:pt>
                <c:pt idx="2551">
                  <c:v>42796.48646990741</c:v>
                </c:pt>
                <c:pt idx="2552">
                  <c:v>42796.486817129633</c:v>
                </c:pt>
                <c:pt idx="2553">
                  <c:v>42796.487164351849</c:v>
                </c:pt>
                <c:pt idx="2554">
                  <c:v>42796.487511574072</c:v>
                </c:pt>
                <c:pt idx="2555">
                  <c:v>42796.487858796296</c:v>
                </c:pt>
                <c:pt idx="2556">
                  <c:v>42796.488206018519</c:v>
                </c:pt>
                <c:pt idx="2557">
                  <c:v>42796.488553240742</c:v>
                </c:pt>
                <c:pt idx="2558">
                  <c:v>42796.488900462966</c:v>
                </c:pt>
                <c:pt idx="2559">
                  <c:v>42796.489247685182</c:v>
                </c:pt>
                <c:pt idx="2560">
                  <c:v>42796.489594907405</c:v>
                </c:pt>
                <c:pt idx="2561">
                  <c:v>42796.489942129629</c:v>
                </c:pt>
                <c:pt idx="2562">
                  <c:v>42796.490289351852</c:v>
                </c:pt>
                <c:pt idx="2563">
                  <c:v>42796.490636574075</c:v>
                </c:pt>
                <c:pt idx="2564">
                  <c:v>42796.490983796299</c:v>
                </c:pt>
                <c:pt idx="2565">
                  <c:v>42796.491331018522</c:v>
                </c:pt>
                <c:pt idx="2566">
                  <c:v>42796.491678240738</c:v>
                </c:pt>
                <c:pt idx="2567">
                  <c:v>42796.492025462961</c:v>
                </c:pt>
                <c:pt idx="2568">
                  <c:v>42796.492372685185</c:v>
                </c:pt>
                <c:pt idx="2569">
                  <c:v>42796.492719907408</c:v>
                </c:pt>
                <c:pt idx="2570">
                  <c:v>42796.493067129632</c:v>
                </c:pt>
                <c:pt idx="2571">
                  <c:v>42796.493414351855</c:v>
                </c:pt>
                <c:pt idx="2572">
                  <c:v>42796.493761574071</c:v>
                </c:pt>
                <c:pt idx="2573">
                  <c:v>42796.494108796294</c:v>
                </c:pt>
                <c:pt idx="2574">
                  <c:v>42796.494456018518</c:v>
                </c:pt>
                <c:pt idx="2575">
                  <c:v>42796.494803240741</c:v>
                </c:pt>
                <c:pt idx="2576">
                  <c:v>42796.495150462964</c:v>
                </c:pt>
                <c:pt idx="2577">
                  <c:v>42796.495497685188</c:v>
                </c:pt>
                <c:pt idx="2578">
                  <c:v>42796.495844907404</c:v>
                </c:pt>
                <c:pt idx="2579">
                  <c:v>42796.496192129627</c:v>
                </c:pt>
                <c:pt idx="2580">
                  <c:v>42796.496539351851</c:v>
                </c:pt>
                <c:pt idx="2581">
                  <c:v>42796.496886574074</c:v>
                </c:pt>
                <c:pt idx="2582">
                  <c:v>42796.497233796297</c:v>
                </c:pt>
                <c:pt idx="2583">
                  <c:v>42796.497581018521</c:v>
                </c:pt>
                <c:pt idx="2584">
                  <c:v>42796.497928240744</c:v>
                </c:pt>
                <c:pt idx="2585">
                  <c:v>42796.49827546296</c:v>
                </c:pt>
                <c:pt idx="2586">
                  <c:v>42796.498622685183</c:v>
                </c:pt>
                <c:pt idx="2587">
                  <c:v>42796.498969907407</c:v>
                </c:pt>
                <c:pt idx="2588">
                  <c:v>42796.49931712963</c:v>
                </c:pt>
                <c:pt idx="2589">
                  <c:v>42796.499664351853</c:v>
                </c:pt>
                <c:pt idx="2590">
                  <c:v>42796.500011574077</c:v>
                </c:pt>
                <c:pt idx="2591">
                  <c:v>42796.500358796293</c:v>
                </c:pt>
                <c:pt idx="2592">
                  <c:v>42796.500706018516</c:v>
                </c:pt>
                <c:pt idx="2593">
                  <c:v>42796.50105324074</c:v>
                </c:pt>
                <c:pt idx="2594">
                  <c:v>42796.501400462963</c:v>
                </c:pt>
                <c:pt idx="2595">
                  <c:v>42796.501747685186</c:v>
                </c:pt>
                <c:pt idx="2596">
                  <c:v>42796.50209490741</c:v>
                </c:pt>
                <c:pt idx="2597">
                  <c:v>42796.502442129633</c:v>
                </c:pt>
                <c:pt idx="2598">
                  <c:v>42796.502789351849</c:v>
                </c:pt>
                <c:pt idx="2599">
                  <c:v>42796.503136574072</c:v>
                </c:pt>
                <c:pt idx="2600">
                  <c:v>42796.503483796296</c:v>
                </c:pt>
                <c:pt idx="2601">
                  <c:v>42796.503831018519</c:v>
                </c:pt>
                <c:pt idx="2602">
                  <c:v>42796.504178240742</c:v>
                </c:pt>
                <c:pt idx="2603">
                  <c:v>42796.504525462966</c:v>
                </c:pt>
                <c:pt idx="2604">
                  <c:v>42796.504872685182</c:v>
                </c:pt>
                <c:pt idx="2605">
                  <c:v>42796.505219907405</c:v>
                </c:pt>
                <c:pt idx="2606">
                  <c:v>42796.505567129629</c:v>
                </c:pt>
                <c:pt idx="2607">
                  <c:v>42796.505914351852</c:v>
                </c:pt>
                <c:pt idx="2608">
                  <c:v>42796.506261574075</c:v>
                </c:pt>
                <c:pt idx="2609">
                  <c:v>42796.506608796299</c:v>
                </c:pt>
                <c:pt idx="2610">
                  <c:v>42796.506956018522</c:v>
                </c:pt>
                <c:pt idx="2611">
                  <c:v>42796.507303240738</c:v>
                </c:pt>
                <c:pt idx="2612">
                  <c:v>42796.507650462961</c:v>
                </c:pt>
                <c:pt idx="2613">
                  <c:v>42796.507997685185</c:v>
                </c:pt>
                <c:pt idx="2614">
                  <c:v>42796.508344907408</c:v>
                </c:pt>
                <c:pt idx="2615">
                  <c:v>42796.508692129632</c:v>
                </c:pt>
                <c:pt idx="2616">
                  <c:v>42796.509039351855</c:v>
                </c:pt>
                <c:pt idx="2617">
                  <c:v>42796.509386574071</c:v>
                </c:pt>
                <c:pt idx="2618">
                  <c:v>42796.509733796294</c:v>
                </c:pt>
                <c:pt idx="2619">
                  <c:v>42796.510081018518</c:v>
                </c:pt>
                <c:pt idx="2620">
                  <c:v>42796.510428240741</c:v>
                </c:pt>
                <c:pt idx="2621">
                  <c:v>42796.510775462964</c:v>
                </c:pt>
                <c:pt idx="2622">
                  <c:v>42796.511122685188</c:v>
                </c:pt>
                <c:pt idx="2623">
                  <c:v>42796.511469907404</c:v>
                </c:pt>
                <c:pt idx="2624">
                  <c:v>42796.511817129627</c:v>
                </c:pt>
                <c:pt idx="2625">
                  <c:v>42796.512164351851</c:v>
                </c:pt>
                <c:pt idx="2626">
                  <c:v>42796.512511574074</c:v>
                </c:pt>
                <c:pt idx="2627">
                  <c:v>42796.512858796297</c:v>
                </c:pt>
                <c:pt idx="2628">
                  <c:v>42796.513206018521</c:v>
                </c:pt>
                <c:pt idx="2629">
                  <c:v>42796.513553240744</c:v>
                </c:pt>
                <c:pt idx="2630">
                  <c:v>42796.51390046296</c:v>
                </c:pt>
                <c:pt idx="2631">
                  <c:v>42796.514247685183</c:v>
                </c:pt>
                <c:pt idx="2632">
                  <c:v>42796.514594907407</c:v>
                </c:pt>
                <c:pt idx="2633">
                  <c:v>42796.51494212963</c:v>
                </c:pt>
                <c:pt idx="2634">
                  <c:v>42796.515289351853</c:v>
                </c:pt>
                <c:pt idx="2635">
                  <c:v>42796.515636574077</c:v>
                </c:pt>
                <c:pt idx="2636">
                  <c:v>42796.515983796293</c:v>
                </c:pt>
                <c:pt idx="2637">
                  <c:v>42796.516331018516</c:v>
                </c:pt>
                <c:pt idx="2638">
                  <c:v>42796.51667824074</c:v>
                </c:pt>
                <c:pt idx="2639">
                  <c:v>42796.517025462963</c:v>
                </c:pt>
                <c:pt idx="2640">
                  <c:v>42796.517372685186</c:v>
                </c:pt>
                <c:pt idx="2641">
                  <c:v>42796.51771990741</c:v>
                </c:pt>
                <c:pt idx="2642">
                  <c:v>42796.518067129633</c:v>
                </c:pt>
                <c:pt idx="2643">
                  <c:v>42796.518414351849</c:v>
                </c:pt>
                <c:pt idx="2644">
                  <c:v>42796.518761574072</c:v>
                </c:pt>
                <c:pt idx="2645">
                  <c:v>42796.519108796296</c:v>
                </c:pt>
                <c:pt idx="2646">
                  <c:v>42796.519456018519</c:v>
                </c:pt>
                <c:pt idx="2647">
                  <c:v>42796.519803240742</c:v>
                </c:pt>
                <c:pt idx="2648">
                  <c:v>42796.520150462966</c:v>
                </c:pt>
                <c:pt idx="2649">
                  <c:v>42796.520497685182</c:v>
                </c:pt>
                <c:pt idx="2650">
                  <c:v>42796.520844907405</c:v>
                </c:pt>
                <c:pt idx="2651">
                  <c:v>42796.521192129629</c:v>
                </c:pt>
                <c:pt idx="2652">
                  <c:v>42796.521539351852</c:v>
                </c:pt>
                <c:pt idx="2653">
                  <c:v>42796.521886574075</c:v>
                </c:pt>
                <c:pt idx="2654">
                  <c:v>42796.522233796299</c:v>
                </c:pt>
                <c:pt idx="2655">
                  <c:v>42796.522581018522</c:v>
                </c:pt>
                <c:pt idx="2656">
                  <c:v>42796.522928240738</c:v>
                </c:pt>
                <c:pt idx="2657">
                  <c:v>42796.523275462961</c:v>
                </c:pt>
                <c:pt idx="2658">
                  <c:v>42796.523622685185</c:v>
                </c:pt>
                <c:pt idx="2659">
                  <c:v>42796.523969907408</c:v>
                </c:pt>
                <c:pt idx="2660">
                  <c:v>42796.524317129632</c:v>
                </c:pt>
                <c:pt idx="2661">
                  <c:v>42796.524664351855</c:v>
                </c:pt>
                <c:pt idx="2662">
                  <c:v>42796.525011574071</c:v>
                </c:pt>
                <c:pt idx="2663">
                  <c:v>42796.525358796294</c:v>
                </c:pt>
                <c:pt idx="2664">
                  <c:v>42796.525706018518</c:v>
                </c:pt>
                <c:pt idx="2665">
                  <c:v>42796.526053240741</c:v>
                </c:pt>
                <c:pt idx="2666">
                  <c:v>42796.526400462964</c:v>
                </c:pt>
                <c:pt idx="2667">
                  <c:v>42796.526747685188</c:v>
                </c:pt>
                <c:pt idx="2668">
                  <c:v>42796.527094907404</c:v>
                </c:pt>
                <c:pt idx="2669">
                  <c:v>42796.527442129627</c:v>
                </c:pt>
                <c:pt idx="2670">
                  <c:v>42796.527789351851</c:v>
                </c:pt>
                <c:pt idx="2671">
                  <c:v>42796.528136574074</c:v>
                </c:pt>
                <c:pt idx="2672">
                  <c:v>42796.528483796297</c:v>
                </c:pt>
                <c:pt idx="2673">
                  <c:v>42796.528831018521</c:v>
                </c:pt>
                <c:pt idx="2674">
                  <c:v>42796.529178240744</c:v>
                </c:pt>
                <c:pt idx="2675">
                  <c:v>42796.52952546296</c:v>
                </c:pt>
                <c:pt idx="2676">
                  <c:v>42796.529872685183</c:v>
                </c:pt>
                <c:pt idx="2677">
                  <c:v>42796.530219907407</c:v>
                </c:pt>
                <c:pt idx="2678">
                  <c:v>42796.53056712963</c:v>
                </c:pt>
                <c:pt idx="2679">
                  <c:v>42796.530914351853</c:v>
                </c:pt>
                <c:pt idx="2680">
                  <c:v>42796.531261574077</c:v>
                </c:pt>
                <c:pt idx="2681">
                  <c:v>42796.531608796293</c:v>
                </c:pt>
                <c:pt idx="2682">
                  <c:v>42796.531956018516</c:v>
                </c:pt>
                <c:pt idx="2683">
                  <c:v>42796.53230324074</c:v>
                </c:pt>
                <c:pt idx="2684">
                  <c:v>42796.532650462963</c:v>
                </c:pt>
                <c:pt idx="2685">
                  <c:v>42796.532997685186</c:v>
                </c:pt>
                <c:pt idx="2686">
                  <c:v>42796.53334490741</c:v>
                </c:pt>
                <c:pt idx="2687">
                  <c:v>42796.533692129633</c:v>
                </c:pt>
                <c:pt idx="2688">
                  <c:v>42796.534039351849</c:v>
                </c:pt>
                <c:pt idx="2689">
                  <c:v>42796.534386574072</c:v>
                </c:pt>
                <c:pt idx="2690">
                  <c:v>42796.534733796296</c:v>
                </c:pt>
                <c:pt idx="2691">
                  <c:v>42796.535081018519</c:v>
                </c:pt>
                <c:pt idx="2692">
                  <c:v>42796.535428240742</c:v>
                </c:pt>
                <c:pt idx="2693">
                  <c:v>42796.535775462966</c:v>
                </c:pt>
                <c:pt idx="2694">
                  <c:v>42796.536122685182</c:v>
                </c:pt>
                <c:pt idx="2695">
                  <c:v>42796.536469907405</c:v>
                </c:pt>
                <c:pt idx="2696">
                  <c:v>42796.536817129629</c:v>
                </c:pt>
                <c:pt idx="2697">
                  <c:v>42796.537164351852</c:v>
                </c:pt>
                <c:pt idx="2698">
                  <c:v>42796.537511574075</c:v>
                </c:pt>
                <c:pt idx="2699">
                  <c:v>42796.537858796299</c:v>
                </c:pt>
                <c:pt idx="2700">
                  <c:v>42796.538206018522</c:v>
                </c:pt>
                <c:pt idx="2701">
                  <c:v>42796.538553240738</c:v>
                </c:pt>
                <c:pt idx="2702">
                  <c:v>42796.538900462961</c:v>
                </c:pt>
                <c:pt idx="2703">
                  <c:v>42796.539247685185</c:v>
                </c:pt>
                <c:pt idx="2704">
                  <c:v>42796.539594907408</c:v>
                </c:pt>
                <c:pt idx="2705">
                  <c:v>42796.539942129632</c:v>
                </c:pt>
                <c:pt idx="2706">
                  <c:v>42796.540289351855</c:v>
                </c:pt>
                <c:pt idx="2707">
                  <c:v>42796.540636574071</c:v>
                </c:pt>
                <c:pt idx="2708">
                  <c:v>42796.540983796294</c:v>
                </c:pt>
                <c:pt idx="2709">
                  <c:v>42796.541331018518</c:v>
                </c:pt>
                <c:pt idx="2710">
                  <c:v>42796.541678240741</c:v>
                </c:pt>
                <c:pt idx="2711">
                  <c:v>42796.542025462964</c:v>
                </c:pt>
                <c:pt idx="2712">
                  <c:v>42796.542372685188</c:v>
                </c:pt>
                <c:pt idx="2713">
                  <c:v>42796.542719907404</c:v>
                </c:pt>
                <c:pt idx="2714">
                  <c:v>42796.543067129627</c:v>
                </c:pt>
                <c:pt idx="2715">
                  <c:v>42796.543414351851</c:v>
                </c:pt>
                <c:pt idx="2716">
                  <c:v>42796.543761574074</c:v>
                </c:pt>
                <c:pt idx="2717">
                  <c:v>42796.544108796297</c:v>
                </c:pt>
                <c:pt idx="2718">
                  <c:v>42796.544456018521</c:v>
                </c:pt>
                <c:pt idx="2719">
                  <c:v>42796.544803240744</c:v>
                </c:pt>
                <c:pt idx="2720">
                  <c:v>42796.54515046296</c:v>
                </c:pt>
                <c:pt idx="2721">
                  <c:v>42796.545497685183</c:v>
                </c:pt>
                <c:pt idx="2722">
                  <c:v>42796.545844907407</c:v>
                </c:pt>
                <c:pt idx="2723">
                  <c:v>42796.54619212963</c:v>
                </c:pt>
                <c:pt idx="2724">
                  <c:v>42796.546539351853</c:v>
                </c:pt>
                <c:pt idx="2725">
                  <c:v>42796.546886574077</c:v>
                </c:pt>
                <c:pt idx="2726">
                  <c:v>42796.547233796293</c:v>
                </c:pt>
                <c:pt idx="2727">
                  <c:v>42796.547581018516</c:v>
                </c:pt>
                <c:pt idx="2728">
                  <c:v>42796.54792824074</c:v>
                </c:pt>
                <c:pt idx="2729">
                  <c:v>42796.548275462963</c:v>
                </c:pt>
                <c:pt idx="2730">
                  <c:v>42796.548622685186</c:v>
                </c:pt>
                <c:pt idx="2731">
                  <c:v>42796.54896990741</c:v>
                </c:pt>
                <c:pt idx="2732">
                  <c:v>42796.549317129633</c:v>
                </c:pt>
                <c:pt idx="2733">
                  <c:v>42796.549664351849</c:v>
                </c:pt>
                <c:pt idx="2734">
                  <c:v>42796.550011574072</c:v>
                </c:pt>
                <c:pt idx="2735">
                  <c:v>42796.550358796296</c:v>
                </c:pt>
                <c:pt idx="2736">
                  <c:v>42796.550706018519</c:v>
                </c:pt>
                <c:pt idx="2737">
                  <c:v>42796.551053240742</c:v>
                </c:pt>
                <c:pt idx="2738">
                  <c:v>42796.551400462966</c:v>
                </c:pt>
                <c:pt idx="2739">
                  <c:v>42796.551747685182</c:v>
                </c:pt>
                <c:pt idx="2740">
                  <c:v>42796.552094907405</c:v>
                </c:pt>
                <c:pt idx="2741">
                  <c:v>42796.552442129629</c:v>
                </c:pt>
                <c:pt idx="2742">
                  <c:v>42796.552789351852</c:v>
                </c:pt>
                <c:pt idx="2743">
                  <c:v>42796.553136574075</c:v>
                </c:pt>
                <c:pt idx="2744">
                  <c:v>42796.553483796299</c:v>
                </c:pt>
                <c:pt idx="2745">
                  <c:v>42796.553831018522</c:v>
                </c:pt>
                <c:pt idx="2746">
                  <c:v>42796.554178240738</c:v>
                </c:pt>
                <c:pt idx="2747">
                  <c:v>42796.554525462961</c:v>
                </c:pt>
                <c:pt idx="2748">
                  <c:v>42796.554872685185</c:v>
                </c:pt>
                <c:pt idx="2749">
                  <c:v>42796.555219907408</c:v>
                </c:pt>
                <c:pt idx="2750">
                  <c:v>42796.555567129632</c:v>
                </c:pt>
                <c:pt idx="2751">
                  <c:v>42796.555914351855</c:v>
                </c:pt>
                <c:pt idx="2752">
                  <c:v>42796.556261574071</c:v>
                </c:pt>
                <c:pt idx="2753">
                  <c:v>42796.556608796294</c:v>
                </c:pt>
                <c:pt idx="2754">
                  <c:v>42796.556956018518</c:v>
                </c:pt>
                <c:pt idx="2755">
                  <c:v>42796.557303240741</c:v>
                </c:pt>
                <c:pt idx="2756">
                  <c:v>42796.557650462964</c:v>
                </c:pt>
                <c:pt idx="2757">
                  <c:v>42796.557997685188</c:v>
                </c:pt>
                <c:pt idx="2758">
                  <c:v>42796.558344907404</c:v>
                </c:pt>
                <c:pt idx="2759">
                  <c:v>42796.558692129627</c:v>
                </c:pt>
                <c:pt idx="2760">
                  <c:v>42796.559039351851</c:v>
                </c:pt>
                <c:pt idx="2761">
                  <c:v>42796.559386574074</c:v>
                </c:pt>
                <c:pt idx="2762">
                  <c:v>42796.559733796297</c:v>
                </c:pt>
                <c:pt idx="2763">
                  <c:v>42796.560081018521</c:v>
                </c:pt>
                <c:pt idx="2764">
                  <c:v>42796.560428240744</c:v>
                </c:pt>
                <c:pt idx="2765">
                  <c:v>42796.56077546296</c:v>
                </c:pt>
                <c:pt idx="2766">
                  <c:v>42796.561122685183</c:v>
                </c:pt>
                <c:pt idx="2767">
                  <c:v>42796.561469907407</c:v>
                </c:pt>
                <c:pt idx="2768">
                  <c:v>42796.56181712963</c:v>
                </c:pt>
                <c:pt idx="2769">
                  <c:v>42796.562164351853</c:v>
                </c:pt>
                <c:pt idx="2770">
                  <c:v>42796.562511574077</c:v>
                </c:pt>
                <c:pt idx="2771">
                  <c:v>42796.562858796293</c:v>
                </c:pt>
                <c:pt idx="2772">
                  <c:v>42796.563206018516</c:v>
                </c:pt>
                <c:pt idx="2773">
                  <c:v>42796.56355324074</c:v>
                </c:pt>
                <c:pt idx="2774">
                  <c:v>42796.563900462963</c:v>
                </c:pt>
                <c:pt idx="2775">
                  <c:v>42796.564247685186</c:v>
                </c:pt>
                <c:pt idx="2776">
                  <c:v>42796.56459490741</c:v>
                </c:pt>
                <c:pt idx="2777">
                  <c:v>42796.564942129633</c:v>
                </c:pt>
                <c:pt idx="2778">
                  <c:v>42796.565289351849</c:v>
                </c:pt>
                <c:pt idx="2779">
                  <c:v>42796.565636574072</c:v>
                </c:pt>
                <c:pt idx="2780">
                  <c:v>42796.565983796296</c:v>
                </c:pt>
                <c:pt idx="2781">
                  <c:v>42796.566331018519</c:v>
                </c:pt>
                <c:pt idx="2782">
                  <c:v>42796.566678240742</c:v>
                </c:pt>
                <c:pt idx="2783">
                  <c:v>42796.567025462966</c:v>
                </c:pt>
                <c:pt idx="2784">
                  <c:v>42796.567372685182</c:v>
                </c:pt>
                <c:pt idx="2785">
                  <c:v>42796.567719907405</c:v>
                </c:pt>
                <c:pt idx="2786">
                  <c:v>42796.568067129629</c:v>
                </c:pt>
                <c:pt idx="2787">
                  <c:v>42796.568414351852</c:v>
                </c:pt>
                <c:pt idx="2788">
                  <c:v>42796.568761574075</c:v>
                </c:pt>
                <c:pt idx="2789">
                  <c:v>42796.569108796299</c:v>
                </c:pt>
                <c:pt idx="2790">
                  <c:v>42796.569456018522</c:v>
                </c:pt>
                <c:pt idx="2791">
                  <c:v>42796.569803240738</c:v>
                </c:pt>
                <c:pt idx="2792">
                  <c:v>42796.570150462961</c:v>
                </c:pt>
                <c:pt idx="2793">
                  <c:v>42796.570497685185</c:v>
                </c:pt>
                <c:pt idx="2794">
                  <c:v>42796.570844907408</c:v>
                </c:pt>
                <c:pt idx="2795">
                  <c:v>42796.571192129632</c:v>
                </c:pt>
                <c:pt idx="2796">
                  <c:v>42796.571539351855</c:v>
                </c:pt>
                <c:pt idx="2797">
                  <c:v>42796.571886574071</c:v>
                </c:pt>
                <c:pt idx="2798">
                  <c:v>42796.572233796294</c:v>
                </c:pt>
                <c:pt idx="2799">
                  <c:v>42796.572581018518</c:v>
                </c:pt>
                <c:pt idx="2800">
                  <c:v>42796.572928240741</c:v>
                </c:pt>
                <c:pt idx="2801">
                  <c:v>42796.573275462964</c:v>
                </c:pt>
                <c:pt idx="2802">
                  <c:v>42796.573622685188</c:v>
                </c:pt>
                <c:pt idx="2803">
                  <c:v>42796.573969907404</c:v>
                </c:pt>
                <c:pt idx="2804">
                  <c:v>42796.574317129627</c:v>
                </c:pt>
                <c:pt idx="2805">
                  <c:v>42796.574664351851</c:v>
                </c:pt>
                <c:pt idx="2806">
                  <c:v>42796.575011574074</c:v>
                </c:pt>
                <c:pt idx="2807">
                  <c:v>42796.575358796297</c:v>
                </c:pt>
                <c:pt idx="2808">
                  <c:v>42796.575706018521</c:v>
                </c:pt>
                <c:pt idx="2809">
                  <c:v>42796.576053240744</c:v>
                </c:pt>
                <c:pt idx="2810">
                  <c:v>42796.57640046296</c:v>
                </c:pt>
                <c:pt idx="2811">
                  <c:v>42796.576747685183</c:v>
                </c:pt>
                <c:pt idx="2812">
                  <c:v>42796.577094907407</c:v>
                </c:pt>
                <c:pt idx="2813">
                  <c:v>42796.57744212963</c:v>
                </c:pt>
                <c:pt idx="2814">
                  <c:v>42796.577789351853</c:v>
                </c:pt>
                <c:pt idx="2815">
                  <c:v>42796.578136574077</c:v>
                </c:pt>
                <c:pt idx="2816">
                  <c:v>42796.578483796293</c:v>
                </c:pt>
                <c:pt idx="2817">
                  <c:v>42796.578831018516</c:v>
                </c:pt>
                <c:pt idx="2818">
                  <c:v>42796.57917824074</c:v>
                </c:pt>
                <c:pt idx="2819">
                  <c:v>42796.579525462963</c:v>
                </c:pt>
                <c:pt idx="2820">
                  <c:v>42796.579872685186</c:v>
                </c:pt>
                <c:pt idx="2821">
                  <c:v>42796.58021990741</c:v>
                </c:pt>
                <c:pt idx="2822">
                  <c:v>42796.580567129633</c:v>
                </c:pt>
                <c:pt idx="2823">
                  <c:v>42796.580914351849</c:v>
                </c:pt>
                <c:pt idx="2824">
                  <c:v>42796.581261574072</c:v>
                </c:pt>
                <c:pt idx="2825">
                  <c:v>42796.581608796296</c:v>
                </c:pt>
                <c:pt idx="2826">
                  <c:v>42796.581956018519</c:v>
                </c:pt>
                <c:pt idx="2827">
                  <c:v>42796.582303240742</c:v>
                </c:pt>
                <c:pt idx="2828">
                  <c:v>42796.582650462966</c:v>
                </c:pt>
                <c:pt idx="2829">
                  <c:v>42796.582997685182</c:v>
                </c:pt>
                <c:pt idx="2830">
                  <c:v>42796.583344907405</c:v>
                </c:pt>
                <c:pt idx="2831">
                  <c:v>42796.583692129629</c:v>
                </c:pt>
                <c:pt idx="2832">
                  <c:v>42796.584039351852</c:v>
                </c:pt>
                <c:pt idx="2833">
                  <c:v>42796.584386574075</c:v>
                </c:pt>
                <c:pt idx="2834">
                  <c:v>42796.584733796299</c:v>
                </c:pt>
                <c:pt idx="2835">
                  <c:v>42796.585081018522</c:v>
                </c:pt>
                <c:pt idx="2836">
                  <c:v>42796.585428240738</c:v>
                </c:pt>
                <c:pt idx="2837">
                  <c:v>42796.585775462961</c:v>
                </c:pt>
                <c:pt idx="2838">
                  <c:v>42796.586122685185</c:v>
                </c:pt>
                <c:pt idx="2839">
                  <c:v>42796.586469907408</c:v>
                </c:pt>
                <c:pt idx="2840">
                  <c:v>42796.586817129632</c:v>
                </c:pt>
                <c:pt idx="2841">
                  <c:v>42796.587164351855</c:v>
                </c:pt>
                <c:pt idx="2842">
                  <c:v>42796.587511574071</c:v>
                </c:pt>
                <c:pt idx="2843">
                  <c:v>42796.587858796294</c:v>
                </c:pt>
                <c:pt idx="2844">
                  <c:v>42796.588206018518</c:v>
                </c:pt>
                <c:pt idx="2845">
                  <c:v>42796.588553240741</c:v>
                </c:pt>
                <c:pt idx="2846">
                  <c:v>42796.588900462964</c:v>
                </c:pt>
                <c:pt idx="2847">
                  <c:v>42796.589247685188</c:v>
                </c:pt>
                <c:pt idx="2848">
                  <c:v>42796.589594907404</c:v>
                </c:pt>
                <c:pt idx="2849">
                  <c:v>42796.589942129627</c:v>
                </c:pt>
                <c:pt idx="2850">
                  <c:v>42796.590289351851</c:v>
                </c:pt>
                <c:pt idx="2851">
                  <c:v>42796.590636574074</c:v>
                </c:pt>
                <c:pt idx="2852">
                  <c:v>42796.590983796297</c:v>
                </c:pt>
                <c:pt idx="2853">
                  <c:v>42796.591331018521</c:v>
                </c:pt>
                <c:pt idx="2854">
                  <c:v>42796.591678240744</c:v>
                </c:pt>
                <c:pt idx="2855">
                  <c:v>42796.59202546296</c:v>
                </c:pt>
                <c:pt idx="2856">
                  <c:v>42796.592372685183</c:v>
                </c:pt>
                <c:pt idx="2857">
                  <c:v>42796.592719907407</c:v>
                </c:pt>
                <c:pt idx="2858">
                  <c:v>42796.59306712963</c:v>
                </c:pt>
                <c:pt idx="2859">
                  <c:v>42796.593414351853</c:v>
                </c:pt>
                <c:pt idx="2860">
                  <c:v>42796.593761574077</c:v>
                </c:pt>
                <c:pt idx="2861">
                  <c:v>42796.594108796293</c:v>
                </c:pt>
                <c:pt idx="2862">
                  <c:v>42796.594456018516</c:v>
                </c:pt>
                <c:pt idx="2863">
                  <c:v>42796.59480324074</c:v>
                </c:pt>
                <c:pt idx="2864">
                  <c:v>42796.595150462963</c:v>
                </c:pt>
                <c:pt idx="2865">
                  <c:v>42796.595497685186</c:v>
                </c:pt>
                <c:pt idx="2866">
                  <c:v>42796.59584490741</c:v>
                </c:pt>
                <c:pt idx="2867">
                  <c:v>42796.596192129633</c:v>
                </c:pt>
                <c:pt idx="2868">
                  <c:v>42796.596539351849</c:v>
                </c:pt>
                <c:pt idx="2869">
                  <c:v>42796.596886574072</c:v>
                </c:pt>
                <c:pt idx="2870">
                  <c:v>42796.597233796296</c:v>
                </c:pt>
                <c:pt idx="2871">
                  <c:v>42796.597581018519</c:v>
                </c:pt>
                <c:pt idx="2872">
                  <c:v>42796.597928240742</c:v>
                </c:pt>
                <c:pt idx="2873">
                  <c:v>42796.598275462966</c:v>
                </c:pt>
                <c:pt idx="2874">
                  <c:v>42796.598622685182</c:v>
                </c:pt>
                <c:pt idx="2875">
                  <c:v>42796.598969907405</c:v>
                </c:pt>
                <c:pt idx="2876">
                  <c:v>42796.599317129629</c:v>
                </c:pt>
                <c:pt idx="2877">
                  <c:v>42796.599664351852</c:v>
                </c:pt>
                <c:pt idx="2878">
                  <c:v>42796.600011574075</c:v>
                </c:pt>
                <c:pt idx="2879">
                  <c:v>42796.600358796299</c:v>
                </c:pt>
                <c:pt idx="2880">
                  <c:v>42796.600706018522</c:v>
                </c:pt>
                <c:pt idx="2881">
                  <c:v>42796.601053240738</c:v>
                </c:pt>
                <c:pt idx="2882">
                  <c:v>42796.601400462961</c:v>
                </c:pt>
                <c:pt idx="2883">
                  <c:v>42796.601747685185</c:v>
                </c:pt>
                <c:pt idx="2884">
                  <c:v>42796.602094907408</c:v>
                </c:pt>
                <c:pt idx="2885">
                  <c:v>42796.602442129632</c:v>
                </c:pt>
                <c:pt idx="2886">
                  <c:v>42796.602789351855</c:v>
                </c:pt>
                <c:pt idx="2887">
                  <c:v>42796.603136574071</c:v>
                </c:pt>
                <c:pt idx="2888">
                  <c:v>42796.603483796294</c:v>
                </c:pt>
                <c:pt idx="2889">
                  <c:v>42796.603831018518</c:v>
                </c:pt>
                <c:pt idx="2890">
                  <c:v>42796.604178240741</c:v>
                </c:pt>
                <c:pt idx="2891">
                  <c:v>42796.604525462964</c:v>
                </c:pt>
                <c:pt idx="2892">
                  <c:v>42796.604872685188</c:v>
                </c:pt>
                <c:pt idx="2893">
                  <c:v>42796.605219907404</c:v>
                </c:pt>
                <c:pt idx="2894">
                  <c:v>42796.605567129627</c:v>
                </c:pt>
                <c:pt idx="2895">
                  <c:v>42796.605914351851</c:v>
                </c:pt>
                <c:pt idx="2896">
                  <c:v>42796.606261574074</c:v>
                </c:pt>
                <c:pt idx="2897">
                  <c:v>42796.606608796297</c:v>
                </c:pt>
                <c:pt idx="2898">
                  <c:v>42796.606956018521</c:v>
                </c:pt>
                <c:pt idx="2899">
                  <c:v>42796.607303240744</c:v>
                </c:pt>
                <c:pt idx="2900">
                  <c:v>42796.60765046296</c:v>
                </c:pt>
                <c:pt idx="2901">
                  <c:v>42796.607997685183</c:v>
                </c:pt>
                <c:pt idx="2902">
                  <c:v>42796.608344907407</c:v>
                </c:pt>
                <c:pt idx="2903">
                  <c:v>42796.60869212963</c:v>
                </c:pt>
                <c:pt idx="2904">
                  <c:v>42796.609039351853</c:v>
                </c:pt>
                <c:pt idx="2905">
                  <c:v>42796.609386574077</c:v>
                </c:pt>
                <c:pt idx="2906">
                  <c:v>42796.609733796293</c:v>
                </c:pt>
                <c:pt idx="2907">
                  <c:v>42796.610081018516</c:v>
                </c:pt>
                <c:pt idx="2908">
                  <c:v>42796.61042824074</c:v>
                </c:pt>
                <c:pt idx="2909">
                  <c:v>42796.610775462963</c:v>
                </c:pt>
                <c:pt idx="2910">
                  <c:v>42796.611122685186</c:v>
                </c:pt>
                <c:pt idx="2911">
                  <c:v>42796.61146990741</c:v>
                </c:pt>
                <c:pt idx="2912">
                  <c:v>42796.611817129633</c:v>
                </c:pt>
                <c:pt idx="2913">
                  <c:v>42796.612164351849</c:v>
                </c:pt>
                <c:pt idx="2914">
                  <c:v>42796.612511574072</c:v>
                </c:pt>
                <c:pt idx="2915">
                  <c:v>42796.612858796296</c:v>
                </c:pt>
                <c:pt idx="2916">
                  <c:v>42796.613206018519</c:v>
                </c:pt>
                <c:pt idx="2917">
                  <c:v>42796.613553240742</c:v>
                </c:pt>
                <c:pt idx="2918">
                  <c:v>42796.613900462966</c:v>
                </c:pt>
                <c:pt idx="2919">
                  <c:v>42796.614247685182</c:v>
                </c:pt>
                <c:pt idx="2920">
                  <c:v>42796.614594907405</c:v>
                </c:pt>
                <c:pt idx="2921">
                  <c:v>42796.614942129629</c:v>
                </c:pt>
                <c:pt idx="2922">
                  <c:v>42796.615289351852</c:v>
                </c:pt>
                <c:pt idx="2923">
                  <c:v>42796.615636574075</c:v>
                </c:pt>
                <c:pt idx="2924">
                  <c:v>42796.615983796299</c:v>
                </c:pt>
                <c:pt idx="2925">
                  <c:v>42796.616331018522</c:v>
                </c:pt>
                <c:pt idx="2926">
                  <c:v>42796.616678240738</c:v>
                </c:pt>
                <c:pt idx="2927">
                  <c:v>42796.617025462961</c:v>
                </c:pt>
                <c:pt idx="2928">
                  <c:v>42796.617372685185</c:v>
                </c:pt>
                <c:pt idx="2929">
                  <c:v>42796.617719907408</c:v>
                </c:pt>
                <c:pt idx="2930">
                  <c:v>42796.618067129632</c:v>
                </c:pt>
                <c:pt idx="2931">
                  <c:v>42796.618414351855</c:v>
                </c:pt>
                <c:pt idx="2932">
                  <c:v>42796.618761574071</c:v>
                </c:pt>
                <c:pt idx="2933">
                  <c:v>42796.619108796294</c:v>
                </c:pt>
                <c:pt idx="2934">
                  <c:v>42796.619456018518</c:v>
                </c:pt>
                <c:pt idx="2935">
                  <c:v>42796.619803240741</c:v>
                </c:pt>
                <c:pt idx="2936">
                  <c:v>42796.620150462964</c:v>
                </c:pt>
                <c:pt idx="2937">
                  <c:v>42796.620497685188</c:v>
                </c:pt>
                <c:pt idx="2938">
                  <c:v>42796.620844907404</c:v>
                </c:pt>
                <c:pt idx="2939">
                  <c:v>42796.621192129627</c:v>
                </c:pt>
                <c:pt idx="2940">
                  <c:v>42796.621539351851</c:v>
                </c:pt>
                <c:pt idx="2941">
                  <c:v>42796.621886574074</c:v>
                </c:pt>
                <c:pt idx="2942">
                  <c:v>42796.622233796297</c:v>
                </c:pt>
                <c:pt idx="2943">
                  <c:v>42796.622581018521</c:v>
                </c:pt>
                <c:pt idx="2944">
                  <c:v>42796.622928240744</c:v>
                </c:pt>
                <c:pt idx="2945">
                  <c:v>42796.62327546296</c:v>
                </c:pt>
                <c:pt idx="2946">
                  <c:v>42796.623622685183</c:v>
                </c:pt>
                <c:pt idx="2947">
                  <c:v>42796.623969907407</c:v>
                </c:pt>
                <c:pt idx="2948">
                  <c:v>42796.62431712963</c:v>
                </c:pt>
                <c:pt idx="2949">
                  <c:v>42796.624664351853</c:v>
                </c:pt>
                <c:pt idx="2950">
                  <c:v>42796.625011574077</c:v>
                </c:pt>
                <c:pt idx="2951">
                  <c:v>42796.625358796293</c:v>
                </c:pt>
                <c:pt idx="2952">
                  <c:v>42796.625706018516</c:v>
                </c:pt>
                <c:pt idx="2953">
                  <c:v>42796.62605324074</c:v>
                </c:pt>
                <c:pt idx="2954">
                  <c:v>42796.626400462963</c:v>
                </c:pt>
                <c:pt idx="2955">
                  <c:v>42796.626747685186</c:v>
                </c:pt>
                <c:pt idx="2956">
                  <c:v>42796.62709490741</c:v>
                </c:pt>
                <c:pt idx="2957">
                  <c:v>42796.627442129633</c:v>
                </c:pt>
                <c:pt idx="2958">
                  <c:v>42796.627789351849</c:v>
                </c:pt>
                <c:pt idx="2959">
                  <c:v>42796.628136574072</c:v>
                </c:pt>
                <c:pt idx="2960">
                  <c:v>42796.628483796296</c:v>
                </c:pt>
                <c:pt idx="2961">
                  <c:v>42796.628831018519</c:v>
                </c:pt>
                <c:pt idx="2962">
                  <c:v>42796.629178240742</c:v>
                </c:pt>
                <c:pt idx="2963">
                  <c:v>42796.629525462966</c:v>
                </c:pt>
                <c:pt idx="2964">
                  <c:v>42796.629872685182</c:v>
                </c:pt>
                <c:pt idx="2965">
                  <c:v>42796.630219907405</c:v>
                </c:pt>
                <c:pt idx="2966">
                  <c:v>42796.630567129629</c:v>
                </c:pt>
                <c:pt idx="2967">
                  <c:v>42796.630914351852</c:v>
                </c:pt>
                <c:pt idx="2968">
                  <c:v>42796.631261574075</c:v>
                </c:pt>
                <c:pt idx="2969">
                  <c:v>42796.631608796299</c:v>
                </c:pt>
                <c:pt idx="2970">
                  <c:v>42796.631956018522</c:v>
                </c:pt>
                <c:pt idx="2971">
                  <c:v>42796.632303240738</c:v>
                </c:pt>
                <c:pt idx="2972">
                  <c:v>42796.632650462961</c:v>
                </c:pt>
                <c:pt idx="2973">
                  <c:v>42796.632997685185</c:v>
                </c:pt>
                <c:pt idx="2974">
                  <c:v>42796.633344907408</c:v>
                </c:pt>
                <c:pt idx="2975">
                  <c:v>42796.633692129632</c:v>
                </c:pt>
                <c:pt idx="2976">
                  <c:v>42796.634039351855</c:v>
                </c:pt>
                <c:pt idx="2977">
                  <c:v>42796.634386574071</c:v>
                </c:pt>
                <c:pt idx="2978">
                  <c:v>42796.634733796294</c:v>
                </c:pt>
                <c:pt idx="2979">
                  <c:v>42796.635081018518</c:v>
                </c:pt>
                <c:pt idx="2980">
                  <c:v>42796.635428240741</c:v>
                </c:pt>
                <c:pt idx="2981">
                  <c:v>42796.635775462964</c:v>
                </c:pt>
                <c:pt idx="2982">
                  <c:v>42796.636122685188</c:v>
                </c:pt>
                <c:pt idx="2983">
                  <c:v>42796.636469907404</c:v>
                </c:pt>
                <c:pt idx="2984">
                  <c:v>42796.636817129627</c:v>
                </c:pt>
                <c:pt idx="2985">
                  <c:v>42796.637164351851</c:v>
                </c:pt>
                <c:pt idx="2986">
                  <c:v>42796.637511574074</c:v>
                </c:pt>
                <c:pt idx="2987">
                  <c:v>42796.637858796297</c:v>
                </c:pt>
                <c:pt idx="2988">
                  <c:v>42796.638206018521</c:v>
                </c:pt>
                <c:pt idx="2989">
                  <c:v>42796.638553240744</c:v>
                </c:pt>
                <c:pt idx="2990">
                  <c:v>42796.63890046296</c:v>
                </c:pt>
                <c:pt idx="2991">
                  <c:v>42796.639247685183</c:v>
                </c:pt>
                <c:pt idx="2992">
                  <c:v>42796.639594907407</c:v>
                </c:pt>
                <c:pt idx="2993">
                  <c:v>42796.63994212963</c:v>
                </c:pt>
                <c:pt idx="2994">
                  <c:v>42796.640289351853</c:v>
                </c:pt>
                <c:pt idx="2995">
                  <c:v>42796.640636574077</c:v>
                </c:pt>
                <c:pt idx="2996">
                  <c:v>42796.640983796293</c:v>
                </c:pt>
                <c:pt idx="2997">
                  <c:v>42796.641331018516</c:v>
                </c:pt>
                <c:pt idx="2998">
                  <c:v>42796.64167824074</c:v>
                </c:pt>
                <c:pt idx="2999">
                  <c:v>42796.642025462963</c:v>
                </c:pt>
                <c:pt idx="3000">
                  <c:v>42796.642372685186</c:v>
                </c:pt>
                <c:pt idx="3001">
                  <c:v>42796.64271990741</c:v>
                </c:pt>
                <c:pt idx="3002">
                  <c:v>42796.643067129633</c:v>
                </c:pt>
                <c:pt idx="3003">
                  <c:v>42796.643414351849</c:v>
                </c:pt>
                <c:pt idx="3004">
                  <c:v>42796.643761574072</c:v>
                </c:pt>
                <c:pt idx="3005">
                  <c:v>42796.644108796296</c:v>
                </c:pt>
                <c:pt idx="3006">
                  <c:v>42796.644456018519</c:v>
                </c:pt>
                <c:pt idx="3007">
                  <c:v>42796.644803240742</c:v>
                </c:pt>
                <c:pt idx="3008">
                  <c:v>42796.645150462966</c:v>
                </c:pt>
                <c:pt idx="3009">
                  <c:v>42796.645497685182</c:v>
                </c:pt>
                <c:pt idx="3010">
                  <c:v>42796.645844907405</c:v>
                </c:pt>
                <c:pt idx="3011">
                  <c:v>42796.646192129629</c:v>
                </c:pt>
                <c:pt idx="3012">
                  <c:v>42796.646539351852</c:v>
                </c:pt>
                <c:pt idx="3013">
                  <c:v>42796.646886574075</c:v>
                </c:pt>
                <c:pt idx="3014">
                  <c:v>42796.647233796299</c:v>
                </c:pt>
                <c:pt idx="3015">
                  <c:v>42796.647581018522</c:v>
                </c:pt>
                <c:pt idx="3016">
                  <c:v>42796.647928240738</c:v>
                </c:pt>
                <c:pt idx="3017">
                  <c:v>42796.648275462961</c:v>
                </c:pt>
                <c:pt idx="3018">
                  <c:v>42796.648622685185</c:v>
                </c:pt>
                <c:pt idx="3019">
                  <c:v>42796.648969907408</c:v>
                </c:pt>
                <c:pt idx="3020">
                  <c:v>42796.649317129632</c:v>
                </c:pt>
                <c:pt idx="3021">
                  <c:v>42796.649664351855</c:v>
                </c:pt>
                <c:pt idx="3022">
                  <c:v>42796.650011574071</c:v>
                </c:pt>
                <c:pt idx="3023">
                  <c:v>42796.650358796294</c:v>
                </c:pt>
                <c:pt idx="3024">
                  <c:v>42796.650706018518</c:v>
                </c:pt>
                <c:pt idx="3025">
                  <c:v>42796.651053240741</c:v>
                </c:pt>
                <c:pt idx="3026">
                  <c:v>42796.651400462964</c:v>
                </c:pt>
                <c:pt idx="3027">
                  <c:v>42796.651747685188</c:v>
                </c:pt>
                <c:pt idx="3028">
                  <c:v>42796.652094907404</c:v>
                </c:pt>
                <c:pt idx="3029">
                  <c:v>42796.652442129627</c:v>
                </c:pt>
                <c:pt idx="3030">
                  <c:v>42796.652789351851</c:v>
                </c:pt>
                <c:pt idx="3031">
                  <c:v>42796.653136574074</c:v>
                </c:pt>
                <c:pt idx="3032">
                  <c:v>42796.653483796297</c:v>
                </c:pt>
                <c:pt idx="3033">
                  <c:v>42796.653831018521</c:v>
                </c:pt>
                <c:pt idx="3034">
                  <c:v>42796.654178240744</c:v>
                </c:pt>
                <c:pt idx="3035">
                  <c:v>42796.65452546296</c:v>
                </c:pt>
                <c:pt idx="3036">
                  <c:v>42796.654872685183</c:v>
                </c:pt>
                <c:pt idx="3037">
                  <c:v>42796.655219907407</c:v>
                </c:pt>
                <c:pt idx="3038">
                  <c:v>42796.65556712963</c:v>
                </c:pt>
                <c:pt idx="3039">
                  <c:v>42796.655914351853</c:v>
                </c:pt>
                <c:pt idx="3040">
                  <c:v>42796.656261574077</c:v>
                </c:pt>
                <c:pt idx="3041">
                  <c:v>42796.656608796293</c:v>
                </c:pt>
                <c:pt idx="3042">
                  <c:v>42796.656956018516</c:v>
                </c:pt>
                <c:pt idx="3043">
                  <c:v>42796.65730324074</c:v>
                </c:pt>
                <c:pt idx="3044">
                  <c:v>42796.657650462963</c:v>
                </c:pt>
                <c:pt idx="3045">
                  <c:v>42796.657997685186</c:v>
                </c:pt>
                <c:pt idx="3046">
                  <c:v>42796.65834490741</c:v>
                </c:pt>
                <c:pt idx="3047">
                  <c:v>42796.658692129633</c:v>
                </c:pt>
                <c:pt idx="3048">
                  <c:v>42796.659039351849</c:v>
                </c:pt>
                <c:pt idx="3049">
                  <c:v>42796.659386574072</c:v>
                </c:pt>
                <c:pt idx="3050">
                  <c:v>42796.659733796296</c:v>
                </c:pt>
                <c:pt idx="3051">
                  <c:v>42796.660081018519</c:v>
                </c:pt>
                <c:pt idx="3052">
                  <c:v>42796.660428240742</c:v>
                </c:pt>
                <c:pt idx="3053">
                  <c:v>42796.660775462966</c:v>
                </c:pt>
                <c:pt idx="3054">
                  <c:v>42796.661122685182</c:v>
                </c:pt>
                <c:pt idx="3055">
                  <c:v>42796.661469907405</c:v>
                </c:pt>
                <c:pt idx="3056">
                  <c:v>42796.661817129629</c:v>
                </c:pt>
                <c:pt idx="3057">
                  <c:v>42796.662164351852</c:v>
                </c:pt>
                <c:pt idx="3058">
                  <c:v>42796.662511574075</c:v>
                </c:pt>
                <c:pt idx="3059">
                  <c:v>42796.662858796299</c:v>
                </c:pt>
                <c:pt idx="3060">
                  <c:v>42796.663206018522</c:v>
                </c:pt>
                <c:pt idx="3061">
                  <c:v>42796.663553240738</c:v>
                </c:pt>
                <c:pt idx="3062">
                  <c:v>42796.663900462961</c:v>
                </c:pt>
                <c:pt idx="3063">
                  <c:v>42796.664247685185</c:v>
                </c:pt>
                <c:pt idx="3064">
                  <c:v>42796.664594907408</c:v>
                </c:pt>
                <c:pt idx="3065">
                  <c:v>42796.664942129632</c:v>
                </c:pt>
                <c:pt idx="3066">
                  <c:v>42796.665289351855</c:v>
                </c:pt>
                <c:pt idx="3067">
                  <c:v>42796.665636574071</c:v>
                </c:pt>
                <c:pt idx="3068">
                  <c:v>42796.665983796294</c:v>
                </c:pt>
                <c:pt idx="3069">
                  <c:v>42796.666331018518</c:v>
                </c:pt>
                <c:pt idx="3070">
                  <c:v>42796.666678240741</c:v>
                </c:pt>
                <c:pt idx="3071">
                  <c:v>42796.667025462964</c:v>
                </c:pt>
                <c:pt idx="3072">
                  <c:v>42796.667372685188</c:v>
                </c:pt>
                <c:pt idx="3073">
                  <c:v>42796.667719907404</c:v>
                </c:pt>
                <c:pt idx="3074">
                  <c:v>42796.668067129627</c:v>
                </c:pt>
                <c:pt idx="3075">
                  <c:v>42796.668414351851</c:v>
                </c:pt>
                <c:pt idx="3076">
                  <c:v>42796.668761574074</c:v>
                </c:pt>
                <c:pt idx="3077">
                  <c:v>42796.669108796297</c:v>
                </c:pt>
                <c:pt idx="3078">
                  <c:v>42796.669456018521</c:v>
                </c:pt>
                <c:pt idx="3079">
                  <c:v>42796.669803240744</c:v>
                </c:pt>
                <c:pt idx="3080">
                  <c:v>42796.67015046296</c:v>
                </c:pt>
                <c:pt idx="3081">
                  <c:v>42796.670497685183</c:v>
                </c:pt>
                <c:pt idx="3082">
                  <c:v>42796.670844907407</c:v>
                </c:pt>
                <c:pt idx="3083">
                  <c:v>42796.67119212963</c:v>
                </c:pt>
                <c:pt idx="3084">
                  <c:v>42796.671539351853</c:v>
                </c:pt>
                <c:pt idx="3085">
                  <c:v>42796.671886574077</c:v>
                </c:pt>
                <c:pt idx="3086">
                  <c:v>42796.672233796293</c:v>
                </c:pt>
                <c:pt idx="3087">
                  <c:v>42796.672581018516</c:v>
                </c:pt>
                <c:pt idx="3088">
                  <c:v>42796.67292824074</c:v>
                </c:pt>
                <c:pt idx="3089">
                  <c:v>42796.673275462963</c:v>
                </c:pt>
                <c:pt idx="3090">
                  <c:v>42796.673622685186</c:v>
                </c:pt>
                <c:pt idx="3091">
                  <c:v>42796.67396990741</c:v>
                </c:pt>
                <c:pt idx="3092">
                  <c:v>42796.674317129633</c:v>
                </c:pt>
                <c:pt idx="3093">
                  <c:v>42796.674664351849</c:v>
                </c:pt>
                <c:pt idx="3094">
                  <c:v>42796.675011574072</c:v>
                </c:pt>
                <c:pt idx="3095">
                  <c:v>42796.675358796296</c:v>
                </c:pt>
                <c:pt idx="3096">
                  <c:v>42796.675706018519</c:v>
                </c:pt>
                <c:pt idx="3097">
                  <c:v>42796.676053240742</c:v>
                </c:pt>
                <c:pt idx="3098">
                  <c:v>42796.676400462966</c:v>
                </c:pt>
                <c:pt idx="3099">
                  <c:v>42796.676747685182</c:v>
                </c:pt>
                <c:pt idx="3100">
                  <c:v>42796.677094907405</c:v>
                </c:pt>
                <c:pt idx="3101">
                  <c:v>42796.677442129629</c:v>
                </c:pt>
                <c:pt idx="3102">
                  <c:v>42796.677789351852</c:v>
                </c:pt>
                <c:pt idx="3103">
                  <c:v>42796.678136574075</c:v>
                </c:pt>
                <c:pt idx="3104">
                  <c:v>42796.678483796299</c:v>
                </c:pt>
                <c:pt idx="3105">
                  <c:v>42796.678831018522</c:v>
                </c:pt>
                <c:pt idx="3106">
                  <c:v>42796.679178240738</c:v>
                </c:pt>
                <c:pt idx="3107">
                  <c:v>42796.679525462961</c:v>
                </c:pt>
                <c:pt idx="3108">
                  <c:v>42796.679872685185</c:v>
                </c:pt>
                <c:pt idx="3109">
                  <c:v>42796.680219907408</c:v>
                </c:pt>
                <c:pt idx="3110">
                  <c:v>42796.680567129632</c:v>
                </c:pt>
                <c:pt idx="3111">
                  <c:v>42796.680914351855</c:v>
                </c:pt>
                <c:pt idx="3112">
                  <c:v>42796.681261574071</c:v>
                </c:pt>
                <c:pt idx="3113">
                  <c:v>42796.681608796294</c:v>
                </c:pt>
                <c:pt idx="3114">
                  <c:v>42796.681956018518</c:v>
                </c:pt>
                <c:pt idx="3115">
                  <c:v>42796.682303240741</c:v>
                </c:pt>
                <c:pt idx="3116">
                  <c:v>42796.682650462964</c:v>
                </c:pt>
                <c:pt idx="3117">
                  <c:v>42796.682997685188</c:v>
                </c:pt>
                <c:pt idx="3118">
                  <c:v>42796.683344907404</c:v>
                </c:pt>
                <c:pt idx="3119">
                  <c:v>42796.683692129627</c:v>
                </c:pt>
                <c:pt idx="3120">
                  <c:v>42796.684039351851</c:v>
                </c:pt>
                <c:pt idx="3121">
                  <c:v>42796.684386574074</c:v>
                </c:pt>
                <c:pt idx="3122">
                  <c:v>42796.684733796297</c:v>
                </c:pt>
                <c:pt idx="3123">
                  <c:v>42796.685081018521</c:v>
                </c:pt>
                <c:pt idx="3124">
                  <c:v>42796.685428240744</c:v>
                </c:pt>
                <c:pt idx="3125">
                  <c:v>42796.68577546296</c:v>
                </c:pt>
                <c:pt idx="3126">
                  <c:v>42796.686122685183</c:v>
                </c:pt>
                <c:pt idx="3127">
                  <c:v>42796.686469907407</c:v>
                </c:pt>
                <c:pt idx="3128">
                  <c:v>42796.68681712963</c:v>
                </c:pt>
                <c:pt idx="3129">
                  <c:v>42796.687164351853</c:v>
                </c:pt>
                <c:pt idx="3130">
                  <c:v>42796.687511574077</c:v>
                </c:pt>
                <c:pt idx="3131">
                  <c:v>42796.687858796293</c:v>
                </c:pt>
                <c:pt idx="3132">
                  <c:v>42796.688206018516</c:v>
                </c:pt>
                <c:pt idx="3133">
                  <c:v>42796.68855324074</c:v>
                </c:pt>
                <c:pt idx="3134">
                  <c:v>42796.688900462963</c:v>
                </c:pt>
                <c:pt idx="3135">
                  <c:v>42796.689247685186</c:v>
                </c:pt>
                <c:pt idx="3136">
                  <c:v>42796.68959490741</c:v>
                </c:pt>
                <c:pt idx="3137">
                  <c:v>42796.689942129633</c:v>
                </c:pt>
                <c:pt idx="3138">
                  <c:v>42796.690289351849</c:v>
                </c:pt>
                <c:pt idx="3139">
                  <c:v>42796.690636574072</c:v>
                </c:pt>
                <c:pt idx="3140">
                  <c:v>42796.690983796296</c:v>
                </c:pt>
                <c:pt idx="3141">
                  <c:v>42796.691331018519</c:v>
                </c:pt>
                <c:pt idx="3142">
                  <c:v>42796.691678240742</c:v>
                </c:pt>
                <c:pt idx="3143">
                  <c:v>42796.692025462966</c:v>
                </c:pt>
                <c:pt idx="3144">
                  <c:v>42796.692372685182</c:v>
                </c:pt>
                <c:pt idx="3145">
                  <c:v>42796.692719907405</c:v>
                </c:pt>
                <c:pt idx="3146">
                  <c:v>42796.693067129629</c:v>
                </c:pt>
                <c:pt idx="3147">
                  <c:v>42796.693414351852</c:v>
                </c:pt>
                <c:pt idx="3148">
                  <c:v>42796.693761574075</c:v>
                </c:pt>
                <c:pt idx="3149">
                  <c:v>42796.694108796299</c:v>
                </c:pt>
                <c:pt idx="3150">
                  <c:v>42796.694456018522</c:v>
                </c:pt>
                <c:pt idx="3151">
                  <c:v>42796.694803240738</c:v>
                </c:pt>
                <c:pt idx="3152">
                  <c:v>42796.695150462961</c:v>
                </c:pt>
                <c:pt idx="3153">
                  <c:v>42796.695497685185</c:v>
                </c:pt>
                <c:pt idx="3154">
                  <c:v>42796.695844907408</c:v>
                </c:pt>
                <c:pt idx="3155">
                  <c:v>42796.696192129632</c:v>
                </c:pt>
                <c:pt idx="3156">
                  <c:v>42796.696539351855</c:v>
                </c:pt>
                <c:pt idx="3157">
                  <c:v>42796.696886574071</c:v>
                </c:pt>
                <c:pt idx="3158">
                  <c:v>42796.697233796294</c:v>
                </c:pt>
                <c:pt idx="3159">
                  <c:v>42796.697581018518</c:v>
                </c:pt>
                <c:pt idx="3160">
                  <c:v>42796.697928240741</c:v>
                </c:pt>
                <c:pt idx="3161">
                  <c:v>42796.698275462964</c:v>
                </c:pt>
                <c:pt idx="3162">
                  <c:v>42796.698622685188</c:v>
                </c:pt>
                <c:pt idx="3163">
                  <c:v>42796.698969907404</c:v>
                </c:pt>
                <c:pt idx="3164">
                  <c:v>42796.699317129627</c:v>
                </c:pt>
                <c:pt idx="3165">
                  <c:v>42796.699664351851</c:v>
                </c:pt>
                <c:pt idx="3166">
                  <c:v>42796.700011574074</c:v>
                </c:pt>
                <c:pt idx="3167">
                  <c:v>42796.700358796297</c:v>
                </c:pt>
                <c:pt idx="3168">
                  <c:v>42796.700706018521</c:v>
                </c:pt>
                <c:pt idx="3169">
                  <c:v>42796.701053240744</c:v>
                </c:pt>
                <c:pt idx="3170">
                  <c:v>42796.70140046296</c:v>
                </c:pt>
                <c:pt idx="3171">
                  <c:v>42796.701747685183</c:v>
                </c:pt>
                <c:pt idx="3172">
                  <c:v>42796.702094907407</c:v>
                </c:pt>
                <c:pt idx="3173">
                  <c:v>42796.70244212963</c:v>
                </c:pt>
                <c:pt idx="3174">
                  <c:v>42796.702789351853</c:v>
                </c:pt>
                <c:pt idx="3175">
                  <c:v>42796.703136574077</c:v>
                </c:pt>
                <c:pt idx="3176">
                  <c:v>42796.703483796293</c:v>
                </c:pt>
                <c:pt idx="3177">
                  <c:v>42796.703831018516</c:v>
                </c:pt>
                <c:pt idx="3178">
                  <c:v>42796.70417824074</c:v>
                </c:pt>
                <c:pt idx="3179">
                  <c:v>42796.704525462963</c:v>
                </c:pt>
                <c:pt idx="3180">
                  <c:v>42796.704872685186</c:v>
                </c:pt>
                <c:pt idx="3181">
                  <c:v>42796.70521990741</c:v>
                </c:pt>
                <c:pt idx="3182">
                  <c:v>42796.705567129633</c:v>
                </c:pt>
                <c:pt idx="3183">
                  <c:v>42796.705914351849</c:v>
                </c:pt>
                <c:pt idx="3184">
                  <c:v>42796.706261574072</c:v>
                </c:pt>
                <c:pt idx="3185">
                  <c:v>42796.706608796296</c:v>
                </c:pt>
                <c:pt idx="3186">
                  <c:v>42796.706956018519</c:v>
                </c:pt>
                <c:pt idx="3187">
                  <c:v>42796.707303240742</c:v>
                </c:pt>
                <c:pt idx="3188">
                  <c:v>42796.707650462966</c:v>
                </c:pt>
                <c:pt idx="3189">
                  <c:v>42796.707997685182</c:v>
                </c:pt>
                <c:pt idx="3190">
                  <c:v>42796.708344907405</c:v>
                </c:pt>
                <c:pt idx="3191">
                  <c:v>42796.708692129629</c:v>
                </c:pt>
                <c:pt idx="3192">
                  <c:v>42796.709039351852</c:v>
                </c:pt>
                <c:pt idx="3193">
                  <c:v>42796.709386574075</c:v>
                </c:pt>
                <c:pt idx="3194">
                  <c:v>42796.709733796299</c:v>
                </c:pt>
                <c:pt idx="3195">
                  <c:v>42796.710081018522</c:v>
                </c:pt>
                <c:pt idx="3196">
                  <c:v>42796.710428240738</c:v>
                </c:pt>
                <c:pt idx="3197">
                  <c:v>42796.710775462961</c:v>
                </c:pt>
                <c:pt idx="3198">
                  <c:v>42796.711122685185</c:v>
                </c:pt>
                <c:pt idx="3199">
                  <c:v>42796.711469907408</c:v>
                </c:pt>
                <c:pt idx="3200">
                  <c:v>42796.711817129632</c:v>
                </c:pt>
                <c:pt idx="3201">
                  <c:v>42796.712164351855</c:v>
                </c:pt>
                <c:pt idx="3202">
                  <c:v>42796.712511574071</c:v>
                </c:pt>
                <c:pt idx="3203">
                  <c:v>42796.712858796294</c:v>
                </c:pt>
                <c:pt idx="3204">
                  <c:v>42796.713206018518</c:v>
                </c:pt>
                <c:pt idx="3205">
                  <c:v>42796.713553240741</c:v>
                </c:pt>
                <c:pt idx="3206">
                  <c:v>42796.713900462964</c:v>
                </c:pt>
                <c:pt idx="3207">
                  <c:v>42796.714247685188</c:v>
                </c:pt>
                <c:pt idx="3208">
                  <c:v>42796.714594907404</c:v>
                </c:pt>
                <c:pt idx="3209">
                  <c:v>42796.714942129627</c:v>
                </c:pt>
                <c:pt idx="3210">
                  <c:v>42796.715289351851</c:v>
                </c:pt>
                <c:pt idx="3211">
                  <c:v>42796.715636574074</c:v>
                </c:pt>
                <c:pt idx="3212">
                  <c:v>42796.715983796297</c:v>
                </c:pt>
                <c:pt idx="3213">
                  <c:v>42796.716331018521</c:v>
                </c:pt>
                <c:pt idx="3214">
                  <c:v>42796.716678240744</c:v>
                </c:pt>
                <c:pt idx="3215">
                  <c:v>42796.71702546296</c:v>
                </c:pt>
                <c:pt idx="3216">
                  <c:v>42796.717372685183</c:v>
                </c:pt>
                <c:pt idx="3217">
                  <c:v>42796.717719907407</c:v>
                </c:pt>
                <c:pt idx="3218">
                  <c:v>42796.71806712963</c:v>
                </c:pt>
                <c:pt idx="3219">
                  <c:v>42796.718414351853</c:v>
                </c:pt>
                <c:pt idx="3220">
                  <c:v>42796.718761574077</c:v>
                </c:pt>
                <c:pt idx="3221">
                  <c:v>42796.719108796293</c:v>
                </c:pt>
                <c:pt idx="3222">
                  <c:v>42796.719456018516</c:v>
                </c:pt>
                <c:pt idx="3223">
                  <c:v>42796.71980324074</c:v>
                </c:pt>
                <c:pt idx="3224">
                  <c:v>42796.720150462963</c:v>
                </c:pt>
                <c:pt idx="3225">
                  <c:v>42796.720497685186</c:v>
                </c:pt>
                <c:pt idx="3226">
                  <c:v>42796.72084490741</c:v>
                </c:pt>
                <c:pt idx="3227">
                  <c:v>42796.721192129633</c:v>
                </c:pt>
                <c:pt idx="3228">
                  <c:v>42796.721539351849</c:v>
                </c:pt>
                <c:pt idx="3229">
                  <c:v>42796.721886574072</c:v>
                </c:pt>
                <c:pt idx="3230">
                  <c:v>42796.722233796296</c:v>
                </c:pt>
                <c:pt idx="3231">
                  <c:v>42796.722581018519</c:v>
                </c:pt>
                <c:pt idx="3232">
                  <c:v>42796.722928240742</c:v>
                </c:pt>
                <c:pt idx="3233">
                  <c:v>42796.723275462966</c:v>
                </c:pt>
                <c:pt idx="3234">
                  <c:v>42796.723622685182</c:v>
                </c:pt>
                <c:pt idx="3235">
                  <c:v>42796.723969907405</c:v>
                </c:pt>
                <c:pt idx="3236">
                  <c:v>42796.724317129629</c:v>
                </c:pt>
                <c:pt idx="3237">
                  <c:v>42796.724664351852</c:v>
                </c:pt>
                <c:pt idx="3238">
                  <c:v>42796.725011574075</c:v>
                </c:pt>
                <c:pt idx="3239">
                  <c:v>42796.725358796299</c:v>
                </c:pt>
                <c:pt idx="3240">
                  <c:v>42796.725706018522</c:v>
                </c:pt>
                <c:pt idx="3241">
                  <c:v>42796.726053240738</c:v>
                </c:pt>
                <c:pt idx="3242">
                  <c:v>42796.726400462961</c:v>
                </c:pt>
                <c:pt idx="3243">
                  <c:v>42796.726747685185</c:v>
                </c:pt>
                <c:pt idx="3244">
                  <c:v>42796.727094907408</c:v>
                </c:pt>
                <c:pt idx="3245">
                  <c:v>42796.727442129632</c:v>
                </c:pt>
                <c:pt idx="3246">
                  <c:v>42796.727789351855</c:v>
                </c:pt>
                <c:pt idx="3247">
                  <c:v>42796.728136574071</c:v>
                </c:pt>
                <c:pt idx="3248">
                  <c:v>42796.728483796294</c:v>
                </c:pt>
                <c:pt idx="3249">
                  <c:v>42796.728831018518</c:v>
                </c:pt>
                <c:pt idx="3250">
                  <c:v>42796.729178240741</c:v>
                </c:pt>
                <c:pt idx="3251">
                  <c:v>42796.729525462964</c:v>
                </c:pt>
                <c:pt idx="3252">
                  <c:v>42796.729872685188</c:v>
                </c:pt>
                <c:pt idx="3253">
                  <c:v>42796.730219907404</c:v>
                </c:pt>
                <c:pt idx="3254">
                  <c:v>42796.730567129627</c:v>
                </c:pt>
                <c:pt idx="3255">
                  <c:v>42796.730914351851</c:v>
                </c:pt>
                <c:pt idx="3256">
                  <c:v>42796.731261574074</c:v>
                </c:pt>
                <c:pt idx="3257">
                  <c:v>42796.731608796297</c:v>
                </c:pt>
                <c:pt idx="3258">
                  <c:v>42796.731956018521</c:v>
                </c:pt>
                <c:pt idx="3259">
                  <c:v>42796.732303240744</c:v>
                </c:pt>
                <c:pt idx="3260">
                  <c:v>42796.73265046296</c:v>
                </c:pt>
                <c:pt idx="3261">
                  <c:v>42796.732997685183</c:v>
                </c:pt>
                <c:pt idx="3262">
                  <c:v>42796.733344907407</c:v>
                </c:pt>
                <c:pt idx="3263">
                  <c:v>42796.73369212963</c:v>
                </c:pt>
                <c:pt idx="3264">
                  <c:v>42796.734039351853</c:v>
                </c:pt>
                <c:pt idx="3265">
                  <c:v>42796.734386574077</c:v>
                </c:pt>
                <c:pt idx="3266">
                  <c:v>42796.734733796293</c:v>
                </c:pt>
                <c:pt idx="3267">
                  <c:v>42796.735081018516</c:v>
                </c:pt>
                <c:pt idx="3268">
                  <c:v>42796.73542824074</c:v>
                </c:pt>
                <c:pt idx="3269">
                  <c:v>42796.735775462963</c:v>
                </c:pt>
                <c:pt idx="3270">
                  <c:v>42796.736122685186</c:v>
                </c:pt>
                <c:pt idx="3271">
                  <c:v>42796.73646990741</c:v>
                </c:pt>
                <c:pt idx="3272">
                  <c:v>42796.736817129633</c:v>
                </c:pt>
                <c:pt idx="3273">
                  <c:v>42796.737164351849</c:v>
                </c:pt>
                <c:pt idx="3274">
                  <c:v>42796.737511574072</c:v>
                </c:pt>
                <c:pt idx="3275">
                  <c:v>42796.737858796296</c:v>
                </c:pt>
                <c:pt idx="3276">
                  <c:v>42796.738206018519</c:v>
                </c:pt>
                <c:pt idx="3277">
                  <c:v>42796.738553240742</c:v>
                </c:pt>
                <c:pt idx="3278">
                  <c:v>42796.738900462966</c:v>
                </c:pt>
                <c:pt idx="3279">
                  <c:v>42796.739247685182</c:v>
                </c:pt>
                <c:pt idx="3280">
                  <c:v>42796.739594907405</c:v>
                </c:pt>
                <c:pt idx="3281">
                  <c:v>42796.739942129629</c:v>
                </c:pt>
                <c:pt idx="3282">
                  <c:v>42796.740289351852</c:v>
                </c:pt>
                <c:pt idx="3283">
                  <c:v>42796.740636574075</c:v>
                </c:pt>
                <c:pt idx="3284">
                  <c:v>42796.740983796299</c:v>
                </c:pt>
                <c:pt idx="3285">
                  <c:v>42796.741331018522</c:v>
                </c:pt>
                <c:pt idx="3286">
                  <c:v>42796.741678240738</c:v>
                </c:pt>
                <c:pt idx="3287">
                  <c:v>42796.742025462961</c:v>
                </c:pt>
                <c:pt idx="3288">
                  <c:v>42796.742372685185</c:v>
                </c:pt>
                <c:pt idx="3289">
                  <c:v>42796.742719907408</c:v>
                </c:pt>
                <c:pt idx="3290">
                  <c:v>42796.743067129632</c:v>
                </c:pt>
                <c:pt idx="3291">
                  <c:v>42796.743414351855</c:v>
                </c:pt>
                <c:pt idx="3292">
                  <c:v>42796.743761574071</c:v>
                </c:pt>
                <c:pt idx="3293">
                  <c:v>42796.744108796294</c:v>
                </c:pt>
                <c:pt idx="3294">
                  <c:v>42796.744456018518</c:v>
                </c:pt>
                <c:pt idx="3295">
                  <c:v>42796.744803240741</c:v>
                </c:pt>
                <c:pt idx="3296">
                  <c:v>42796.745150462964</c:v>
                </c:pt>
                <c:pt idx="3297">
                  <c:v>42796.745497685188</c:v>
                </c:pt>
                <c:pt idx="3298">
                  <c:v>42796.745844907404</c:v>
                </c:pt>
                <c:pt idx="3299">
                  <c:v>42796.746192129627</c:v>
                </c:pt>
                <c:pt idx="3300">
                  <c:v>42796.746539351851</c:v>
                </c:pt>
                <c:pt idx="3301">
                  <c:v>42796.746886574074</c:v>
                </c:pt>
                <c:pt idx="3302">
                  <c:v>42796.747233796297</c:v>
                </c:pt>
                <c:pt idx="3303">
                  <c:v>42796.747581018521</c:v>
                </c:pt>
                <c:pt idx="3304">
                  <c:v>42796.747928240744</c:v>
                </c:pt>
                <c:pt idx="3305">
                  <c:v>42796.74827546296</c:v>
                </c:pt>
                <c:pt idx="3306">
                  <c:v>42796.748622685183</c:v>
                </c:pt>
                <c:pt idx="3307">
                  <c:v>42796.748969907407</c:v>
                </c:pt>
                <c:pt idx="3308">
                  <c:v>42796.74931712963</c:v>
                </c:pt>
                <c:pt idx="3309">
                  <c:v>42796.749664351853</c:v>
                </c:pt>
                <c:pt idx="3310">
                  <c:v>42796.750011574077</c:v>
                </c:pt>
                <c:pt idx="3311">
                  <c:v>42796.750358796293</c:v>
                </c:pt>
                <c:pt idx="3312">
                  <c:v>42796.750706018516</c:v>
                </c:pt>
                <c:pt idx="3313">
                  <c:v>42796.75105324074</c:v>
                </c:pt>
                <c:pt idx="3314">
                  <c:v>42796.751400462963</c:v>
                </c:pt>
                <c:pt idx="3315">
                  <c:v>42796.751747685186</c:v>
                </c:pt>
                <c:pt idx="3316">
                  <c:v>42796.75209490741</c:v>
                </c:pt>
                <c:pt idx="3317">
                  <c:v>42796.752442129633</c:v>
                </c:pt>
                <c:pt idx="3318">
                  <c:v>42796.752789351849</c:v>
                </c:pt>
                <c:pt idx="3319">
                  <c:v>42796.753136574072</c:v>
                </c:pt>
                <c:pt idx="3320">
                  <c:v>42796.753483796296</c:v>
                </c:pt>
                <c:pt idx="3321">
                  <c:v>42796.753831018519</c:v>
                </c:pt>
                <c:pt idx="3322">
                  <c:v>42796.754178240742</c:v>
                </c:pt>
                <c:pt idx="3323">
                  <c:v>42796.754525462966</c:v>
                </c:pt>
                <c:pt idx="3324">
                  <c:v>42796.754872685182</c:v>
                </c:pt>
                <c:pt idx="3325">
                  <c:v>42796.755219907405</c:v>
                </c:pt>
                <c:pt idx="3326">
                  <c:v>42796.755567129629</c:v>
                </c:pt>
                <c:pt idx="3327">
                  <c:v>42796.755914351852</c:v>
                </c:pt>
                <c:pt idx="3328">
                  <c:v>42796.756261574075</c:v>
                </c:pt>
                <c:pt idx="3329">
                  <c:v>42796.756608796299</c:v>
                </c:pt>
                <c:pt idx="3330">
                  <c:v>42796.756956018522</c:v>
                </c:pt>
                <c:pt idx="3331">
                  <c:v>42796.757303240738</c:v>
                </c:pt>
                <c:pt idx="3332">
                  <c:v>42796.757650462961</c:v>
                </c:pt>
                <c:pt idx="3333">
                  <c:v>42796.757997685185</c:v>
                </c:pt>
                <c:pt idx="3334">
                  <c:v>42796.758344907408</c:v>
                </c:pt>
                <c:pt idx="3335">
                  <c:v>42796.758692129632</c:v>
                </c:pt>
                <c:pt idx="3336">
                  <c:v>42796.759039351855</c:v>
                </c:pt>
                <c:pt idx="3337">
                  <c:v>42796.759386574071</c:v>
                </c:pt>
                <c:pt idx="3338">
                  <c:v>42796.759733796294</c:v>
                </c:pt>
                <c:pt idx="3339">
                  <c:v>42796.760081018518</c:v>
                </c:pt>
                <c:pt idx="3340">
                  <c:v>42796.760428240741</c:v>
                </c:pt>
                <c:pt idx="3341">
                  <c:v>42796.760775462964</c:v>
                </c:pt>
                <c:pt idx="3342">
                  <c:v>42796.761122685188</c:v>
                </c:pt>
                <c:pt idx="3343">
                  <c:v>42796.761469907404</c:v>
                </c:pt>
                <c:pt idx="3344">
                  <c:v>42796.761817129627</c:v>
                </c:pt>
                <c:pt idx="3345">
                  <c:v>42796.762164351851</c:v>
                </c:pt>
                <c:pt idx="3346">
                  <c:v>42796.762511574074</c:v>
                </c:pt>
                <c:pt idx="3347">
                  <c:v>42796.762858796297</c:v>
                </c:pt>
                <c:pt idx="3348">
                  <c:v>42796.763206018521</c:v>
                </c:pt>
                <c:pt idx="3349">
                  <c:v>42796.763553240744</c:v>
                </c:pt>
                <c:pt idx="3350">
                  <c:v>42796.76390046296</c:v>
                </c:pt>
                <c:pt idx="3351">
                  <c:v>42796.764247685183</c:v>
                </c:pt>
                <c:pt idx="3352">
                  <c:v>42796.764594907407</c:v>
                </c:pt>
                <c:pt idx="3353">
                  <c:v>42796.76494212963</c:v>
                </c:pt>
                <c:pt idx="3354">
                  <c:v>42796.765289351853</c:v>
                </c:pt>
                <c:pt idx="3355">
                  <c:v>42796.765636574077</c:v>
                </c:pt>
                <c:pt idx="3356">
                  <c:v>42796.765983796293</c:v>
                </c:pt>
                <c:pt idx="3357">
                  <c:v>42796.766331018516</c:v>
                </c:pt>
                <c:pt idx="3358">
                  <c:v>42796.76667824074</c:v>
                </c:pt>
                <c:pt idx="3359">
                  <c:v>42796.767025462963</c:v>
                </c:pt>
                <c:pt idx="3360">
                  <c:v>42796.767372685186</c:v>
                </c:pt>
                <c:pt idx="3361">
                  <c:v>42796.76771990741</c:v>
                </c:pt>
                <c:pt idx="3362">
                  <c:v>42796.768067129633</c:v>
                </c:pt>
                <c:pt idx="3363">
                  <c:v>42796.768414351849</c:v>
                </c:pt>
                <c:pt idx="3364">
                  <c:v>42796.768761574072</c:v>
                </c:pt>
                <c:pt idx="3365">
                  <c:v>42796.769108796296</c:v>
                </c:pt>
                <c:pt idx="3366">
                  <c:v>42796.769456018519</c:v>
                </c:pt>
                <c:pt idx="3367">
                  <c:v>42796.769803240742</c:v>
                </c:pt>
                <c:pt idx="3368">
                  <c:v>42796.770150462966</c:v>
                </c:pt>
                <c:pt idx="3369">
                  <c:v>42796.770497685182</c:v>
                </c:pt>
                <c:pt idx="3370">
                  <c:v>42796.770844907405</c:v>
                </c:pt>
                <c:pt idx="3371">
                  <c:v>42796.771192129629</c:v>
                </c:pt>
                <c:pt idx="3372">
                  <c:v>42796.771539351852</c:v>
                </c:pt>
                <c:pt idx="3373">
                  <c:v>42796.771886574075</c:v>
                </c:pt>
                <c:pt idx="3374">
                  <c:v>42796.772233796299</c:v>
                </c:pt>
                <c:pt idx="3375">
                  <c:v>42796.772581018522</c:v>
                </c:pt>
                <c:pt idx="3376">
                  <c:v>42796.772928240738</c:v>
                </c:pt>
                <c:pt idx="3377">
                  <c:v>42796.773275462961</c:v>
                </c:pt>
                <c:pt idx="3378">
                  <c:v>42796.773622685185</c:v>
                </c:pt>
                <c:pt idx="3379">
                  <c:v>42796.773969907408</c:v>
                </c:pt>
                <c:pt idx="3380">
                  <c:v>42796.774317129632</c:v>
                </c:pt>
                <c:pt idx="3381">
                  <c:v>42796.774664351855</c:v>
                </c:pt>
                <c:pt idx="3382">
                  <c:v>42796.775011574071</c:v>
                </c:pt>
                <c:pt idx="3383">
                  <c:v>42796.775358796294</c:v>
                </c:pt>
                <c:pt idx="3384">
                  <c:v>42796.775706018518</c:v>
                </c:pt>
                <c:pt idx="3385">
                  <c:v>42796.776053240741</c:v>
                </c:pt>
                <c:pt idx="3386">
                  <c:v>42796.776400462964</c:v>
                </c:pt>
                <c:pt idx="3387">
                  <c:v>42796.776747685188</c:v>
                </c:pt>
                <c:pt idx="3388">
                  <c:v>42796.777094907404</c:v>
                </c:pt>
                <c:pt idx="3389">
                  <c:v>42796.777442129627</c:v>
                </c:pt>
                <c:pt idx="3390">
                  <c:v>42796.777789351851</c:v>
                </c:pt>
                <c:pt idx="3391">
                  <c:v>42796.778136574074</c:v>
                </c:pt>
                <c:pt idx="3392">
                  <c:v>42796.778483796297</c:v>
                </c:pt>
                <c:pt idx="3393">
                  <c:v>42796.778831018521</c:v>
                </c:pt>
                <c:pt idx="3394">
                  <c:v>42796.779178240744</c:v>
                </c:pt>
                <c:pt idx="3395">
                  <c:v>42796.77952546296</c:v>
                </c:pt>
                <c:pt idx="3396">
                  <c:v>42796.779872685183</c:v>
                </c:pt>
                <c:pt idx="3397">
                  <c:v>42796.780219907407</c:v>
                </c:pt>
                <c:pt idx="3398">
                  <c:v>42796.78056712963</c:v>
                </c:pt>
                <c:pt idx="3399">
                  <c:v>42796.780914351853</c:v>
                </c:pt>
                <c:pt idx="3400">
                  <c:v>42796.781261574077</c:v>
                </c:pt>
                <c:pt idx="3401">
                  <c:v>42796.781608796293</c:v>
                </c:pt>
                <c:pt idx="3402">
                  <c:v>42796.781956018516</c:v>
                </c:pt>
                <c:pt idx="3403">
                  <c:v>42796.78230324074</c:v>
                </c:pt>
                <c:pt idx="3404">
                  <c:v>42796.782650462963</c:v>
                </c:pt>
                <c:pt idx="3405">
                  <c:v>42796.782997685186</c:v>
                </c:pt>
                <c:pt idx="3406">
                  <c:v>42796.78334490741</c:v>
                </c:pt>
                <c:pt idx="3407">
                  <c:v>42796.783692129633</c:v>
                </c:pt>
                <c:pt idx="3408">
                  <c:v>42796.784039351849</c:v>
                </c:pt>
                <c:pt idx="3409">
                  <c:v>42796.784386574072</c:v>
                </c:pt>
                <c:pt idx="3410">
                  <c:v>42796.784733796296</c:v>
                </c:pt>
                <c:pt idx="3411">
                  <c:v>42796.785081018519</c:v>
                </c:pt>
                <c:pt idx="3412">
                  <c:v>42796.785428240742</c:v>
                </c:pt>
                <c:pt idx="3413">
                  <c:v>42796.785775462966</c:v>
                </c:pt>
                <c:pt idx="3414">
                  <c:v>42796.786122685182</c:v>
                </c:pt>
                <c:pt idx="3415">
                  <c:v>42796.786469907405</c:v>
                </c:pt>
                <c:pt idx="3416">
                  <c:v>42796.786817129629</c:v>
                </c:pt>
                <c:pt idx="3417">
                  <c:v>42796.787164351852</c:v>
                </c:pt>
                <c:pt idx="3418">
                  <c:v>42796.787511574075</c:v>
                </c:pt>
                <c:pt idx="3419">
                  <c:v>42796.787858796299</c:v>
                </c:pt>
                <c:pt idx="3420">
                  <c:v>42796.788206018522</c:v>
                </c:pt>
                <c:pt idx="3421">
                  <c:v>42796.788553240738</c:v>
                </c:pt>
                <c:pt idx="3422">
                  <c:v>42796.788900462961</c:v>
                </c:pt>
                <c:pt idx="3423">
                  <c:v>42796.789247685185</c:v>
                </c:pt>
                <c:pt idx="3424">
                  <c:v>42796.789594907408</c:v>
                </c:pt>
                <c:pt idx="3425">
                  <c:v>42796.789942129632</c:v>
                </c:pt>
                <c:pt idx="3426">
                  <c:v>42796.790289351855</c:v>
                </c:pt>
                <c:pt idx="3427">
                  <c:v>42796.790636574071</c:v>
                </c:pt>
                <c:pt idx="3428">
                  <c:v>42796.790983796294</c:v>
                </c:pt>
                <c:pt idx="3429">
                  <c:v>42796.791331018518</c:v>
                </c:pt>
                <c:pt idx="3430">
                  <c:v>42796.791678240741</c:v>
                </c:pt>
                <c:pt idx="3431">
                  <c:v>42796.792025462964</c:v>
                </c:pt>
                <c:pt idx="3432">
                  <c:v>42796.792372685188</c:v>
                </c:pt>
                <c:pt idx="3433">
                  <c:v>42796.792719907404</c:v>
                </c:pt>
                <c:pt idx="3434">
                  <c:v>42796.793067129627</c:v>
                </c:pt>
                <c:pt idx="3435">
                  <c:v>42796.793414351851</c:v>
                </c:pt>
                <c:pt idx="3436">
                  <c:v>42796.793761574074</c:v>
                </c:pt>
                <c:pt idx="3437">
                  <c:v>42796.794108796297</c:v>
                </c:pt>
                <c:pt idx="3438">
                  <c:v>42796.794456018521</c:v>
                </c:pt>
                <c:pt idx="3439">
                  <c:v>42796.794803240744</c:v>
                </c:pt>
                <c:pt idx="3440">
                  <c:v>42796.79515046296</c:v>
                </c:pt>
                <c:pt idx="3441">
                  <c:v>42796.795497685183</c:v>
                </c:pt>
                <c:pt idx="3442">
                  <c:v>42796.795844907407</c:v>
                </c:pt>
                <c:pt idx="3443">
                  <c:v>42796.79619212963</c:v>
                </c:pt>
                <c:pt idx="3444">
                  <c:v>42796.796539351853</c:v>
                </c:pt>
                <c:pt idx="3445">
                  <c:v>42796.796886574077</c:v>
                </c:pt>
                <c:pt idx="3446">
                  <c:v>42796.797233796293</c:v>
                </c:pt>
                <c:pt idx="3447">
                  <c:v>42796.797581018516</c:v>
                </c:pt>
                <c:pt idx="3448">
                  <c:v>42796.79792824074</c:v>
                </c:pt>
                <c:pt idx="3449">
                  <c:v>42796.798275462963</c:v>
                </c:pt>
                <c:pt idx="3450">
                  <c:v>42796.798622685186</c:v>
                </c:pt>
                <c:pt idx="3451">
                  <c:v>42796.79896990741</c:v>
                </c:pt>
                <c:pt idx="3452">
                  <c:v>42796.799317129633</c:v>
                </c:pt>
                <c:pt idx="3453">
                  <c:v>42796.799664351849</c:v>
                </c:pt>
                <c:pt idx="3454">
                  <c:v>42796.800011574072</c:v>
                </c:pt>
                <c:pt idx="3455">
                  <c:v>42796.800358796296</c:v>
                </c:pt>
                <c:pt idx="3456">
                  <c:v>42796.800706018519</c:v>
                </c:pt>
                <c:pt idx="3457">
                  <c:v>42796.801053240742</c:v>
                </c:pt>
                <c:pt idx="3458">
                  <c:v>42796.801400462966</c:v>
                </c:pt>
                <c:pt idx="3459">
                  <c:v>42796.801747685182</c:v>
                </c:pt>
                <c:pt idx="3460">
                  <c:v>42796.802094907405</c:v>
                </c:pt>
                <c:pt idx="3461">
                  <c:v>42796.802442129629</c:v>
                </c:pt>
                <c:pt idx="3462">
                  <c:v>42796.802789351852</c:v>
                </c:pt>
                <c:pt idx="3463">
                  <c:v>42796.803136574075</c:v>
                </c:pt>
                <c:pt idx="3464">
                  <c:v>42796.803483796299</c:v>
                </c:pt>
                <c:pt idx="3465">
                  <c:v>42796.803831018522</c:v>
                </c:pt>
                <c:pt idx="3466">
                  <c:v>42796.804178240738</c:v>
                </c:pt>
                <c:pt idx="3467">
                  <c:v>42796.804525462961</c:v>
                </c:pt>
                <c:pt idx="3468">
                  <c:v>42796.804872685185</c:v>
                </c:pt>
                <c:pt idx="3469">
                  <c:v>42796.805219907408</c:v>
                </c:pt>
                <c:pt idx="3470">
                  <c:v>42796.805567129632</c:v>
                </c:pt>
                <c:pt idx="3471">
                  <c:v>42796.805914351855</c:v>
                </c:pt>
                <c:pt idx="3472">
                  <c:v>42796.806261574071</c:v>
                </c:pt>
                <c:pt idx="3473">
                  <c:v>42796.806608796294</c:v>
                </c:pt>
                <c:pt idx="3474">
                  <c:v>42796.806956018518</c:v>
                </c:pt>
                <c:pt idx="3475">
                  <c:v>42796.807303240741</c:v>
                </c:pt>
                <c:pt idx="3476">
                  <c:v>42796.807650462964</c:v>
                </c:pt>
                <c:pt idx="3477">
                  <c:v>42796.807997685188</c:v>
                </c:pt>
                <c:pt idx="3478">
                  <c:v>42796.808344907404</c:v>
                </c:pt>
                <c:pt idx="3479">
                  <c:v>42796.808692129627</c:v>
                </c:pt>
                <c:pt idx="3480">
                  <c:v>42796.809039351851</c:v>
                </c:pt>
                <c:pt idx="3481">
                  <c:v>42796.809386574074</c:v>
                </c:pt>
                <c:pt idx="3482">
                  <c:v>42796.809733796297</c:v>
                </c:pt>
                <c:pt idx="3483">
                  <c:v>42796.810081018521</c:v>
                </c:pt>
                <c:pt idx="3484">
                  <c:v>42796.810428240744</c:v>
                </c:pt>
                <c:pt idx="3485">
                  <c:v>42796.81077546296</c:v>
                </c:pt>
                <c:pt idx="3486">
                  <c:v>42796.811122685183</c:v>
                </c:pt>
                <c:pt idx="3487">
                  <c:v>42796.811469907407</c:v>
                </c:pt>
                <c:pt idx="3488">
                  <c:v>42796.81181712963</c:v>
                </c:pt>
                <c:pt idx="3489">
                  <c:v>42796.812164351853</c:v>
                </c:pt>
                <c:pt idx="3490">
                  <c:v>42796.812511574077</c:v>
                </c:pt>
                <c:pt idx="3491">
                  <c:v>42796.812858796293</c:v>
                </c:pt>
                <c:pt idx="3492">
                  <c:v>42796.813206018516</c:v>
                </c:pt>
                <c:pt idx="3493">
                  <c:v>42796.81355324074</c:v>
                </c:pt>
                <c:pt idx="3494">
                  <c:v>42796.813900462963</c:v>
                </c:pt>
                <c:pt idx="3495">
                  <c:v>42796.814247685186</c:v>
                </c:pt>
                <c:pt idx="3496">
                  <c:v>42796.81459490741</c:v>
                </c:pt>
                <c:pt idx="3497">
                  <c:v>42796.814942129633</c:v>
                </c:pt>
                <c:pt idx="3498">
                  <c:v>42796.815289351849</c:v>
                </c:pt>
                <c:pt idx="3499">
                  <c:v>42796.815636574072</c:v>
                </c:pt>
                <c:pt idx="3500">
                  <c:v>42796.815983796296</c:v>
                </c:pt>
                <c:pt idx="3501">
                  <c:v>42796.816331018519</c:v>
                </c:pt>
                <c:pt idx="3502">
                  <c:v>42796.816678240742</c:v>
                </c:pt>
                <c:pt idx="3503">
                  <c:v>42796.817025462966</c:v>
                </c:pt>
                <c:pt idx="3504">
                  <c:v>42796.817372685182</c:v>
                </c:pt>
                <c:pt idx="3505">
                  <c:v>42796.817719907405</c:v>
                </c:pt>
                <c:pt idx="3506">
                  <c:v>42796.818067129629</c:v>
                </c:pt>
                <c:pt idx="3507">
                  <c:v>42796.818414351852</c:v>
                </c:pt>
                <c:pt idx="3508">
                  <c:v>42796.818761574075</c:v>
                </c:pt>
                <c:pt idx="3509">
                  <c:v>42796.819108796299</c:v>
                </c:pt>
                <c:pt idx="3510">
                  <c:v>42796.819456018522</c:v>
                </c:pt>
                <c:pt idx="3511">
                  <c:v>42796.819803240738</c:v>
                </c:pt>
                <c:pt idx="3512">
                  <c:v>42796.820150462961</c:v>
                </c:pt>
                <c:pt idx="3513">
                  <c:v>42796.820497685185</c:v>
                </c:pt>
                <c:pt idx="3514">
                  <c:v>42796.820844907408</c:v>
                </c:pt>
                <c:pt idx="3515">
                  <c:v>42796.821192129632</c:v>
                </c:pt>
                <c:pt idx="3516">
                  <c:v>42796.821539351855</c:v>
                </c:pt>
                <c:pt idx="3517">
                  <c:v>42796.821886574071</c:v>
                </c:pt>
                <c:pt idx="3518">
                  <c:v>42796.822233796294</c:v>
                </c:pt>
                <c:pt idx="3519">
                  <c:v>42796.822581018518</c:v>
                </c:pt>
                <c:pt idx="3520">
                  <c:v>42796.822928240741</c:v>
                </c:pt>
                <c:pt idx="3521">
                  <c:v>42796.823275462964</c:v>
                </c:pt>
                <c:pt idx="3522">
                  <c:v>42796.823622685188</c:v>
                </c:pt>
                <c:pt idx="3523">
                  <c:v>42796.823969907404</c:v>
                </c:pt>
                <c:pt idx="3524">
                  <c:v>42796.824317129627</c:v>
                </c:pt>
                <c:pt idx="3525">
                  <c:v>42796.824664351851</c:v>
                </c:pt>
                <c:pt idx="3526">
                  <c:v>42796.825011574074</c:v>
                </c:pt>
                <c:pt idx="3527">
                  <c:v>42796.825358796297</c:v>
                </c:pt>
                <c:pt idx="3528">
                  <c:v>42796.825706018521</c:v>
                </c:pt>
                <c:pt idx="3529">
                  <c:v>42796.826053240744</c:v>
                </c:pt>
                <c:pt idx="3530">
                  <c:v>42796.82640046296</c:v>
                </c:pt>
                <c:pt idx="3531">
                  <c:v>42796.826747685183</c:v>
                </c:pt>
                <c:pt idx="3532">
                  <c:v>42796.827094907407</c:v>
                </c:pt>
                <c:pt idx="3533">
                  <c:v>42796.82744212963</c:v>
                </c:pt>
                <c:pt idx="3534">
                  <c:v>42796.827789351853</c:v>
                </c:pt>
                <c:pt idx="3535">
                  <c:v>42796.828136574077</c:v>
                </c:pt>
                <c:pt idx="3536">
                  <c:v>42796.828483796293</c:v>
                </c:pt>
                <c:pt idx="3537">
                  <c:v>42796.828831018516</c:v>
                </c:pt>
                <c:pt idx="3538">
                  <c:v>42796.82917824074</c:v>
                </c:pt>
                <c:pt idx="3539">
                  <c:v>42796.829525462963</c:v>
                </c:pt>
                <c:pt idx="3540">
                  <c:v>42796.829872685186</c:v>
                </c:pt>
                <c:pt idx="3541">
                  <c:v>42796.83021990741</c:v>
                </c:pt>
                <c:pt idx="3542">
                  <c:v>42796.830567129633</c:v>
                </c:pt>
                <c:pt idx="3543">
                  <c:v>42796.830914351849</c:v>
                </c:pt>
                <c:pt idx="3544">
                  <c:v>42796.831261574072</c:v>
                </c:pt>
                <c:pt idx="3545">
                  <c:v>42796.831608796296</c:v>
                </c:pt>
                <c:pt idx="3546">
                  <c:v>42796.831956018519</c:v>
                </c:pt>
                <c:pt idx="3547">
                  <c:v>42796.832303240742</c:v>
                </c:pt>
                <c:pt idx="3548">
                  <c:v>42796.832650462966</c:v>
                </c:pt>
                <c:pt idx="3549">
                  <c:v>42796.832997685182</c:v>
                </c:pt>
                <c:pt idx="3550">
                  <c:v>42796.833344907405</c:v>
                </c:pt>
                <c:pt idx="3551">
                  <c:v>42796.833692129629</c:v>
                </c:pt>
                <c:pt idx="3552">
                  <c:v>42796.834039351852</c:v>
                </c:pt>
                <c:pt idx="3553">
                  <c:v>42796.834386574075</c:v>
                </c:pt>
                <c:pt idx="3554">
                  <c:v>42796.834733796299</c:v>
                </c:pt>
                <c:pt idx="3555">
                  <c:v>42796.835081018522</c:v>
                </c:pt>
                <c:pt idx="3556">
                  <c:v>42796.835428240738</c:v>
                </c:pt>
                <c:pt idx="3557">
                  <c:v>42796.835775462961</c:v>
                </c:pt>
                <c:pt idx="3558">
                  <c:v>42796.836122685185</c:v>
                </c:pt>
                <c:pt idx="3559">
                  <c:v>42796.836469907408</c:v>
                </c:pt>
                <c:pt idx="3560">
                  <c:v>42796.836817129632</c:v>
                </c:pt>
                <c:pt idx="3561">
                  <c:v>42796.837164351855</c:v>
                </c:pt>
                <c:pt idx="3562">
                  <c:v>42796.837511574071</c:v>
                </c:pt>
                <c:pt idx="3563">
                  <c:v>42796.837858796294</c:v>
                </c:pt>
                <c:pt idx="3564">
                  <c:v>42796.838206018518</c:v>
                </c:pt>
                <c:pt idx="3565">
                  <c:v>42796.838553240741</c:v>
                </c:pt>
                <c:pt idx="3566">
                  <c:v>42796.838900462964</c:v>
                </c:pt>
                <c:pt idx="3567">
                  <c:v>42796.839247685188</c:v>
                </c:pt>
                <c:pt idx="3568">
                  <c:v>42796.839594907404</c:v>
                </c:pt>
                <c:pt idx="3569">
                  <c:v>42796.839942129627</c:v>
                </c:pt>
                <c:pt idx="3570">
                  <c:v>42796.840289351851</c:v>
                </c:pt>
                <c:pt idx="3571">
                  <c:v>42796.840636574074</c:v>
                </c:pt>
                <c:pt idx="3572">
                  <c:v>42796.840983796297</c:v>
                </c:pt>
                <c:pt idx="3573">
                  <c:v>42796.841331018521</c:v>
                </c:pt>
                <c:pt idx="3574">
                  <c:v>42796.841678240744</c:v>
                </c:pt>
                <c:pt idx="3575">
                  <c:v>42796.84202546296</c:v>
                </c:pt>
                <c:pt idx="3576">
                  <c:v>42796.842372685183</c:v>
                </c:pt>
                <c:pt idx="3577">
                  <c:v>42796.842719907407</c:v>
                </c:pt>
                <c:pt idx="3578">
                  <c:v>42796.84306712963</c:v>
                </c:pt>
                <c:pt idx="3579">
                  <c:v>42796.843414351853</c:v>
                </c:pt>
                <c:pt idx="3580">
                  <c:v>42796.843761574077</c:v>
                </c:pt>
                <c:pt idx="3581">
                  <c:v>42796.844108796293</c:v>
                </c:pt>
                <c:pt idx="3582">
                  <c:v>42796.844456018516</c:v>
                </c:pt>
                <c:pt idx="3583">
                  <c:v>42796.84480324074</c:v>
                </c:pt>
                <c:pt idx="3584">
                  <c:v>42796.845150462963</c:v>
                </c:pt>
                <c:pt idx="3585">
                  <c:v>42796.845497685186</c:v>
                </c:pt>
                <c:pt idx="3586">
                  <c:v>42796.84584490741</c:v>
                </c:pt>
                <c:pt idx="3587">
                  <c:v>42796.846192129633</c:v>
                </c:pt>
                <c:pt idx="3588">
                  <c:v>42796.846539351849</c:v>
                </c:pt>
                <c:pt idx="3589">
                  <c:v>42796.846886574072</c:v>
                </c:pt>
                <c:pt idx="3590">
                  <c:v>42796.847233796296</c:v>
                </c:pt>
                <c:pt idx="3591">
                  <c:v>42796.847581018519</c:v>
                </c:pt>
                <c:pt idx="3592">
                  <c:v>42796.847928240742</c:v>
                </c:pt>
                <c:pt idx="3593">
                  <c:v>42796.848275462966</c:v>
                </c:pt>
                <c:pt idx="3594">
                  <c:v>42796.848622685182</c:v>
                </c:pt>
                <c:pt idx="3595">
                  <c:v>42796.848969907405</c:v>
                </c:pt>
                <c:pt idx="3596">
                  <c:v>42796.849317129629</c:v>
                </c:pt>
                <c:pt idx="3597">
                  <c:v>42796.849664351852</c:v>
                </c:pt>
                <c:pt idx="3598">
                  <c:v>42796.850011574075</c:v>
                </c:pt>
                <c:pt idx="3599">
                  <c:v>42796.850358796299</c:v>
                </c:pt>
                <c:pt idx="3600">
                  <c:v>42796.850706018522</c:v>
                </c:pt>
                <c:pt idx="3601">
                  <c:v>42796.851053240738</c:v>
                </c:pt>
                <c:pt idx="3602">
                  <c:v>42796.851400462961</c:v>
                </c:pt>
                <c:pt idx="3603">
                  <c:v>42796.851747685185</c:v>
                </c:pt>
                <c:pt idx="3604">
                  <c:v>42796.852094907408</c:v>
                </c:pt>
                <c:pt idx="3605">
                  <c:v>42796.852442129632</c:v>
                </c:pt>
                <c:pt idx="3606">
                  <c:v>42796.852789351855</c:v>
                </c:pt>
                <c:pt idx="3607">
                  <c:v>42796.853136574071</c:v>
                </c:pt>
                <c:pt idx="3608">
                  <c:v>42796.853483796294</c:v>
                </c:pt>
                <c:pt idx="3609">
                  <c:v>42796.853831018518</c:v>
                </c:pt>
                <c:pt idx="3610">
                  <c:v>42796.854178240741</c:v>
                </c:pt>
                <c:pt idx="3611">
                  <c:v>42796.854525462964</c:v>
                </c:pt>
                <c:pt idx="3612">
                  <c:v>42796.854872685188</c:v>
                </c:pt>
                <c:pt idx="3613">
                  <c:v>42796.855219907404</c:v>
                </c:pt>
                <c:pt idx="3614">
                  <c:v>42796.855567129627</c:v>
                </c:pt>
                <c:pt idx="3615">
                  <c:v>42796.855914351851</c:v>
                </c:pt>
                <c:pt idx="3616">
                  <c:v>42796.856261574074</c:v>
                </c:pt>
                <c:pt idx="3617">
                  <c:v>42796.856608796297</c:v>
                </c:pt>
                <c:pt idx="3618">
                  <c:v>42796.856956018521</c:v>
                </c:pt>
                <c:pt idx="3619">
                  <c:v>42796.857303240744</c:v>
                </c:pt>
                <c:pt idx="3620">
                  <c:v>42796.85765046296</c:v>
                </c:pt>
                <c:pt idx="3621">
                  <c:v>42796.857997685183</c:v>
                </c:pt>
                <c:pt idx="3622">
                  <c:v>42796.858344907407</c:v>
                </c:pt>
                <c:pt idx="3623">
                  <c:v>42796.85869212963</c:v>
                </c:pt>
                <c:pt idx="3624">
                  <c:v>42796.859039351853</c:v>
                </c:pt>
                <c:pt idx="3625">
                  <c:v>42796.859386574077</c:v>
                </c:pt>
                <c:pt idx="3626">
                  <c:v>42796.859733796293</c:v>
                </c:pt>
                <c:pt idx="3627">
                  <c:v>42796.860081018516</c:v>
                </c:pt>
                <c:pt idx="3628">
                  <c:v>42796.86042824074</c:v>
                </c:pt>
                <c:pt idx="3629">
                  <c:v>42796.860775462963</c:v>
                </c:pt>
                <c:pt idx="3630">
                  <c:v>42796.861122685186</c:v>
                </c:pt>
                <c:pt idx="3631">
                  <c:v>42796.86146990741</c:v>
                </c:pt>
                <c:pt idx="3632">
                  <c:v>42796.861817129633</c:v>
                </c:pt>
                <c:pt idx="3633">
                  <c:v>42796.862164351849</c:v>
                </c:pt>
                <c:pt idx="3634">
                  <c:v>42796.862511574072</c:v>
                </c:pt>
                <c:pt idx="3635">
                  <c:v>42796.862858796296</c:v>
                </c:pt>
                <c:pt idx="3636">
                  <c:v>42796.863206018519</c:v>
                </c:pt>
                <c:pt idx="3637">
                  <c:v>42796.863553240742</c:v>
                </c:pt>
                <c:pt idx="3638">
                  <c:v>42796.863900462966</c:v>
                </c:pt>
                <c:pt idx="3639">
                  <c:v>42796.864247685182</c:v>
                </c:pt>
                <c:pt idx="3640">
                  <c:v>42796.864594907405</c:v>
                </c:pt>
                <c:pt idx="3641">
                  <c:v>42796.864942129629</c:v>
                </c:pt>
                <c:pt idx="3642">
                  <c:v>42796.865289351852</c:v>
                </c:pt>
                <c:pt idx="3643">
                  <c:v>42796.865636574075</c:v>
                </c:pt>
                <c:pt idx="3644">
                  <c:v>42796.865983796299</c:v>
                </c:pt>
                <c:pt idx="3645">
                  <c:v>42796.866331018522</c:v>
                </c:pt>
                <c:pt idx="3646">
                  <c:v>42796.866678240738</c:v>
                </c:pt>
                <c:pt idx="3647">
                  <c:v>42796.867025462961</c:v>
                </c:pt>
                <c:pt idx="3648">
                  <c:v>42796.867372685185</c:v>
                </c:pt>
                <c:pt idx="3649">
                  <c:v>42796.867719907408</c:v>
                </c:pt>
                <c:pt idx="3650">
                  <c:v>42796.868067129632</c:v>
                </c:pt>
                <c:pt idx="3651">
                  <c:v>42796.868414351855</c:v>
                </c:pt>
                <c:pt idx="3652">
                  <c:v>42796.868761574071</c:v>
                </c:pt>
                <c:pt idx="3653">
                  <c:v>42796.869108796294</c:v>
                </c:pt>
                <c:pt idx="3654">
                  <c:v>42796.869456018518</c:v>
                </c:pt>
                <c:pt idx="3655">
                  <c:v>42796.869803240741</c:v>
                </c:pt>
                <c:pt idx="3656">
                  <c:v>42796.870150462964</c:v>
                </c:pt>
                <c:pt idx="3657">
                  <c:v>42796.870497685188</c:v>
                </c:pt>
                <c:pt idx="3658">
                  <c:v>42796.870844907404</c:v>
                </c:pt>
                <c:pt idx="3659">
                  <c:v>42796.871192129627</c:v>
                </c:pt>
                <c:pt idx="3660">
                  <c:v>42796.871539351851</c:v>
                </c:pt>
                <c:pt idx="3661">
                  <c:v>42796.871886574074</c:v>
                </c:pt>
                <c:pt idx="3662">
                  <c:v>42796.872233796297</c:v>
                </c:pt>
                <c:pt idx="3663">
                  <c:v>42796.872581018521</c:v>
                </c:pt>
                <c:pt idx="3664">
                  <c:v>42796.872928240744</c:v>
                </c:pt>
                <c:pt idx="3665">
                  <c:v>42796.87327546296</c:v>
                </c:pt>
                <c:pt idx="3666">
                  <c:v>42796.873622685183</c:v>
                </c:pt>
                <c:pt idx="3667">
                  <c:v>42796.873969907407</c:v>
                </c:pt>
                <c:pt idx="3668">
                  <c:v>42796.87431712963</c:v>
                </c:pt>
                <c:pt idx="3669">
                  <c:v>42796.874664351853</c:v>
                </c:pt>
                <c:pt idx="3670">
                  <c:v>42796.875011574077</c:v>
                </c:pt>
                <c:pt idx="3671">
                  <c:v>42796.875358796293</c:v>
                </c:pt>
                <c:pt idx="3672">
                  <c:v>42796.875706018516</c:v>
                </c:pt>
                <c:pt idx="3673">
                  <c:v>42796.87605324074</c:v>
                </c:pt>
                <c:pt idx="3674">
                  <c:v>42796.876400462963</c:v>
                </c:pt>
                <c:pt idx="3675">
                  <c:v>42796.876747685186</c:v>
                </c:pt>
                <c:pt idx="3676">
                  <c:v>42796.87709490741</c:v>
                </c:pt>
                <c:pt idx="3677">
                  <c:v>42796.877442129633</c:v>
                </c:pt>
                <c:pt idx="3678">
                  <c:v>42796.877789351849</c:v>
                </c:pt>
                <c:pt idx="3679">
                  <c:v>42796.878136574072</c:v>
                </c:pt>
                <c:pt idx="3680">
                  <c:v>42796.878483796296</c:v>
                </c:pt>
                <c:pt idx="3681">
                  <c:v>42796.878831018519</c:v>
                </c:pt>
                <c:pt idx="3682">
                  <c:v>42796.879178240742</c:v>
                </c:pt>
                <c:pt idx="3683">
                  <c:v>42796.879525462966</c:v>
                </c:pt>
                <c:pt idx="3684">
                  <c:v>42796.879872685182</c:v>
                </c:pt>
                <c:pt idx="3685">
                  <c:v>42796.880219907405</c:v>
                </c:pt>
                <c:pt idx="3686">
                  <c:v>42796.880567129629</c:v>
                </c:pt>
                <c:pt idx="3687">
                  <c:v>42796.880914351852</c:v>
                </c:pt>
                <c:pt idx="3688">
                  <c:v>42796.881261574075</c:v>
                </c:pt>
                <c:pt idx="3689">
                  <c:v>42796.881608796299</c:v>
                </c:pt>
                <c:pt idx="3690">
                  <c:v>42796.881956018522</c:v>
                </c:pt>
                <c:pt idx="3691">
                  <c:v>42796.882303240738</c:v>
                </c:pt>
                <c:pt idx="3692">
                  <c:v>42796.882650462961</c:v>
                </c:pt>
                <c:pt idx="3693">
                  <c:v>42796.882997685185</c:v>
                </c:pt>
                <c:pt idx="3694">
                  <c:v>42796.883344907408</c:v>
                </c:pt>
                <c:pt idx="3695">
                  <c:v>42796.883692129632</c:v>
                </c:pt>
                <c:pt idx="3696">
                  <c:v>42796.884039351855</c:v>
                </c:pt>
                <c:pt idx="3697">
                  <c:v>42796.884386574071</c:v>
                </c:pt>
                <c:pt idx="3698">
                  <c:v>42796.884733796294</c:v>
                </c:pt>
                <c:pt idx="3699">
                  <c:v>42796.885081018518</c:v>
                </c:pt>
                <c:pt idx="3700">
                  <c:v>42796.885428240741</c:v>
                </c:pt>
                <c:pt idx="3701">
                  <c:v>42796.885775462964</c:v>
                </c:pt>
                <c:pt idx="3702">
                  <c:v>42796.886122685188</c:v>
                </c:pt>
                <c:pt idx="3703">
                  <c:v>42796.886469907404</c:v>
                </c:pt>
                <c:pt idx="3704">
                  <c:v>42796.886817129627</c:v>
                </c:pt>
                <c:pt idx="3705">
                  <c:v>42796.887164351851</c:v>
                </c:pt>
                <c:pt idx="3706">
                  <c:v>42796.887511574074</c:v>
                </c:pt>
                <c:pt idx="3707">
                  <c:v>42796.887858796297</c:v>
                </c:pt>
                <c:pt idx="3708">
                  <c:v>42796.888206018521</c:v>
                </c:pt>
                <c:pt idx="3709">
                  <c:v>42796.888553240744</c:v>
                </c:pt>
                <c:pt idx="3710">
                  <c:v>42796.88890046296</c:v>
                </c:pt>
                <c:pt idx="3711">
                  <c:v>42796.889247685183</c:v>
                </c:pt>
                <c:pt idx="3712">
                  <c:v>42796.889594907407</c:v>
                </c:pt>
                <c:pt idx="3713">
                  <c:v>42796.88994212963</c:v>
                </c:pt>
                <c:pt idx="3714">
                  <c:v>42796.890289351853</c:v>
                </c:pt>
                <c:pt idx="3715">
                  <c:v>42796.890636574077</c:v>
                </c:pt>
                <c:pt idx="3716">
                  <c:v>42796.890983796293</c:v>
                </c:pt>
                <c:pt idx="3717">
                  <c:v>42796.891331018516</c:v>
                </c:pt>
                <c:pt idx="3718">
                  <c:v>42796.89167824074</c:v>
                </c:pt>
                <c:pt idx="3719">
                  <c:v>42796.892025462963</c:v>
                </c:pt>
                <c:pt idx="3720">
                  <c:v>42796.892372685186</c:v>
                </c:pt>
                <c:pt idx="3721">
                  <c:v>42796.89271990741</c:v>
                </c:pt>
                <c:pt idx="3722">
                  <c:v>42796.893067129633</c:v>
                </c:pt>
                <c:pt idx="3723">
                  <c:v>42796.893414351849</c:v>
                </c:pt>
                <c:pt idx="3724">
                  <c:v>42796.893761574072</c:v>
                </c:pt>
                <c:pt idx="3725">
                  <c:v>42796.894108796296</c:v>
                </c:pt>
                <c:pt idx="3726">
                  <c:v>42796.894456018519</c:v>
                </c:pt>
                <c:pt idx="3727">
                  <c:v>42796.894803240742</c:v>
                </c:pt>
                <c:pt idx="3728">
                  <c:v>42796.895150462966</c:v>
                </c:pt>
                <c:pt idx="3729">
                  <c:v>42796.895497685182</c:v>
                </c:pt>
                <c:pt idx="3730">
                  <c:v>42796.895844907405</c:v>
                </c:pt>
                <c:pt idx="3731">
                  <c:v>42796.896192129629</c:v>
                </c:pt>
                <c:pt idx="3732">
                  <c:v>42796.896539351852</c:v>
                </c:pt>
                <c:pt idx="3733">
                  <c:v>42796.896886574075</c:v>
                </c:pt>
                <c:pt idx="3734">
                  <c:v>42796.897233796299</c:v>
                </c:pt>
                <c:pt idx="3735">
                  <c:v>42796.897581018522</c:v>
                </c:pt>
                <c:pt idx="3736">
                  <c:v>42796.897928240738</c:v>
                </c:pt>
                <c:pt idx="3737">
                  <c:v>42796.898275462961</c:v>
                </c:pt>
                <c:pt idx="3738">
                  <c:v>42796.898622685185</c:v>
                </c:pt>
                <c:pt idx="3739">
                  <c:v>42796.898969907408</c:v>
                </c:pt>
                <c:pt idx="3740">
                  <c:v>42796.899317129632</c:v>
                </c:pt>
                <c:pt idx="3741">
                  <c:v>42796.899664351855</c:v>
                </c:pt>
                <c:pt idx="3742">
                  <c:v>42796.900011574071</c:v>
                </c:pt>
                <c:pt idx="3743">
                  <c:v>42796.900358796294</c:v>
                </c:pt>
                <c:pt idx="3744">
                  <c:v>42796.900706018518</c:v>
                </c:pt>
                <c:pt idx="3745">
                  <c:v>42796.901053240741</c:v>
                </c:pt>
                <c:pt idx="3746">
                  <c:v>42796.901400462964</c:v>
                </c:pt>
                <c:pt idx="3747">
                  <c:v>42796.901747685188</c:v>
                </c:pt>
                <c:pt idx="3748">
                  <c:v>42796.902094907404</c:v>
                </c:pt>
                <c:pt idx="3749">
                  <c:v>42796.902442129627</c:v>
                </c:pt>
                <c:pt idx="3750">
                  <c:v>42796.902789351851</c:v>
                </c:pt>
                <c:pt idx="3751">
                  <c:v>42796.903136574074</c:v>
                </c:pt>
                <c:pt idx="3752">
                  <c:v>42796.903483796297</c:v>
                </c:pt>
                <c:pt idx="3753">
                  <c:v>42796.903831018521</c:v>
                </c:pt>
                <c:pt idx="3754">
                  <c:v>42796.904178240744</c:v>
                </c:pt>
                <c:pt idx="3755">
                  <c:v>42796.90452546296</c:v>
                </c:pt>
                <c:pt idx="3756">
                  <c:v>42796.904872685183</c:v>
                </c:pt>
                <c:pt idx="3757">
                  <c:v>42796.905219907407</c:v>
                </c:pt>
                <c:pt idx="3758">
                  <c:v>42796.90556712963</c:v>
                </c:pt>
                <c:pt idx="3759">
                  <c:v>42796.905914351853</c:v>
                </c:pt>
                <c:pt idx="3760">
                  <c:v>42796.906261574077</c:v>
                </c:pt>
                <c:pt idx="3761">
                  <c:v>42796.906608796293</c:v>
                </c:pt>
                <c:pt idx="3762">
                  <c:v>42796.906956018516</c:v>
                </c:pt>
                <c:pt idx="3763">
                  <c:v>42796.90730324074</c:v>
                </c:pt>
                <c:pt idx="3764">
                  <c:v>42796.907650462963</c:v>
                </c:pt>
                <c:pt idx="3765">
                  <c:v>42796.907997685186</c:v>
                </c:pt>
                <c:pt idx="3766">
                  <c:v>42796.90834490741</c:v>
                </c:pt>
                <c:pt idx="3767">
                  <c:v>42796.908692129633</c:v>
                </c:pt>
                <c:pt idx="3768">
                  <c:v>42796.909039351849</c:v>
                </c:pt>
                <c:pt idx="3769">
                  <c:v>42796.909386574072</c:v>
                </c:pt>
                <c:pt idx="3770">
                  <c:v>42796.909733796296</c:v>
                </c:pt>
                <c:pt idx="3771">
                  <c:v>42796.910081018519</c:v>
                </c:pt>
                <c:pt idx="3772">
                  <c:v>42796.910428240742</c:v>
                </c:pt>
                <c:pt idx="3773">
                  <c:v>42796.910775462966</c:v>
                </c:pt>
                <c:pt idx="3774">
                  <c:v>42796.911122685182</c:v>
                </c:pt>
                <c:pt idx="3775">
                  <c:v>42796.911469907405</c:v>
                </c:pt>
                <c:pt idx="3776">
                  <c:v>42796.911817129629</c:v>
                </c:pt>
                <c:pt idx="3777">
                  <c:v>42796.912164351852</c:v>
                </c:pt>
                <c:pt idx="3778">
                  <c:v>42796.912511574075</c:v>
                </c:pt>
                <c:pt idx="3779">
                  <c:v>42796.912858796299</c:v>
                </c:pt>
                <c:pt idx="3780">
                  <c:v>42796.913206018522</c:v>
                </c:pt>
                <c:pt idx="3781">
                  <c:v>42796.913553240738</c:v>
                </c:pt>
                <c:pt idx="3782">
                  <c:v>42796.913900462961</c:v>
                </c:pt>
                <c:pt idx="3783">
                  <c:v>42796.914247685185</c:v>
                </c:pt>
                <c:pt idx="3784">
                  <c:v>42796.914594907408</c:v>
                </c:pt>
                <c:pt idx="3785">
                  <c:v>42796.914942129632</c:v>
                </c:pt>
                <c:pt idx="3786">
                  <c:v>42796.915289351855</c:v>
                </c:pt>
                <c:pt idx="3787">
                  <c:v>42796.915636574071</c:v>
                </c:pt>
                <c:pt idx="3788">
                  <c:v>42796.915983796294</c:v>
                </c:pt>
                <c:pt idx="3789">
                  <c:v>42796.916331018518</c:v>
                </c:pt>
                <c:pt idx="3790">
                  <c:v>42796.916678240741</c:v>
                </c:pt>
                <c:pt idx="3791">
                  <c:v>42796.917025462964</c:v>
                </c:pt>
                <c:pt idx="3792">
                  <c:v>42796.917372685188</c:v>
                </c:pt>
                <c:pt idx="3793">
                  <c:v>42796.917719907404</c:v>
                </c:pt>
                <c:pt idx="3794">
                  <c:v>42796.918067129627</c:v>
                </c:pt>
                <c:pt idx="3795">
                  <c:v>42796.918414351851</c:v>
                </c:pt>
                <c:pt idx="3796">
                  <c:v>42796.918761574074</c:v>
                </c:pt>
                <c:pt idx="3797">
                  <c:v>42796.919108796297</c:v>
                </c:pt>
                <c:pt idx="3798">
                  <c:v>42796.919456018521</c:v>
                </c:pt>
                <c:pt idx="3799">
                  <c:v>42796.919803240744</c:v>
                </c:pt>
                <c:pt idx="3800">
                  <c:v>42796.92015046296</c:v>
                </c:pt>
                <c:pt idx="3801">
                  <c:v>42796.920497685183</c:v>
                </c:pt>
                <c:pt idx="3802">
                  <c:v>42796.920844907407</c:v>
                </c:pt>
                <c:pt idx="3803">
                  <c:v>42796.92119212963</c:v>
                </c:pt>
                <c:pt idx="3804">
                  <c:v>42796.921539351853</c:v>
                </c:pt>
                <c:pt idx="3805">
                  <c:v>42796.921886574077</c:v>
                </c:pt>
                <c:pt idx="3806">
                  <c:v>42796.922233796293</c:v>
                </c:pt>
                <c:pt idx="3807">
                  <c:v>42796.922581018516</c:v>
                </c:pt>
                <c:pt idx="3808">
                  <c:v>42796.92292824074</c:v>
                </c:pt>
                <c:pt idx="3809">
                  <c:v>42796.923275462963</c:v>
                </c:pt>
                <c:pt idx="3810">
                  <c:v>42796.923622685186</c:v>
                </c:pt>
                <c:pt idx="3811">
                  <c:v>42796.92396990741</c:v>
                </c:pt>
                <c:pt idx="3812">
                  <c:v>42796.924317129633</c:v>
                </c:pt>
                <c:pt idx="3813">
                  <c:v>42796.924664351849</c:v>
                </c:pt>
                <c:pt idx="3814">
                  <c:v>42796.925011574072</c:v>
                </c:pt>
                <c:pt idx="3815">
                  <c:v>42796.925358796296</c:v>
                </c:pt>
                <c:pt idx="3816">
                  <c:v>42796.925706018519</c:v>
                </c:pt>
                <c:pt idx="3817">
                  <c:v>42796.926053240742</c:v>
                </c:pt>
                <c:pt idx="3818">
                  <c:v>42796.926400462966</c:v>
                </c:pt>
                <c:pt idx="3819">
                  <c:v>42796.926747685182</c:v>
                </c:pt>
                <c:pt idx="3820">
                  <c:v>42796.927094907405</c:v>
                </c:pt>
                <c:pt idx="3821">
                  <c:v>42796.927442129629</c:v>
                </c:pt>
                <c:pt idx="3822">
                  <c:v>42796.927789351852</c:v>
                </c:pt>
                <c:pt idx="3823">
                  <c:v>42796.928136574075</c:v>
                </c:pt>
                <c:pt idx="3824">
                  <c:v>42796.928483796299</c:v>
                </c:pt>
                <c:pt idx="3825">
                  <c:v>42796.928831018522</c:v>
                </c:pt>
                <c:pt idx="3826">
                  <c:v>42796.929178240738</c:v>
                </c:pt>
                <c:pt idx="3827">
                  <c:v>42796.929525462961</c:v>
                </c:pt>
                <c:pt idx="3828">
                  <c:v>42796.929872685185</c:v>
                </c:pt>
                <c:pt idx="3829">
                  <c:v>42796.930219907408</c:v>
                </c:pt>
                <c:pt idx="3830">
                  <c:v>42796.930567129632</c:v>
                </c:pt>
                <c:pt idx="3831">
                  <c:v>42796.930914351855</c:v>
                </c:pt>
                <c:pt idx="3832">
                  <c:v>42796.931261574071</c:v>
                </c:pt>
                <c:pt idx="3833">
                  <c:v>42796.931608796294</c:v>
                </c:pt>
                <c:pt idx="3834">
                  <c:v>42796.931956018518</c:v>
                </c:pt>
                <c:pt idx="3835">
                  <c:v>42796.932303240741</c:v>
                </c:pt>
                <c:pt idx="3836">
                  <c:v>42796.932650462964</c:v>
                </c:pt>
                <c:pt idx="3837">
                  <c:v>42796.932997685188</c:v>
                </c:pt>
                <c:pt idx="3838">
                  <c:v>42796.933344907404</c:v>
                </c:pt>
                <c:pt idx="3839">
                  <c:v>42796.933692129627</c:v>
                </c:pt>
                <c:pt idx="3840">
                  <c:v>42796.934039351851</c:v>
                </c:pt>
                <c:pt idx="3841">
                  <c:v>42796.934386574074</c:v>
                </c:pt>
                <c:pt idx="3842">
                  <c:v>42796.934733796297</c:v>
                </c:pt>
                <c:pt idx="3843">
                  <c:v>42796.935081018521</c:v>
                </c:pt>
                <c:pt idx="3844">
                  <c:v>42796.935428240744</c:v>
                </c:pt>
                <c:pt idx="3845">
                  <c:v>42796.93577546296</c:v>
                </c:pt>
                <c:pt idx="3846">
                  <c:v>42796.936122685183</c:v>
                </c:pt>
                <c:pt idx="3847">
                  <c:v>42796.936469907407</c:v>
                </c:pt>
                <c:pt idx="3848">
                  <c:v>42796.93681712963</c:v>
                </c:pt>
                <c:pt idx="3849">
                  <c:v>42796.937164351853</c:v>
                </c:pt>
                <c:pt idx="3850">
                  <c:v>42796.937511574077</c:v>
                </c:pt>
                <c:pt idx="3851">
                  <c:v>42796.937858796293</c:v>
                </c:pt>
                <c:pt idx="3852">
                  <c:v>42796.938206018516</c:v>
                </c:pt>
                <c:pt idx="3853">
                  <c:v>42796.93855324074</c:v>
                </c:pt>
                <c:pt idx="3854">
                  <c:v>42796.938900462963</c:v>
                </c:pt>
                <c:pt idx="3855">
                  <c:v>42796.939247685186</c:v>
                </c:pt>
                <c:pt idx="3856">
                  <c:v>42796.93959490741</c:v>
                </c:pt>
                <c:pt idx="3857">
                  <c:v>42796.939942129633</c:v>
                </c:pt>
                <c:pt idx="3858">
                  <c:v>42796.940289351849</c:v>
                </c:pt>
                <c:pt idx="3859">
                  <c:v>42796.940636574072</c:v>
                </c:pt>
                <c:pt idx="3860">
                  <c:v>42796.940983796296</c:v>
                </c:pt>
                <c:pt idx="3861">
                  <c:v>42796.941331018519</c:v>
                </c:pt>
                <c:pt idx="3862">
                  <c:v>42796.941678240742</c:v>
                </c:pt>
                <c:pt idx="3863">
                  <c:v>42796.942025462966</c:v>
                </c:pt>
                <c:pt idx="3864">
                  <c:v>42796.942372685182</c:v>
                </c:pt>
                <c:pt idx="3865">
                  <c:v>42796.942719907405</c:v>
                </c:pt>
                <c:pt idx="3866">
                  <c:v>42796.943067129629</c:v>
                </c:pt>
                <c:pt idx="3867">
                  <c:v>42796.943414351852</c:v>
                </c:pt>
                <c:pt idx="3868">
                  <c:v>42796.943761574075</c:v>
                </c:pt>
                <c:pt idx="3869">
                  <c:v>42796.944108796299</c:v>
                </c:pt>
                <c:pt idx="3870">
                  <c:v>42796.944456018522</c:v>
                </c:pt>
                <c:pt idx="3871">
                  <c:v>42796.944803240738</c:v>
                </c:pt>
                <c:pt idx="3872">
                  <c:v>42796.945150462961</c:v>
                </c:pt>
                <c:pt idx="3873">
                  <c:v>42796.945497685185</c:v>
                </c:pt>
                <c:pt idx="3874">
                  <c:v>42796.945844907408</c:v>
                </c:pt>
                <c:pt idx="3875">
                  <c:v>42796.946192129632</c:v>
                </c:pt>
                <c:pt idx="3876">
                  <c:v>42796.946539351855</c:v>
                </c:pt>
                <c:pt idx="3877">
                  <c:v>42796.946886574071</c:v>
                </c:pt>
                <c:pt idx="3878">
                  <c:v>42796.947233796294</c:v>
                </c:pt>
                <c:pt idx="3879">
                  <c:v>42796.947581018518</c:v>
                </c:pt>
                <c:pt idx="3880">
                  <c:v>42796.947928240741</c:v>
                </c:pt>
                <c:pt idx="3881">
                  <c:v>42796.948275462964</c:v>
                </c:pt>
                <c:pt idx="3882">
                  <c:v>42796.948622685188</c:v>
                </c:pt>
                <c:pt idx="3883">
                  <c:v>42796.948969907404</c:v>
                </c:pt>
                <c:pt idx="3884">
                  <c:v>42796.949317129627</c:v>
                </c:pt>
                <c:pt idx="3885">
                  <c:v>42796.949664351851</c:v>
                </c:pt>
                <c:pt idx="3886">
                  <c:v>42796.950011574074</c:v>
                </c:pt>
                <c:pt idx="3887">
                  <c:v>42796.950358796297</c:v>
                </c:pt>
                <c:pt idx="3888">
                  <c:v>42796.950706018521</c:v>
                </c:pt>
                <c:pt idx="3889">
                  <c:v>42796.951053240744</c:v>
                </c:pt>
                <c:pt idx="3890">
                  <c:v>42796.95140046296</c:v>
                </c:pt>
                <c:pt idx="3891">
                  <c:v>42796.951747685183</c:v>
                </c:pt>
                <c:pt idx="3892">
                  <c:v>42796.952094907407</c:v>
                </c:pt>
                <c:pt idx="3893">
                  <c:v>42796.95244212963</c:v>
                </c:pt>
                <c:pt idx="3894">
                  <c:v>42796.952789351853</c:v>
                </c:pt>
                <c:pt idx="3895">
                  <c:v>42796.953136574077</c:v>
                </c:pt>
                <c:pt idx="3896">
                  <c:v>42796.953483796293</c:v>
                </c:pt>
                <c:pt idx="3897">
                  <c:v>42796.953831018516</c:v>
                </c:pt>
                <c:pt idx="3898">
                  <c:v>42796.95417824074</c:v>
                </c:pt>
                <c:pt idx="3899">
                  <c:v>42796.954525462963</c:v>
                </c:pt>
                <c:pt idx="3900">
                  <c:v>42796.954872685186</c:v>
                </c:pt>
                <c:pt idx="3901">
                  <c:v>42796.95521990741</c:v>
                </c:pt>
                <c:pt idx="3902">
                  <c:v>42796.955567129633</c:v>
                </c:pt>
                <c:pt idx="3903">
                  <c:v>42796.955914351849</c:v>
                </c:pt>
                <c:pt idx="3904">
                  <c:v>42796.956261574072</c:v>
                </c:pt>
                <c:pt idx="3905">
                  <c:v>42796.956608796296</c:v>
                </c:pt>
                <c:pt idx="3906">
                  <c:v>42796.956956018519</c:v>
                </c:pt>
                <c:pt idx="3907">
                  <c:v>42796.957303240742</c:v>
                </c:pt>
                <c:pt idx="3908">
                  <c:v>42796.957650462966</c:v>
                </c:pt>
                <c:pt idx="3909">
                  <c:v>42796.957997685182</c:v>
                </c:pt>
                <c:pt idx="3910">
                  <c:v>42796.958344907405</c:v>
                </c:pt>
                <c:pt idx="3911">
                  <c:v>42796.958692129629</c:v>
                </c:pt>
                <c:pt idx="3912">
                  <c:v>42796.959039351852</c:v>
                </c:pt>
                <c:pt idx="3913">
                  <c:v>42796.959386574075</c:v>
                </c:pt>
                <c:pt idx="3914">
                  <c:v>42796.959733796299</c:v>
                </c:pt>
                <c:pt idx="3915">
                  <c:v>42796.960081018522</c:v>
                </c:pt>
                <c:pt idx="3916">
                  <c:v>42796.960428240738</c:v>
                </c:pt>
                <c:pt idx="3917">
                  <c:v>42796.960775462961</c:v>
                </c:pt>
                <c:pt idx="3918">
                  <c:v>42796.961122685185</c:v>
                </c:pt>
                <c:pt idx="3919">
                  <c:v>42796.961469907408</c:v>
                </c:pt>
                <c:pt idx="3920">
                  <c:v>42796.961817129632</c:v>
                </c:pt>
                <c:pt idx="3921">
                  <c:v>42796.962164351855</c:v>
                </c:pt>
                <c:pt idx="3922">
                  <c:v>42796.962511574071</c:v>
                </c:pt>
                <c:pt idx="3923">
                  <c:v>42796.962858796294</c:v>
                </c:pt>
                <c:pt idx="3924">
                  <c:v>42796.963206018518</c:v>
                </c:pt>
                <c:pt idx="3925">
                  <c:v>42796.963553240741</c:v>
                </c:pt>
                <c:pt idx="3926">
                  <c:v>42796.963900462964</c:v>
                </c:pt>
                <c:pt idx="3927">
                  <c:v>42796.964247685188</c:v>
                </c:pt>
                <c:pt idx="3928">
                  <c:v>42796.964594907404</c:v>
                </c:pt>
                <c:pt idx="3929">
                  <c:v>42796.964942129627</c:v>
                </c:pt>
                <c:pt idx="3930">
                  <c:v>42796.965289351851</c:v>
                </c:pt>
                <c:pt idx="3931">
                  <c:v>42796.965636574074</c:v>
                </c:pt>
                <c:pt idx="3932">
                  <c:v>42796.965983796297</c:v>
                </c:pt>
                <c:pt idx="3933">
                  <c:v>42796.966331018521</c:v>
                </c:pt>
                <c:pt idx="3934">
                  <c:v>42796.966678240744</c:v>
                </c:pt>
                <c:pt idx="3935">
                  <c:v>42796.96702546296</c:v>
                </c:pt>
                <c:pt idx="3936">
                  <c:v>42796.967372685183</c:v>
                </c:pt>
                <c:pt idx="3937">
                  <c:v>42796.967719907407</c:v>
                </c:pt>
                <c:pt idx="3938">
                  <c:v>42796.96806712963</c:v>
                </c:pt>
                <c:pt idx="3939">
                  <c:v>42796.968414351853</c:v>
                </c:pt>
                <c:pt idx="3940">
                  <c:v>42796.968761574077</c:v>
                </c:pt>
                <c:pt idx="3941">
                  <c:v>42796.969108796293</c:v>
                </c:pt>
                <c:pt idx="3942">
                  <c:v>42796.969456018516</c:v>
                </c:pt>
                <c:pt idx="3943">
                  <c:v>42796.96980324074</c:v>
                </c:pt>
                <c:pt idx="3944">
                  <c:v>42796.970150462963</c:v>
                </c:pt>
                <c:pt idx="3945">
                  <c:v>42796.970497685186</c:v>
                </c:pt>
                <c:pt idx="3946">
                  <c:v>42796.97084490741</c:v>
                </c:pt>
                <c:pt idx="3947">
                  <c:v>42796.971192129633</c:v>
                </c:pt>
                <c:pt idx="3948">
                  <c:v>42796.971539351849</c:v>
                </c:pt>
                <c:pt idx="3949">
                  <c:v>42796.971886574072</c:v>
                </c:pt>
                <c:pt idx="3950">
                  <c:v>42796.972233796296</c:v>
                </c:pt>
                <c:pt idx="3951">
                  <c:v>42796.972581018519</c:v>
                </c:pt>
                <c:pt idx="3952">
                  <c:v>42796.972928240742</c:v>
                </c:pt>
                <c:pt idx="3953">
                  <c:v>42796.973275462966</c:v>
                </c:pt>
                <c:pt idx="3954">
                  <c:v>42796.973622685182</c:v>
                </c:pt>
                <c:pt idx="3955">
                  <c:v>42796.973969907405</c:v>
                </c:pt>
                <c:pt idx="3956">
                  <c:v>42796.974317129629</c:v>
                </c:pt>
                <c:pt idx="3957">
                  <c:v>42796.974664351852</c:v>
                </c:pt>
                <c:pt idx="3958">
                  <c:v>42796.975011574075</c:v>
                </c:pt>
                <c:pt idx="3959">
                  <c:v>42796.975358796299</c:v>
                </c:pt>
                <c:pt idx="3960">
                  <c:v>42796.975706018522</c:v>
                </c:pt>
                <c:pt idx="3961">
                  <c:v>42796.976053240738</c:v>
                </c:pt>
                <c:pt idx="3962">
                  <c:v>42796.976400462961</c:v>
                </c:pt>
                <c:pt idx="3963">
                  <c:v>42796.976747685185</c:v>
                </c:pt>
                <c:pt idx="3964">
                  <c:v>42796.977094907408</c:v>
                </c:pt>
                <c:pt idx="3965">
                  <c:v>42796.977442129632</c:v>
                </c:pt>
                <c:pt idx="3966">
                  <c:v>42796.977789351855</c:v>
                </c:pt>
                <c:pt idx="3967">
                  <c:v>42796.978136574071</c:v>
                </c:pt>
                <c:pt idx="3968">
                  <c:v>42796.978483796294</c:v>
                </c:pt>
                <c:pt idx="3969">
                  <c:v>42796.978831018518</c:v>
                </c:pt>
                <c:pt idx="3970">
                  <c:v>42796.979178240741</c:v>
                </c:pt>
                <c:pt idx="3971">
                  <c:v>42796.979525462964</c:v>
                </c:pt>
                <c:pt idx="3972">
                  <c:v>42796.979872685188</c:v>
                </c:pt>
                <c:pt idx="3973">
                  <c:v>42796.980219907404</c:v>
                </c:pt>
                <c:pt idx="3974">
                  <c:v>42796.980567129627</c:v>
                </c:pt>
                <c:pt idx="3975">
                  <c:v>42796.980914351851</c:v>
                </c:pt>
                <c:pt idx="3976">
                  <c:v>42796.981261574074</c:v>
                </c:pt>
                <c:pt idx="3977">
                  <c:v>42796.981608796297</c:v>
                </c:pt>
                <c:pt idx="3978">
                  <c:v>42796.981956018521</c:v>
                </c:pt>
                <c:pt idx="3979">
                  <c:v>42796.982303240744</c:v>
                </c:pt>
                <c:pt idx="3980">
                  <c:v>42796.98265046296</c:v>
                </c:pt>
                <c:pt idx="3981">
                  <c:v>42796.982997685183</c:v>
                </c:pt>
                <c:pt idx="3982">
                  <c:v>42796.983344907407</c:v>
                </c:pt>
                <c:pt idx="3983">
                  <c:v>42796.98369212963</c:v>
                </c:pt>
                <c:pt idx="3984">
                  <c:v>42796.984039351853</c:v>
                </c:pt>
                <c:pt idx="3985">
                  <c:v>42796.984386574077</c:v>
                </c:pt>
                <c:pt idx="3986">
                  <c:v>42796.984733796293</c:v>
                </c:pt>
                <c:pt idx="3987">
                  <c:v>42796.985081018516</c:v>
                </c:pt>
                <c:pt idx="3988">
                  <c:v>42796.98542824074</c:v>
                </c:pt>
                <c:pt idx="3989">
                  <c:v>42796.985775462963</c:v>
                </c:pt>
                <c:pt idx="3990">
                  <c:v>42796.986122685186</c:v>
                </c:pt>
                <c:pt idx="3991">
                  <c:v>42796.98646990741</c:v>
                </c:pt>
                <c:pt idx="3992">
                  <c:v>42796.986817129633</c:v>
                </c:pt>
                <c:pt idx="3993">
                  <c:v>42796.987164351849</c:v>
                </c:pt>
                <c:pt idx="3994">
                  <c:v>42796.987511574072</c:v>
                </c:pt>
                <c:pt idx="3995">
                  <c:v>42796.987858796296</c:v>
                </c:pt>
                <c:pt idx="3996">
                  <c:v>42796.988206018519</c:v>
                </c:pt>
                <c:pt idx="3997">
                  <c:v>42796.988553240742</c:v>
                </c:pt>
                <c:pt idx="3998">
                  <c:v>42796.988900462966</c:v>
                </c:pt>
                <c:pt idx="3999">
                  <c:v>42796.989247685182</c:v>
                </c:pt>
                <c:pt idx="4000">
                  <c:v>42796.989594907405</c:v>
                </c:pt>
                <c:pt idx="4001">
                  <c:v>42796.989942129629</c:v>
                </c:pt>
                <c:pt idx="4002">
                  <c:v>42796.990289351852</c:v>
                </c:pt>
                <c:pt idx="4003">
                  <c:v>42796.990636574075</c:v>
                </c:pt>
                <c:pt idx="4004">
                  <c:v>42796.990983796299</c:v>
                </c:pt>
                <c:pt idx="4005">
                  <c:v>42796.991331018522</c:v>
                </c:pt>
                <c:pt idx="4006">
                  <c:v>42796.991678240738</c:v>
                </c:pt>
                <c:pt idx="4007">
                  <c:v>42796.992025462961</c:v>
                </c:pt>
                <c:pt idx="4008">
                  <c:v>42796.992372685185</c:v>
                </c:pt>
                <c:pt idx="4009">
                  <c:v>42796.992719907408</c:v>
                </c:pt>
                <c:pt idx="4010">
                  <c:v>42796.993067129632</c:v>
                </c:pt>
                <c:pt idx="4011">
                  <c:v>42796.993414351855</c:v>
                </c:pt>
                <c:pt idx="4012">
                  <c:v>42796.993761574071</c:v>
                </c:pt>
                <c:pt idx="4013">
                  <c:v>42796.994108796294</c:v>
                </c:pt>
                <c:pt idx="4014">
                  <c:v>42796.994456018518</c:v>
                </c:pt>
                <c:pt idx="4015">
                  <c:v>42796.994803240741</c:v>
                </c:pt>
                <c:pt idx="4016">
                  <c:v>42796.995150462964</c:v>
                </c:pt>
                <c:pt idx="4017">
                  <c:v>42796.995497685188</c:v>
                </c:pt>
                <c:pt idx="4018">
                  <c:v>42796.995844907404</c:v>
                </c:pt>
                <c:pt idx="4019">
                  <c:v>42796.996192129627</c:v>
                </c:pt>
                <c:pt idx="4020">
                  <c:v>42796.996539351851</c:v>
                </c:pt>
                <c:pt idx="4021">
                  <c:v>42796.996886574074</c:v>
                </c:pt>
                <c:pt idx="4022">
                  <c:v>42796.997233796297</c:v>
                </c:pt>
                <c:pt idx="4023">
                  <c:v>42796.997581018521</c:v>
                </c:pt>
                <c:pt idx="4024">
                  <c:v>42796.997928240744</c:v>
                </c:pt>
                <c:pt idx="4025">
                  <c:v>42796.99827546296</c:v>
                </c:pt>
                <c:pt idx="4026">
                  <c:v>42796.998622685183</c:v>
                </c:pt>
                <c:pt idx="4027">
                  <c:v>42796.998969907407</c:v>
                </c:pt>
                <c:pt idx="4028">
                  <c:v>42796.99931712963</c:v>
                </c:pt>
                <c:pt idx="4029">
                  <c:v>42796.999664351853</c:v>
                </c:pt>
                <c:pt idx="4030">
                  <c:v>42797.000011574077</c:v>
                </c:pt>
                <c:pt idx="4031">
                  <c:v>42797.000358796293</c:v>
                </c:pt>
                <c:pt idx="4032">
                  <c:v>42797.000706018516</c:v>
                </c:pt>
                <c:pt idx="4033">
                  <c:v>42797.00105324074</c:v>
                </c:pt>
                <c:pt idx="4034">
                  <c:v>42797.001400462963</c:v>
                </c:pt>
                <c:pt idx="4035">
                  <c:v>42797.001747685186</c:v>
                </c:pt>
                <c:pt idx="4036">
                  <c:v>42797.00209490741</c:v>
                </c:pt>
                <c:pt idx="4037">
                  <c:v>42797.002442129633</c:v>
                </c:pt>
                <c:pt idx="4038">
                  <c:v>42797.002789351849</c:v>
                </c:pt>
                <c:pt idx="4039">
                  <c:v>42797.003136574072</c:v>
                </c:pt>
                <c:pt idx="4040">
                  <c:v>42797.003483796296</c:v>
                </c:pt>
                <c:pt idx="4041">
                  <c:v>42797.003831018519</c:v>
                </c:pt>
                <c:pt idx="4042">
                  <c:v>42797.004178240742</c:v>
                </c:pt>
                <c:pt idx="4043">
                  <c:v>42797.004525462966</c:v>
                </c:pt>
                <c:pt idx="4044">
                  <c:v>42797.004872685182</c:v>
                </c:pt>
                <c:pt idx="4045">
                  <c:v>42797.005219907405</c:v>
                </c:pt>
                <c:pt idx="4046">
                  <c:v>42797.005567129629</c:v>
                </c:pt>
                <c:pt idx="4047">
                  <c:v>42797.005914351852</c:v>
                </c:pt>
                <c:pt idx="4048">
                  <c:v>42797.006261574075</c:v>
                </c:pt>
                <c:pt idx="4049">
                  <c:v>42797.006608796299</c:v>
                </c:pt>
                <c:pt idx="4050">
                  <c:v>42797.006956018522</c:v>
                </c:pt>
                <c:pt idx="4051">
                  <c:v>42797.007303240738</c:v>
                </c:pt>
                <c:pt idx="4052">
                  <c:v>42797.007650462961</c:v>
                </c:pt>
                <c:pt idx="4053">
                  <c:v>42797.007997685185</c:v>
                </c:pt>
                <c:pt idx="4054">
                  <c:v>42797.008344907408</c:v>
                </c:pt>
                <c:pt idx="4055">
                  <c:v>42797.008692129632</c:v>
                </c:pt>
                <c:pt idx="4056">
                  <c:v>42797.009039351855</c:v>
                </c:pt>
                <c:pt idx="4057">
                  <c:v>42797.009386574071</c:v>
                </c:pt>
                <c:pt idx="4058">
                  <c:v>42797.009733796294</c:v>
                </c:pt>
                <c:pt idx="4059">
                  <c:v>42797.010081018518</c:v>
                </c:pt>
                <c:pt idx="4060">
                  <c:v>42797.010428240741</c:v>
                </c:pt>
                <c:pt idx="4061">
                  <c:v>42797.010775462964</c:v>
                </c:pt>
                <c:pt idx="4062">
                  <c:v>42797.011122685188</c:v>
                </c:pt>
                <c:pt idx="4063">
                  <c:v>42797.011469907404</c:v>
                </c:pt>
                <c:pt idx="4064">
                  <c:v>42797.011817129627</c:v>
                </c:pt>
                <c:pt idx="4065">
                  <c:v>42797.012164351851</c:v>
                </c:pt>
                <c:pt idx="4066">
                  <c:v>42797.012511574074</c:v>
                </c:pt>
                <c:pt idx="4067">
                  <c:v>42797.012858796297</c:v>
                </c:pt>
                <c:pt idx="4068">
                  <c:v>42797.013206018521</c:v>
                </c:pt>
                <c:pt idx="4069">
                  <c:v>42797.013553240744</c:v>
                </c:pt>
                <c:pt idx="4070">
                  <c:v>42797.01390046296</c:v>
                </c:pt>
                <c:pt idx="4071">
                  <c:v>42797.014247685183</c:v>
                </c:pt>
                <c:pt idx="4072">
                  <c:v>42797.014594907407</c:v>
                </c:pt>
                <c:pt idx="4073">
                  <c:v>42797.01494212963</c:v>
                </c:pt>
                <c:pt idx="4074">
                  <c:v>42797.015289351853</c:v>
                </c:pt>
                <c:pt idx="4075">
                  <c:v>42797.015636574077</c:v>
                </c:pt>
                <c:pt idx="4076">
                  <c:v>42797.015983796293</c:v>
                </c:pt>
                <c:pt idx="4077">
                  <c:v>42797.016331018516</c:v>
                </c:pt>
                <c:pt idx="4078">
                  <c:v>42797.01667824074</c:v>
                </c:pt>
                <c:pt idx="4079">
                  <c:v>42797.017025462963</c:v>
                </c:pt>
                <c:pt idx="4080">
                  <c:v>42797.017372685186</c:v>
                </c:pt>
                <c:pt idx="4081">
                  <c:v>42797.01771990741</c:v>
                </c:pt>
                <c:pt idx="4082">
                  <c:v>42797.018067129633</c:v>
                </c:pt>
                <c:pt idx="4083">
                  <c:v>42797.018414351849</c:v>
                </c:pt>
                <c:pt idx="4084">
                  <c:v>42797.018761574072</c:v>
                </c:pt>
                <c:pt idx="4085">
                  <c:v>42797.019108796296</c:v>
                </c:pt>
                <c:pt idx="4086">
                  <c:v>42797.019456018519</c:v>
                </c:pt>
                <c:pt idx="4087">
                  <c:v>42797.019803240742</c:v>
                </c:pt>
                <c:pt idx="4088">
                  <c:v>42797.020150462966</c:v>
                </c:pt>
                <c:pt idx="4089">
                  <c:v>42797.020497685182</c:v>
                </c:pt>
                <c:pt idx="4090">
                  <c:v>42797.020844907405</c:v>
                </c:pt>
                <c:pt idx="4091">
                  <c:v>42797.021192129629</c:v>
                </c:pt>
                <c:pt idx="4092">
                  <c:v>42797.021539351852</c:v>
                </c:pt>
                <c:pt idx="4093">
                  <c:v>42797.021886574075</c:v>
                </c:pt>
                <c:pt idx="4094">
                  <c:v>42797.022233796299</c:v>
                </c:pt>
                <c:pt idx="4095">
                  <c:v>42797.022581018522</c:v>
                </c:pt>
                <c:pt idx="4096">
                  <c:v>42797.022928240738</c:v>
                </c:pt>
                <c:pt idx="4097">
                  <c:v>42797.023275462961</c:v>
                </c:pt>
                <c:pt idx="4098">
                  <c:v>42797.023622685185</c:v>
                </c:pt>
                <c:pt idx="4099">
                  <c:v>42797.023969907408</c:v>
                </c:pt>
                <c:pt idx="4100">
                  <c:v>42797.024317129632</c:v>
                </c:pt>
                <c:pt idx="4101">
                  <c:v>42797.024664351855</c:v>
                </c:pt>
                <c:pt idx="4102">
                  <c:v>42797.025011574071</c:v>
                </c:pt>
                <c:pt idx="4103">
                  <c:v>42797.025358796294</c:v>
                </c:pt>
                <c:pt idx="4104">
                  <c:v>42797.025706018518</c:v>
                </c:pt>
                <c:pt idx="4105">
                  <c:v>42797.026053240741</c:v>
                </c:pt>
                <c:pt idx="4106">
                  <c:v>42797.026400462964</c:v>
                </c:pt>
                <c:pt idx="4107">
                  <c:v>42797.026747685188</c:v>
                </c:pt>
                <c:pt idx="4108">
                  <c:v>42797.027094907404</c:v>
                </c:pt>
                <c:pt idx="4109">
                  <c:v>42797.027442129627</c:v>
                </c:pt>
                <c:pt idx="4110">
                  <c:v>42797.027789351851</c:v>
                </c:pt>
                <c:pt idx="4111">
                  <c:v>42797.028136574074</c:v>
                </c:pt>
                <c:pt idx="4112">
                  <c:v>42797.028483796297</c:v>
                </c:pt>
                <c:pt idx="4113">
                  <c:v>42797.028831018521</c:v>
                </c:pt>
                <c:pt idx="4114">
                  <c:v>42797.029178240744</c:v>
                </c:pt>
                <c:pt idx="4115">
                  <c:v>42797.02952546296</c:v>
                </c:pt>
                <c:pt idx="4116">
                  <c:v>42797.029872685183</c:v>
                </c:pt>
                <c:pt idx="4117">
                  <c:v>42797.030219907407</c:v>
                </c:pt>
                <c:pt idx="4118">
                  <c:v>42797.03056712963</c:v>
                </c:pt>
                <c:pt idx="4119">
                  <c:v>42797.030914351853</c:v>
                </c:pt>
                <c:pt idx="4120">
                  <c:v>42797.031261574077</c:v>
                </c:pt>
                <c:pt idx="4121">
                  <c:v>42797.031608796293</c:v>
                </c:pt>
                <c:pt idx="4122">
                  <c:v>42797.031956018516</c:v>
                </c:pt>
                <c:pt idx="4123">
                  <c:v>42797.03230324074</c:v>
                </c:pt>
                <c:pt idx="4124">
                  <c:v>42797.032650462963</c:v>
                </c:pt>
                <c:pt idx="4125">
                  <c:v>42797.032997685186</c:v>
                </c:pt>
                <c:pt idx="4126">
                  <c:v>42797.03334490741</c:v>
                </c:pt>
                <c:pt idx="4127">
                  <c:v>42797.033692129633</c:v>
                </c:pt>
                <c:pt idx="4128">
                  <c:v>42797.034039351849</c:v>
                </c:pt>
                <c:pt idx="4129">
                  <c:v>42797.034386574072</c:v>
                </c:pt>
                <c:pt idx="4130">
                  <c:v>42797.034733796296</c:v>
                </c:pt>
                <c:pt idx="4131">
                  <c:v>42797.035081018519</c:v>
                </c:pt>
                <c:pt idx="4132">
                  <c:v>42797.035428240742</c:v>
                </c:pt>
                <c:pt idx="4133">
                  <c:v>42797.035775462966</c:v>
                </c:pt>
                <c:pt idx="4134">
                  <c:v>42797.036122685182</c:v>
                </c:pt>
                <c:pt idx="4135">
                  <c:v>42797.036469907405</c:v>
                </c:pt>
                <c:pt idx="4136">
                  <c:v>42797.036817129629</c:v>
                </c:pt>
                <c:pt idx="4137">
                  <c:v>42797.037164351852</c:v>
                </c:pt>
                <c:pt idx="4138">
                  <c:v>42797.037511574075</c:v>
                </c:pt>
                <c:pt idx="4139">
                  <c:v>42797.037858796299</c:v>
                </c:pt>
                <c:pt idx="4140">
                  <c:v>42797.038206018522</c:v>
                </c:pt>
                <c:pt idx="4141">
                  <c:v>42797.038553240738</c:v>
                </c:pt>
                <c:pt idx="4142">
                  <c:v>42797.038900462961</c:v>
                </c:pt>
                <c:pt idx="4143">
                  <c:v>42797.039247685185</c:v>
                </c:pt>
                <c:pt idx="4144">
                  <c:v>42797.039594907408</c:v>
                </c:pt>
                <c:pt idx="4145">
                  <c:v>42797.039942129632</c:v>
                </c:pt>
                <c:pt idx="4146">
                  <c:v>42797.040289351855</c:v>
                </c:pt>
                <c:pt idx="4147">
                  <c:v>42797.040636574071</c:v>
                </c:pt>
                <c:pt idx="4148">
                  <c:v>42797.040983796294</c:v>
                </c:pt>
                <c:pt idx="4149">
                  <c:v>42797.041331018518</c:v>
                </c:pt>
                <c:pt idx="4150">
                  <c:v>42797.041678240741</c:v>
                </c:pt>
                <c:pt idx="4151">
                  <c:v>42797.042025462964</c:v>
                </c:pt>
                <c:pt idx="4152">
                  <c:v>42797.042372685188</c:v>
                </c:pt>
                <c:pt idx="4153">
                  <c:v>42797.042719907404</c:v>
                </c:pt>
                <c:pt idx="4154">
                  <c:v>42797.043067129627</c:v>
                </c:pt>
                <c:pt idx="4155">
                  <c:v>42797.043414351851</c:v>
                </c:pt>
                <c:pt idx="4156">
                  <c:v>42797.043761574074</c:v>
                </c:pt>
                <c:pt idx="4157">
                  <c:v>42797.044108796297</c:v>
                </c:pt>
                <c:pt idx="4158">
                  <c:v>42797.044456018521</c:v>
                </c:pt>
                <c:pt idx="4159">
                  <c:v>42797.044803240744</c:v>
                </c:pt>
                <c:pt idx="4160">
                  <c:v>42797.04515046296</c:v>
                </c:pt>
                <c:pt idx="4161">
                  <c:v>42797.045497685183</c:v>
                </c:pt>
                <c:pt idx="4162">
                  <c:v>42797.045844907407</c:v>
                </c:pt>
                <c:pt idx="4163">
                  <c:v>42797.04619212963</c:v>
                </c:pt>
                <c:pt idx="4164">
                  <c:v>42797.046539351853</c:v>
                </c:pt>
                <c:pt idx="4165">
                  <c:v>42797.046886574077</c:v>
                </c:pt>
                <c:pt idx="4166">
                  <c:v>42797.047233796293</c:v>
                </c:pt>
                <c:pt idx="4167">
                  <c:v>42797.047581018516</c:v>
                </c:pt>
                <c:pt idx="4168">
                  <c:v>42797.04792824074</c:v>
                </c:pt>
                <c:pt idx="4169">
                  <c:v>42797.048275462963</c:v>
                </c:pt>
                <c:pt idx="4170">
                  <c:v>42797.048622685186</c:v>
                </c:pt>
                <c:pt idx="4171">
                  <c:v>42797.04896990741</c:v>
                </c:pt>
                <c:pt idx="4172">
                  <c:v>42797.049317129633</c:v>
                </c:pt>
                <c:pt idx="4173">
                  <c:v>42797.049664351849</c:v>
                </c:pt>
                <c:pt idx="4174">
                  <c:v>42797.050011574072</c:v>
                </c:pt>
                <c:pt idx="4175">
                  <c:v>42797.050358796296</c:v>
                </c:pt>
                <c:pt idx="4176">
                  <c:v>42797.050706018519</c:v>
                </c:pt>
                <c:pt idx="4177">
                  <c:v>42797.051053240742</c:v>
                </c:pt>
                <c:pt idx="4178">
                  <c:v>42797.051400462966</c:v>
                </c:pt>
                <c:pt idx="4179">
                  <c:v>42797.051747685182</c:v>
                </c:pt>
                <c:pt idx="4180">
                  <c:v>42797.052094907405</c:v>
                </c:pt>
                <c:pt idx="4181">
                  <c:v>42797.052442129629</c:v>
                </c:pt>
                <c:pt idx="4182">
                  <c:v>42797.052789351852</c:v>
                </c:pt>
                <c:pt idx="4183">
                  <c:v>42797.053136574075</c:v>
                </c:pt>
                <c:pt idx="4184">
                  <c:v>42797.053483796299</c:v>
                </c:pt>
                <c:pt idx="4185">
                  <c:v>42797.053831018522</c:v>
                </c:pt>
                <c:pt idx="4186">
                  <c:v>42797.054178240738</c:v>
                </c:pt>
                <c:pt idx="4187">
                  <c:v>42797.054525462961</c:v>
                </c:pt>
                <c:pt idx="4188">
                  <c:v>42797.054872685185</c:v>
                </c:pt>
                <c:pt idx="4189">
                  <c:v>42797.055219907408</c:v>
                </c:pt>
                <c:pt idx="4190">
                  <c:v>42797.055567129632</c:v>
                </c:pt>
                <c:pt idx="4191">
                  <c:v>42797.055914351855</c:v>
                </c:pt>
                <c:pt idx="4192">
                  <c:v>42797.056261574071</c:v>
                </c:pt>
                <c:pt idx="4193">
                  <c:v>42797.056608796294</c:v>
                </c:pt>
                <c:pt idx="4194">
                  <c:v>42797.056956018518</c:v>
                </c:pt>
                <c:pt idx="4195">
                  <c:v>42797.057303240741</c:v>
                </c:pt>
                <c:pt idx="4196">
                  <c:v>42797.057650462964</c:v>
                </c:pt>
                <c:pt idx="4197">
                  <c:v>42797.057997685188</c:v>
                </c:pt>
                <c:pt idx="4198">
                  <c:v>42797.058344907404</c:v>
                </c:pt>
                <c:pt idx="4199">
                  <c:v>42797.058692129627</c:v>
                </c:pt>
                <c:pt idx="4200">
                  <c:v>42797.059039351851</c:v>
                </c:pt>
                <c:pt idx="4201">
                  <c:v>42797.059386574074</c:v>
                </c:pt>
                <c:pt idx="4202">
                  <c:v>42797.059733796297</c:v>
                </c:pt>
                <c:pt idx="4203">
                  <c:v>42797.060081018521</c:v>
                </c:pt>
                <c:pt idx="4204">
                  <c:v>42797.060428240744</c:v>
                </c:pt>
                <c:pt idx="4205">
                  <c:v>42797.06077546296</c:v>
                </c:pt>
                <c:pt idx="4206">
                  <c:v>42797.061122685183</c:v>
                </c:pt>
                <c:pt idx="4207">
                  <c:v>42797.061469907407</c:v>
                </c:pt>
                <c:pt idx="4208">
                  <c:v>42797.06181712963</c:v>
                </c:pt>
                <c:pt idx="4209">
                  <c:v>42797.062164351853</c:v>
                </c:pt>
                <c:pt idx="4210">
                  <c:v>42797.062511574077</c:v>
                </c:pt>
                <c:pt idx="4211">
                  <c:v>42797.062858796293</c:v>
                </c:pt>
                <c:pt idx="4212">
                  <c:v>42797.063206018516</c:v>
                </c:pt>
                <c:pt idx="4213">
                  <c:v>42797.06355324074</c:v>
                </c:pt>
                <c:pt idx="4214">
                  <c:v>42797.063900462963</c:v>
                </c:pt>
                <c:pt idx="4215">
                  <c:v>42797.064247685186</c:v>
                </c:pt>
                <c:pt idx="4216">
                  <c:v>42797.06459490741</c:v>
                </c:pt>
                <c:pt idx="4217">
                  <c:v>42797.064942129633</c:v>
                </c:pt>
                <c:pt idx="4218">
                  <c:v>42797.065289351849</c:v>
                </c:pt>
                <c:pt idx="4219">
                  <c:v>42797.065636574072</c:v>
                </c:pt>
                <c:pt idx="4220">
                  <c:v>42797.065983796296</c:v>
                </c:pt>
                <c:pt idx="4221">
                  <c:v>42797.066331018519</c:v>
                </c:pt>
                <c:pt idx="4222">
                  <c:v>42797.066678240742</c:v>
                </c:pt>
                <c:pt idx="4223">
                  <c:v>42797.067025462966</c:v>
                </c:pt>
                <c:pt idx="4224">
                  <c:v>42797.067372685182</c:v>
                </c:pt>
                <c:pt idx="4225">
                  <c:v>42797.067719907405</c:v>
                </c:pt>
                <c:pt idx="4226">
                  <c:v>42797.068067129629</c:v>
                </c:pt>
                <c:pt idx="4227">
                  <c:v>42797.068414351852</c:v>
                </c:pt>
                <c:pt idx="4228">
                  <c:v>42797.068761574075</c:v>
                </c:pt>
                <c:pt idx="4229">
                  <c:v>42797.069108796299</c:v>
                </c:pt>
                <c:pt idx="4230">
                  <c:v>42797.069456018522</c:v>
                </c:pt>
                <c:pt idx="4231">
                  <c:v>42797.069803240738</c:v>
                </c:pt>
                <c:pt idx="4232">
                  <c:v>42797.070150462961</c:v>
                </c:pt>
                <c:pt idx="4233">
                  <c:v>42797.070497685185</c:v>
                </c:pt>
                <c:pt idx="4234">
                  <c:v>42797.070844907408</c:v>
                </c:pt>
                <c:pt idx="4235">
                  <c:v>42797.071192129632</c:v>
                </c:pt>
                <c:pt idx="4236">
                  <c:v>42797.071539351855</c:v>
                </c:pt>
                <c:pt idx="4237">
                  <c:v>42797.071886574071</c:v>
                </c:pt>
                <c:pt idx="4238">
                  <c:v>42797.072233796294</c:v>
                </c:pt>
                <c:pt idx="4239">
                  <c:v>42797.072581018518</c:v>
                </c:pt>
                <c:pt idx="4240">
                  <c:v>42797.072928240741</c:v>
                </c:pt>
                <c:pt idx="4241">
                  <c:v>42797.073275462964</c:v>
                </c:pt>
                <c:pt idx="4242">
                  <c:v>42797.073622685188</c:v>
                </c:pt>
                <c:pt idx="4243">
                  <c:v>42797.073969907404</c:v>
                </c:pt>
                <c:pt idx="4244">
                  <c:v>42797.074317129627</c:v>
                </c:pt>
                <c:pt idx="4245">
                  <c:v>42797.074664351851</c:v>
                </c:pt>
                <c:pt idx="4246">
                  <c:v>42797.075011574074</c:v>
                </c:pt>
                <c:pt idx="4247">
                  <c:v>42797.075358796297</c:v>
                </c:pt>
                <c:pt idx="4248">
                  <c:v>42797.075706018521</c:v>
                </c:pt>
                <c:pt idx="4249">
                  <c:v>42797.076053240744</c:v>
                </c:pt>
                <c:pt idx="4250">
                  <c:v>42797.07640046296</c:v>
                </c:pt>
                <c:pt idx="4251">
                  <c:v>42797.076747685183</c:v>
                </c:pt>
                <c:pt idx="4252">
                  <c:v>42797.077094907407</c:v>
                </c:pt>
                <c:pt idx="4253">
                  <c:v>42797.07744212963</c:v>
                </c:pt>
                <c:pt idx="4254">
                  <c:v>42797.077789351853</c:v>
                </c:pt>
                <c:pt idx="4255">
                  <c:v>42797.078136574077</c:v>
                </c:pt>
                <c:pt idx="4256">
                  <c:v>42797.078483796293</c:v>
                </c:pt>
                <c:pt idx="4257">
                  <c:v>42797.078831018516</c:v>
                </c:pt>
                <c:pt idx="4258">
                  <c:v>42797.07917824074</c:v>
                </c:pt>
                <c:pt idx="4259">
                  <c:v>42797.079525462963</c:v>
                </c:pt>
                <c:pt idx="4260">
                  <c:v>42797.079872685186</c:v>
                </c:pt>
                <c:pt idx="4261">
                  <c:v>42797.08021990741</c:v>
                </c:pt>
                <c:pt idx="4262">
                  <c:v>42797.080567129633</c:v>
                </c:pt>
                <c:pt idx="4263">
                  <c:v>42797.080914351849</c:v>
                </c:pt>
                <c:pt idx="4264">
                  <c:v>42797.081261574072</c:v>
                </c:pt>
                <c:pt idx="4265">
                  <c:v>42797.081608796296</c:v>
                </c:pt>
                <c:pt idx="4266">
                  <c:v>42797.081956018519</c:v>
                </c:pt>
                <c:pt idx="4267">
                  <c:v>42797.082303240742</c:v>
                </c:pt>
                <c:pt idx="4268">
                  <c:v>42797.082650462966</c:v>
                </c:pt>
                <c:pt idx="4269">
                  <c:v>42797.082997685182</c:v>
                </c:pt>
                <c:pt idx="4270">
                  <c:v>42797.083344907405</c:v>
                </c:pt>
                <c:pt idx="4271">
                  <c:v>42797.083692129629</c:v>
                </c:pt>
                <c:pt idx="4272">
                  <c:v>42797.084039351852</c:v>
                </c:pt>
                <c:pt idx="4273">
                  <c:v>42797.084386574075</c:v>
                </c:pt>
                <c:pt idx="4274">
                  <c:v>42797.084733796299</c:v>
                </c:pt>
                <c:pt idx="4275">
                  <c:v>42797.085081018522</c:v>
                </c:pt>
                <c:pt idx="4276">
                  <c:v>42797.085428240738</c:v>
                </c:pt>
                <c:pt idx="4277">
                  <c:v>42797.085775462961</c:v>
                </c:pt>
                <c:pt idx="4278">
                  <c:v>42797.086122685185</c:v>
                </c:pt>
                <c:pt idx="4279">
                  <c:v>42797.086469907408</c:v>
                </c:pt>
                <c:pt idx="4280">
                  <c:v>42797.086817129632</c:v>
                </c:pt>
                <c:pt idx="4281">
                  <c:v>42797.087164351855</c:v>
                </c:pt>
                <c:pt idx="4282">
                  <c:v>42797.087511574071</c:v>
                </c:pt>
                <c:pt idx="4283">
                  <c:v>42797.087858796294</c:v>
                </c:pt>
                <c:pt idx="4284">
                  <c:v>42797.088206018518</c:v>
                </c:pt>
                <c:pt idx="4285">
                  <c:v>42797.088553240741</c:v>
                </c:pt>
                <c:pt idx="4286">
                  <c:v>42797.088900462964</c:v>
                </c:pt>
                <c:pt idx="4287">
                  <c:v>42797.089247685188</c:v>
                </c:pt>
                <c:pt idx="4288">
                  <c:v>42797.089594907404</c:v>
                </c:pt>
                <c:pt idx="4289">
                  <c:v>42797.089942129627</c:v>
                </c:pt>
                <c:pt idx="4290">
                  <c:v>42797.090289351851</c:v>
                </c:pt>
                <c:pt idx="4291">
                  <c:v>42797.090636574074</c:v>
                </c:pt>
                <c:pt idx="4292">
                  <c:v>42797.090983796297</c:v>
                </c:pt>
                <c:pt idx="4293">
                  <c:v>42797.091331018521</c:v>
                </c:pt>
                <c:pt idx="4294">
                  <c:v>42797.091678240744</c:v>
                </c:pt>
                <c:pt idx="4295">
                  <c:v>42797.09202546296</c:v>
                </c:pt>
                <c:pt idx="4296">
                  <c:v>42797.092372685183</c:v>
                </c:pt>
                <c:pt idx="4297">
                  <c:v>42797.092719907407</c:v>
                </c:pt>
                <c:pt idx="4298">
                  <c:v>42797.09306712963</c:v>
                </c:pt>
                <c:pt idx="4299">
                  <c:v>42797.093414351853</c:v>
                </c:pt>
                <c:pt idx="4300">
                  <c:v>42797.093761574077</c:v>
                </c:pt>
                <c:pt idx="4301">
                  <c:v>42797.094108796293</c:v>
                </c:pt>
                <c:pt idx="4302">
                  <c:v>42797.094456018516</c:v>
                </c:pt>
                <c:pt idx="4303">
                  <c:v>42797.09480324074</c:v>
                </c:pt>
                <c:pt idx="4304">
                  <c:v>42797.095150462963</c:v>
                </c:pt>
                <c:pt idx="4305">
                  <c:v>42797.095497685186</c:v>
                </c:pt>
                <c:pt idx="4306">
                  <c:v>42797.09584490741</c:v>
                </c:pt>
                <c:pt idx="4307">
                  <c:v>42797.096192129633</c:v>
                </c:pt>
                <c:pt idx="4308">
                  <c:v>42797.096539351849</c:v>
                </c:pt>
                <c:pt idx="4309">
                  <c:v>42797.096886574072</c:v>
                </c:pt>
                <c:pt idx="4310">
                  <c:v>42797.097233796296</c:v>
                </c:pt>
                <c:pt idx="4311">
                  <c:v>42797.097581018519</c:v>
                </c:pt>
                <c:pt idx="4312">
                  <c:v>42797.097928240742</c:v>
                </c:pt>
                <c:pt idx="4313">
                  <c:v>42797.098275462966</c:v>
                </c:pt>
                <c:pt idx="4314">
                  <c:v>42797.098622685182</c:v>
                </c:pt>
                <c:pt idx="4315">
                  <c:v>42797.098969907405</c:v>
                </c:pt>
                <c:pt idx="4316">
                  <c:v>42797.099317129629</c:v>
                </c:pt>
                <c:pt idx="4317">
                  <c:v>42797.099664351852</c:v>
                </c:pt>
                <c:pt idx="4318">
                  <c:v>42797.100011574075</c:v>
                </c:pt>
                <c:pt idx="4319">
                  <c:v>42797.100358796299</c:v>
                </c:pt>
                <c:pt idx="4320">
                  <c:v>42797.100706018522</c:v>
                </c:pt>
                <c:pt idx="4321">
                  <c:v>42797.101053240738</c:v>
                </c:pt>
                <c:pt idx="4322">
                  <c:v>42797.101400462961</c:v>
                </c:pt>
                <c:pt idx="4323">
                  <c:v>42797.101747685185</c:v>
                </c:pt>
                <c:pt idx="4324">
                  <c:v>42797.102094907408</c:v>
                </c:pt>
                <c:pt idx="4325">
                  <c:v>42797.102442129632</c:v>
                </c:pt>
                <c:pt idx="4326">
                  <c:v>42797.102789351855</c:v>
                </c:pt>
                <c:pt idx="4327">
                  <c:v>42797.103136574071</c:v>
                </c:pt>
                <c:pt idx="4328">
                  <c:v>42797.103483796294</c:v>
                </c:pt>
                <c:pt idx="4329">
                  <c:v>42797.103831018518</c:v>
                </c:pt>
                <c:pt idx="4330">
                  <c:v>42797.104178240741</c:v>
                </c:pt>
                <c:pt idx="4331">
                  <c:v>42797.104525462964</c:v>
                </c:pt>
                <c:pt idx="4332">
                  <c:v>42797.104872685188</c:v>
                </c:pt>
                <c:pt idx="4333">
                  <c:v>42797.105219907404</c:v>
                </c:pt>
                <c:pt idx="4334">
                  <c:v>42797.105567129627</c:v>
                </c:pt>
                <c:pt idx="4335">
                  <c:v>42797.105914351851</c:v>
                </c:pt>
                <c:pt idx="4336">
                  <c:v>42797.106261574074</c:v>
                </c:pt>
                <c:pt idx="4337">
                  <c:v>42797.106608796297</c:v>
                </c:pt>
                <c:pt idx="4338">
                  <c:v>42797.106956018521</c:v>
                </c:pt>
                <c:pt idx="4339">
                  <c:v>42797.107303240744</c:v>
                </c:pt>
                <c:pt idx="4340">
                  <c:v>42797.10765046296</c:v>
                </c:pt>
                <c:pt idx="4341">
                  <c:v>42797.107997685183</c:v>
                </c:pt>
                <c:pt idx="4342">
                  <c:v>42797.108344907407</c:v>
                </c:pt>
                <c:pt idx="4343">
                  <c:v>42797.10869212963</c:v>
                </c:pt>
                <c:pt idx="4344">
                  <c:v>42797.109039351853</c:v>
                </c:pt>
                <c:pt idx="4345">
                  <c:v>42797.109386574077</c:v>
                </c:pt>
                <c:pt idx="4346">
                  <c:v>42797.109733796293</c:v>
                </c:pt>
                <c:pt idx="4347">
                  <c:v>42797.110081018516</c:v>
                </c:pt>
                <c:pt idx="4348">
                  <c:v>42797.11042824074</c:v>
                </c:pt>
                <c:pt idx="4349">
                  <c:v>42797.110775462963</c:v>
                </c:pt>
                <c:pt idx="4350">
                  <c:v>42797.111122685186</c:v>
                </c:pt>
                <c:pt idx="4351">
                  <c:v>42797.11146990741</c:v>
                </c:pt>
                <c:pt idx="4352">
                  <c:v>42797.111817129633</c:v>
                </c:pt>
                <c:pt idx="4353">
                  <c:v>42797.112164351849</c:v>
                </c:pt>
                <c:pt idx="4354">
                  <c:v>42797.112511574072</c:v>
                </c:pt>
                <c:pt idx="4355">
                  <c:v>42797.112858796296</c:v>
                </c:pt>
                <c:pt idx="4356">
                  <c:v>42797.113206018519</c:v>
                </c:pt>
                <c:pt idx="4357">
                  <c:v>42797.113553240742</c:v>
                </c:pt>
                <c:pt idx="4358">
                  <c:v>42797.113900462966</c:v>
                </c:pt>
                <c:pt idx="4359">
                  <c:v>42797.114247685182</c:v>
                </c:pt>
                <c:pt idx="4360">
                  <c:v>42797.114594907405</c:v>
                </c:pt>
                <c:pt idx="4361">
                  <c:v>42797.114942129629</c:v>
                </c:pt>
                <c:pt idx="4362">
                  <c:v>42797.115289351852</c:v>
                </c:pt>
                <c:pt idx="4363">
                  <c:v>42797.115636574075</c:v>
                </c:pt>
                <c:pt idx="4364">
                  <c:v>42797.115983796299</c:v>
                </c:pt>
                <c:pt idx="4365">
                  <c:v>42797.116331018522</c:v>
                </c:pt>
                <c:pt idx="4366">
                  <c:v>42797.116678240738</c:v>
                </c:pt>
                <c:pt idx="4367">
                  <c:v>42797.117025462961</c:v>
                </c:pt>
                <c:pt idx="4368">
                  <c:v>42797.117372685185</c:v>
                </c:pt>
                <c:pt idx="4369">
                  <c:v>42797.117719907408</c:v>
                </c:pt>
                <c:pt idx="4370">
                  <c:v>42797.118067129632</c:v>
                </c:pt>
                <c:pt idx="4371">
                  <c:v>42797.118414351855</c:v>
                </c:pt>
                <c:pt idx="4372">
                  <c:v>42797.118761574071</c:v>
                </c:pt>
                <c:pt idx="4373">
                  <c:v>42797.119108796294</c:v>
                </c:pt>
                <c:pt idx="4374">
                  <c:v>42797.119456018518</c:v>
                </c:pt>
                <c:pt idx="4375">
                  <c:v>42797.119803240741</c:v>
                </c:pt>
                <c:pt idx="4376">
                  <c:v>42797.120150462964</c:v>
                </c:pt>
                <c:pt idx="4377">
                  <c:v>42797.120497685188</c:v>
                </c:pt>
                <c:pt idx="4378">
                  <c:v>42797.120844907404</c:v>
                </c:pt>
                <c:pt idx="4379">
                  <c:v>42797.121192129627</c:v>
                </c:pt>
                <c:pt idx="4380">
                  <c:v>42797.121539351851</c:v>
                </c:pt>
                <c:pt idx="4381">
                  <c:v>42797.121886574074</c:v>
                </c:pt>
                <c:pt idx="4382">
                  <c:v>42797.122233796297</c:v>
                </c:pt>
                <c:pt idx="4383">
                  <c:v>42797.122581018521</c:v>
                </c:pt>
                <c:pt idx="4384">
                  <c:v>42797.122928240744</c:v>
                </c:pt>
                <c:pt idx="4385">
                  <c:v>42797.12327546296</c:v>
                </c:pt>
                <c:pt idx="4386">
                  <c:v>42797.123622685183</c:v>
                </c:pt>
                <c:pt idx="4387">
                  <c:v>42797.123969907407</c:v>
                </c:pt>
                <c:pt idx="4388">
                  <c:v>42797.12431712963</c:v>
                </c:pt>
                <c:pt idx="4389">
                  <c:v>42797.124664351853</c:v>
                </c:pt>
                <c:pt idx="4390">
                  <c:v>42797.125011574077</c:v>
                </c:pt>
                <c:pt idx="4391">
                  <c:v>42797.125358796293</c:v>
                </c:pt>
                <c:pt idx="4392">
                  <c:v>42797.125706018516</c:v>
                </c:pt>
                <c:pt idx="4393">
                  <c:v>42797.12605324074</c:v>
                </c:pt>
                <c:pt idx="4394">
                  <c:v>42797.126400462963</c:v>
                </c:pt>
                <c:pt idx="4395">
                  <c:v>42797.126747685186</c:v>
                </c:pt>
                <c:pt idx="4396">
                  <c:v>42797.12709490741</c:v>
                </c:pt>
                <c:pt idx="4397">
                  <c:v>42797.127442129633</c:v>
                </c:pt>
                <c:pt idx="4398">
                  <c:v>42797.127789351849</c:v>
                </c:pt>
                <c:pt idx="4399">
                  <c:v>42797.128136574072</c:v>
                </c:pt>
                <c:pt idx="4400">
                  <c:v>42797.128483796296</c:v>
                </c:pt>
                <c:pt idx="4401">
                  <c:v>42797.128831018519</c:v>
                </c:pt>
                <c:pt idx="4402">
                  <c:v>42797.129178240742</c:v>
                </c:pt>
                <c:pt idx="4403">
                  <c:v>42797.129525462966</c:v>
                </c:pt>
                <c:pt idx="4404">
                  <c:v>42797.129872685182</c:v>
                </c:pt>
                <c:pt idx="4405">
                  <c:v>42797.130219907405</c:v>
                </c:pt>
                <c:pt idx="4406">
                  <c:v>42797.130567129629</c:v>
                </c:pt>
                <c:pt idx="4407">
                  <c:v>42797.130914351852</c:v>
                </c:pt>
                <c:pt idx="4408">
                  <c:v>42797.131261574075</c:v>
                </c:pt>
                <c:pt idx="4409">
                  <c:v>42797.131608796299</c:v>
                </c:pt>
                <c:pt idx="4410">
                  <c:v>42797.131956018522</c:v>
                </c:pt>
                <c:pt idx="4411">
                  <c:v>42797.132303240738</c:v>
                </c:pt>
                <c:pt idx="4412">
                  <c:v>42797.132650462961</c:v>
                </c:pt>
                <c:pt idx="4413">
                  <c:v>42797.132997685185</c:v>
                </c:pt>
                <c:pt idx="4414">
                  <c:v>42797.133344907408</c:v>
                </c:pt>
                <c:pt idx="4415">
                  <c:v>42797.133692129632</c:v>
                </c:pt>
                <c:pt idx="4416">
                  <c:v>42797.134039351855</c:v>
                </c:pt>
                <c:pt idx="4417">
                  <c:v>42797.134386574071</c:v>
                </c:pt>
                <c:pt idx="4418">
                  <c:v>42797.134733796294</c:v>
                </c:pt>
                <c:pt idx="4419">
                  <c:v>42797.135081018518</c:v>
                </c:pt>
                <c:pt idx="4420">
                  <c:v>42797.135428240741</c:v>
                </c:pt>
                <c:pt idx="4421">
                  <c:v>42797.135775462964</c:v>
                </c:pt>
                <c:pt idx="4422">
                  <c:v>42797.136122685188</c:v>
                </c:pt>
                <c:pt idx="4423">
                  <c:v>42797.136469907404</c:v>
                </c:pt>
                <c:pt idx="4424">
                  <c:v>42797.136817129627</c:v>
                </c:pt>
                <c:pt idx="4425">
                  <c:v>42797.137164351851</c:v>
                </c:pt>
                <c:pt idx="4426">
                  <c:v>42797.137511574074</c:v>
                </c:pt>
                <c:pt idx="4427">
                  <c:v>42797.137858796297</c:v>
                </c:pt>
                <c:pt idx="4428">
                  <c:v>42797.138206018521</c:v>
                </c:pt>
                <c:pt idx="4429">
                  <c:v>42797.138553240744</c:v>
                </c:pt>
                <c:pt idx="4430">
                  <c:v>42797.13890046296</c:v>
                </c:pt>
                <c:pt idx="4431">
                  <c:v>42797.139247685183</c:v>
                </c:pt>
                <c:pt idx="4432">
                  <c:v>42797.139594907407</c:v>
                </c:pt>
                <c:pt idx="4433">
                  <c:v>42797.13994212963</c:v>
                </c:pt>
                <c:pt idx="4434">
                  <c:v>42797.140289351853</c:v>
                </c:pt>
                <c:pt idx="4435">
                  <c:v>42797.140636574077</c:v>
                </c:pt>
                <c:pt idx="4436">
                  <c:v>42797.140983796293</c:v>
                </c:pt>
                <c:pt idx="4437">
                  <c:v>42797.141331018516</c:v>
                </c:pt>
                <c:pt idx="4438">
                  <c:v>42797.14167824074</c:v>
                </c:pt>
                <c:pt idx="4439">
                  <c:v>42797.142025462963</c:v>
                </c:pt>
                <c:pt idx="4440">
                  <c:v>42797.142372685186</c:v>
                </c:pt>
                <c:pt idx="4441">
                  <c:v>42797.14271990741</c:v>
                </c:pt>
                <c:pt idx="4442">
                  <c:v>42797.143067129633</c:v>
                </c:pt>
                <c:pt idx="4443">
                  <c:v>42797.143414351849</c:v>
                </c:pt>
                <c:pt idx="4444">
                  <c:v>42797.143761574072</c:v>
                </c:pt>
                <c:pt idx="4445">
                  <c:v>42797.144108796296</c:v>
                </c:pt>
                <c:pt idx="4446">
                  <c:v>42797.144456018519</c:v>
                </c:pt>
                <c:pt idx="4447">
                  <c:v>42797.144803240742</c:v>
                </c:pt>
                <c:pt idx="4448">
                  <c:v>42797.145150462966</c:v>
                </c:pt>
                <c:pt idx="4449">
                  <c:v>42797.145497685182</c:v>
                </c:pt>
                <c:pt idx="4450">
                  <c:v>42797.145844907405</c:v>
                </c:pt>
                <c:pt idx="4451">
                  <c:v>42797.146192129629</c:v>
                </c:pt>
                <c:pt idx="4452">
                  <c:v>42797.146539351852</c:v>
                </c:pt>
                <c:pt idx="4453">
                  <c:v>42797.146886574075</c:v>
                </c:pt>
                <c:pt idx="4454">
                  <c:v>42797.147233796299</c:v>
                </c:pt>
                <c:pt idx="4455">
                  <c:v>42797.147581018522</c:v>
                </c:pt>
                <c:pt idx="4456">
                  <c:v>42797.147928240738</c:v>
                </c:pt>
                <c:pt idx="4457">
                  <c:v>42797.148275462961</c:v>
                </c:pt>
                <c:pt idx="4458">
                  <c:v>42797.148622685185</c:v>
                </c:pt>
                <c:pt idx="4459">
                  <c:v>42797.148969907408</c:v>
                </c:pt>
                <c:pt idx="4460">
                  <c:v>42797.149317129632</c:v>
                </c:pt>
                <c:pt idx="4461">
                  <c:v>42797.149664351855</c:v>
                </c:pt>
                <c:pt idx="4462">
                  <c:v>42797.150011574071</c:v>
                </c:pt>
                <c:pt idx="4463">
                  <c:v>42797.150358796294</c:v>
                </c:pt>
                <c:pt idx="4464">
                  <c:v>42797.150706018518</c:v>
                </c:pt>
                <c:pt idx="4465">
                  <c:v>42797.151053240741</c:v>
                </c:pt>
                <c:pt idx="4466">
                  <c:v>42797.151400462964</c:v>
                </c:pt>
                <c:pt idx="4467">
                  <c:v>42797.151747685188</c:v>
                </c:pt>
                <c:pt idx="4468">
                  <c:v>42797.152094907404</c:v>
                </c:pt>
                <c:pt idx="4469">
                  <c:v>42797.152442129627</c:v>
                </c:pt>
                <c:pt idx="4470">
                  <c:v>42797.152789351851</c:v>
                </c:pt>
                <c:pt idx="4471">
                  <c:v>42797.153136574074</c:v>
                </c:pt>
                <c:pt idx="4472">
                  <c:v>42797.153483796297</c:v>
                </c:pt>
                <c:pt idx="4473">
                  <c:v>42797.153831018521</c:v>
                </c:pt>
                <c:pt idx="4474">
                  <c:v>42797.154178240744</c:v>
                </c:pt>
                <c:pt idx="4475">
                  <c:v>42797.15452546296</c:v>
                </c:pt>
                <c:pt idx="4476">
                  <c:v>42797.154872685183</c:v>
                </c:pt>
                <c:pt idx="4477">
                  <c:v>42797.155219907407</c:v>
                </c:pt>
                <c:pt idx="4478">
                  <c:v>42797.15556712963</c:v>
                </c:pt>
                <c:pt idx="4479">
                  <c:v>42797.155914351853</c:v>
                </c:pt>
                <c:pt idx="4480">
                  <c:v>42797.156261574077</c:v>
                </c:pt>
                <c:pt idx="4481">
                  <c:v>42797.156608796293</c:v>
                </c:pt>
                <c:pt idx="4482">
                  <c:v>42797.156956018516</c:v>
                </c:pt>
                <c:pt idx="4483">
                  <c:v>42797.15730324074</c:v>
                </c:pt>
                <c:pt idx="4484">
                  <c:v>42797.157650462963</c:v>
                </c:pt>
                <c:pt idx="4485">
                  <c:v>42797.157997685186</c:v>
                </c:pt>
                <c:pt idx="4486">
                  <c:v>42797.15834490741</c:v>
                </c:pt>
                <c:pt idx="4487">
                  <c:v>42797.158692129633</c:v>
                </c:pt>
                <c:pt idx="4488">
                  <c:v>42797.159039351849</c:v>
                </c:pt>
                <c:pt idx="4489">
                  <c:v>42797.159386574072</c:v>
                </c:pt>
                <c:pt idx="4490">
                  <c:v>42797.159733796296</c:v>
                </c:pt>
                <c:pt idx="4491">
                  <c:v>42797.160081018519</c:v>
                </c:pt>
                <c:pt idx="4492">
                  <c:v>42797.160428240742</c:v>
                </c:pt>
                <c:pt idx="4493">
                  <c:v>42797.160775462966</c:v>
                </c:pt>
                <c:pt idx="4494">
                  <c:v>42797.161122685182</c:v>
                </c:pt>
                <c:pt idx="4495">
                  <c:v>42797.161469907405</c:v>
                </c:pt>
                <c:pt idx="4496">
                  <c:v>42797.161817129629</c:v>
                </c:pt>
                <c:pt idx="4497">
                  <c:v>42797.162164351852</c:v>
                </c:pt>
                <c:pt idx="4498">
                  <c:v>42797.162511574075</c:v>
                </c:pt>
                <c:pt idx="4499">
                  <c:v>42797.162858796299</c:v>
                </c:pt>
                <c:pt idx="4500">
                  <c:v>42797.163206018522</c:v>
                </c:pt>
                <c:pt idx="4501">
                  <c:v>42797.163553240738</c:v>
                </c:pt>
                <c:pt idx="4502">
                  <c:v>42797.163900462961</c:v>
                </c:pt>
                <c:pt idx="4503">
                  <c:v>42797.164247685185</c:v>
                </c:pt>
                <c:pt idx="4504">
                  <c:v>42797.164594907408</c:v>
                </c:pt>
                <c:pt idx="4505">
                  <c:v>42797.164942129632</c:v>
                </c:pt>
                <c:pt idx="4506">
                  <c:v>42797.165289351855</c:v>
                </c:pt>
                <c:pt idx="4507">
                  <c:v>42797.165636574071</c:v>
                </c:pt>
                <c:pt idx="4508">
                  <c:v>42797.165983796294</c:v>
                </c:pt>
                <c:pt idx="4509">
                  <c:v>42797.166331018518</c:v>
                </c:pt>
                <c:pt idx="4510">
                  <c:v>42797.166678240741</c:v>
                </c:pt>
                <c:pt idx="4511">
                  <c:v>42797.167025462964</c:v>
                </c:pt>
                <c:pt idx="4512">
                  <c:v>42797.167372685188</c:v>
                </c:pt>
                <c:pt idx="4513">
                  <c:v>42797.167719907404</c:v>
                </c:pt>
                <c:pt idx="4514">
                  <c:v>42797.168067129627</c:v>
                </c:pt>
                <c:pt idx="4515">
                  <c:v>42797.168414351851</c:v>
                </c:pt>
                <c:pt idx="4516">
                  <c:v>42797.168761574074</c:v>
                </c:pt>
                <c:pt idx="4517">
                  <c:v>42797.169108796297</c:v>
                </c:pt>
                <c:pt idx="4518">
                  <c:v>42797.169456018521</c:v>
                </c:pt>
                <c:pt idx="4519">
                  <c:v>42797.169803240744</c:v>
                </c:pt>
                <c:pt idx="4520">
                  <c:v>42797.17015046296</c:v>
                </c:pt>
                <c:pt idx="4521">
                  <c:v>42797.170497685183</c:v>
                </c:pt>
                <c:pt idx="4522">
                  <c:v>42797.170844907407</c:v>
                </c:pt>
                <c:pt idx="4523">
                  <c:v>42797.17119212963</c:v>
                </c:pt>
                <c:pt idx="4524">
                  <c:v>42797.171539351853</c:v>
                </c:pt>
                <c:pt idx="4525">
                  <c:v>42797.171886574077</c:v>
                </c:pt>
                <c:pt idx="4526">
                  <c:v>42797.172233796293</c:v>
                </c:pt>
                <c:pt idx="4527">
                  <c:v>42797.172581018516</c:v>
                </c:pt>
                <c:pt idx="4528">
                  <c:v>42797.17292824074</c:v>
                </c:pt>
                <c:pt idx="4529">
                  <c:v>42797.173275462963</c:v>
                </c:pt>
                <c:pt idx="4530">
                  <c:v>42797.173622685186</c:v>
                </c:pt>
                <c:pt idx="4531">
                  <c:v>42797.17396990741</c:v>
                </c:pt>
                <c:pt idx="4532">
                  <c:v>42797.174317129633</c:v>
                </c:pt>
                <c:pt idx="4533">
                  <c:v>42797.174664351849</c:v>
                </c:pt>
                <c:pt idx="4534">
                  <c:v>42797.175011574072</c:v>
                </c:pt>
                <c:pt idx="4535">
                  <c:v>42797.175358796296</c:v>
                </c:pt>
                <c:pt idx="4536">
                  <c:v>42797.175706018519</c:v>
                </c:pt>
                <c:pt idx="4537">
                  <c:v>42797.176053240742</c:v>
                </c:pt>
                <c:pt idx="4538">
                  <c:v>42797.176400462966</c:v>
                </c:pt>
                <c:pt idx="4539">
                  <c:v>42797.176747685182</c:v>
                </c:pt>
                <c:pt idx="4540">
                  <c:v>42797.177094907405</c:v>
                </c:pt>
                <c:pt idx="4541">
                  <c:v>42797.177442129629</c:v>
                </c:pt>
                <c:pt idx="4542">
                  <c:v>42797.177789351852</c:v>
                </c:pt>
                <c:pt idx="4543">
                  <c:v>42797.178136574075</c:v>
                </c:pt>
                <c:pt idx="4544">
                  <c:v>42797.178483796299</c:v>
                </c:pt>
                <c:pt idx="4545">
                  <c:v>42797.178831018522</c:v>
                </c:pt>
                <c:pt idx="4546">
                  <c:v>42797.179178240738</c:v>
                </c:pt>
                <c:pt idx="4547">
                  <c:v>42797.179525462961</c:v>
                </c:pt>
                <c:pt idx="4548">
                  <c:v>42797.179872685185</c:v>
                </c:pt>
                <c:pt idx="4549">
                  <c:v>42797.180219907408</c:v>
                </c:pt>
                <c:pt idx="4550">
                  <c:v>42797.180567129632</c:v>
                </c:pt>
                <c:pt idx="4551">
                  <c:v>42797.180914351855</c:v>
                </c:pt>
                <c:pt idx="4552">
                  <c:v>42797.181261574071</c:v>
                </c:pt>
                <c:pt idx="4553">
                  <c:v>42797.181608796294</c:v>
                </c:pt>
                <c:pt idx="4554">
                  <c:v>42797.181956018518</c:v>
                </c:pt>
                <c:pt idx="4555">
                  <c:v>42797.182303240741</c:v>
                </c:pt>
                <c:pt idx="4556">
                  <c:v>42797.182650462964</c:v>
                </c:pt>
                <c:pt idx="4557">
                  <c:v>42797.182997685188</c:v>
                </c:pt>
                <c:pt idx="4558">
                  <c:v>42797.183344907404</c:v>
                </c:pt>
                <c:pt idx="4559">
                  <c:v>42797.183692129627</c:v>
                </c:pt>
                <c:pt idx="4560">
                  <c:v>42797.184039351851</c:v>
                </c:pt>
                <c:pt idx="4561">
                  <c:v>42797.184386574074</c:v>
                </c:pt>
                <c:pt idx="4562">
                  <c:v>42797.184733796297</c:v>
                </c:pt>
                <c:pt idx="4563">
                  <c:v>42797.185081018521</c:v>
                </c:pt>
                <c:pt idx="4564">
                  <c:v>42797.185428240744</c:v>
                </c:pt>
                <c:pt idx="4565">
                  <c:v>42797.18577546296</c:v>
                </c:pt>
                <c:pt idx="4566">
                  <c:v>42797.186122685183</c:v>
                </c:pt>
                <c:pt idx="4567">
                  <c:v>42797.186469907407</c:v>
                </c:pt>
                <c:pt idx="4568">
                  <c:v>42797.18681712963</c:v>
                </c:pt>
                <c:pt idx="4569">
                  <c:v>42797.187164351853</c:v>
                </c:pt>
                <c:pt idx="4570">
                  <c:v>42797.187511574077</c:v>
                </c:pt>
                <c:pt idx="4571">
                  <c:v>42797.187858796293</c:v>
                </c:pt>
                <c:pt idx="4572">
                  <c:v>42797.188206018516</c:v>
                </c:pt>
                <c:pt idx="4573">
                  <c:v>42797.18855324074</c:v>
                </c:pt>
                <c:pt idx="4574">
                  <c:v>42797.188900462963</c:v>
                </c:pt>
                <c:pt idx="4575">
                  <c:v>42797.189247685186</c:v>
                </c:pt>
                <c:pt idx="4576">
                  <c:v>42797.18959490741</c:v>
                </c:pt>
                <c:pt idx="4577">
                  <c:v>42797.189942129633</c:v>
                </c:pt>
                <c:pt idx="4578">
                  <c:v>42797.190289351849</c:v>
                </c:pt>
                <c:pt idx="4579">
                  <c:v>42797.190636574072</c:v>
                </c:pt>
                <c:pt idx="4580">
                  <c:v>42797.190983796296</c:v>
                </c:pt>
                <c:pt idx="4581">
                  <c:v>42797.191331018519</c:v>
                </c:pt>
                <c:pt idx="4582">
                  <c:v>42797.191678240742</c:v>
                </c:pt>
                <c:pt idx="4583">
                  <c:v>42797.192025462966</c:v>
                </c:pt>
                <c:pt idx="4584">
                  <c:v>42797.192372685182</c:v>
                </c:pt>
                <c:pt idx="4585">
                  <c:v>42797.192719907405</c:v>
                </c:pt>
                <c:pt idx="4586">
                  <c:v>42797.193067129629</c:v>
                </c:pt>
                <c:pt idx="4587">
                  <c:v>42797.193414351852</c:v>
                </c:pt>
                <c:pt idx="4588">
                  <c:v>42797.193761574075</c:v>
                </c:pt>
                <c:pt idx="4589">
                  <c:v>42797.194108796299</c:v>
                </c:pt>
                <c:pt idx="4590">
                  <c:v>42797.194456018522</c:v>
                </c:pt>
                <c:pt idx="4591">
                  <c:v>42797.194803240738</c:v>
                </c:pt>
                <c:pt idx="4592">
                  <c:v>42797.195150462961</c:v>
                </c:pt>
                <c:pt idx="4593">
                  <c:v>42797.195497685185</c:v>
                </c:pt>
                <c:pt idx="4594">
                  <c:v>42797.195844907408</c:v>
                </c:pt>
                <c:pt idx="4595">
                  <c:v>42797.196192129632</c:v>
                </c:pt>
                <c:pt idx="4596">
                  <c:v>42797.196539351855</c:v>
                </c:pt>
                <c:pt idx="4597">
                  <c:v>42797.196886574071</c:v>
                </c:pt>
                <c:pt idx="4598">
                  <c:v>42797.197233796294</c:v>
                </c:pt>
                <c:pt idx="4599">
                  <c:v>42797.197581018518</c:v>
                </c:pt>
                <c:pt idx="4600">
                  <c:v>42797.197928240741</c:v>
                </c:pt>
                <c:pt idx="4601">
                  <c:v>42797.198275462964</c:v>
                </c:pt>
                <c:pt idx="4602">
                  <c:v>42797.198622685188</c:v>
                </c:pt>
                <c:pt idx="4603">
                  <c:v>42797.198969907404</c:v>
                </c:pt>
                <c:pt idx="4604">
                  <c:v>42797.199317129627</c:v>
                </c:pt>
                <c:pt idx="4605">
                  <c:v>42797.199664351851</c:v>
                </c:pt>
                <c:pt idx="4606">
                  <c:v>42797.200011574074</c:v>
                </c:pt>
                <c:pt idx="4607">
                  <c:v>42797.200358796297</c:v>
                </c:pt>
                <c:pt idx="4608">
                  <c:v>42797.200706018521</c:v>
                </c:pt>
                <c:pt idx="4609">
                  <c:v>42797.201053240744</c:v>
                </c:pt>
                <c:pt idx="4610">
                  <c:v>42797.20140046296</c:v>
                </c:pt>
                <c:pt idx="4611">
                  <c:v>42797.201747685183</c:v>
                </c:pt>
                <c:pt idx="4612">
                  <c:v>42797.202094907407</c:v>
                </c:pt>
                <c:pt idx="4613">
                  <c:v>42797.20244212963</c:v>
                </c:pt>
                <c:pt idx="4614">
                  <c:v>42797.202789351853</c:v>
                </c:pt>
                <c:pt idx="4615">
                  <c:v>42797.203136574077</c:v>
                </c:pt>
                <c:pt idx="4616">
                  <c:v>42797.203483796293</c:v>
                </c:pt>
                <c:pt idx="4617">
                  <c:v>42797.203831018516</c:v>
                </c:pt>
                <c:pt idx="4618">
                  <c:v>42797.20417824074</c:v>
                </c:pt>
                <c:pt idx="4619">
                  <c:v>42797.204525462963</c:v>
                </c:pt>
                <c:pt idx="4620">
                  <c:v>42797.204872685186</c:v>
                </c:pt>
                <c:pt idx="4621">
                  <c:v>42797.20521990741</c:v>
                </c:pt>
                <c:pt idx="4622">
                  <c:v>42797.205567129633</c:v>
                </c:pt>
                <c:pt idx="4623">
                  <c:v>42797.205914351849</c:v>
                </c:pt>
                <c:pt idx="4624">
                  <c:v>42797.206261574072</c:v>
                </c:pt>
                <c:pt idx="4625">
                  <c:v>42797.206608796296</c:v>
                </c:pt>
                <c:pt idx="4626">
                  <c:v>42797.206956018519</c:v>
                </c:pt>
                <c:pt idx="4627">
                  <c:v>42797.207303240742</c:v>
                </c:pt>
                <c:pt idx="4628">
                  <c:v>42797.207650462966</c:v>
                </c:pt>
                <c:pt idx="4629">
                  <c:v>42797.207997685182</c:v>
                </c:pt>
                <c:pt idx="4630">
                  <c:v>42797.208344907405</c:v>
                </c:pt>
                <c:pt idx="4631">
                  <c:v>42797.208692129629</c:v>
                </c:pt>
                <c:pt idx="4632">
                  <c:v>42797.209039351852</c:v>
                </c:pt>
                <c:pt idx="4633">
                  <c:v>42797.209386574075</c:v>
                </c:pt>
                <c:pt idx="4634">
                  <c:v>42797.209733796299</c:v>
                </c:pt>
                <c:pt idx="4635">
                  <c:v>42797.210081018522</c:v>
                </c:pt>
                <c:pt idx="4636">
                  <c:v>42797.210428240738</c:v>
                </c:pt>
                <c:pt idx="4637">
                  <c:v>42797.210775462961</c:v>
                </c:pt>
                <c:pt idx="4638">
                  <c:v>42797.211122685185</c:v>
                </c:pt>
                <c:pt idx="4639">
                  <c:v>42797.211469907408</c:v>
                </c:pt>
                <c:pt idx="4640">
                  <c:v>42797.211817129632</c:v>
                </c:pt>
                <c:pt idx="4641">
                  <c:v>42797.212164351855</c:v>
                </c:pt>
                <c:pt idx="4642">
                  <c:v>42797.212511574071</c:v>
                </c:pt>
                <c:pt idx="4643">
                  <c:v>42797.212858796294</c:v>
                </c:pt>
                <c:pt idx="4644">
                  <c:v>42797.213206018518</c:v>
                </c:pt>
                <c:pt idx="4645">
                  <c:v>42797.213553240741</c:v>
                </c:pt>
                <c:pt idx="4646">
                  <c:v>42797.213900462964</c:v>
                </c:pt>
                <c:pt idx="4647">
                  <c:v>42797.214247685188</c:v>
                </c:pt>
                <c:pt idx="4648">
                  <c:v>42797.214594907404</c:v>
                </c:pt>
                <c:pt idx="4649">
                  <c:v>42797.214942129627</c:v>
                </c:pt>
                <c:pt idx="4650">
                  <c:v>42797.215289351851</c:v>
                </c:pt>
                <c:pt idx="4651">
                  <c:v>42797.215636574074</c:v>
                </c:pt>
                <c:pt idx="4652">
                  <c:v>42797.215983796297</c:v>
                </c:pt>
                <c:pt idx="4653">
                  <c:v>42797.216331018521</c:v>
                </c:pt>
                <c:pt idx="4654">
                  <c:v>42797.216678240744</c:v>
                </c:pt>
                <c:pt idx="4655">
                  <c:v>42797.21702546296</c:v>
                </c:pt>
                <c:pt idx="4656">
                  <c:v>42797.217372685183</c:v>
                </c:pt>
                <c:pt idx="4657">
                  <c:v>42797.217719907407</c:v>
                </c:pt>
                <c:pt idx="4658">
                  <c:v>42797.21806712963</c:v>
                </c:pt>
                <c:pt idx="4659">
                  <c:v>42797.218414351853</c:v>
                </c:pt>
                <c:pt idx="4660">
                  <c:v>42797.218761574077</c:v>
                </c:pt>
                <c:pt idx="4661">
                  <c:v>42797.219108796293</c:v>
                </c:pt>
                <c:pt idx="4662">
                  <c:v>42797.219456018516</c:v>
                </c:pt>
                <c:pt idx="4663">
                  <c:v>42797.21980324074</c:v>
                </c:pt>
                <c:pt idx="4664">
                  <c:v>42797.220150462963</c:v>
                </c:pt>
                <c:pt idx="4665">
                  <c:v>42797.220497685186</c:v>
                </c:pt>
                <c:pt idx="4666">
                  <c:v>42797.22084490741</c:v>
                </c:pt>
                <c:pt idx="4667">
                  <c:v>42797.221192129633</c:v>
                </c:pt>
                <c:pt idx="4668">
                  <c:v>42797.221539351849</c:v>
                </c:pt>
                <c:pt idx="4669">
                  <c:v>42797.221886574072</c:v>
                </c:pt>
                <c:pt idx="4670">
                  <c:v>42797.222233796296</c:v>
                </c:pt>
                <c:pt idx="4671">
                  <c:v>42797.222581018519</c:v>
                </c:pt>
                <c:pt idx="4672">
                  <c:v>42797.222928240742</c:v>
                </c:pt>
                <c:pt idx="4673">
                  <c:v>42797.223275462966</c:v>
                </c:pt>
                <c:pt idx="4674">
                  <c:v>42797.223622685182</c:v>
                </c:pt>
                <c:pt idx="4675">
                  <c:v>42797.223969907405</c:v>
                </c:pt>
                <c:pt idx="4676">
                  <c:v>42797.224317129629</c:v>
                </c:pt>
                <c:pt idx="4677">
                  <c:v>42797.224664351852</c:v>
                </c:pt>
                <c:pt idx="4678">
                  <c:v>42797.225011574075</c:v>
                </c:pt>
                <c:pt idx="4679">
                  <c:v>42797.225358796299</c:v>
                </c:pt>
                <c:pt idx="4680">
                  <c:v>42797.225706018522</c:v>
                </c:pt>
                <c:pt idx="4681">
                  <c:v>42797.226053240738</c:v>
                </c:pt>
                <c:pt idx="4682">
                  <c:v>42797.226400462961</c:v>
                </c:pt>
                <c:pt idx="4683">
                  <c:v>42797.226747685185</c:v>
                </c:pt>
                <c:pt idx="4684">
                  <c:v>42797.227094907408</c:v>
                </c:pt>
                <c:pt idx="4685">
                  <c:v>42797.227442129632</c:v>
                </c:pt>
                <c:pt idx="4686">
                  <c:v>42797.227789351855</c:v>
                </c:pt>
                <c:pt idx="4687">
                  <c:v>42797.228136574071</c:v>
                </c:pt>
                <c:pt idx="4688">
                  <c:v>42797.228483796294</c:v>
                </c:pt>
                <c:pt idx="4689">
                  <c:v>42797.228831018518</c:v>
                </c:pt>
                <c:pt idx="4690">
                  <c:v>42797.229178240741</c:v>
                </c:pt>
                <c:pt idx="4691">
                  <c:v>42797.229525462964</c:v>
                </c:pt>
                <c:pt idx="4692">
                  <c:v>42797.229872685188</c:v>
                </c:pt>
                <c:pt idx="4693">
                  <c:v>42797.230219907404</c:v>
                </c:pt>
                <c:pt idx="4694">
                  <c:v>42797.230567129627</c:v>
                </c:pt>
                <c:pt idx="4695">
                  <c:v>42797.230914351851</c:v>
                </c:pt>
                <c:pt idx="4696">
                  <c:v>42797.231261574074</c:v>
                </c:pt>
                <c:pt idx="4697">
                  <c:v>42797.231608796297</c:v>
                </c:pt>
                <c:pt idx="4698">
                  <c:v>42797.231956018521</c:v>
                </c:pt>
                <c:pt idx="4699">
                  <c:v>42797.232303240744</c:v>
                </c:pt>
                <c:pt idx="4700">
                  <c:v>42797.23265046296</c:v>
                </c:pt>
                <c:pt idx="4701">
                  <c:v>42797.232997685183</c:v>
                </c:pt>
                <c:pt idx="4702">
                  <c:v>42797.233344907407</c:v>
                </c:pt>
                <c:pt idx="4703">
                  <c:v>42797.23369212963</c:v>
                </c:pt>
                <c:pt idx="4704">
                  <c:v>42797.234039351853</c:v>
                </c:pt>
                <c:pt idx="4705">
                  <c:v>42797.234386574077</c:v>
                </c:pt>
                <c:pt idx="4706">
                  <c:v>42797.234733796293</c:v>
                </c:pt>
                <c:pt idx="4707">
                  <c:v>42797.235081018516</c:v>
                </c:pt>
                <c:pt idx="4708">
                  <c:v>42797.23542824074</c:v>
                </c:pt>
                <c:pt idx="4709">
                  <c:v>42797.235775462963</c:v>
                </c:pt>
                <c:pt idx="4710">
                  <c:v>42797.236122685186</c:v>
                </c:pt>
                <c:pt idx="4711">
                  <c:v>42797.23646990741</c:v>
                </c:pt>
                <c:pt idx="4712">
                  <c:v>42797.236817129633</c:v>
                </c:pt>
                <c:pt idx="4713">
                  <c:v>42797.237164351849</c:v>
                </c:pt>
                <c:pt idx="4714">
                  <c:v>42797.237511574072</c:v>
                </c:pt>
                <c:pt idx="4715">
                  <c:v>42797.237858796296</c:v>
                </c:pt>
                <c:pt idx="4716">
                  <c:v>42797.238206018519</c:v>
                </c:pt>
                <c:pt idx="4717">
                  <c:v>42797.238553240742</c:v>
                </c:pt>
                <c:pt idx="4718">
                  <c:v>42797.238900462966</c:v>
                </c:pt>
                <c:pt idx="4719">
                  <c:v>42797.239247685182</c:v>
                </c:pt>
                <c:pt idx="4720">
                  <c:v>42797.239594907405</c:v>
                </c:pt>
                <c:pt idx="4721">
                  <c:v>42797.239942129629</c:v>
                </c:pt>
                <c:pt idx="4722">
                  <c:v>42797.240289351852</c:v>
                </c:pt>
                <c:pt idx="4723">
                  <c:v>42797.240636574075</c:v>
                </c:pt>
                <c:pt idx="4724">
                  <c:v>42797.240983796299</c:v>
                </c:pt>
                <c:pt idx="4725">
                  <c:v>42797.241331018522</c:v>
                </c:pt>
                <c:pt idx="4726">
                  <c:v>42797.241678240738</c:v>
                </c:pt>
                <c:pt idx="4727">
                  <c:v>42797.242025462961</c:v>
                </c:pt>
                <c:pt idx="4728">
                  <c:v>42797.242372685185</c:v>
                </c:pt>
                <c:pt idx="4729">
                  <c:v>42797.242719907408</c:v>
                </c:pt>
                <c:pt idx="4730">
                  <c:v>42797.243067129632</c:v>
                </c:pt>
                <c:pt idx="4731">
                  <c:v>42797.243414351855</c:v>
                </c:pt>
                <c:pt idx="4732">
                  <c:v>42797.243761574071</c:v>
                </c:pt>
                <c:pt idx="4733">
                  <c:v>42797.244108796294</c:v>
                </c:pt>
                <c:pt idx="4734">
                  <c:v>42797.244456018518</c:v>
                </c:pt>
                <c:pt idx="4735">
                  <c:v>42797.244803240741</c:v>
                </c:pt>
                <c:pt idx="4736">
                  <c:v>42797.245150462964</c:v>
                </c:pt>
                <c:pt idx="4737">
                  <c:v>42797.245497685188</c:v>
                </c:pt>
                <c:pt idx="4738">
                  <c:v>42797.245844907404</c:v>
                </c:pt>
                <c:pt idx="4739">
                  <c:v>42797.246192129627</c:v>
                </c:pt>
                <c:pt idx="4740">
                  <c:v>42797.246539351851</c:v>
                </c:pt>
                <c:pt idx="4741">
                  <c:v>42797.246886574074</c:v>
                </c:pt>
                <c:pt idx="4742">
                  <c:v>42797.247233796297</c:v>
                </c:pt>
                <c:pt idx="4743">
                  <c:v>42797.247581018521</c:v>
                </c:pt>
                <c:pt idx="4744">
                  <c:v>42797.247928240744</c:v>
                </c:pt>
                <c:pt idx="4745">
                  <c:v>42797.24827546296</c:v>
                </c:pt>
                <c:pt idx="4746">
                  <c:v>42797.248622685183</c:v>
                </c:pt>
                <c:pt idx="4747">
                  <c:v>42797.248969907407</c:v>
                </c:pt>
                <c:pt idx="4748">
                  <c:v>42797.24931712963</c:v>
                </c:pt>
                <c:pt idx="4749">
                  <c:v>42797.249664351853</c:v>
                </c:pt>
                <c:pt idx="4750">
                  <c:v>42797.250011574077</c:v>
                </c:pt>
                <c:pt idx="4751">
                  <c:v>42797.250358796293</c:v>
                </c:pt>
                <c:pt idx="4752">
                  <c:v>42797.250706018516</c:v>
                </c:pt>
                <c:pt idx="4753">
                  <c:v>42797.25105324074</c:v>
                </c:pt>
                <c:pt idx="4754">
                  <c:v>42797.251400462963</c:v>
                </c:pt>
                <c:pt idx="4755">
                  <c:v>42797.251747685186</c:v>
                </c:pt>
                <c:pt idx="4756">
                  <c:v>42797.25209490741</c:v>
                </c:pt>
                <c:pt idx="4757">
                  <c:v>42797.252442129633</c:v>
                </c:pt>
                <c:pt idx="4758">
                  <c:v>42797.252789351849</c:v>
                </c:pt>
                <c:pt idx="4759">
                  <c:v>42797.253136574072</c:v>
                </c:pt>
                <c:pt idx="4760">
                  <c:v>42797.253483796296</c:v>
                </c:pt>
                <c:pt idx="4761">
                  <c:v>42797.253831018519</c:v>
                </c:pt>
                <c:pt idx="4762">
                  <c:v>42797.254178240742</c:v>
                </c:pt>
                <c:pt idx="4763">
                  <c:v>42797.254525462966</c:v>
                </c:pt>
                <c:pt idx="4764">
                  <c:v>42797.254872685182</c:v>
                </c:pt>
                <c:pt idx="4765">
                  <c:v>42797.255219907405</c:v>
                </c:pt>
                <c:pt idx="4766">
                  <c:v>42797.255567129629</c:v>
                </c:pt>
                <c:pt idx="4767">
                  <c:v>42797.255914351852</c:v>
                </c:pt>
                <c:pt idx="4768">
                  <c:v>42797.256261574075</c:v>
                </c:pt>
                <c:pt idx="4769">
                  <c:v>42797.256608796299</c:v>
                </c:pt>
                <c:pt idx="4770">
                  <c:v>42797.256956018522</c:v>
                </c:pt>
                <c:pt idx="4771">
                  <c:v>42797.257303240738</c:v>
                </c:pt>
                <c:pt idx="4772">
                  <c:v>42797.257650462961</c:v>
                </c:pt>
                <c:pt idx="4773">
                  <c:v>42797.257997685185</c:v>
                </c:pt>
                <c:pt idx="4774">
                  <c:v>42797.258344907408</c:v>
                </c:pt>
                <c:pt idx="4775">
                  <c:v>42797.258692129632</c:v>
                </c:pt>
                <c:pt idx="4776">
                  <c:v>42797.259039351855</c:v>
                </c:pt>
                <c:pt idx="4777">
                  <c:v>42797.259386574071</c:v>
                </c:pt>
                <c:pt idx="4778">
                  <c:v>42797.259733796294</c:v>
                </c:pt>
                <c:pt idx="4779">
                  <c:v>42797.260081018518</c:v>
                </c:pt>
                <c:pt idx="4780">
                  <c:v>42797.260428240741</c:v>
                </c:pt>
                <c:pt idx="4781">
                  <c:v>42797.260775462964</c:v>
                </c:pt>
                <c:pt idx="4782">
                  <c:v>42797.261122685188</c:v>
                </c:pt>
                <c:pt idx="4783">
                  <c:v>42797.261469907404</c:v>
                </c:pt>
                <c:pt idx="4784">
                  <c:v>42797.261817129627</c:v>
                </c:pt>
                <c:pt idx="4785">
                  <c:v>42797.262164351851</c:v>
                </c:pt>
                <c:pt idx="4786">
                  <c:v>42797.262511574074</c:v>
                </c:pt>
                <c:pt idx="4787">
                  <c:v>42797.262858796297</c:v>
                </c:pt>
                <c:pt idx="4788">
                  <c:v>42797.263206018521</c:v>
                </c:pt>
                <c:pt idx="4789">
                  <c:v>42797.263553240744</c:v>
                </c:pt>
                <c:pt idx="4790">
                  <c:v>42797.26390046296</c:v>
                </c:pt>
                <c:pt idx="4791">
                  <c:v>42797.264247685183</c:v>
                </c:pt>
                <c:pt idx="4792">
                  <c:v>42797.264594907407</c:v>
                </c:pt>
                <c:pt idx="4793">
                  <c:v>42797.26494212963</c:v>
                </c:pt>
                <c:pt idx="4794">
                  <c:v>42797.265289351853</c:v>
                </c:pt>
                <c:pt idx="4795">
                  <c:v>42797.265636574077</c:v>
                </c:pt>
                <c:pt idx="4796">
                  <c:v>42797.265983796293</c:v>
                </c:pt>
                <c:pt idx="4797">
                  <c:v>42797.266331018516</c:v>
                </c:pt>
                <c:pt idx="4798">
                  <c:v>42797.26667824074</c:v>
                </c:pt>
                <c:pt idx="4799">
                  <c:v>42797.267025462963</c:v>
                </c:pt>
                <c:pt idx="4800">
                  <c:v>42797.267372685186</c:v>
                </c:pt>
                <c:pt idx="4801">
                  <c:v>42797.26771990741</c:v>
                </c:pt>
                <c:pt idx="4802">
                  <c:v>42797.268067129633</c:v>
                </c:pt>
                <c:pt idx="4803">
                  <c:v>42797.268414351849</c:v>
                </c:pt>
                <c:pt idx="4804">
                  <c:v>42797.268761574072</c:v>
                </c:pt>
                <c:pt idx="4805">
                  <c:v>42797.269108796296</c:v>
                </c:pt>
                <c:pt idx="4806">
                  <c:v>42797.269456018519</c:v>
                </c:pt>
                <c:pt idx="4807">
                  <c:v>42797.269803240742</c:v>
                </c:pt>
                <c:pt idx="4808">
                  <c:v>42797.270150462966</c:v>
                </c:pt>
                <c:pt idx="4809">
                  <c:v>42797.270497685182</c:v>
                </c:pt>
                <c:pt idx="4810">
                  <c:v>42797.270844907405</c:v>
                </c:pt>
                <c:pt idx="4811">
                  <c:v>42797.271192129629</c:v>
                </c:pt>
                <c:pt idx="4812">
                  <c:v>42797.271539351852</c:v>
                </c:pt>
                <c:pt idx="4813">
                  <c:v>42797.271886574075</c:v>
                </c:pt>
                <c:pt idx="4814">
                  <c:v>42797.272233796299</c:v>
                </c:pt>
                <c:pt idx="4815">
                  <c:v>42797.272581018522</c:v>
                </c:pt>
                <c:pt idx="4816">
                  <c:v>42797.272928240738</c:v>
                </c:pt>
                <c:pt idx="4817">
                  <c:v>42797.273275462961</c:v>
                </c:pt>
                <c:pt idx="4818">
                  <c:v>42797.273622685185</c:v>
                </c:pt>
                <c:pt idx="4819">
                  <c:v>42797.273969907408</c:v>
                </c:pt>
                <c:pt idx="4820">
                  <c:v>42797.274317129632</c:v>
                </c:pt>
                <c:pt idx="4821">
                  <c:v>42797.274664351855</c:v>
                </c:pt>
                <c:pt idx="4822">
                  <c:v>42797.275011574071</c:v>
                </c:pt>
                <c:pt idx="4823">
                  <c:v>42797.275358796294</c:v>
                </c:pt>
                <c:pt idx="4824">
                  <c:v>42797.275706018518</c:v>
                </c:pt>
                <c:pt idx="4825">
                  <c:v>42797.276053240741</c:v>
                </c:pt>
                <c:pt idx="4826">
                  <c:v>42797.276400462964</c:v>
                </c:pt>
                <c:pt idx="4827">
                  <c:v>42797.276747685188</c:v>
                </c:pt>
                <c:pt idx="4828">
                  <c:v>42797.277094907404</c:v>
                </c:pt>
                <c:pt idx="4829">
                  <c:v>42797.277442129627</c:v>
                </c:pt>
                <c:pt idx="4830">
                  <c:v>42797.277789351851</c:v>
                </c:pt>
                <c:pt idx="4831">
                  <c:v>42797.278136574074</c:v>
                </c:pt>
                <c:pt idx="4832">
                  <c:v>42797.278483796297</c:v>
                </c:pt>
                <c:pt idx="4833">
                  <c:v>42797.278831018521</c:v>
                </c:pt>
                <c:pt idx="4834">
                  <c:v>42797.279178240744</c:v>
                </c:pt>
                <c:pt idx="4835">
                  <c:v>42797.27952546296</c:v>
                </c:pt>
                <c:pt idx="4836">
                  <c:v>42797.279872685183</c:v>
                </c:pt>
                <c:pt idx="4837">
                  <c:v>42797.280219907407</c:v>
                </c:pt>
                <c:pt idx="4838">
                  <c:v>42797.28056712963</c:v>
                </c:pt>
                <c:pt idx="4839">
                  <c:v>42797.280914351853</c:v>
                </c:pt>
                <c:pt idx="4840">
                  <c:v>42797.281261574077</c:v>
                </c:pt>
                <c:pt idx="4841">
                  <c:v>42797.281608796293</c:v>
                </c:pt>
                <c:pt idx="4842">
                  <c:v>42797.281956018516</c:v>
                </c:pt>
                <c:pt idx="4843">
                  <c:v>42797.28230324074</c:v>
                </c:pt>
                <c:pt idx="4844">
                  <c:v>42797.282650462963</c:v>
                </c:pt>
                <c:pt idx="4845">
                  <c:v>42797.282997685186</c:v>
                </c:pt>
                <c:pt idx="4846">
                  <c:v>42797.28334490741</c:v>
                </c:pt>
                <c:pt idx="4847">
                  <c:v>42797.283692129633</c:v>
                </c:pt>
                <c:pt idx="4848">
                  <c:v>42797.284039351849</c:v>
                </c:pt>
                <c:pt idx="4849">
                  <c:v>42797.284386574072</c:v>
                </c:pt>
                <c:pt idx="4850">
                  <c:v>42797.284733796296</c:v>
                </c:pt>
                <c:pt idx="4851">
                  <c:v>42797.285081018519</c:v>
                </c:pt>
                <c:pt idx="4852">
                  <c:v>42797.285428240742</c:v>
                </c:pt>
                <c:pt idx="4853">
                  <c:v>42797.285775462966</c:v>
                </c:pt>
                <c:pt idx="4854">
                  <c:v>42797.286122685182</c:v>
                </c:pt>
                <c:pt idx="4855">
                  <c:v>42797.286469907405</c:v>
                </c:pt>
                <c:pt idx="4856">
                  <c:v>42797.286817129629</c:v>
                </c:pt>
                <c:pt idx="4857">
                  <c:v>42797.287164351852</c:v>
                </c:pt>
                <c:pt idx="4858">
                  <c:v>42797.287511574075</c:v>
                </c:pt>
                <c:pt idx="4859">
                  <c:v>42797.287858796299</c:v>
                </c:pt>
                <c:pt idx="4860">
                  <c:v>42797.288206018522</c:v>
                </c:pt>
                <c:pt idx="4861">
                  <c:v>42797.288553240738</c:v>
                </c:pt>
                <c:pt idx="4862">
                  <c:v>42797.288900462961</c:v>
                </c:pt>
                <c:pt idx="4863">
                  <c:v>42797.289247685185</c:v>
                </c:pt>
                <c:pt idx="4864">
                  <c:v>42797.289594907408</c:v>
                </c:pt>
                <c:pt idx="4865">
                  <c:v>42797.289942129632</c:v>
                </c:pt>
                <c:pt idx="4866">
                  <c:v>42797.290289351855</c:v>
                </c:pt>
                <c:pt idx="4867">
                  <c:v>42797.290636574071</c:v>
                </c:pt>
                <c:pt idx="4868">
                  <c:v>42797.290983796294</c:v>
                </c:pt>
                <c:pt idx="4869">
                  <c:v>42797.291331018518</c:v>
                </c:pt>
                <c:pt idx="4870">
                  <c:v>42797.291678240741</c:v>
                </c:pt>
                <c:pt idx="4871">
                  <c:v>42797.292025462964</c:v>
                </c:pt>
                <c:pt idx="4872">
                  <c:v>42797.292372685188</c:v>
                </c:pt>
                <c:pt idx="4873">
                  <c:v>42797.292719907404</c:v>
                </c:pt>
                <c:pt idx="4874">
                  <c:v>42797.293067129627</c:v>
                </c:pt>
                <c:pt idx="4875">
                  <c:v>42797.293414351851</c:v>
                </c:pt>
                <c:pt idx="4876">
                  <c:v>42797.293761574074</c:v>
                </c:pt>
                <c:pt idx="4877">
                  <c:v>42797.294108796297</c:v>
                </c:pt>
                <c:pt idx="4878">
                  <c:v>42797.294456018521</c:v>
                </c:pt>
                <c:pt idx="4879">
                  <c:v>42797.294803240744</c:v>
                </c:pt>
                <c:pt idx="4880">
                  <c:v>42797.29515046296</c:v>
                </c:pt>
                <c:pt idx="4881">
                  <c:v>42797.295497685183</c:v>
                </c:pt>
                <c:pt idx="4882">
                  <c:v>42797.295844907407</c:v>
                </c:pt>
                <c:pt idx="4883">
                  <c:v>42797.29619212963</c:v>
                </c:pt>
                <c:pt idx="4884">
                  <c:v>42797.296539351853</c:v>
                </c:pt>
                <c:pt idx="4885">
                  <c:v>42797.296886574077</c:v>
                </c:pt>
                <c:pt idx="4886">
                  <c:v>42797.297233796293</c:v>
                </c:pt>
                <c:pt idx="4887">
                  <c:v>42797.297581018516</c:v>
                </c:pt>
                <c:pt idx="4888">
                  <c:v>42797.29792824074</c:v>
                </c:pt>
                <c:pt idx="4889">
                  <c:v>42797.298275462963</c:v>
                </c:pt>
                <c:pt idx="4890">
                  <c:v>42797.298622685186</c:v>
                </c:pt>
                <c:pt idx="4891">
                  <c:v>42797.29896990741</c:v>
                </c:pt>
                <c:pt idx="4892">
                  <c:v>42797.299317129633</c:v>
                </c:pt>
                <c:pt idx="4893">
                  <c:v>42797.299664351849</c:v>
                </c:pt>
                <c:pt idx="4894">
                  <c:v>42797.300011574072</c:v>
                </c:pt>
                <c:pt idx="4895">
                  <c:v>42797.300358796296</c:v>
                </c:pt>
                <c:pt idx="4896">
                  <c:v>42797.300706018519</c:v>
                </c:pt>
                <c:pt idx="4897">
                  <c:v>42797.301053240742</c:v>
                </c:pt>
                <c:pt idx="4898">
                  <c:v>42797.301400462966</c:v>
                </c:pt>
                <c:pt idx="4899">
                  <c:v>42797.301747685182</c:v>
                </c:pt>
                <c:pt idx="4900">
                  <c:v>42797.302094907405</c:v>
                </c:pt>
                <c:pt idx="4901">
                  <c:v>42797.302442129629</c:v>
                </c:pt>
                <c:pt idx="4902">
                  <c:v>42797.302789351852</c:v>
                </c:pt>
                <c:pt idx="4903">
                  <c:v>42797.303136574075</c:v>
                </c:pt>
                <c:pt idx="4904">
                  <c:v>42797.303483796299</c:v>
                </c:pt>
                <c:pt idx="4905">
                  <c:v>42797.303831018522</c:v>
                </c:pt>
                <c:pt idx="4906">
                  <c:v>42797.304178240738</c:v>
                </c:pt>
                <c:pt idx="4907">
                  <c:v>42797.304525462961</c:v>
                </c:pt>
                <c:pt idx="4908">
                  <c:v>42797.304872685185</c:v>
                </c:pt>
                <c:pt idx="4909">
                  <c:v>42797.305219907408</c:v>
                </c:pt>
                <c:pt idx="4910">
                  <c:v>42797.305567129632</c:v>
                </c:pt>
                <c:pt idx="4911">
                  <c:v>42797.305914351855</c:v>
                </c:pt>
                <c:pt idx="4912">
                  <c:v>42797.306261574071</c:v>
                </c:pt>
                <c:pt idx="4913">
                  <c:v>42797.306608796294</c:v>
                </c:pt>
                <c:pt idx="4914">
                  <c:v>42797.306956018518</c:v>
                </c:pt>
                <c:pt idx="4915">
                  <c:v>42797.307303240741</c:v>
                </c:pt>
                <c:pt idx="4916">
                  <c:v>42797.307650462964</c:v>
                </c:pt>
                <c:pt idx="4917">
                  <c:v>42797.307997685188</c:v>
                </c:pt>
                <c:pt idx="4918">
                  <c:v>42797.308344907404</c:v>
                </c:pt>
                <c:pt idx="4919">
                  <c:v>42797.308692129627</c:v>
                </c:pt>
                <c:pt idx="4920">
                  <c:v>42797.309039351851</c:v>
                </c:pt>
                <c:pt idx="4921">
                  <c:v>42797.309386574074</c:v>
                </c:pt>
                <c:pt idx="4922">
                  <c:v>42797.309733796297</c:v>
                </c:pt>
                <c:pt idx="4923">
                  <c:v>42797.310081018521</c:v>
                </c:pt>
                <c:pt idx="4924">
                  <c:v>42797.310428240744</c:v>
                </c:pt>
                <c:pt idx="4925">
                  <c:v>42797.31077546296</c:v>
                </c:pt>
                <c:pt idx="4926">
                  <c:v>42797.311122685183</c:v>
                </c:pt>
                <c:pt idx="4927">
                  <c:v>42797.311469907407</c:v>
                </c:pt>
                <c:pt idx="4928">
                  <c:v>42797.31181712963</c:v>
                </c:pt>
                <c:pt idx="4929">
                  <c:v>42797.312164351853</c:v>
                </c:pt>
                <c:pt idx="4930">
                  <c:v>42797.312511574077</c:v>
                </c:pt>
                <c:pt idx="4931">
                  <c:v>42797.312858796293</c:v>
                </c:pt>
                <c:pt idx="4932">
                  <c:v>42797.313206018516</c:v>
                </c:pt>
                <c:pt idx="4933">
                  <c:v>42797.31355324074</c:v>
                </c:pt>
                <c:pt idx="4934">
                  <c:v>42797.313900462963</c:v>
                </c:pt>
                <c:pt idx="4935">
                  <c:v>42797.314247685186</c:v>
                </c:pt>
                <c:pt idx="4936">
                  <c:v>42797.31459490741</c:v>
                </c:pt>
                <c:pt idx="4937">
                  <c:v>42797.314942129633</c:v>
                </c:pt>
                <c:pt idx="4938">
                  <c:v>42797.315289351849</c:v>
                </c:pt>
                <c:pt idx="4939">
                  <c:v>42797.315636574072</c:v>
                </c:pt>
                <c:pt idx="4940">
                  <c:v>42797.315983796296</c:v>
                </c:pt>
                <c:pt idx="4941">
                  <c:v>42797.316331018519</c:v>
                </c:pt>
                <c:pt idx="4942">
                  <c:v>42797.316678240742</c:v>
                </c:pt>
                <c:pt idx="4943">
                  <c:v>42797.317025462966</c:v>
                </c:pt>
                <c:pt idx="4944">
                  <c:v>42797.317372685182</c:v>
                </c:pt>
                <c:pt idx="4945">
                  <c:v>42797.317719907405</c:v>
                </c:pt>
                <c:pt idx="4946">
                  <c:v>42797.318067129629</c:v>
                </c:pt>
                <c:pt idx="4947">
                  <c:v>42797.318414351852</c:v>
                </c:pt>
                <c:pt idx="4948">
                  <c:v>42797.318761574075</c:v>
                </c:pt>
                <c:pt idx="4949">
                  <c:v>42797.319108796299</c:v>
                </c:pt>
                <c:pt idx="4950">
                  <c:v>42797.319456018522</c:v>
                </c:pt>
                <c:pt idx="4951">
                  <c:v>42797.319803240738</c:v>
                </c:pt>
                <c:pt idx="4952">
                  <c:v>42797.320150462961</c:v>
                </c:pt>
                <c:pt idx="4953">
                  <c:v>42797.320497685185</c:v>
                </c:pt>
                <c:pt idx="4954">
                  <c:v>42797.320844907408</c:v>
                </c:pt>
                <c:pt idx="4955">
                  <c:v>42797.321192129632</c:v>
                </c:pt>
                <c:pt idx="4956">
                  <c:v>42797.321539351855</c:v>
                </c:pt>
                <c:pt idx="4957">
                  <c:v>42797.321886574071</c:v>
                </c:pt>
                <c:pt idx="4958">
                  <c:v>42797.322233796294</c:v>
                </c:pt>
                <c:pt idx="4959">
                  <c:v>42797.322581018518</c:v>
                </c:pt>
                <c:pt idx="4960">
                  <c:v>42797.322928240741</c:v>
                </c:pt>
                <c:pt idx="4961">
                  <c:v>42797.323275462964</c:v>
                </c:pt>
                <c:pt idx="4962">
                  <c:v>42797.323622685188</c:v>
                </c:pt>
                <c:pt idx="4963">
                  <c:v>42797.323969907404</c:v>
                </c:pt>
                <c:pt idx="4964">
                  <c:v>42797.324317129627</c:v>
                </c:pt>
                <c:pt idx="4965">
                  <c:v>42797.324664351851</c:v>
                </c:pt>
                <c:pt idx="4966">
                  <c:v>42797.325011574074</c:v>
                </c:pt>
                <c:pt idx="4967">
                  <c:v>42797.325358796297</c:v>
                </c:pt>
                <c:pt idx="4968">
                  <c:v>42797.325706018521</c:v>
                </c:pt>
                <c:pt idx="4969">
                  <c:v>42797.326053240744</c:v>
                </c:pt>
                <c:pt idx="4970">
                  <c:v>42797.32640046296</c:v>
                </c:pt>
                <c:pt idx="4971">
                  <c:v>42797.326747685183</c:v>
                </c:pt>
                <c:pt idx="4972">
                  <c:v>42797.327094907407</c:v>
                </c:pt>
                <c:pt idx="4973">
                  <c:v>42797.32744212963</c:v>
                </c:pt>
                <c:pt idx="4974">
                  <c:v>42797.327789351853</c:v>
                </c:pt>
                <c:pt idx="4975">
                  <c:v>42797.328136574077</c:v>
                </c:pt>
                <c:pt idx="4976">
                  <c:v>42797.328483796293</c:v>
                </c:pt>
                <c:pt idx="4977">
                  <c:v>42797.328831018516</c:v>
                </c:pt>
                <c:pt idx="4978">
                  <c:v>42797.32917824074</c:v>
                </c:pt>
                <c:pt idx="4979">
                  <c:v>42797.329525462963</c:v>
                </c:pt>
                <c:pt idx="4980">
                  <c:v>42797.329872685186</c:v>
                </c:pt>
                <c:pt idx="4981">
                  <c:v>42797.33021990741</c:v>
                </c:pt>
                <c:pt idx="4982">
                  <c:v>42797.330567129633</c:v>
                </c:pt>
                <c:pt idx="4983">
                  <c:v>42797.330914351849</c:v>
                </c:pt>
                <c:pt idx="4984">
                  <c:v>42797.331261574072</c:v>
                </c:pt>
                <c:pt idx="4985">
                  <c:v>42797.331608796296</c:v>
                </c:pt>
                <c:pt idx="4986">
                  <c:v>42797.331956018519</c:v>
                </c:pt>
                <c:pt idx="4987">
                  <c:v>42797.332303240742</c:v>
                </c:pt>
                <c:pt idx="4988">
                  <c:v>42797.332650462966</c:v>
                </c:pt>
                <c:pt idx="4989">
                  <c:v>42797.332997685182</c:v>
                </c:pt>
                <c:pt idx="4990">
                  <c:v>42797.333344907405</c:v>
                </c:pt>
                <c:pt idx="4991">
                  <c:v>42797.333692129629</c:v>
                </c:pt>
                <c:pt idx="4992">
                  <c:v>42797.334039351852</c:v>
                </c:pt>
                <c:pt idx="4993">
                  <c:v>42797.334386574075</c:v>
                </c:pt>
                <c:pt idx="4994">
                  <c:v>42797.334733796299</c:v>
                </c:pt>
                <c:pt idx="4995">
                  <c:v>42797.335081018522</c:v>
                </c:pt>
                <c:pt idx="4996">
                  <c:v>42797.335428240738</c:v>
                </c:pt>
                <c:pt idx="4997">
                  <c:v>42797.335775462961</c:v>
                </c:pt>
                <c:pt idx="4998">
                  <c:v>42797.336122685185</c:v>
                </c:pt>
                <c:pt idx="4999">
                  <c:v>42797.336469907408</c:v>
                </c:pt>
                <c:pt idx="5000">
                  <c:v>42797.336817129632</c:v>
                </c:pt>
                <c:pt idx="5001">
                  <c:v>42797.337164351855</c:v>
                </c:pt>
                <c:pt idx="5002">
                  <c:v>42797.337511574071</c:v>
                </c:pt>
                <c:pt idx="5003">
                  <c:v>42797.337858796294</c:v>
                </c:pt>
                <c:pt idx="5004">
                  <c:v>42797.338206018518</c:v>
                </c:pt>
                <c:pt idx="5005">
                  <c:v>42797.338553240741</c:v>
                </c:pt>
                <c:pt idx="5006">
                  <c:v>42797.338900462964</c:v>
                </c:pt>
                <c:pt idx="5007">
                  <c:v>42797.339247685188</c:v>
                </c:pt>
                <c:pt idx="5008">
                  <c:v>42797.339594907404</c:v>
                </c:pt>
                <c:pt idx="5009">
                  <c:v>42797.339942129627</c:v>
                </c:pt>
                <c:pt idx="5010">
                  <c:v>42797.340289351851</c:v>
                </c:pt>
                <c:pt idx="5011">
                  <c:v>42797.340636574074</c:v>
                </c:pt>
                <c:pt idx="5012">
                  <c:v>42797.340983796297</c:v>
                </c:pt>
                <c:pt idx="5013">
                  <c:v>42797.341331018521</c:v>
                </c:pt>
                <c:pt idx="5014">
                  <c:v>42797.341678240744</c:v>
                </c:pt>
                <c:pt idx="5015">
                  <c:v>42797.34202546296</c:v>
                </c:pt>
                <c:pt idx="5016">
                  <c:v>42797.342372685183</c:v>
                </c:pt>
                <c:pt idx="5017">
                  <c:v>42797.342719907407</c:v>
                </c:pt>
                <c:pt idx="5018">
                  <c:v>42797.34306712963</c:v>
                </c:pt>
                <c:pt idx="5019">
                  <c:v>42797.343414351853</c:v>
                </c:pt>
                <c:pt idx="5020">
                  <c:v>42797.343761574077</c:v>
                </c:pt>
                <c:pt idx="5021">
                  <c:v>42797.344108796293</c:v>
                </c:pt>
                <c:pt idx="5022">
                  <c:v>42797.344456018516</c:v>
                </c:pt>
                <c:pt idx="5023">
                  <c:v>42797.34480324074</c:v>
                </c:pt>
                <c:pt idx="5024">
                  <c:v>42797.345150462963</c:v>
                </c:pt>
                <c:pt idx="5025">
                  <c:v>42797.345497685186</c:v>
                </c:pt>
                <c:pt idx="5026">
                  <c:v>42797.34584490741</c:v>
                </c:pt>
                <c:pt idx="5027">
                  <c:v>42797.346192129633</c:v>
                </c:pt>
                <c:pt idx="5028">
                  <c:v>42797.346539351849</c:v>
                </c:pt>
                <c:pt idx="5029">
                  <c:v>42797.346886574072</c:v>
                </c:pt>
                <c:pt idx="5030">
                  <c:v>42797.347233796296</c:v>
                </c:pt>
                <c:pt idx="5031">
                  <c:v>42797.347581018519</c:v>
                </c:pt>
                <c:pt idx="5032">
                  <c:v>42797.347928240742</c:v>
                </c:pt>
                <c:pt idx="5033">
                  <c:v>42797.348275462966</c:v>
                </c:pt>
                <c:pt idx="5034">
                  <c:v>42797.348622685182</c:v>
                </c:pt>
                <c:pt idx="5035">
                  <c:v>42797.348969907405</c:v>
                </c:pt>
                <c:pt idx="5036">
                  <c:v>42797.349317129629</c:v>
                </c:pt>
                <c:pt idx="5037">
                  <c:v>42797.349664351852</c:v>
                </c:pt>
                <c:pt idx="5038">
                  <c:v>42797.350011574075</c:v>
                </c:pt>
                <c:pt idx="5039">
                  <c:v>42797.350358796299</c:v>
                </c:pt>
                <c:pt idx="5040">
                  <c:v>42797.350706018522</c:v>
                </c:pt>
                <c:pt idx="5041">
                  <c:v>42797.351053240738</c:v>
                </c:pt>
                <c:pt idx="5042">
                  <c:v>42797.351400462961</c:v>
                </c:pt>
                <c:pt idx="5043">
                  <c:v>42797.351747685185</c:v>
                </c:pt>
                <c:pt idx="5044">
                  <c:v>42797.352094907408</c:v>
                </c:pt>
                <c:pt idx="5045">
                  <c:v>42797.352442129632</c:v>
                </c:pt>
                <c:pt idx="5046">
                  <c:v>42797.352789351855</c:v>
                </c:pt>
                <c:pt idx="5047">
                  <c:v>42797.353136574071</c:v>
                </c:pt>
                <c:pt idx="5048">
                  <c:v>42797.353483796294</c:v>
                </c:pt>
                <c:pt idx="5049">
                  <c:v>42797.353831018518</c:v>
                </c:pt>
                <c:pt idx="5050">
                  <c:v>42797.354178240741</c:v>
                </c:pt>
                <c:pt idx="5051">
                  <c:v>42797.354525462964</c:v>
                </c:pt>
                <c:pt idx="5052">
                  <c:v>42797.354872685188</c:v>
                </c:pt>
                <c:pt idx="5053">
                  <c:v>42797.355219907404</c:v>
                </c:pt>
                <c:pt idx="5054">
                  <c:v>42797.355567129627</c:v>
                </c:pt>
                <c:pt idx="5055">
                  <c:v>42797.355914351851</c:v>
                </c:pt>
                <c:pt idx="5056">
                  <c:v>42797.356261574074</c:v>
                </c:pt>
                <c:pt idx="5057">
                  <c:v>42797.356608796297</c:v>
                </c:pt>
                <c:pt idx="5058">
                  <c:v>42797.356956018521</c:v>
                </c:pt>
                <c:pt idx="5059">
                  <c:v>42797.357303240744</c:v>
                </c:pt>
                <c:pt idx="5060">
                  <c:v>42797.35765046296</c:v>
                </c:pt>
                <c:pt idx="5061">
                  <c:v>42797.357997685183</c:v>
                </c:pt>
                <c:pt idx="5062">
                  <c:v>42797.358344907407</c:v>
                </c:pt>
                <c:pt idx="5063">
                  <c:v>42797.35869212963</c:v>
                </c:pt>
                <c:pt idx="5064">
                  <c:v>42797.359039351853</c:v>
                </c:pt>
                <c:pt idx="5065">
                  <c:v>42797.359386574077</c:v>
                </c:pt>
                <c:pt idx="5066">
                  <c:v>42797.359733796293</c:v>
                </c:pt>
                <c:pt idx="5067">
                  <c:v>42797.360081018516</c:v>
                </c:pt>
                <c:pt idx="5068">
                  <c:v>42797.36042824074</c:v>
                </c:pt>
                <c:pt idx="5069">
                  <c:v>42797.360775462963</c:v>
                </c:pt>
                <c:pt idx="5070">
                  <c:v>42797.361122685186</c:v>
                </c:pt>
                <c:pt idx="5071">
                  <c:v>42797.36146990741</c:v>
                </c:pt>
                <c:pt idx="5072">
                  <c:v>42797.361817129633</c:v>
                </c:pt>
                <c:pt idx="5073">
                  <c:v>42797.362164351849</c:v>
                </c:pt>
                <c:pt idx="5074">
                  <c:v>42797.362511574072</c:v>
                </c:pt>
                <c:pt idx="5075">
                  <c:v>42797.362858796296</c:v>
                </c:pt>
                <c:pt idx="5076">
                  <c:v>42797.363206018519</c:v>
                </c:pt>
                <c:pt idx="5077">
                  <c:v>42797.363553240742</c:v>
                </c:pt>
                <c:pt idx="5078">
                  <c:v>42797.363900462966</c:v>
                </c:pt>
                <c:pt idx="5079">
                  <c:v>42797.364247685182</c:v>
                </c:pt>
                <c:pt idx="5080">
                  <c:v>42797.364594907405</c:v>
                </c:pt>
                <c:pt idx="5081">
                  <c:v>42797.364942129629</c:v>
                </c:pt>
                <c:pt idx="5082">
                  <c:v>42797.365289351852</c:v>
                </c:pt>
                <c:pt idx="5083">
                  <c:v>42797.365636574075</c:v>
                </c:pt>
                <c:pt idx="5084">
                  <c:v>42797.365983796299</c:v>
                </c:pt>
                <c:pt idx="5085">
                  <c:v>42797.366331018522</c:v>
                </c:pt>
                <c:pt idx="5086">
                  <c:v>42797.366678240738</c:v>
                </c:pt>
                <c:pt idx="5087">
                  <c:v>42797.367025462961</c:v>
                </c:pt>
                <c:pt idx="5088">
                  <c:v>42797.367372685185</c:v>
                </c:pt>
                <c:pt idx="5089">
                  <c:v>42797.367719907408</c:v>
                </c:pt>
                <c:pt idx="5090">
                  <c:v>42797.368067129632</c:v>
                </c:pt>
                <c:pt idx="5091">
                  <c:v>42797.368414351855</c:v>
                </c:pt>
                <c:pt idx="5092">
                  <c:v>42797.368761574071</c:v>
                </c:pt>
                <c:pt idx="5093">
                  <c:v>42797.369108796294</c:v>
                </c:pt>
                <c:pt idx="5094">
                  <c:v>42797.369456018518</c:v>
                </c:pt>
                <c:pt idx="5095">
                  <c:v>42797.369803240741</c:v>
                </c:pt>
                <c:pt idx="5096">
                  <c:v>42797.370150462964</c:v>
                </c:pt>
                <c:pt idx="5097">
                  <c:v>42797.370497685188</c:v>
                </c:pt>
                <c:pt idx="5098">
                  <c:v>42797.370844907404</c:v>
                </c:pt>
                <c:pt idx="5099">
                  <c:v>42797.371192129627</c:v>
                </c:pt>
                <c:pt idx="5100">
                  <c:v>42797.371539351851</c:v>
                </c:pt>
                <c:pt idx="5101">
                  <c:v>42797.371886574074</c:v>
                </c:pt>
                <c:pt idx="5102">
                  <c:v>42797.372233796297</c:v>
                </c:pt>
                <c:pt idx="5103">
                  <c:v>42797.372581018521</c:v>
                </c:pt>
                <c:pt idx="5104">
                  <c:v>42797.372928240744</c:v>
                </c:pt>
                <c:pt idx="5105">
                  <c:v>42797.37327546296</c:v>
                </c:pt>
                <c:pt idx="5106">
                  <c:v>42797.373622685183</c:v>
                </c:pt>
                <c:pt idx="5107">
                  <c:v>42797.373969907407</c:v>
                </c:pt>
                <c:pt idx="5108">
                  <c:v>42797.37431712963</c:v>
                </c:pt>
                <c:pt idx="5109">
                  <c:v>42797.374664351853</c:v>
                </c:pt>
                <c:pt idx="5110">
                  <c:v>42797.375011574077</c:v>
                </c:pt>
                <c:pt idx="5111">
                  <c:v>42797.375358796293</c:v>
                </c:pt>
                <c:pt idx="5112">
                  <c:v>42797.375706018516</c:v>
                </c:pt>
                <c:pt idx="5113">
                  <c:v>42797.37605324074</c:v>
                </c:pt>
                <c:pt idx="5114">
                  <c:v>42797.376400462963</c:v>
                </c:pt>
                <c:pt idx="5115">
                  <c:v>42797.376747685186</c:v>
                </c:pt>
                <c:pt idx="5116">
                  <c:v>42797.37709490741</c:v>
                </c:pt>
                <c:pt idx="5117">
                  <c:v>42797.377442129633</c:v>
                </c:pt>
                <c:pt idx="5118">
                  <c:v>42797.377789351849</c:v>
                </c:pt>
                <c:pt idx="5119">
                  <c:v>42797.378136574072</c:v>
                </c:pt>
                <c:pt idx="5120">
                  <c:v>42797.378483796296</c:v>
                </c:pt>
                <c:pt idx="5121">
                  <c:v>42797.378831018519</c:v>
                </c:pt>
                <c:pt idx="5122">
                  <c:v>42797.379178240742</c:v>
                </c:pt>
                <c:pt idx="5123">
                  <c:v>42797.379525462966</c:v>
                </c:pt>
                <c:pt idx="5124">
                  <c:v>42797.379872685182</c:v>
                </c:pt>
                <c:pt idx="5125">
                  <c:v>42797.380219907405</c:v>
                </c:pt>
                <c:pt idx="5126">
                  <c:v>42797.380567129629</c:v>
                </c:pt>
                <c:pt idx="5127">
                  <c:v>42797.380914351852</c:v>
                </c:pt>
                <c:pt idx="5128">
                  <c:v>42797.381261574075</c:v>
                </c:pt>
                <c:pt idx="5129">
                  <c:v>42797.381608796299</c:v>
                </c:pt>
                <c:pt idx="5130">
                  <c:v>42797.381956018522</c:v>
                </c:pt>
                <c:pt idx="5131">
                  <c:v>42797.382303240738</c:v>
                </c:pt>
                <c:pt idx="5132">
                  <c:v>42797.382650462961</c:v>
                </c:pt>
                <c:pt idx="5133">
                  <c:v>42797.382997685185</c:v>
                </c:pt>
                <c:pt idx="5134">
                  <c:v>42797.383344907408</c:v>
                </c:pt>
                <c:pt idx="5135">
                  <c:v>42797.383692129632</c:v>
                </c:pt>
                <c:pt idx="5136">
                  <c:v>42797.384039351855</c:v>
                </c:pt>
                <c:pt idx="5137">
                  <c:v>42797.384386574071</c:v>
                </c:pt>
                <c:pt idx="5138">
                  <c:v>42797.384733796294</c:v>
                </c:pt>
                <c:pt idx="5139">
                  <c:v>42797.385081018518</c:v>
                </c:pt>
                <c:pt idx="5140">
                  <c:v>42797.385428240741</c:v>
                </c:pt>
                <c:pt idx="5141">
                  <c:v>42797.385775462964</c:v>
                </c:pt>
                <c:pt idx="5142">
                  <c:v>42797.386122685188</c:v>
                </c:pt>
                <c:pt idx="5143">
                  <c:v>42797.386469907404</c:v>
                </c:pt>
                <c:pt idx="5144">
                  <c:v>42797.386817129627</c:v>
                </c:pt>
                <c:pt idx="5145">
                  <c:v>42797.387164351851</c:v>
                </c:pt>
                <c:pt idx="5146">
                  <c:v>42797.387511574074</c:v>
                </c:pt>
                <c:pt idx="5147">
                  <c:v>42797.387858796297</c:v>
                </c:pt>
                <c:pt idx="5148">
                  <c:v>42797.388206018521</c:v>
                </c:pt>
                <c:pt idx="5149">
                  <c:v>42797.388553240744</c:v>
                </c:pt>
                <c:pt idx="5150">
                  <c:v>42797.38890046296</c:v>
                </c:pt>
                <c:pt idx="5151">
                  <c:v>42797.389247685183</c:v>
                </c:pt>
                <c:pt idx="5152">
                  <c:v>42797.389594907407</c:v>
                </c:pt>
                <c:pt idx="5153">
                  <c:v>42797.38994212963</c:v>
                </c:pt>
                <c:pt idx="5154">
                  <c:v>42797.390289351853</c:v>
                </c:pt>
                <c:pt idx="5155">
                  <c:v>42797.390636574077</c:v>
                </c:pt>
                <c:pt idx="5156">
                  <c:v>42797.390983796293</c:v>
                </c:pt>
                <c:pt idx="5157">
                  <c:v>42797.391331018516</c:v>
                </c:pt>
                <c:pt idx="5158">
                  <c:v>42797.39167824074</c:v>
                </c:pt>
                <c:pt idx="5159">
                  <c:v>42797.392025462963</c:v>
                </c:pt>
                <c:pt idx="5160">
                  <c:v>42797.392372685186</c:v>
                </c:pt>
                <c:pt idx="5161">
                  <c:v>42797.39271990741</c:v>
                </c:pt>
                <c:pt idx="5162">
                  <c:v>42797.393067129633</c:v>
                </c:pt>
                <c:pt idx="5163">
                  <c:v>42797.393414351849</c:v>
                </c:pt>
                <c:pt idx="5164">
                  <c:v>42797.393761574072</c:v>
                </c:pt>
                <c:pt idx="5165">
                  <c:v>42797.394108796296</c:v>
                </c:pt>
                <c:pt idx="5166">
                  <c:v>42797.394456018519</c:v>
                </c:pt>
                <c:pt idx="5167">
                  <c:v>42797.394803240742</c:v>
                </c:pt>
                <c:pt idx="5168">
                  <c:v>42797.395150462966</c:v>
                </c:pt>
                <c:pt idx="5169">
                  <c:v>42797.395497685182</c:v>
                </c:pt>
                <c:pt idx="5170">
                  <c:v>42797.395844907405</c:v>
                </c:pt>
                <c:pt idx="5171">
                  <c:v>42797.396192129629</c:v>
                </c:pt>
                <c:pt idx="5172">
                  <c:v>42797.396539351852</c:v>
                </c:pt>
                <c:pt idx="5173">
                  <c:v>42797.396886574075</c:v>
                </c:pt>
                <c:pt idx="5174">
                  <c:v>42797.397233796299</c:v>
                </c:pt>
                <c:pt idx="5175">
                  <c:v>42797.397581018522</c:v>
                </c:pt>
                <c:pt idx="5176">
                  <c:v>42797.397928240738</c:v>
                </c:pt>
                <c:pt idx="5177">
                  <c:v>42797.398275462961</c:v>
                </c:pt>
                <c:pt idx="5178">
                  <c:v>42797.398622685185</c:v>
                </c:pt>
                <c:pt idx="5179">
                  <c:v>42797.398969907408</c:v>
                </c:pt>
                <c:pt idx="5180">
                  <c:v>42797.399317129632</c:v>
                </c:pt>
                <c:pt idx="5181">
                  <c:v>42797.399664351855</c:v>
                </c:pt>
                <c:pt idx="5182">
                  <c:v>42797.400011574071</c:v>
                </c:pt>
                <c:pt idx="5183">
                  <c:v>42797.400358796294</c:v>
                </c:pt>
                <c:pt idx="5184">
                  <c:v>42797.400706018518</c:v>
                </c:pt>
                <c:pt idx="5185">
                  <c:v>42797.401053240741</c:v>
                </c:pt>
                <c:pt idx="5186">
                  <c:v>42797.401400462964</c:v>
                </c:pt>
                <c:pt idx="5187">
                  <c:v>42797.401747685188</c:v>
                </c:pt>
                <c:pt idx="5188">
                  <c:v>42797.402094907404</c:v>
                </c:pt>
                <c:pt idx="5189">
                  <c:v>42797.402442129627</c:v>
                </c:pt>
                <c:pt idx="5190">
                  <c:v>42797.402789351851</c:v>
                </c:pt>
                <c:pt idx="5191">
                  <c:v>42797.403136574074</c:v>
                </c:pt>
                <c:pt idx="5192">
                  <c:v>42797.403483796297</c:v>
                </c:pt>
                <c:pt idx="5193">
                  <c:v>42797.403831018521</c:v>
                </c:pt>
                <c:pt idx="5194">
                  <c:v>42797.404178240744</c:v>
                </c:pt>
                <c:pt idx="5195">
                  <c:v>42797.40452546296</c:v>
                </c:pt>
                <c:pt idx="5196">
                  <c:v>42797.404872685183</c:v>
                </c:pt>
                <c:pt idx="5197">
                  <c:v>42797.405219907407</c:v>
                </c:pt>
                <c:pt idx="5198">
                  <c:v>42797.40556712963</c:v>
                </c:pt>
                <c:pt idx="5199">
                  <c:v>42797.405914351853</c:v>
                </c:pt>
                <c:pt idx="5200">
                  <c:v>42797.406261574077</c:v>
                </c:pt>
                <c:pt idx="5201">
                  <c:v>42797.406608796293</c:v>
                </c:pt>
                <c:pt idx="5202">
                  <c:v>42797.406956018516</c:v>
                </c:pt>
                <c:pt idx="5203">
                  <c:v>42797.40730324074</c:v>
                </c:pt>
                <c:pt idx="5204">
                  <c:v>42797.407650462963</c:v>
                </c:pt>
                <c:pt idx="5205">
                  <c:v>42797.407997685186</c:v>
                </c:pt>
                <c:pt idx="5206">
                  <c:v>42797.40834490741</c:v>
                </c:pt>
                <c:pt idx="5207">
                  <c:v>42797.408692129633</c:v>
                </c:pt>
                <c:pt idx="5208">
                  <c:v>42797.409039351849</c:v>
                </c:pt>
                <c:pt idx="5209">
                  <c:v>42797.409386574072</c:v>
                </c:pt>
                <c:pt idx="5210">
                  <c:v>42797.409733796296</c:v>
                </c:pt>
                <c:pt idx="5211">
                  <c:v>42797.410081018519</c:v>
                </c:pt>
                <c:pt idx="5212">
                  <c:v>42797.410428240742</c:v>
                </c:pt>
                <c:pt idx="5213">
                  <c:v>42797.410775462966</c:v>
                </c:pt>
                <c:pt idx="5214">
                  <c:v>42797.411122685182</c:v>
                </c:pt>
                <c:pt idx="5215">
                  <c:v>42797.411469907405</c:v>
                </c:pt>
                <c:pt idx="5216">
                  <c:v>42797.411817129629</c:v>
                </c:pt>
                <c:pt idx="5217">
                  <c:v>42797.412164351852</c:v>
                </c:pt>
                <c:pt idx="5218">
                  <c:v>42797.412511574075</c:v>
                </c:pt>
                <c:pt idx="5219">
                  <c:v>42797.412858796299</c:v>
                </c:pt>
                <c:pt idx="5220">
                  <c:v>42797.413206018522</c:v>
                </c:pt>
                <c:pt idx="5221">
                  <c:v>42797.413553240738</c:v>
                </c:pt>
                <c:pt idx="5222">
                  <c:v>42797.413900462961</c:v>
                </c:pt>
                <c:pt idx="5223">
                  <c:v>42797.414247685185</c:v>
                </c:pt>
                <c:pt idx="5224">
                  <c:v>42797.414594907408</c:v>
                </c:pt>
                <c:pt idx="5225">
                  <c:v>42797.414942129632</c:v>
                </c:pt>
                <c:pt idx="5226">
                  <c:v>42797.415289351855</c:v>
                </c:pt>
                <c:pt idx="5227">
                  <c:v>42797.415636574071</c:v>
                </c:pt>
                <c:pt idx="5228">
                  <c:v>42797.415983796294</c:v>
                </c:pt>
                <c:pt idx="5229">
                  <c:v>42797.416331018518</c:v>
                </c:pt>
                <c:pt idx="5230">
                  <c:v>42797.416678240741</c:v>
                </c:pt>
                <c:pt idx="5231">
                  <c:v>42797.417025462964</c:v>
                </c:pt>
                <c:pt idx="5232">
                  <c:v>42797.417372685188</c:v>
                </c:pt>
                <c:pt idx="5233">
                  <c:v>42797.417719907404</c:v>
                </c:pt>
                <c:pt idx="5234">
                  <c:v>42797.418067129627</c:v>
                </c:pt>
                <c:pt idx="5235">
                  <c:v>42797.418414351851</c:v>
                </c:pt>
                <c:pt idx="5236">
                  <c:v>42797.418761574074</c:v>
                </c:pt>
                <c:pt idx="5237">
                  <c:v>42797.419108796297</c:v>
                </c:pt>
                <c:pt idx="5238">
                  <c:v>42797.419456018521</c:v>
                </c:pt>
                <c:pt idx="5239">
                  <c:v>42797.419803240744</c:v>
                </c:pt>
                <c:pt idx="5240">
                  <c:v>42797.42015046296</c:v>
                </c:pt>
                <c:pt idx="5241">
                  <c:v>42797.420497685183</c:v>
                </c:pt>
                <c:pt idx="5242">
                  <c:v>42797.420844907407</c:v>
                </c:pt>
                <c:pt idx="5243">
                  <c:v>42797.42119212963</c:v>
                </c:pt>
                <c:pt idx="5244">
                  <c:v>42797.421539351853</c:v>
                </c:pt>
                <c:pt idx="5245">
                  <c:v>42797.421886574077</c:v>
                </c:pt>
                <c:pt idx="5246">
                  <c:v>42797.422233796293</c:v>
                </c:pt>
                <c:pt idx="5247">
                  <c:v>42797.422581018516</c:v>
                </c:pt>
                <c:pt idx="5248">
                  <c:v>42797.42292824074</c:v>
                </c:pt>
                <c:pt idx="5249">
                  <c:v>42797.423275462963</c:v>
                </c:pt>
                <c:pt idx="5250">
                  <c:v>42797.423622685186</c:v>
                </c:pt>
                <c:pt idx="5251">
                  <c:v>42797.42396990741</c:v>
                </c:pt>
                <c:pt idx="5252">
                  <c:v>42797.424317129633</c:v>
                </c:pt>
                <c:pt idx="5253">
                  <c:v>42797.424664351849</c:v>
                </c:pt>
                <c:pt idx="5254">
                  <c:v>42797.425011574072</c:v>
                </c:pt>
                <c:pt idx="5255">
                  <c:v>42797.425358796296</c:v>
                </c:pt>
                <c:pt idx="5256">
                  <c:v>42797.425706018519</c:v>
                </c:pt>
                <c:pt idx="5257">
                  <c:v>42797.426053240742</c:v>
                </c:pt>
                <c:pt idx="5258">
                  <c:v>42797.426400462966</c:v>
                </c:pt>
                <c:pt idx="5259">
                  <c:v>42797.426747685182</c:v>
                </c:pt>
                <c:pt idx="5260">
                  <c:v>42797.427094907405</c:v>
                </c:pt>
                <c:pt idx="5261">
                  <c:v>42797.427442129629</c:v>
                </c:pt>
                <c:pt idx="5262">
                  <c:v>42797.427789351852</c:v>
                </c:pt>
                <c:pt idx="5263">
                  <c:v>42797.428136574075</c:v>
                </c:pt>
                <c:pt idx="5264">
                  <c:v>42797.428483796299</c:v>
                </c:pt>
                <c:pt idx="5265">
                  <c:v>42797.428831018522</c:v>
                </c:pt>
                <c:pt idx="5266">
                  <c:v>42797.429178240738</c:v>
                </c:pt>
                <c:pt idx="5267">
                  <c:v>42797.429525462961</c:v>
                </c:pt>
                <c:pt idx="5268">
                  <c:v>42797.429872685185</c:v>
                </c:pt>
                <c:pt idx="5269">
                  <c:v>42797.430219907408</c:v>
                </c:pt>
                <c:pt idx="5270">
                  <c:v>42797.430567129632</c:v>
                </c:pt>
                <c:pt idx="5271">
                  <c:v>42797.430914351855</c:v>
                </c:pt>
                <c:pt idx="5272">
                  <c:v>42797.431261574071</c:v>
                </c:pt>
                <c:pt idx="5273">
                  <c:v>42797.431608796294</c:v>
                </c:pt>
                <c:pt idx="5274">
                  <c:v>42797.431956018518</c:v>
                </c:pt>
                <c:pt idx="5275">
                  <c:v>42797.432303240741</c:v>
                </c:pt>
                <c:pt idx="5276">
                  <c:v>42797.432650462964</c:v>
                </c:pt>
                <c:pt idx="5277">
                  <c:v>42797.432997685188</c:v>
                </c:pt>
                <c:pt idx="5278">
                  <c:v>42797.433344907404</c:v>
                </c:pt>
                <c:pt idx="5279">
                  <c:v>42797.433692129627</c:v>
                </c:pt>
                <c:pt idx="5280">
                  <c:v>42797.434039351851</c:v>
                </c:pt>
                <c:pt idx="5281">
                  <c:v>42797.434386574074</c:v>
                </c:pt>
                <c:pt idx="5282">
                  <c:v>42797.434733796297</c:v>
                </c:pt>
                <c:pt idx="5283">
                  <c:v>42797.435081018521</c:v>
                </c:pt>
                <c:pt idx="5284">
                  <c:v>42797.435428240744</c:v>
                </c:pt>
                <c:pt idx="5285">
                  <c:v>42797.43577546296</c:v>
                </c:pt>
                <c:pt idx="5286">
                  <c:v>42797.436122685183</c:v>
                </c:pt>
                <c:pt idx="5287">
                  <c:v>42797.436469907407</c:v>
                </c:pt>
                <c:pt idx="5288">
                  <c:v>42797.43681712963</c:v>
                </c:pt>
                <c:pt idx="5289">
                  <c:v>42797.437164351853</c:v>
                </c:pt>
                <c:pt idx="5290">
                  <c:v>42797.437511574077</c:v>
                </c:pt>
                <c:pt idx="5291">
                  <c:v>42797.437858796293</c:v>
                </c:pt>
                <c:pt idx="5292">
                  <c:v>42797.438206018516</c:v>
                </c:pt>
                <c:pt idx="5293">
                  <c:v>42797.43855324074</c:v>
                </c:pt>
                <c:pt idx="5294">
                  <c:v>42797.438900462963</c:v>
                </c:pt>
                <c:pt idx="5295">
                  <c:v>42797.439247685186</c:v>
                </c:pt>
                <c:pt idx="5296">
                  <c:v>42797.43959490741</c:v>
                </c:pt>
                <c:pt idx="5297">
                  <c:v>42797.439942129633</c:v>
                </c:pt>
                <c:pt idx="5298">
                  <c:v>42797.440289351849</c:v>
                </c:pt>
                <c:pt idx="5299">
                  <c:v>42797.440636574072</c:v>
                </c:pt>
                <c:pt idx="5300">
                  <c:v>42797.440983796296</c:v>
                </c:pt>
                <c:pt idx="5301">
                  <c:v>42797.441331018519</c:v>
                </c:pt>
                <c:pt idx="5302">
                  <c:v>42797.441678240742</c:v>
                </c:pt>
                <c:pt idx="5303">
                  <c:v>42797.442025462966</c:v>
                </c:pt>
                <c:pt idx="5304">
                  <c:v>42797.442372685182</c:v>
                </c:pt>
                <c:pt idx="5305">
                  <c:v>42797.442719907405</c:v>
                </c:pt>
                <c:pt idx="5306">
                  <c:v>42797.443067129629</c:v>
                </c:pt>
                <c:pt idx="5307">
                  <c:v>42797.443414351852</c:v>
                </c:pt>
                <c:pt idx="5308">
                  <c:v>42797.443761574075</c:v>
                </c:pt>
                <c:pt idx="5309">
                  <c:v>42797.444108796299</c:v>
                </c:pt>
                <c:pt idx="5310">
                  <c:v>42797.444456018522</c:v>
                </c:pt>
                <c:pt idx="5311">
                  <c:v>42797.444803240738</c:v>
                </c:pt>
                <c:pt idx="5312">
                  <c:v>42797.445150462961</c:v>
                </c:pt>
                <c:pt idx="5313">
                  <c:v>42797.445497685185</c:v>
                </c:pt>
                <c:pt idx="5314">
                  <c:v>42797.445844907408</c:v>
                </c:pt>
                <c:pt idx="5315">
                  <c:v>42797.446192129632</c:v>
                </c:pt>
                <c:pt idx="5316">
                  <c:v>42797.446539351855</c:v>
                </c:pt>
                <c:pt idx="5317">
                  <c:v>42797.446886574071</c:v>
                </c:pt>
                <c:pt idx="5318">
                  <c:v>42797.447233796294</c:v>
                </c:pt>
                <c:pt idx="5319">
                  <c:v>42797.447581018518</c:v>
                </c:pt>
                <c:pt idx="5320">
                  <c:v>42797.447928240741</c:v>
                </c:pt>
                <c:pt idx="5321">
                  <c:v>42797.448275462964</c:v>
                </c:pt>
                <c:pt idx="5322">
                  <c:v>42797.448622685188</c:v>
                </c:pt>
                <c:pt idx="5323">
                  <c:v>42797.448969907404</c:v>
                </c:pt>
                <c:pt idx="5324">
                  <c:v>42797.449317129627</c:v>
                </c:pt>
                <c:pt idx="5325">
                  <c:v>42797.449664351851</c:v>
                </c:pt>
                <c:pt idx="5326">
                  <c:v>42797.450011574074</c:v>
                </c:pt>
                <c:pt idx="5327">
                  <c:v>42797.450358796297</c:v>
                </c:pt>
                <c:pt idx="5328">
                  <c:v>42797.450706018521</c:v>
                </c:pt>
                <c:pt idx="5329">
                  <c:v>42797.451053240744</c:v>
                </c:pt>
                <c:pt idx="5330">
                  <c:v>42797.45140046296</c:v>
                </c:pt>
                <c:pt idx="5331">
                  <c:v>42797.451747685183</c:v>
                </c:pt>
                <c:pt idx="5332">
                  <c:v>42797.452094907407</c:v>
                </c:pt>
                <c:pt idx="5333">
                  <c:v>42797.45244212963</c:v>
                </c:pt>
                <c:pt idx="5334">
                  <c:v>42797.452789351853</c:v>
                </c:pt>
                <c:pt idx="5335">
                  <c:v>42797.453136574077</c:v>
                </c:pt>
                <c:pt idx="5336">
                  <c:v>42797.453483796293</c:v>
                </c:pt>
                <c:pt idx="5337">
                  <c:v>42797.453831018516</c:v>
                </c:pt>
                <c:pt idx="5338">
                  <c:v>42797.45417824074</c:v>
                </c:pt>
                <c:pt idx="5339">
                  <c:v>42797.454525462963</c:v>
                </c:pt>
                <c:pt idx="5340">
                  <c:v>42797.454872685186</c:v>
                </c:pt>
                <c:pt idx="5341">
                  <c:v>42797.45521990741</c:v>
                </c:pt>
                <c:pt idx="5342">
                  <c:v>42797.455567129633</c:v>
                </c:pt>
                <c:pt idx="5343">
                  <c:v>42797.455914351849</c:v>
                </c:pt>
                <c:pt idx="5344">
                  <c:v>42797.456261574072</c:v>
                </c:pt>
                <c:pt idx="5345">
                  <c:v>42797.456608796296</c:v>
                </c:pt>
                <c:pt idx="5346">
                  <c:v>42797.456956018519</c:v>
                </c:pt>
                <c:pt idx="5347">
                  <c:v>42797.457303240742</c:v>
                </c:pt>
                <c:pt idx="5348">
                  <c:v>42797.457650462966</c:v>
                </c:pt>
                <c:pt idx="5349">
                  <c:v>42797.457997685182</c:v>
                </c:pt>
                <c:pt idx="5350">
                  <c:v>42797.458344907405</c:v>
                </c:pt>
                <c:pt idx="5351">
                  <c:v>42797.458692129629</c:v>
                </c:pt>
                <c:pt idx="5352">
                  <c:v>42797.459039351852</c:v>
                </c:pt>
                <c:pt idx="5353">
                  <c:v>42797.459386574075</c:v>
                </c:pt>
                <c:pt idx="5354">
                  <c:v>42797.459733796299</c:v>
                </c:pt>
                <c:pt idx="5355">
                  <c:v>42797.460081018522</c:v>
                </c:pt>
                <c:pt idx="5356">
                  <c:v>42797.460428240738</c:v>
                </c:pt>
                <c:pt idx="5357">
                  <c:v>42797.460775462961</c:v>
                </c:pt>
                <c:pt idx="5358">
                  <c:v>42797.461122685185</c:v>
                </c:pt>
                <c:pt idx="5359">
                  <c:v>42797.461469907408</c:v>
                </c:pt>
                <c:pt idx="5360">
                  <c:v>42797.461817129632</c:v>
                </c:pt>
                <c:pt idx="5361">
                  <c:v>42797.462164351855</c:v>
                </c:pt>
                <c:pt idx="5362">
                  <c:v>42797.462511574071</c:v>
                </c:pt>
                <c:pt idx="5363">
                  <c:v>42797.462858796294</c:v>
                </c:pt>
                <c:pt idx="5364">
                  <c:v>42797.463206018518</c:v>
                </c:pt>
                <c:pt idx="5365">
                  <c:v>42797.463553240741</c:v>
                </c:pt>
                <c:pt idx="5366">
                  <c:v>42797.463900462964</c:v>
                </c:pt>
                <c:pt idx="5367">
                  <c:v>42797.464247685188</c:v>
                </c:pt>
                <c:pt idx="5368">
                  <c:v>42797.464594907404</c:v>
                </c:pt>
                <c:pt idx="5369">
                  <c:v>42797.464942129627</c:v>
                </c:pt>
                <c:pt idx="5370">
                  <c:v>42797.465289351851</c:v>
                </c:pt>
                <c:pt idx="5371">
                  <c:v>42797.465636574074</c:v>
                </c:pt>
                <c:pt idx="5372">
                  <c:v>42797.465983796297</c:v>
                </c:pt>
                <c:pt idx="5373">
                  <c:v>42797.466331018521</c:v>
                </c:pt>
                <c:pt idx="5374">
                  <c:v>42797.466678240744</c:v>
                </c:pt>
                <c:pt idx="5375">
                  <c:v>42797.46702546296</c:v>
                </c:pt>
                <c:pt idx="5376">
                  <c:v>42797.467372685183</c:v>
                </c:pt>
                <c:pt idx="5377">
                  <c:v>42797.467719907407</c:v>
                </c:pt>
                <c:pt idx="5378">
                  <c:v>42797.46806712963</c:v>
                </c:pt>
                <c:pt idx="5379">
                  <c:v>42797.468414351853</c:v>
                </c:pt>
                <c:pt idx="5380">
                  <c:v>42797.468761574077</c:v>
                </c:pt>
                <c:pt idx="5381">
                  <c:v>42797.469108796293</c:v>
                </c:pt>
                <c:pt idx="5382">
                  <c:v>42797.469456018516</c:v>
                </c:pt>
                <c:pt idx="5383">
                  <c:v>42797.46980324074</c:v>
                </c:pt>
                <c:pt idx="5384">
                  <c:v>42797.470150462963</c:v>
                </c:pt>
                <c:pt idx="5385">
                  <c:v>42797.470497685186</c:v>
                </c:pt>
                <c:pt idx="5386">
                  <c:v>42797.47084490741</c:v>
                </c:pt>
                <c:pt idx="5387">
                  <c:v>42797.471192129633</c:v>
                </c:pt>
                <c:pt idx="5388">
                  <c:v>42797.471539351849</c:v>
                </c:pt>
                <c:pt idx="5389">
                  <c:v>42797.471886574072</c:v>
                </c:pt>
                <c:pt idx="5390">
                  <c:v>42797.472233796296</c:v>
                </c:pt>
                <c:pt idx="5391">
                  <c:v>42797.472581018519</c:v>
                </c:pt>
                <c:pt idx="5392">
                  <c:v>42797.472928240742</c:v>
                </c:pt>
                <c:pt idx="5393">
                  <c:v>42797.473275462966</c:v>
                </c:pt>
                <c:pt idx="5394">
                  <c:v>42797.473622685182</c:v>
                </c:pt>
                <c:pt idx="5395">
                  <c:v>42797.473969907405</c:v>
                </c:pt>
                <c:pt idx="5396">
                  <c:v>42797.474317129629</c:v>
                </c:pt>
                <c:pt idx="5397">
                  <c:v>42797.474664351852</c:v>
                </c:pt>
                <c:pt idx="5398">
                  <c:v>42797.475011574075</c:v>
                </c:pt>
                <c:pt idx="5399">
                  <c:v>42797.475358796299</c:v>
                </c:pt>
                <c:pt idx="5400">
                  <c:v>42797.475706018522</c:v>
                </c:pt>
                <c:pt idx="5401">
                  <c:v>42797.476053240738</c:v>
                </c:pt>
                <c:pt idx="5402">
                  <c:v>42797.476400462961</c:v>
                </c:pt>
                <c:pt idx="5403">
                  <c:v>42797.476747685185</c:v>
                </c:pt>
                <c:pt idx="5404">
                  <c:v>42797.477094907408</c:v>
                </c:pt>
                <c:pt idx="5405">
                  <c:v>42797.477442129632</c:v>
                </c:pt>
                <c:pt idx="5406">
                  <c:v>42797.477789351855</c:v>
                </c:pt>
                <c:pt idx="5407">
                  <c:v>42797.478136574071</c:v>
                </c:pt>
                <c:pt idx="5408">
                  <c:v>42797.478483796294</c:v>
                </c:pt>
                <c:pt idx="5409">
                  <c:v>42797.478831018518</c:v>
                </c:pt>
                <c:pt idx="5410">
                  <c:v>42797.479178240741</c:v>
                </c:pt>
                <c:pt idx="5411">
                  <c:v>42797.479525462964</c:v>
                </c:pt>
                <c:pt idx="5412">
                  <c:v>42797.479872685188</c:v>
                </c:pt>
                <c:pt idx="5413">
                  <c:v>42797.480219907404</c:v>
                </c:pt>
                <c:pt idx="5414">
                  <c:v>42797.480567129627</c:v>
                </c:pt>
                <c:pt idx="5415">
                  <c:v>42797.480914351851</c:v>
                </c:pt>
                <c:pt idx="5416">
                  <c:v>42797.481261574074</c:v>
                </c:pt>
                <c:pt idx="5417">
                  <c:v>42797.481608796297</c:v>
                </c:pt>
                <c:pt idx="5418">
                  <c:v>42797.481956018521</c:v>
                </c:pt>
                <c:pt idx="5419">
                  <c:v>42797.482303240744</c:v>
                </c:pt>
                <c:pt idx="5420">
                  <c:v>42797.48265046296</c:v>
                </c:pt>
                <c:pt idx="5421">
                  <c:v>42797.482997685183</c:v>
                </c:pt>
                <c:pt idx="5422">
                  <c:v>42797.483344907407</c:v>
                </c:pt>
                <c:pt idx="5423">
                  <c:v>42797.48369212963</c:v>
                </c:pt>
                <c:pt idx="5424">
                  <c:v>42797.484039351853</c:v>
                </c:pt>
                <c:pt idx="5425">
                  <c:v>42797.484386574077</c:v>
                </c:pt>
                <c:pt idx="5426">
                  <c:v>42797.484733796293</c:v>
                </c:pt>
                <c:pt idx="5427">
                  <c:v>42797.485081018516</c:v>
                </c:pt>
                <c:pt idx="5428">
                  <c:v>42797.48542824074</c:v>
                </c:pt>
                <c:pt idx="5429">
                  <c:v>42797.485775462963</c:v>
                </c:pt>
                <c:pt idx="5430">
                  <c:v>42797.486122685186</c:v>
                </c:pt>
                <c:pt idx="5431">
                  <c:v>42797.48646990741</c:v>
                </c:pt>
                <c:pt idx="5432">
                  <c:v>42797.486817129633</c:v>
                </c:pt>
                <c:pt idx="5433">
                  <c:v>42797.487164351849</c:v>
                </c:pt>
                <c:pt idx="5434">
                  <c:v>42797.487511574072</c:v>
                </c:pt>
                <c:pt idx="5435">
                  <c:v>42797.487858796296</c:v>
                </c:pt>
                <c:pt idx="5436">
                  <c:v>42797.488206018519</c:v>
                </c:pt>
                <c:pt idx="5437">
                  <c:v>42797.488553240742</c:v>
                </c:pt>
                <c:pt idx="5438">
                  <c:v>42797.488900462966</c:v>
                </c:pt>
                <c:pt idx="5439">
                  <c:v>42797.489247685182</c:v>
                </c:pt>
                <c:pt idx="5440">
                  <c:v>42797.489594907405</c:v>
                </c:pt>
                <c:pt idx="5441">
                  <c:v>42797.489942129629</c:v>
                </c:pt>
                <c:pt idx="5442">
                  <c:v>42797.490289351852</c:v>
                </c:pt>
                <c:pt idx="5443">
                  <c:v>42797.490636574075</c:v>
                </c:pt>
                <c:pt idx="5444">
                  <c:v>42797.490983796299</c:v>
                </c:pt>
                <c:pt idx="5445">
                  <c:v>42797.491331018522</c:v>
                </c:pt>
                <c:pt idx="5446">
                  <c:v>42797.491678240738</c:v>
                </c:pt>
                <c:pt idx="5447">
                  <c:v>42797.492025462961</c:v>
                </c:pt>
                <c:pt idx="5448">
                  <c:v>42797.492372685185</c:v>
                </c:pt>
                <c:pt idx="5449">
                  <c:v>42797.492719907408</c:v>
                </c:pt>
                <c:pt idx="5450">
                  <c:v>42797.493067129632</c:v>
                </c:pt>
                <c:pt idx="5451">
                  <c:v>42797.493414351855</c:v>
                </c:pt>
                <c:pt idx="5452">
                  <c:v>42797.493761574071</c:v>
                </c:pt>
                <c:pt idx="5453">
                  <c:v>42797.494108796294</c:v>
                </c:pt>
                <c:pt idx="5454">
                  <c:v>42797.494456018518</c:v>
                </c:pt>
                <c:pt idx="5455">
                  <c:v>42797.494803240741</c:v>
                </c:pt>
                <c:pt idx="5456">
                  <c:v>42797.495150462964</c:v>
                </c:pt>
                <c:pt idx="5457">
                  <c:v>42797.495497685188</c:v>
                </c:pt>
                <c:pt idx="5458">
                  <c:v>42797.495844907404</c:v>
                </c:pt>
                <c:pt idx="5459">
                  <c:v>42797.496192129627</c:v>
                </c:pt>
                <c:pt idx="5460">
                  <c:v>42797.496539351851</c:v>
                </c:pt>
                <c:pt idx="5461">
                  <c:v>42797.496886574074</c:v>
                </c:pt>
                <c:pt idx="5462">
                  <c:v>42797.497233796297</c:v>
                </c:pt>
                <c:pt idx="5463">
                  <c:v>42797.497581018521</c:v>
                </c:pt>
                <c:pt idx="5464">
                  <c:v>42797.497928240744</c:v>
                </c:pt>
                <c:pt idx="5465">
                  <c:v>42797.49827546296</c:v>
                </c:pt>
                <c:pt idx="5466">
                  <c:v>42797.498622685183</c:v>
                </c:pt>
                <c:pt idx="5467">
                  <c:v>42797.498969907407</c:v>
                </c:pt>
                <c:pt idx="5468">
                  <c:v>42797.49931712963</c:v>
                </c:pt>
                <c:pt idx="5469">
                  <c:v>42797.499664351853</c:v>
                </c:pt>
                <c:pt idx="5470">
                  <c:v>42797.500011574077</c:v>
                </c:pt>
                <c:pt idx="5471">
                  <c:v>42797.500358796293</c:v>
                </c:pt>
                <c:pt idx="5472">
                  <c:v>42797.500706018516</c:v>
                </c:pt>
                <c:pt idx="5473">
                  <c:v>42797.50105324074</c:v>
                </c:pt>
                <c:pt idx="5474">
                  <c:v>42797.501400462963</c:v>
                </c:pt>
                <c:pt idx="5475">
                  <c:v>42797.501747685186</c:v>
                </c:pt>
                <c:pt idx="5476">
                  <c:v>42797.50209490741</c:v>
                </c:pt>
                <c:pt idx="5477">
                  <c:v>42797.502442129633</c:v>
                </c:pt>
                <c:pt idx="5478">
                  <c:v>42797.502789351849</c:v>
                </c:pt>
                <c:pt idx="5479">
                  <c:v>42797.503136574072</c:v>
                </c:pt>
                <c:pt idx="5480">
                  <c:v>42797.503483796296</c:v>
                </c:pt>
                <c:pt idx="5481">
                  <c:v>42797.503831018519</c:v>
                </c:pt>
                <c:pt idx="5482">
                  <c:v>42797.504178240742</c:v>
                </c:pt>
                <c:pt idx="5483">
                  <c:v>42797.504525462966</c:v>
                </c:pt>
                <c:pt idx="5484">
                  <c:v>42797.504872685182</c:v>
                </c:pt>
                <c:pt idx="5485">
                  <c:v>42797.505219907405</c:v>
                </c:pt>
                <c:pt idx="5486">
                  <c:v>42797.505567129629</c:v>
                </c:pt>
                <c:pt idx="5487">
                  <c:v>42797.505914351852</c:v>
                </c:pt>
                <c:pt idx="5488">
                  <c:v>42797.506261574075</c:v>
                </c:pt>
                <c:pt idx="5489">
                  <c:v>42797.506608796299</c:v>
                </c:pt>
                <c:pt idx="5490">
                  <c:v>42797.506956018522</c:v>
                </c:pt>
                <c:pt idx="5491">
                  <c:v>42797.507303240738</c:v>
                </c:pt>
                <c:pt idx="5492">
                  <c:v>42797.507650462961</c:v>
                </c:pt>
                <c:pt idx="5493">
                  <c:v>42797.507997685185</c:v>
                </c:pt>
                <c:pt idx="5494">
                  <c:v>42797.508344907408</c:v>
                </c:pt>
                <c:pt idx="5495">
                  <c:v>42797.508692129632</c:v>
                </c:pt>
                <c:pt idx="5496">
                  <c:v>42797.509039351855</c:v>
                </c:pt>
                <c:pt idx="5497">
                  <c:v>42797.509386574071</c:v>
                </c:pt>
                <c:pt idx="5498">
                  <c:v>42797.509733796294</c:v>
                </c:pt>
                <c:pt idx="5499">
                  <c:v>42797.510081018518</c:v>
                </c:pt>
                <c:pt idx="5500">
                  <c:v>42797.510428240741</c:v>
                </c:pt>
                <c:pt idx="5501">
                  <c:v>42797.510775462964</c:v>
                </c:pt>
                <c:pt idx="5502">
                  <c:v>42797.511122685188</c:v>
                </c:pt>
                <c:pt idx="5503">
                  <c:v>42797.511469907404</c:v>
                </c:pt>
                <c:pt idx="5504">
                  <c:v>42797.511817129627</c:v>
                </c:pt>
                <c:pt idx="5505">
                  <c:v>42797.512164351851</c:v>
                </c:pt>
                <c:pt idx="5506">
                  <c:v>42797.512511574074</c:v>
                </c:pt>
                <c:pt idx="5507">
                  <c:v>42797.512858796297</c:v>
                </c:pt>
                <c:pt idx="5508">
                  <c:v>42797.513206018521</c:v>
                </c:pt>
                <c:pt idx="5509">
                  <c:v>42797.513553240744</c:v>
                </c:pt>
                <c:pt idx="5510">
                  <c:v>42797.51390046296</c:v>
                </c:pt>
                <c:pt idx="5511">
                  <c:v>42797.514247685183</c:v>
                </c:pt>
                <c:pt idx="5512">
                  <c:v>42797.514594907407</c:v>
                </c:pt>
                <c:pt idx="5513">
                  <c:v>42797.51494212963</c:v>
                </c:pt>
                <c:pt idx="5514">
                  <c:v>42797.515289351853</c:v>
                </c:pt>
                <c:pt idx="5515">
                  <c:v>42797.515636574077</c:v>
                </c:pt>
                <c:pt idx="5516">
                  <c:v>42797.515983796293</c:v>
                </c:pt>
                <c:pt idx="5517">
                  <c:v>42797.516331018516</c:v>
                </c:pt>
                <c:pt idx="5518">
                  <c:v>42797.51667824074</c:v>
                </c:pt>
                <c:pt idx="5519">
                  <c:v>42797.517025462963</c:v>
                </c:pt>
                <c:pt idx="5520">
                  <c:v>42797.517372685186</c:v>
                </c:pt>
                <c:pt idx="5521">
                  <c:v>42797.51771990741</c:v>
                </c:pt>
                <c:pt idx="5522">
                  <c:v>42797.518067129633</c:v>
                </c:pt>
                <c:pt idx="5523">
                  <c:v>42797.518414351849</c:v>
                </c:pt>
                <c:pt idx="5524">
                  <c:v>42797.518761574072</c:v>
                </c:pt>
                <c:pt idx="5525">
                  <c:v>42797.519108796296</c:v>
                </c:pt>
                <c:pt idx="5526">
                  <c:v>42797.519456018519</c:v>
                </c:pt>
                <c:pt idx="5527">
                  <c:v>42797.519803240742</c:v>
                </c:pt>
                <c:pt idx="5528">
                  <c:v>42797.520150462966</c:v>
                </c:pt>
                <c:pt idx="5529">
                  <c:v>42797.520497685182</c:v>
                </c:pt>
                <c:pt idx="5530">
                  <c:v>42797.520844907405</c:v>
                </c:pt>
                <c:pt idx="5531">
                  <c:v>42797.521192129629</c:v>
                </c:pt>
                <c:pt idx="5532">
                  <c:v>42797.521539351852</c:v>
                </c:pt>
                <c:pt idx="5533">
                  <c:v>42797.521886574075</c:v>
                </c:pt>
                <c:pt idx="5534">
                  <c:v>42797.522233796299</c:v>
                </c:pt>
                <c:pt idx="5535">
                  <c:v>42797.522581018522</c:v>
                </c:pt>
                <c:pt idx="5536">
                  <c:v>42797.522928240738</c:v>
                </c:pt>
                <c:pt idx="5537">
                  <c:v>42797.523275462961</c:v>
                </c:pt>
                <c:pt idx="5538">
                  <c:v>42797.523622685185</c:v>
                </c:pt>
                <c:pt idx="5539">
                  <c:v>42797.523969907408</c:v>
                </c:pt>
                <c:pt idx="5540">
                  <c:v>42797.524317129632</c:v>
                </c:pt>
                <c:pt idx="5541">
                  <c:v>42797.524664351855</c:v>
                </c:pt>
                <c:pt idx="5542">
                  <c:v>42797.525011574071</c:v>
                </c:pt>
                <c:pt idx="5543">
                  <c:v>42797.525358796294</c:v>
                </c:pt>
                <c:pt idx="5544">
                  <c:v>42797.525706018518</c:v>
                </c:pt>
                <c:pt idx="5545">
                  <c:v>42797.526053240741</c:v>
                </c:pt>
                <c:pt idx="5546">
                  <c:v>42797.526400462964</c:v>
                </c:pt>
                <c:pt idx="5547">
                  <c:v>42797.526747685188</c:v>
                </c:pt>
                <c:pt idx="5548">
                  <c:v>42797.527094907404</c:v>
                </c:pt>
                <c:pt idx="5549">
                  <c:v>42797.527442129627</c:v>
                </c:pt>
                <c:pt idx="5550">
                  <c:v>42797.527789351851</c:v>
                </c:pt>
                <c:pt idx="5551">
                  <c:v>42797.528136574074</c:v>
                </c:pt>
                <c:pt idx="5552">
                  <c:v>42797.528483796297</c:v>
                </c:pt>
                <c:pt idx="5553">
                  <c:v>42797.528831018521</c:v>
                </c:pt>
                <c:pt idx="5554">
                  <c:v>42797.529178240744</c:v>
                </c:pt>
                <c:pt idx="5555">
                  <c:v>42797.52952546296</c:v>
                </c:pt>
                <c:pt idx="5556">
                  <c:v>42797.529872685183</c:v>
                </c:pt>
                <c:pt idx="5557">
                  <c:v>42797.530219907407</c:v>
                </c:pt>
                <c:pt idx="5558">
                  <c:v>42797.53056712963</c:v>
                </c:pt>
                <c:pt idx="5559">
                  <c:v>42797.530914351853</c:v>
                </c:pt>
                <c:pt idx="5560">
                  <c:v>42797.531261574077</c:v>
                </c:pt>
                <c:pt idx="5561">
                  <c:v>42797.531608796293</c:v>
                </c:pt>
                <c:pt idx="5562">
                  <c:v>42797.531956018516</c:v>
                </c:pt>
                <c:pt idx="5563">
                  <c:v>42797.53230324074</c:v>
                </c:pt>
                <c:pt idx="5564">
                  <c:v>42797.532650462963</c:v>
                </c:pt>
                <c:pt idx="5565">
                  <c:v>42797.532997685186</c:v>
                </c:pt>
                <c:pt idx="5566">
                  <c:v>42797.53334490741</c:v>
                </c:pt>
                <c:pt idx="5567">
                  <c:v>42797.533692129633</c:v>
                </c:pt>
                <c:pt idx="5568">
                  <c:v>42797.534039351849</c:v>
                </c:pt>
                <c:pt idx="5569">
                  <c:v>42797.534386574072</c:v>
                </c:pt>
                <c:pt idx="5570">
                  <c:v>42797.534733796296</c:v>
                </c:pt>
                <c:pt idx="5571">
                  <c:v>42797.535081018519</c:v>
                </c:pt>
                <c:pt idx="5572">
                  <c:v>42797.535428240742</c:v>
                </c:pt>
                <c:pt idx="5573">
                  <c:v>42797.535775462966</c:v>
                </c:pt>
                <c:pt idx="5574">
                  <c:v>42797.536122685182</c:v>
                </c:pt>
                <c:pt idx="5575">
                  <c:v>42797.536469907405</c:v>
                </c:pt>
                <c:pt idx="5576">
                  <c:v>42797.536817129629</c:v>
                </c:pt>
                <c:pt idx="5577">
                  <c:v>42797.537164351852</c:v>
                </c:pt>
                <c:pt idx="5578">
                  <c:v>42797.537511574075</c:v>
                </c:pt>
                <c:pt idx="5579">
                  <c:v>42797.537858796299</c:v>
                </c:pt>
                <c:pt idx="5580">
                  <c:v>42797.538206018522</c:v>
                </c:pt>
                <c:pt idx="5581">
                  <c:v>42797.538553240738</c:v>
                </c:pt>
                <c:pt idx="5582">
                  <c:v>42797.538900462961</c:v>
                </c:pt>
                <c:pt idx="5583">
                  <c:v>42797.539247685185</c:v>
                </c:pt>
                <c:pt idx="5584">
                  <c:v>42797.539594907408</c:v>
                </c:pt>
                <c:pt idx="5585">
                  <c:v>42797.539942129632</c:v>
                </c:pt>
                <c:pt idx="5586">
                  <c:v>42797.540289351855</c:v>
                </c:pt>
                <c:pt idx="5587">
                  <c:v>42797.540636574071</c:v>
                </c:pt>
                <c:pt idx="5588">
                  <c:v>42797.540983796294</c:v>
                </c:pt>
                <c:pt idx="5589">
                  <c:v>42797.541331018518</c:v>
                </c:pt>
                <c:pt idx="5590">
                  <c:v>42797.541678240741</c:v>
                </c:pt>
                <c:pt idx="5591">
                  <c:v>42797.542025462964</c:v>
                </c:pt>
                <c:pt idx="5592">
                  <c:v>42797.542372685188</c:v>
                </c:pt>
                <c:pt idx="5593">
                  <c:v>42797.542719907404</c:v>
                </c:pt>
                <c:pt idx="5594">
                  <c:v>42797.543067129627</c:v>
                </c:pt>
                <c:pt idx="5595">
                  <c:v>42797.543414351851</c:v>
                </c:pt>
                <c:pt idx="5596">
                  <c:v>42797.543761574074</c:v>
                </c:pt>
                <c:pt idx="5597">
                  <c:v>42797.544108796297</c:v>
                </c:pt>
                <c:pt idx="5598">
                  <c:v>42797.544456018521</c:v>
                </c:pt>
                <c:pt idx="5599">
                  <c:v>42797.544803240744</c:v>
                </c:pt>
                <c:pt idx="5600">
                  <c:v>42797.54515046296</c:v>
                </c:pt>
                <c:pt idx="5601">
                  <c:v>42797.545497685183</c:v>
                </c:pt>
                <c:pt idx="5602">
                  <c:v>42797.545844907407</c:v>
                </c:pt>
                <c:pt idx="5603">
                  <c:v>42797.54619212963</c:v>
                </c:pt>
                <c:pt idx="5604">
                  <c:v>42797.546539351853</c:v>
                </c:pt>
                <c:pt idx="5605">
                  <c:v>42797.546886574077</c:v>
                </c:pt>
                <c:pt idx="5606">
                  <c:v>42797.547233796293</c:v>
                </c:pt>
                <c:pt idx="5607">
                  <c:v>42797.547581018516</c:v>
                </c:pt>
                <c:pt idx="5608">
                  <c:v>42797.54792824074</c:v>
                </c:pt>
                <c:pt idx="5609">
                  <c:v>42797.548275462963</c:v>
                </c:pt>
                <c:pt idx="5610">
                  <c:v>42797.548622685186</c:v>
                </c:pt>
                <c:pt idx="5611">
                  <c:v>42797.54896990741</c:v>
                </c:pt>
                <c:pt idx="5612">
                  <c:v>42797.549317129633</c:v>
                </c:pt>
                <c:pt idx="5613">
                  <c:v>42797.549664351849</c:v>
                </c:pt>
                <c:pt idx="5614">
                  <c:v>42797.550011574072</c:v>
                </c:pt>
                <c:pt idx="5615">
                  <c:v>42797.550358796296</c:v>
                </c:pt>
                <c:pt idx="5616">
                  <c:v>42797.550706018519</c:v>
                </c:pt>
                <c:pt idx="5617">
                  <c:v>42797.551053240742</c:v>
                </c:pt>
                <c:pt idx="5618">
                  <c:v>42797.551400462966</c:v>
                </c:pt>
                <c:pt idx="5619">
                  <c:v>42797.551747685182</c:v>
                </c:pt>
                <c:pt idx="5620">
                  <c:v>42797.552094907405</c:v>
                </c:pt>
                <c:pt idx="5621">
                  <c:v>42797.552442129629</c:v>
                </c:pt>
                <c:pt idx="5622">
                  <c:v>42797.552789351852</c:v>
                </c:pt>
                <c:pt idx="5623">
                  <c:v>42797.553136574075</c:v>
                </c:pt>
                <c:pt idx="5624">
                  <c:v>42797.553483796299</c:v>
                </c:pt>
                <c:pt idx="5625">
                  <c:v>42797.553831018522</c:v>
                </c:pt>
                <c:pt idx="5626">
                  <c:v>42797.554178240738</c:v>
                </c:pt>
                <c:pt idx="5627">
                  <c:v>42797.554525462961</c:v>
                </c:pt>
                <c:pt idx="5628">
                  <c:v>42797.554872685185</c:v>
                </c:pt>
                <c:pt idx="5629">
                  <c:v>42797.555219907408</c:v>
                </c:pt>
                <c:pt idx="5630">
                  <c:v>42797.555567129632</c:v>
                </c:pt>
                <c:pt idx="5631">
                  <c:v>42797.555914351855</c:v>
                </c:pt>
                <c:pt idx="5632">
                  <c:v>42797.556261574071</c:v>
                </c:pt>
                <c:pt idx="5633">
                  <c:v>42797.556608796294</c:v>
                </c:pt>
                <c:pt idx="5634">
                  <c:v>42797.556956018518</c:v>
                </c:pt>
                <c:pt idx="5635">
                  <c:v>42797.557303240741</c:v>
                </c:pt>
                <c:pt idx="5636">
                  <c:v>42797.557650462964</c:v>
                </c:pt>
                <c:pt idx="5637">
                  <c:v>42797.557997685188</c:v>
                </c:pt>
                <c:pt idx="5638">
                  <c:v>42797.558344907404</c:v>
                </c:pt>
                <c:pt idx="5639">
                  <c:v>42797.558692129627</c:v>
                </c:pt>
                <c:pt idx="5640">
                  <c:v>42797.559039351851</c:v>
                </c:pt>
                <c:pt idx="5641">
                  <c:v>42797.559386574074</c:v>
                </c:pt>
                <c:pt idx="5642">
                  <c:v>42797.559733796297</c:v>
                </c:pt>
                <c:pt idx="5643">
                  <c:v>42797.560081018521</c:v>
                </c:pt>
                <c:pt idx="5644">
                  <c:v>42797.560428240744</c:v>
                </c:pt>
                <c:pt idx="5645">
                  <c:v>42797.56077546296</c:v>
                </c:pt>
                <c:pt idx="5646">
                  <c:v>42797.561122685183</c:v>
                </c:pt>
                <c:pt idx="5647">
                  <c:v>42797.561469907407</c:v>
                </c:pt>
                <c:pt idx="5648">
                  <c:v>42797.56181712963</c:v>
                </c:pt>
                <c:pt idx="5649">
                  <c:v>42797.562164351853</c:v>
                </c:pt>
                <c:pt idx="5650">
                  <c:v>42797.562511574077</c:v>
                </c:pt>
                <c:pt idx="5651">
                  <c:v>42797.562858796293</c:v>
                </c:pt>
                <c:pt idx="5652">
                  <c:v>42797.563206018516</c:v>
                </c:pt>
                <c:pt idx="5653">
                  <c:v>42797.56355324074</c:v>
                </c:pt>
                <c:pt idx="5654">
                  <c:v>42797.563900462963</c:v>
                </c:pt>
                <c:pt idx="5655">
                  <c:v>42797.564247685186</c:v>
                </c:pt>
                <c:pt idx="5656">
                  <c:v>42797.56459490741</c:v>
                </c:pt>
                <c:pt idx="5657">
                  <c:v>42797.564942129633</c:v>
                </c:pt>
                <c:pt idx="5658">
                  <c:v>42797.565289351849</c:v>
                </c:pt>
                <c:pt idx="5659">
                  <c:v>42797.565636574072</c:v>
                </c:pt>
                <c:pt idx="5660">
                  <c:v>42797.565983796296</c:v>
                </c:pt>
                <c:pt idx="5661">
                  <c:v>42797.566331018519</c:v>
                </c:pt>
                <c:pt idx="5662">
                  <c:v>42797.566678240742</c:v>
                </c:pt>
                <c:pt idx="5663">
                  <c:v>42797.567025462966</c:v>
                </c:pt>
                <c:pt idx="5664">
                  <c:v>42797.567372685182</c:v>
                </c:pt>
                <c:pt idx="5665">
                  <c:v>42797.567719907405</c:v>
                </c:pt>
                <c:pt idx="5666">
                  <c:v>42797.568067129629</c:v>
                </c:pt>
                <c:pt idx="5667">
                  <c:v>42797.568414351852</c:v>
                </c:pt>
                <c:pt idx="5668">
                  <c:v>42797.568761574075</c:v>
                </c:pt>
                <c:pt idx="5669">
                  <c:v>42797.569108796299</c:v>
                </c:pt>
                <c:pt idx="5670">
                  <c:v>42797.569456018522</c:v>
                </c:pt>
                <c:pt idx="5671">
                  <c:v>42797.569803240738</c:v>
                </c:pt>
                <c:pt idx="5672">
                  <c:v>42797.570150462961</c:v>
                </c:pt>
                <c:pt idx="5673">
                  <c:v>42797.570497685185</c:v>
                </c:pt>
                <c:pt idx="5674">
                  <c:v>42797.570844907408</c:v>
                </c:pt>
                <c:pt idx="5675">
                  <c:v>42797.571192129632</c:v>
                </c:pt>
                <c:pt idx="5676">
                  <c:v>42797.571539351855</c:v>
                </c:pt>
                <c:pt idx="5677">
                  <c:v>42797.571886574071</c:v>
                </c:pt>
                <c:pt idx="5678">
                  <c:v>42797.572233796294</c:v>
                </c:pt>
                <c:pt idx="5679">
                  <c:v>42797.572581018518</c:v>
                </c:pt>
                <c:pt idx="5680">
                  <c:v>42797.572928240741</c:v>
                </c:pt>
                <c:pt idx="5681">
                  <c:v>42797.573275462964</c:v>
                </c:pt>
                <c:pt idx="5682">
                  <c:v>42797.573622685188</c:v>
                </c:pt>
                <c:pt idx="5683">
                  <c:v>42797.573969907404</c:v>
                </c:pt>
                <c:pt idx="5684">
                  <c:v>42797.574317129627</c:v>
                </c:pt>
                <c:pt idx="5685">
                  <c:v>42797.574664351851</c:v>
                </c:pt>
                <c:pt idx="5686">
                  <c:v>42797.575011574074</c:v>
                </c:pt>
                <c:pt idx="5687">
                  <c:v>42797.575358796297</c:v>
                </c:pt>
                <c:pt idx="5688">
                  <c:v>42797.575706018521</c:v>
                </c:pt>
                <c:pt idx="5689">
                  <c:v>42797.576053240744</c:v>
                </c:pt>
                <c:pt idx="5690">
                  <c:v>42797.57640046296</c:v>
                </c:pt>
                <c:pt idx="5691">
                  <c:v>42797.576747685183</c:v>
                </c:pt>
                <c:pt idx="5692">
                  <c:v>42797.577094907407</c:v>
                </c:pt>
                <c:pt idx="5693">
                  <c:v>42797.57744212963</c:v>
                </c:pt>
                <c:pt idx="5694">
                  <c:v>42797.577789351853</c:v>
                </c:pt>
                <c:pt idx="5695">
                  <c:v>42797.578136574077</c:v>
                </c:pt>
                <c:pt idx="5696">
                  <c:v>42797.578483796293</c:v>
                </c:pt>
                <c:pt idx="5697">
                  <c:v>42797.578831018516</c:v>
                </c:pt>
                <c:pt idx="5698">
                  <c:v>42797.57917824074</c:v>
                </c:pt>
                <c:pt idx="5699">
                  <c:v>42797.579525462963</c:v>
                </c:pt>
                <c:pt idx="5700">
                  <c:v>42797.579872685186</c:v>
                </c:pt>
                <c:pt idx="5701">
                  <c:v>42797.58021990741</c:v>
                </c:pt>
                <c:pt idx="5702">
                  <c:v>42797.580567129633</c:v>
                </c:pt>
                <c:pt idx="5703">
                  <c:v>42797.580914351849</c:v>
                </c:pt>
                <c:pt idx="5704">
                  <c:v>42797.581261574072</c:v>
                </c:pt>
                <c:pt idx="5705">
                  <c:v>42797.581608796296</c:v>
                </c:pt>
                <c:pt idx="5706">
                  <c:v>42797.581956018519</c:v>
                </c:pt>
                <c:pt idx="5707">
                  <c:v>42797.582303240742</c:v>
                </c:pt>
                <c:pt idx="5708">
                  <c:v>42797.582650462966</c:v>
                </c:pt>
                <c:pt idx="5709">
                  <c:v>42797.582997685182</c:v>
                </c:pt>
                <c:pt idx="5710">
                  <c:v>42797.583344907405</c:v>
                </c:pt>
                <c:pt idx="5711">
                  <c:v>42797.583692129629</c:v>
                </c:pt>
                <c:pt idx="5712">
                  <c:v>42797.584039351852</c:v>
                </c:pt>
                <c:pt idx="5713">
                  <c:v>42797.584386574075</c:v>
                </c:pt>
                <c:pt idx="5714">
                  <c:v>42797.584733796299</c:v>
                </c:pt>
                <c:pt idx="5715">
                  <c:v>42797.585081018522</c:v>
                </c:pt>
                <c:pt idx="5716">
                  <c:v>42797.585428240738</c:v>
                </c:pt>
                <c:pt idx="5717">
                  <c:v>42797.585775462961</c:v>
                </c:pt>
                <c:pt idx="5718">
                  <c:v>42797.586122685185</c:v>
                </c:pt>
                <c:pt idx="5719">
                  <c:v>42797.586469907408</c:v>
                </c:pt>
                <c:pt idx="5720">
                  <c:v>42797.586817129632</c:v>
                </c:pt>
                <c:pt idx="5721">
                  <c:v>42797.587164351855</c:v>
                </c:pt>
                <c:pt idx="5722">
                  <c:v>42797.587511574071</c:v>
                </c:pt>
                <c:pt idx="5723">
                  <c:v>42797.587858796294</c:v>
                </c:pt>
                <c:pt idx="5724">
                  <c:v>42797.588206018518</c:v>
                </c:pt>
                <c:pt idx="5725">
                  <c:v>42797.588553240741</c:v>
                </c:pt>
                <c:pt idx="5726">
                  <c:v>42797.588900462964</c:v>
                </c:pt>
                <c:pt idx="5727">
                  <c:v>42797.589247685188</c:v>
                </c:pt>
                <c:pt idx="5728">
                  <c:v>42797.589594907404</c:v>
                </c:pt>
                <c:pt idx="5729">
                  <c:v>42797.589942129627</c:v>
                </c:pt>
                <c:pt idx="5730">
                  <c:v>42797.590289351851</c:v>
                </c:pt>
                <c:pt idx="5731">
                  <c:v>42797.590636574074</c:v>
                </c:pt>
                <c:pt idx="5732">
                  <c:v>42797.590983796297</c:v>
                </c:pt>
                <c:pt idx="5733">
                  <c:v>42797.591331018521</c:v>
                </c:pt>
                <c:pt idx="5734">
                  <c:v>42797.591678240744</c:v>
                </c:pt>
                <c:pt idx="5735">
                  <c:v>42797.59202546296</c:v>
                </c:pt>
                <c:pt idx="5736">
                  <c:v>42797.592372685183</c:v>
                </c:pt>
                <c:pt idx="5737">
                  <c:v>42797.592719907407</c:v>
                </c:pt>
                <c:pt idx="5738">
                  <c:v>42797.59306712963</c:v>
                </c:pt>
                <c:pt idx="5739">
                  <c:v>42797.593414351853</c:v>
                </c:pt>
                <c:pt idx="5740">
                  <c:v>42797.593761574077</c:v>
                </c:pt>
                <c:pt idx="5741">
                  <c:v>42797.594108796293</c:v>
                </c:pt>
                <c:pt idx="5742">
                  <c:v>42797.594456018516</c:v>
                </c:pt>
                <c:pt idx="5743">
                  <c:v>42797.59480324074</c:v>
                </c:pt>
                <c:pt idx="5744">
                  <c:v>42797.595150462963</c:v>
                </c:pt>
                <c:pt idx="5745">
                  <c:v>42797.595497685186</c:v>
                </c:pt>
                <c:pt idx="5746">
                  <c:v>42797.59584490741</c:v>
                </c:pt>
                <c:pt idx="5747">
                  <c:v>42797.596192129633</c:v>
                </c:pt>
                <c:pt idx="5748">
                  <c:v>42797.596539351849</c:v>
                </c:pt>
                <c:pt idx="5749">
                  <c:v>42797.596886574072</c:v>
                </c:pt>
                <c:pt idx="5750">
                  <c:v>42797.597233796296</c:v>
                </c:pt>
                <c:pt idx="5751">
                  <c:v>42797.597581018519</c:v>
                </c:pt>
                <c:pt idx="5752">
                  <c:v>42797.597928240742</c:v>
                </c:pt>
                <c:pt idx="5753">
                  <c:v>42797.598275462966</c:v>
                </c:pt>
                <c:pt idx="5754">
                  <c:v>42797.598622685182</c:v>
                </c:pt>
                <c:pt idx="5755">
                  <c:v>42797.598969907405</c:v>
                </c:pt>
                <c:pt idx="5756">
                  <c:v>42797.599317129629</c:v>
                </c:pt>
                <c:pt idx="5757">
                  <c:v>42797.599664351852</c:v>
                </c:pt>
                <c:pt idx="5758">
                  <c:v>42797.600011574075</c:v>
                </c:pt>
                <c:pt idx="5759">
                  <c:v>42797.600358796299</c:v>
                </c:pt>
                <c:pt idx="5760">
                  <c:v>42797.600706018522</c:v>
                </c:pt>
                <c:pt idx="5761">
                  <c:v>42797.601053240738</c:v>
                </c:pt>
                <c:pt idx="5762">
                  <c:v>42797.601400462961</c:v>
                </c:pt>
                <c:pt idx="5763">
                  <c:v>42797.601747685185</c:v>
                </c:pt>
                <c:pt idx="5764">
                  <c:v>42797.602094907408</c:v>
                </c:pt>
                <c:pt idx="5765">
                  <c:v>42797.602442129632</c:v>
                </c:pt>
                <c:pt idx="5766">
                  <c:v>42797.602789351855</c:v>
                </c:pt>
                <c:pt idx="5767">
                  <c:v>42797.603136574071</c:v>
                </c:pt>
                <c:pt idx="5768">
                  <c:v>42797.603483796294</c:v>
                </c:pt>
                <c:pt idx="5769">
                  <c:v>42797.603831018518</c:v>
                </c:pt>
                <c:pt idx="5770">
                  <c:v>42797.604178240741</c:v>
                </c:pt>
                <c:pt idx="5771">
                  <c:v>42797.604525462964</c:v>
                </c:pt>
                <c:pt idx="5772">
                  <c:v>42797.604872685188</c:v>
                </c:pt>
                <c:pt idx="5773">
                  <c:v>42797.605219907404</c:v>
                </c:pt>
                <c:pt idx="5774">
                  <c:v>42797.605567129627</c:v>
                </c:pt>
                <c:pt idx="5775">
                  <c:v>42797.605914351851</c:v>
                </c:pt>
                <c:pt idx="5776">
                  <c:v>42797.606261574074</c:v>
                </c:pt>
                <c:pt idx="5777">
                  <c:v>42797.606608796297</c:v>
                </c:pt>
                <c:pt idx="5778">
                  <c:v>42797.606956018521</c:v>
                </c:pt>
                <c:pt idx="5779">
                  <c:v>42797.607303240744</c:v>
                </c:pt>
                <c:pt idx="5780">
                  <c:v>42797.60765046296</c:v>
                </c:pt>
                <c:pt idx="5781">
                  <c:v>42797.607997685183</c:v>
                </c:pt>
                <c:pt idx="5782">
                  <c:v>42797.608344907407</c:v>
                </c:pt>
                <c:pt idx="5783">
                  <c:v>42797.60869212963</c:v>
                </c:pt>
                <c:pt idx="5784">
                  <c:v>42797.609039351853</c:v>
                </c:pt>
                <c:pt idx="5785">
                  <c:v>42797.609386574077</c:v>
                </c:pt>
                <c:pt idx="5786">
                  <c:v>42797.609733796293</c:v>
                </c:pt>
                <c:pt idx="5787">
                  <c:v>42797.610081018516</c:v>
                </c:pt>
                <c:pt idx="5788">
                  <c:v>42797.61042824074</c:v>
                </c:pt>
                <c:pt idx="5789">
                  <c:v>42797.610775462963</c:v>
                </c:pt>
                <c:pt idx="5790">
                  <c:v>42797.611122685186</c:v>
                </c:pt>
                <c:pt idx="5791">
                  <c:v>42797.61146990741</c:v>
                </c:pt>
                <c:pt idx="5792">
                  <c:v>42797.611817129633</c:v>
                </c:pt>
                <c:pt idx="5793">
                  <c:v>42797.612164351849</c:v>
                </c:pt>
                <c:pt idx="5794">
                  <c:v>42797.612511574072</c:v>
                </c:pt>
                <c:pt idx="5795">
                  <c:v>42797.612858796296</c:v>
                </c:pt>
                <c:pt idx="5796">
                  <c:v>42797.613206018519</c:v>
                </c:pt>
                <c:pt idx="5797">
                  <c:v>42797.613553240742</c:v>
                </c:pt>
                <c:pt idx="5798">
                  <c:v>42797.613900462966</c:v>
                </c:pt>
                <c:pt idx="5799">
                  <c:v>42797.614247685182</c:v>
                </c:pt>
                <c:pt idx="5800">
                  <c:v>42797.614594907405</c:v>
                </c:pt>
                <c:pt idx="5801">
                  <c:v>42797.614942129629</c:v>
                </c:pt>
                <c:pt idx="5802">
                  <c:v>42797.615289351852</c:v>
                </c:pt>
                <c:pt idx="5803">
                  <c:v>42797.615636574075</c:v>
                </c:pt>
                <c:pt idx="5804">
                  <c:v>42797.615983796299</c:v>
                </c:pt>
                <c:pt idx="5805">
                  <c:v>42797.616331018522</c:v>
                </c:pt>
                <c:pt idx="5806">
                  <c:v>42797.616678240738</c:v>
                </c:pt>
                <c:pt idx="5807">
                  <c:v>42797.617025462961</c:v>
                </c:pt>
                <c:pt idx="5808">
                  <c:v>42797.617372685185</c:v>
                </c:pt>
                <c:pt idx="5809">
                  <c:v>42797.617719907408</c:v>
                </c:pt>
                <c:pt idx="5810">
                  <c:v>42797.618067129632</c:v>
                </c:pt>
                <c:pt idx="5811">
                  <c:v>42797.618414351855</c:v>
                </c:pt>
                <c:pt idx="5812">
                  <c:v>42797.618761574071</c:v>
                </c:pt>
                <c:pt idx="5813">
                  <c:v>42797.619108796294</c:v>
                </c:pt>
                <c:pt idx="5814">
                  <c:v>42797.619456018518</c:v>
                </c:pt>
                <c:pt idx="5815">
                  <c:v>42797.619803240741</c:v>
                </c:pt>
                <c:pt idx="5816">
                  <c:v>42797.620150462964</c:v>
                </c:pt>
                <c:pt idx="5817">
                  <c:v>42797.620497685188</c:v>
                </c:pt>
                <c:pt idx="5818">
                  <c:v>42797.620844907404</c:v>
                </c:pt>
                <c:pt idx="5819">
                  <c:v>42797.621192129627</c:v>
                </c:pt>
                <c:pt idx="5820">
                  <c:v>42797.621539351851</c:v>
                </c:pt>
                <c:pt idx="5821">
                  <c:v>42797.621886574074</c:v>
                </c:pt>
                <c:pt idx="5822">
                  <c:v>42797.622233796297</c:v>
                </c:pt>
                <c:pt idx="5823">
                  <c:v>42797.622581018521</c:v>
                </c:pt>
                <c:pt idx="5824">
                  <c:v>42797.622928240744</c:v>
                </c:pt>
                <c:pt idx="5825">
                  <c:v>42797.62327546296</c:v>
                </c:pt>
                <c:pt idx="5826">
                  <c:v>42797.623622685183</c:v>
                </c:pt>
                <c:pt idx="5827">
                  <c:v>42797.623969907407</c:v>
                </c:pt>
                <c:pt idx="5828">
                  <c:v>42797.62431712963</c:v>
                </c:pt>
                <c:pt idx="5829">
                  <c:v>42797.624664351853</c:v>
                </c:pt>
                <c:pt idx="5830">
                  <c:v>42797.625011574077</c:v>
                </c:pt>
                <c:pt idx="5831">
                  <c:v>42797.625358796293</c:v>
                </c:pt>
                <c:pt idx="5832">
                  <c:v>42797.625706018516</c:v>
                </c:pt>
                <c:pt idx="5833">
                  <c:v>42797.62605324074</c:v>
                </c:pt>
                <c:pt idx="5834">
                  <c:v>42797.626400462963</c:v>
                </c:pt>
                <c:pt idx="5835">
                  <c:v>42797.626747685186</c:v>
                </c:pt>
                <c:pt idx="5836">
                  <c:v>42797.62709490741</c:v>
                </c:pt>
                <c:pt idx="5837">
                  <c:v>42797.627442129633</c:v>
                </c:pt>
                <c:pt idx="5838">
                  <c:v>42797.627789351849</c:v>
                </c:pt>
                <c:pt idx="5839">
                  <c:v>42797.628136574072</c:v>
                </c:pt>
                <c:pt idx="5840">
                  <c:v>42797.628483796296</c:v>
                </c:pt>
                <c:pt idx="5841">
                  <c:v>42797.628831018519</c:v>
                </c:pt>
                <c:pt idx="5842">
                  <c:v>42797.629178240742</c:v>
                </c:pt>
                <c:pt idx="5843">
                  <c:v>42797.629525462966</c:v>
                </c:pt>
                <c:pt idx="5844">
                  <c:v>42797.629872685182</c:v>
                </c:pt>
                <c:pt idx="5845">
                  <c:v>42797.630219907405</c:v>
                </c:pt>
                <c:pt idx="5846">
                  <c:v>42797.630567129629</c:v>
                </c:pt>
                <c:pt idx="5847">
                  <c:v>42797.630914351852</c:v>
                </c:pt>
                <c:pt idx="5848">
                  <c:v>42797.631261574075</c:v>
                </c:pt>
                <c:pt idx="5849">
                  <c:v>42797.631608796299</c:v>
                </c:pt>
                <c:pt idx="5850">
                  <c:v>42797.631956018522</c:v>
                </c:pt>
                <c:pt idx="5851">
                  <c:v>42797.632303240738</c:v>
                </c:pt>
                <c:pt idx="5852">
                  <c:v>42797.632650462961</c:v>
                </c:pt>
                <c:pt idx="5853">
                  <c:v>42797.632997685185</c:v>
                </c:pt>
                <c:pt idx="5854">
                  <c:v>42797.633344907408</c:v>
                </c:pt>
                <c:pt idx="5855">
                  <c:v>42797.633692129632</c:v>
                </c:pt>
                <c:pt idx="5856">
                  <c:v>42797.634039351855</c:v>
                </c:pt>
                <c:pt idx="5857">
                  <c:v>42797.634386574071</c:v>
                </c:pt>
                <c:pt idx="5858">
                  <c:v>42797.634733796294</c:v>
                </c:pt>
                <c:pt idx="5859">
                  <c:v>42797.635081018518</c:v>
                </c:pt>
                <c:pt idx="5860">
                  <c:v>42797.635428240741</c:v>
                </c:pt>
                <c:pt idx="5861">
                  <c:v>42797.635775462964</c:v>
                </c:pt>
                <c:pt idx="5862">
                  <c:v>42797.636122685188</c:v>
                </c:pt>
                <c:pt idx="5863">
                  <c:v>42797.636469907404</c:v>
                </c:pt>
                <c:pt idx="5864">
                  <c:v>42797.636817129627</c:v>
                </c:pt>
                <c:pt idx="5865">
                  <c:v>42797.637164351851</c:v>
                </c:pt>
                <c:pt idx="5866">
                  <c:v>42797.637511574074</c:v>
                </c:pt>
                <c:pt idx="5867">
                  <c:v>42797.637858796297</c:v>
                </c:pt>
                <c:pt idx="5868">
                  <c:v>42797.638206018521</c:v>
                </c:pt>
                <c:pt idx="5869">
                  <c:v>42797.638553240744</c:v>
                </c:pt>
                <c:pt idx="5870">
                  <c:v>42797.63890046296</c:v>
                </c:pt>
                <c:pt idx="5871">
                  <c:v>42797.639247685183</c:v>
                </c:pt>
                <c:pt idx="5872">
                  <c:v>42797.639594907407</c:v>
                </c:pt>
                <c:pt idx="5873">
                  <c:v>42797.63994212963</c:v>
                </c:pt>
                <c:pt idx="5874">
                  <c:v>42797.640289351853</c:v>
                </c:pt>
                <c:pt idx="5875">
                  <c:v>42797.640636574077</c:v>
                </c:pt>
                <c:pt idx="5876">
                  <c:v>42797.640983796293</c:v>
                </c:pt>
                <c:pt idx="5877">
                  <c:v>42797.641331018516</c:v>
                </c:pt>
                <c:pt idx="5878">
                  <c:v>42797.64167824074</c:v>
                </c:pt>
                <c:pt idx="5879">
                  <c:v>42797.642025462963</c:v>
                </c:pt>
                <c:pt idx="5880">
                  <c:v>42797.642372685186</c:v>
                </c:pt>
                <c:pt idx="5881">
                  <c:v>42797.64271990741</c:v>
                </c:pt>
                <c:pt idx="5882">
                  <c:v>42797.643067129633</c:v>
                </c:pt>
                <c:pt idx="5883">
                  <c:v>42797.643414351849</c:v>
                </c:pt>
                <c:pt idx="5884">
                  <c:v>42797.643761574072</c:v>
                </c:pt>
                <c:pt idx="5885">
                  <c:v>42797.644108796296</c:v>
                </c:pt>
                <c:pt idx="5886">
                  <c:v>42797.644456018519</c:v>
                </c:pt>
                <c:pt idx="5887">
                  <c:v>42797.644803240742</c:v>
                </c:pt>
                <c:pt idx="5888">
                  <c:v>42797.645150462966</c:v>
                </c:pt>
                <c:pt idx="5889">
                  <c:v>42797.645497685182</c:v>
                </c:pt>
                <c:pt idx="5890">
                  <c:v>42797.645844907405</c:v>
                </c:pt>
                <c:pt idx="5891">
                  <c:v>42797.646192129629</c:v>
                </c:pt>
                <c:pt idx="5892">
                  <c:v>42797.646539351852</c:v>
                </c:pt>
                <c:pt idx="5893">
                  <c:v>42797.646886574075</c:v>
                </c:pt>
                <c:pt idx="5894">
                  <c:v>42797.647233796299</c:v>
                </c:pt>
                <c:pt idx="5895">
                  <c:v>42797.647581018522</c:v>
                </c:pt>
                <c:pt idx="5896">
                  <c:v>42797.647928240738</c:v>
                </c:pt>
                <c:pt idx="5897">
                  <c:v>42797.648275462961</c:v>
                </c:pt>
                <c:pt idx="5898">
                  <c:v>42797.648622685185</c:v>
                </c:pt>
                <c:pt idx="5899">
                  <c:v>42797.648969907408</c:v>
                </c:pt>
                <c:pt idx="5900">
                  <c:v>42797.649317129632</c:v>
                </c:pt>
                <c:pt idx="5901">
                  <c:v>42797.649664351855</c:v>
                </c:pt>
                <c:pt idx="5902">
                  <c:v>42797.650011574071</c:v>
                </c:pt>
                <c:pt idx="5903">
                  <c:v>42797.650358796294</c:v>
                </c:pt>
                <c:pt idx="5904">
                  <c:v>42797.650706018518</c:v>
                </c:pt>
                <c:pt idx="5905">
                  <c:v>42797.651053240741</c:v>
                </c:pt>
                <c:pt idx="5906">
                  <c:v>42797.651400462964</c:v>
                </c:pt>
                <c:pt idx="5907">
                  <c:v>42797.651747685188</c:v>
                </c:pt>
                <c:pt idx="5908">
                  <c:v>42797.652094907404</c:v>
                </c:pt>
                <c:pt idx="5909">
                  <c:v>42797.652442129627</c:v>
                </c:pt>
                <c:pt idx="5910">
                  <c:v>42797.652789351851</c:v>
                </c:pt>
                <c:pt idx="5911">
                  <c:v>42797.653136574074</c:v>
                </c:pt>
                <c:pt idx="5912">
                  <c:v>42797.653483796297</c:v>
                </c:pt>
                <c:pt idx="5913">
                  <c:v>42797.653831018521</c:v>
                </c:pt>
                <c:pt idx="5914">
                  <c:v>42797.654178240744</c:v>
                </c:pt>
                <c:pt idx="5915">
                  <c:v>42797.65452546296</c:v>
                </c:pt>
                <c:pt idx="5916">
                  <c:v>42797.654872685183</c:v>
                </c:pt>
                <c:pt idx="5917">
                  <c:v>42797.655219907407</c:v>
                </c:pt>
                <c:pt idx="5918">
                  <c:v>42797.65556712963</c:v>
                </c:pt>
                <c:pt idx="5919">
                  <c:v>42797.655914351853</c:v>
                </c:pt>
                <c:pt idx="5920">
                  <c:v>42797.656261574077</c:v>
                </c:pt>
                <c:pt idx="5921">
                  <c:v>42797.656608796293</c:v>
                </c:pt>
                <c:pt idx="5922">
                  <c:v>42797.656956018516</c:v>
                </c:pt>
                <c:pt idx="5923">
                  <c:v>42797.65730324074</c:v>
                </c:pt>
                <c:pt idx="5924">
                  <c:v>42797.657650462963</c:v>
                </c:pt>
                <c:pt idx="5925">
                  <c:v>42797.657997685186</c:v>
                </c:pt>
                <c:pt idx="5926">
                  <c:v>42797.65834490741</c:v>
                </c:pt>
                <c:pt idx="5927">
                  <c:v>42797.658692129633</c:v>
                </c:pt>
                <c:pt idx="5928">
                  <c:v>42797.659039351849</c:v>
                </c:pt>
                <c:pt idx="5929">
                  <c:v>42797.659386574072</c:v>
                </c:pt>
                <c:pt idx="5930">
                  <c:v>42797.659733796296</c:v>
                </c:pt>
                <c:pt idx="5931">
                  <c:v>42797.660081018519</c:v>
                </c:pt>
                <c:pt idx="5932">
                  <c:v>42797.660428240742</c:v>
                </c:pt>
                <c:pt idx="5933">
                  <c:v>42797.660775462966</c:v>
                </c:pt>
                <c:pt idx="5934">
                  <c:v>42797.661122685182</c:v>
                </c:pt>
                <c:pt idx="5935">
                  <c:v>42797.661469907405</c:v>
                </c:pt>
                <c:pt idx="5936">
                  <c:v>42797.661817129629</c:v>
                </c:pt>
                <c:pt idx="5937">
                  <c:v>42797.662164351852</c:v>
                </c:pt>
                <c:pt idx="5938">
                  <c:v>42797.662511574075</c:v>
                </c:pt>
                <c:pt idx="5939">
                  <c:v>42797.662858796299</c:v>
                </c:pt>
                <c:pt idx="5940">
                  <c:v>42797.663206018522</c:v>
                </c:pt>
                <c:pt idx="5941">
                  <c:v>42797.663553240738</c:v>
                </c:pt>
                <c:pt idx="5942">
                  <c:v>42797.663900462961</c:v>
                </c:pt>
                <c:pt idx="5943">
                  <c:v>42797.664247685185</c:v>
                </c:pt>
                <c:pt idx="5944">
                  <c:v>42797.664594907408</c:v>
                </c:pt>
                <c:pt idx="5945">
                  <c:v>42797.664942129632</c:v>
                </c:pt>
                <c:pt idx="5946">
                  <c:v>42797.665289351855</c:v>
                </c:pt>
                <c:pt idx="5947">
                  <c:v>42797.665636574071</c:v>
                </c:pt>
                <c:pt idx="5948">
                  <c:v>42797.665983796294</c:v>
                </c:pt>
                <c:pt idx="5949">
                  <c:v>42797.666331018518</c:v>
                </c:pt>
                <c:pt idx="5950">
                  <c:v>42797.666678240741</c:v>
                </c:pt>
                <c:pt idx="5951">
                  <c:v>42797.667025462964</c:v>
                </c:pt>
                <c:pt idx="5952">
                  <c:v>42797.667372685188</c:v>
                </c:pt>
                <c:pt idx="5953">
                  <c:v>42797.667719907404</c:v>
                </c:pt>
                <c:pt idx="5954">
                  <c:v>42797.668067129627</c:v>
                </c:pt>
                <c:pt idx="5955">
                  <c:v>42797.668414351851</c:v>
                </c:pt>
                <c:pt idx="5956">
                  <c:v>42797.668761574074</c:v>
                </c:pt>
                <c:pt idx="5957">
                  <c:v>42797.669108796297</c:v>
                </c:pt>
                <c:pt idx="5958">
                  <c:v>42797.669456018521</c:v>
                </c:pt>
                <c:pt idx="5959">
                  <c:v>42797.669803240744</c:v>
                </c:pt>
                <c:pt idx="5960">
                  <c:v>42797.67015046296</c:v>
                </c:pt>
                <c:pt idx="5961">
                  <c:v>42797.670497685183</c:v>
                </c:pt>
                <c:pt idx="5962">
                  <c:v>42797.670844907407</c:v>
                </c:pt>
                <c:pt idx="5963">
                  <c:v>42797.67119212963</c:v>
                </c:pt>
                <c:pt idx="5964">
                  <c:v>42797.671539351853</c:v>
                </c:pt>
                <c:pt idx="5965">
                  <c:v>42797.671886574077</c:v>
                </c:pt>
                <c:pt idx="5966">
                  <c:v>42797.672233796293</c:v>
                </c:pt>
                <c:pt idx="5967">
                  <c:v>42797.672581018516</c:v>
                </c:pt>
                <c:pt idx="5968">
                  <c:v>42797.67292824074</c:v>
                </c:pt>
                <c:pt idx="5969">
                  <c:v>42797.673275462963</c:v>
                </c:pt>
                <c:pt idx="5970">
                  <c:v>42797.673622685186</c:v>
                </c:pt>
                <c:pt idx="5971">
                  <c:v>42797.67396990741</c:v>
                </c:pt>
                <c:pt idx="5972">
                  <c:v>42797.674317129633</c:v>
                </c:pt>
                <c:pt idx="5973">
                  <c:v>42797.674664351849</c:v>
                </c:pt>
                <c:pt idx="5974">
                  <c:v>42797.675011574072</c:v>
                </c:pt>
                <c:pt idx="5975">
                  <c:v>42797.675358796296</c:v>
                </c:pt>
                <c:pt idx="5976">
                  <c:v>42797.675706018519</c:v>
                </c:pt>
                <c:pt idx="5977">
                  <c:v>42797.676053240742</c:v>
                </c:pt>
                <c:pt idx="5978">
                  <c:v>42797.676400462966</c:v>
                </c:pt>
                <c:pt idx="5979">
                  <c:v>42797.676747685182</c:v>
                </c:pt>
                <c:pt idx="5980">
                  <c:v>42797.677094907405</c:v>
                </c:pt>
                <c:pt idx="5981">
                  <c:v>42797.677442129629</c:v>
                </c:pt>
                <c:pt idx="5982">
                  <c:v>42797.677789351852</c:v>
                </c:pt>
                <c:pt idx="5983">
                  <c:v>42797.678136574075</c:v>
                </c:pt>
                <c:pt idx="5984">
                  <c:v>42797.678483796299</c:v>
                </c:pt>
                <c:pt idx="5985">
                  <c:v>42797.678831018522</c:v>
                </c:pt>
                <c:pt idx="5986">
                  <c:v>42797.679178240738</c:v>
                </c:pt>
                <c:pt idx="5987">
                  <c:v>42797.679525462961</c:v>
                </c:pt>
                <c:pt idx="5988">
                  <c:v>42797.679872685185</c:v>
                </c:pt>
                <c:pt idx="5989">
                  <c:v>42797.680219907408</c:v>
                </c:pt>
                <c:pt idx="5990">
                  <c:v>42797.680567129632</c:v>
                </c:pt>
                <c:pt idx="5991">
                  <c:v>42797.680914351855</c:v>
                </c:pt>
                <c:pt idx="5992">
                  <c:v>42797.681261574071</c:v>
                </c:pt>
                <c:pt idx="5993">
                  <c:v>42797.681608796294</c:v>
                </c:pt>
                <c:pt idx="5994">
                  <c:v>42797.681956018518</c:v>
                </c:pt>
                <c:pt idx="5995">
                  <c:v>42797.682303240741</c:v>
                </c:pt>
                <c:pt idx="5996">
                  <c:v>42797.682650462964</c:v>
                </c:pt>
                <c:pt idx="5997">
                  <c:v>42797.682997685188</c:v>
                </c:pt>
                <c:pt idx="5998">
                  <c:v>42797.683344907404</c:v>
                </c:pt>
                <c:pt idx="5999">
                  <c:v>42797.683692129627</c:v>
                </c:pt>
                <c:pt idx="6000">
                  <c:v>42797.684039351851</c:v>
                </c:pt>
                <c:pt idx="6001">
                  <c:v>42797.684386574074</c:v>
                </c:pt>
                <c:pt idx="6002">
                  <c:v>42797.684733796297</c:v>
                </c:pt>
                <c:pt idx="6003">
                  <c:v>42797.685081018521</c:v>
                </c:pt>
                <c:pt idx="6004">
                  <c:v>42797.685428240744</c:v>
                </c:pt>
                <c:pt idx="6005">
                  <c:v>42797.68577546296</c:v>
                </c:pt>
                <c:pt idx="6006">
                  <c:v>42797.686122685183</c:v>
                </c:pt>
                <c:pt idx="6007">
                  <c:v>42797.686469907407</c:v>
                </c:pt>
                <c:pt idx="6008">
                  <c:v>42797.68681712963</c:v>
                </c:pt>
                <c:pt idx="6009">
                  <c:v>42797.687164351853</c:v>
                </c:pt>
                <c:pt idx="6010">
                  <c:v>42797.687511574077</c:v>
                </c:pt>
                <c:pt idx="6011">
                  <c:v>42797.687858796293</c:v>
                </c:pt>
                <c:pt idx="6012">
                  <c:v>42797.688206018516</c:v>
                </c:pt>
                <c:pt idx="6013">
                  <c:v>42797.68855324074</c:v>
                </c:pt>
                <c:pt idx="6014">
                  <c:v>42797.688900462963</c:v>
                </c:pt>
                <c:pt idx="6015">
                  <c:v>42797.689247685186</c:v>
                </c:pt>
                <c:pt idx="6016">
                  <c:v>42797.68959490741</c:v>
                </c:pt>
                <c:pt idx="6017">
                  <c:v>42797.689942129633</c:v>
                </c:pt>
                <c:pt idx="6018">
                  <c:v>42797.690289351849</c:v>
                </c:pt>
                <c:pt idx="6019">
                  <c:v>42797.690636574072</c:v>
                </c:pt>
                <c:pt idx="6020">
                  <c:v>42797.690983796296</c:v>
                </c:pt>
                <c:pt idx="6021">
                  <c:v>42797.691331018519</c:v>
                </c:pt>
                <c:pt idx="6022">
                  <c:v>42797.691678240742</c:v>
                </c:pt>
                <c:pt idx="6023">
                  <c:v>42797.692025462966</c:v>
                </c:pt>
                <c:pt idx="6024">
                  <c:v>42797.692372685182</c:v>
                </c:pt>
                <c:pt idx="6025">
                  <c:v>42797.692719907405</c:v>
                </c:pt>
                <c:pt idx="6026">
                  <c:v>42797.693067129629</c:v>
                </c:pt>
                <c:pt idx="6027">
                  <c:v>42797.693414351852</c:v>
                </c:pt>
                <c:pt idx="6028">
                  <c:v>42797.693761574075</c:v>
                </c:pt>
                <c:pt idx="6029">
                  <c:v>42797.694108796299</c:v>
                </c:pt>
                <c:pt idx="6030">
                  <c:v>42797.694456018522</c:v>
                </c:pt>
                <c:pt idx="6031">
                  <c:v>42797.694803240738</c:v>
                </c:pt>
                <c:pt idx="6032">
                  <c:v>42797.695150462961</c:v>
                </c:pt>
                <c:pt idx="6033">
                  <c:v>42797.695497685185</c:v>
                </c:pt>
                <c:pt idx="6034">
                  <c:v>42797.695844907408</c:v>
                </c:pt>
                <c:pt idx="6035">
                  <c:v>42797.696192129632</c:v>
                </c:pt>
                <c:pt idx="6036">
                  <c:v>42797.696539351855</c:v>
                </c:pt>
                <c:pt idx="6037">
                  <c:v>42797.696886574071</c:v>
                </c:pt>
                <c:pt idx="6038">
                  <c:v>42797.697233796294</c:v>
                </c:pt>
                <c:pt idx="6039">
                  <c:v>42797.697581018518</c:v>
                </c:pt>
                <c:pt idx="6040">
                  <c:v>42797.697928240741</c:v>
                </c:pt>
                <c:pt idx="6041">
                  <c:v>42797.698275462964</c:v>
                </c:pt>
                <c:pt idx="6042">
                  <c:v>42797.698622685188</c:v>
                </c:pt>
                <c:pt idx="6043">
                  <c:v>42797.698969907404</c:v>
                </c:pt>
                <c:pt idx="6044">
                  <c:v>42797.699317129627</c:v>
                </c:pt>
                <c:pt idx="6045">
                  <c:v>42797.699664351851</c:v>
                </c:pt>
                <c:pt idx="6046">
                  <c:v>42797.700011574074</c:v>
                </c:pt>
                <c:pt idx="6047">
                  <c:v>42797.700358796297</c:v>
                </c:pt>
                <c:pt idx="6048">
                  <c:v>42797.700706018521</c:v>
                </c:pt>
                <c:pt idx="6049">
                  <c:v>42797.701053240744</c:v>
                </c:pt>
                <c:pt idx="6050">
                  <c:v>42797.70140046296</c:v>
                </c:pt>
                <c:pt idx="6051">
                  <c:v>42797.701747685183</c:v>
                </c:pt>
                <c:pt idx="6052">
                  <c:v>42797.702094907407</c:v>
                </c:pt>
                <c:pt idx="6053">
                  <c:v>42797.70244212963</c:v>
                </c:pt>
                <c:pt idx="6054">
                  <c:v>42797.702789351853</c:v>
                </c:pt>
                <c:pt idx="6055">
                  <c:v>42797.703136574077</c:v>
                </c:pt>
                <c:pt idx="6056">
                  <c:v>42797.703483796293</c:v>
                </c:pt>
                <c:pt idx="6057">
                  <c:v>42797.703831018516</c:v>
                </c:pt>
                <c:pt idx="6058">
                  <c:v>42797.70417824074</c:v>
                </c:pt>
                <c:pt idx="6059">
                  <c:v>42797.704525462963</c:v>
                </c:pt>
                <c:pt idx="6060">
                  <c:v>42797.704872685186</c:v>
                </c:pt>
                <c:pt idx="6061">
                  <c:v>42797.70521990741</c:v>
                </c:pt>
                <c:pt idx="6062">
                  <c:v>42797.705567129633</c:v>
                </c:pt>
                <c:pt idx="6063">
                  <c:v>42797.705914351849</c:v>
                </c:pt>
                <c:pt idx="6064">
                  <c:v>42797.706261574072</c:v>
                </c:pt>
                <c:pt idx="6065">
                  <c:v>42797.706608796296</c:v>
                </c:pt>
                <c:pt idx="6066">
                  <c:v>42797.706956018519</c:v>
                </c:pt>
                <c:pt idx="6067">
                  <c:v>42797.707303240742</c:v>
                </c:pt>
                <c:pt idx="6068">
                  <c:v>42797.707650462966</c:v>
                </c:pt>
                <c:pt idx="6069">
                  <c:v>42797.707997685182</c:v>
                </c:pt>
                <c:pt idx="6070">
                  <c:v>42797.708344907405</c:v>
                </c:pt>
                <c:pt idx="6071">
                  <c:v>42797.708692129629</c:v>
                </c:pt>
                <c:pt idx="6072">
                  <c:v>42797.709039351852</c:v>
                </c:pt>
                <c:pt idx="6073">
                  <c:v>42797.709386574075</c:v>
                </c:pt>
                <c:pt idx="6074">
                  <c:v>42797.709733796299</c:v>
                </c:pt>
                <c:pt idx="6075">
                  <c:v>42797.710081018522</c:v>
                </c:pt>
                <c:pt idx="6076">
                  <c:v>42797.710428240738</c:v>
                </c:pt>
                <c:pt idx="6077">
                  <c:v>42797.710775462961</c:v>
                </c:pt>
                <c:pt idx="6078">
                  <c:v>42797.711122685185</c:v>
                </c:pt>
                <c:pt idx="6079">
                  <c:v>42797.711469907408</c:v>
                </c:pt>
                <c:pt idx="6080">
                  <c:v>42797.711817129632</c:v>
                </c:pt>
                <c:pt idx="6081">
                  <c:v>42797.712164351855</c:v>
                </c:pt>
                <c:pt idx="6082">
                  <c:v>42797.712511574071</c:v>
                </c:pt>
                <c:pt idx="6083">
                  <c:v>42797.712858796294</c:v>
                </c:pt>
                <c:pt idx="6084">
                  <c:v>42797.713206018518</c:v>
                </c:pt>
                <c:pt idx="6085">
                  <c:v>42797.713553240741</c:v>
                </c:pt>
                <c:pt idx="6086">
                  <c:v>42797.713900462964</c:v>
                </c:pt>
                <c:pt idx="6087">
                  <c:v>42797.714247685188</c:v>
                </c:pt>
                <c:pt idx="6088">
                  <c:v>42797.714594907404</c:v>
                </c:pt>
                <c:pt idx="6089">
                  <c:v>42797.714942129627</c:v>
                </c:pt>
                <c:pt idx="6090">
                  <c:v>42797.715289351851</c:v>
                </c:pt>
                <c:pt idx="6091">
                  <c:v>42797.715636574074</c:v>
                </c:pt>
                <c:pt idx="6092">
                  <c:v>42797.715983796297</c:v>
                </c:pt>
                <c:pt idx="6093">
                  <c:v>42797.716331018521</c:v>
                </c:pt>
                <c:pt idx="6094">
                  <c:v>42797.716678240744</c:v>
                </c:pt>
                <c:pt idx="6095">
                  <c:v>42797.71702546296</c:v>
                </c:pt>
                <c:pt idx="6096">
                  <c:v>42797.717372685183</c:v>
                </c:pt>
                <c:pt idx="6097">
                  <c:v>42797.717719907407</c:v>
                </c:pt>
                <c:pt idx="6098">
                  <c:v>42797.71806712963</c:v>
                </c:pt>
                <c:pt idx="6099">
                  <c:v>42797.718414351853</c:v>
                </c:pt>
                <c:pt idx="6100">
                  <c:v>42797.718761574077</c:v>
                </c:pt>
                <c:pt idx="6101">
                  <c:v>42797.719108796293</c:v>
                </c:pt>
                <c:pt idx="6102">
                  <c:v>42797.719456018516</c:v>
                </c:pt>
                <c:pt idx="6103">
                  <c:v>42797.71980324074</c:v>
                </c:pt>
                <c:pt idx="6104">
                  <c:v>42797.720150462963</c:v>
                </c:pt>
                <c:pt idx="6105">
                  <c:v>42797.720497685186</c:v>
                </c:pt>
                <c:pt idx="6106">
                  <c:v>42797.72084490741</c:v>
                </c:pt>
                <c:pt idx="6107">
                  <c:v>42797.721192129633</c:v>
                </c:pt>
                <c:pt idx="6108">
                  <c:v>42797.721539351849</c:v>
                </c:pt>
                <c:pt idx="6109">
                  <c:v>42797.721886574072</c:v>
                </c:pt>
                <c:pt idx="6110">
                  <c:v>42797.722233796296</c:v>
                </c:pt>
                <c:pt idx="6111">
                  <c:v>42797.722581018519</c:v>
                </c:pt>
                <c:pt idx="6112">
                  <c:v>42797.722928240742</c:v>
                </c:pt>
                <c:pt idx="6113">
                  <c:v>42797.723275462966</c:v>
                </c:pt>
                <c:pt idx="6114">
                  <c:v>42797.723622685182</c:v>
                </c:pt>
                <c:pt idx="6115">
                  <c:v>42797.723969907405</c:v>
                </c:pt>
                <c:pt idx="6116">
                  <c:v>42797.724317129629</c:v>
                </c:pt>
                <c:pt idx="6117">
                  <c:v>42797.724664351852</c:v>
                </c:pt>
                <c:pt idx="6118">
                  <c:v>42797.725011574075</c:v>
                </c:pt>
                <c:pt idx="6119">
                  <c:v>42797.725358796299</c:v>
                </c:pt>
                <c:pt idx="6120">
                  <c:v>42797.725706018522</c:v>
                </c:pt>
                <c:pt idx="6121">
                  <c:v>42797.726053240738</c:v>
                </c:pt>
                <c:pt idx="6122">
                  <c:v>42797.726400462961</c:v>
                </c:pt>
                <c:pt idx="6123">
                  <c:v>42797.726747685185</c:v>
                </c:pt>
                <c:pt idx="6124">
                  <c:v>42797.727094907408</c:v>
                </c:pt>
                <c:pt idx="6125">
                  <c:v>42797.727442129632</c:v>
                </c:pt>
                <c:pt idx="6126">
                  <c:v>42797.727789351855</c:v>
                </c:pt>
                <c:pt idx="6127">
                  <c:v>42797.728136574071</c:v>
                </c:pt>
                <c:pt idx="6128">
                  <c:v>42797.728483796294</c:v>
                </c:pt>
                <c:pt idx="6129">
                  <c:v>42797.728831018518</c:v>
                </c:pt>
                <c:pt idx="6130">
                  <c:v>42797.729178240741</c:v>
                </c:pt>
                <c:pt idx="6131">
                  <c:v>42797.729525462964</c:v>
                </c:pt>
                <c:pt idx="6132">
                  <c:v>42797.729872685188</c:v>
                </c:pt>
                <c:pt idx="6133">
                  <c:v>42797.730219907404</c:v>
                </c:pt>
                <c:pt idx="6134">
                  <c:v>42797.730567129627</c:v>
                </c:pt>
                <c:pt idx="6135">
                  <c:v>42797.730914351851</c:v>
                </c:pt>
                <c:pt idx="6136">
                  <c:v>42797.731261574074</c:v>
                </c:pt>
                <c:pt idx="6137">
                  <c:v>42797.731608796297</c:v>
                </c:pt>
                <c:pt idx="6138">
                  <c:v>42797.731956018521</c:v>
                </c:pt>
                <c:pt idx="6139">
                  <c:v>42797.732303240744</c:v>
                </c:pt>
                <c:pt idx="6140">
                  <c:v>42797.73265046296</c:v>
                </c:pt>
                <c:pt idx="6141">
                  <c:v>42797.732997685183</c:v>
                </c:pt>
                <c:pt idx="6142">
                  <c:v>42797.733344907407</c:v>
                </c:pt>
                <c:pt idx="6143">
                  <c:v>42797.73369212963</c:v>
                </c:pt>
                <c:pt idx="6144">
                  <c:v>42797.734039351853</c:v>
                </c:pt>
                <c:pt idx="6145">
                  <c:v>42797.734386574077</c:v>
                </c:pt>
                <c:pt idx="6146">
                  <c:v>42797.734733796293</c:v>
                </c:pt>
                <c:pt idx="6147">
                  <c:v>42797.735081018516</c:v>
                </c:pt>
                <c:pt idx="6148">
                  <c:v>42797.73542824074</c:v>
                </c:pt>
                <c:pt idx="6149">
                  <c:v>42797.735775462963</c:v>
                </c:pt>
                <c:pt idx="6150">
                  <c:v>42797.736122685186</c:v>
                </c:pt>
                <c:pt idx="6151">
                  <c:v>42797.73646990741</c:v>
                </c:pt>
                <c:pt idx="6152">
                  <c:v>42797.736817129633</c:v>
                </c:pt>
                <c:pt idx="6153">
                  <c:v>42797.737164351849</c:v>
                </c:pt>
                <c:pt idx="6154">
                  <c:v>42797.737511574072</c:v>
                </c:pt>
                <c:pt idx="6155">
                  <c:v>42797.737858796296</c:v>
                </c:pt>
                <c:pt idx="6156">
                  <c:v>42797.738206018519</c:v>
                </c:pt>
                <c:pt idx="6157">
                  <c:v>42797.738553240742</c:v>
                </c:pt>
                <c:pt idx="6158">
                  <c:v>42797.738900462966</c:v>
                </c:pt>
                <c:pt idx="6159">
                  <c:v>42797.739247685182</c:v>
                </c:pt>
                <c:pt idx="6160">
                  <c:v>42797.739594907405</c:v>
                </c:pt>
                <c:pt idx="6161">
                  <c:v>42797.739942129629</c:v>
                </c:pt>
                <c:pt idx="6162">
                  <c:v>42797.740289351852</c:v>
                </c:pt>
                <c:pt idx="6163">
                  <c:v>42797.740636574075</c:v>
                </c:pt>
                <c:pt idx="6164">
                  <c:v>42797.740983796299</c:v>
                </c:pt>
                <c:pt idx="6165">
                  <c:v>42797.741331018522</c:v>
                </c:pt>
                <c:pt idx="6166">
                  <c:v>42797.741678240738</c:v>
                </c:pt>
                <c:pt idx="6167">
                  <c:v>42797.742025462961</c:v>
                </c:pt>
                <c:pt idx="6168">
                  <c:v>42797.742372685185</c:v>
                </c:pt>
                <c:pt idx="6169">
                  <c:v>42797.742719907408</c:v>
                </c:pt>
                <c:pt idx="6170">
                  <c:v>42797.743067129632</c:v>
                </c:pt>
                <c:pt idx="6171">
                  <c:v>42797.743414351855</c:v>
                </c:pt>
                <c:pt idx="6172">
                  <c:v>42797.743761574071</c:v>
                </c:pt>
                <c:pt idx="6173">
                  <c:v>42797.744108796294</c:v>
                </c:pt>
                <c:pt idx="6174">
                  <c:v>42797.744456018518</c:v>
                </c:pt>
                <c:pt idx="6175">
                  <c:v>42797.744803240741</c:v>
                </c:pt>
                <c:pt idx="6176">
                  <c:v>42797.745150462964</c:v>
                </c:pt>
                <c:pt idx="6177">
                  <c:v>42797.745497685188</c:v>
                </c:pt>
                <c:pt idx="6178">
                  <c:v>42797.745844907404</c:v>
                </c:pt>
                <c:pt idx="6179">
                  <c:v>42797.746192129627</c:v>
                </c:pt>
                <c:pt idx="6180">
                  <c:v>42797.746539351851</c:v>
                </c:pt>
                <c:pt idx="6181">
                  <c:v>42797.746886574074</c:v>
                </c:pt>
                <c:pt idx="6182">
                  <c:v>42797.747233796297</c:v>
                </c:pt>
                <c:pt idx="6183">
                  <c:v>42797.747581018521</c:v>
                </c:pt>
                <c:pt idx="6184">
                  <c:v>42797.747928240744</c:v>
                </c:pt>
                <c:pt idx="6185">
                  <c:v>42797.74827546296</c:v>
                </c:pt>
                <c:pt idx="6186">
                  <c:v>42797.748622685183</c:v>
                </c:pt>
                <c:pt idx="6187">
                  <c:v>42797.748969907407</c:v>
                </c:pt>
                <c:pt idx="6188">
                  <c:v>42797.74931712963</c:v>
                </c:pt>
                <c:pt idx="6189">
                  <c:v>42797.749664351853</c:v>
                </c:pt>
                <c:pt idx="6190">
                  <c:v>42797.750011574077</c:v>
                </c:pt>
                <c:pt idx="6191">
                  <c:v>42797.750358796293</c:v>
                </c:pt>
                <c:pt idx="6192">
                  <c:v>42797.750706018516</c:v>
                </c:pt>
                <c:pt idx="6193">
                  <c:v>42797.75105324074</c:v>
                </c:pt>
                <c:pt idx="6194">
                  <c:v>42797.751400462963</c:v>
                </c:pt>
                <c:pt idx="6195">
                  <c:v>42797.751747685186</c:v>
                </c:pt>
                <c:pt idx="6196">
                  <c:v>42797.75209490741</c:v>
                </c:pt>
                <c:pt idx="6197">
                  <c:v>42797.752442129633</c:v>
                </c:pt>
                <c:pt idx="6198">
                  <c:v>42797.752789351849</c:v>
                </c:pt>
                <c:pt idx="6199">
                  <c:v>42797.753136574072</c:v>
                </c:pt>
                <c:pt idx="6200">
                  <c:v>42797.753483796296</c:v>
                </c:pt>
                <c:pt idx="6201">
                  <c:v>42797.753831018519</c:v>
                </c:pt>
                <c:pt idx="6202">
                  <c:v>42797.754178240742</c:v>
                </c:pt>
                <c:pt idx="6203">
                  <c:v>42797.754525462966</c:v>
                </c:pt>
                <c:pt idx="6204">
                  <c:v>42797.754872685182</c:v>
                </c:pt>
                <c:pt idx="6205">
                  <c:v>42797.755219907405</c:v>
                </c:pt>
                <c:pt idx="6206">
                  <c:v>42797.755567129629</c:v>
                </c:pt>
                <c:pt idx="6207">
                  <c:v>42797.755914351852</c:v>
                </c:pt>
                <c:pt idx="6208">
                  <c:v>42797.756261574075</c:v>
                </c:pt>
                <c:pt idx="6209">
                  <c:v>42797.756608796299</c:v>
                </c:pt>
                <c:pt idx="6210">
                  <c:v>42797.756956018522</c:v>
                </c:pt>
                <c:pt idx="6211">
                  <c:v>42797.757303240738</c:v>
                </c:pt>
                <c:pt idx="6212">
                  <c:v>42797.757650462961</c:v>
                </c:pt>
                <c:pt idx="6213">
                  <c:v>42797.757997685185</c:v>
                </c:pt>
                <c:pt idx="6214">
                  <c:v>42797.758344907408</c:v>
                </c:pt>
                <c:pt idx="6215">
                  <c:v>42797.758692129632</c:v>
                </c:pt>
                <c:pt idx="6216">
                  <c:v>42797.759039351855</c:v>
                </c:pt>
                <c:pt idx="6217">
                  <c:v>42797.759386574071</c:v>
                </c:pt>
                <c:pt idx="6218">
                  <c:v>42797.759733796294</c:v>
                </c:pt>
                <c:pt idx="6219">
                  <c:v>42797.760081018518</c:v>
                </c:pt>
                <c:pt idx="6220">
                  <c:v>42797.760428240741</c:v>
                </c:pt>
                <c:pt idx="6221">
                  <c:v>42797.760775462964</c:v>
                </c:pt>
                <c:pt idx="6222">
                  <c:v>42797.761122685188</c:v>
                </c:pt>
                <c:pt idx="6223">
                  <c:v>42797.761469907404</c:v>
                </c:pt>
                <c:pt idx="6224">
                  <c:v>42797.761817129627</c:v>
                </c:pt>
                <c:pt idx="6225">
                  <c:v>42797.762164351851</c:v>
                </c:pt>
                <c:pt idx="6226">
                  <c:v>42797.762511574074</c:v>
                </c:pt>
                <c:pt idx="6227">
                  <c:v>42797.762858796297</c:v>
                </c:pt>
                <c:pt idx="6228">
                  <c:v>42797.763206018521</c:v>
                </c:pt>
                <c:pt idx="6229">
                  <c:v>42797.763553240744</c:v>
                </c:pt>
                <c:pt idx="6230">
                  <c:v>42797.76390046296</c:v>
                </c:pt>
                <c:pt idx="6231">
                  <c:v>42797.764247685183</c:v>
                </c:pt>
                <c:pt idx="6232">
                  <c:v>42797.764594907407</c:v>
                </c:pt>
                <c:pt idx="6233">
                  <c:v>42797.76494212963</c:v>
                </c:pt>
                <c:pt idx="6234">
                  <c:v>42797.765289351853</c:v>
                </c:pt>
                <c:pt idx="6235">
                  <c:v>42797.765636574077</c:v>
                </c:pt>
                <c:pt idx="6236">
                  <c:v>42797.765983796293</c:v>
                </c:pt>
                <c:pt idx="6237">
                  <c:v>42797.766331018516</c:v>
                </c:pt>
                <c:pt idx="6238">
                  <c:v>42797.76667824074</c:v>
                </c:pt>
                <c:pt idx="6239">
                  <c:v>42797.767025462963</c:v>
                </c:pt>
                <c:pt idx="6240">
                  <c:v>42797.767372685186</c:v>
                </c:pt>
                <c:pt idx="6241">
                  <c:v>42797.76771990741</c:v>
                </c:pt>
                <c:pt idx="6242">
                  <c:v>42797.768067129633</c:v>
                </c:pt>
                <c:pt idx="6243">
                  <c:v>42797.768414351849</c:v>
                </c:pt>
                <c:pt idx="6244">
                  <c:v>42797.768761574072</c:v>
                </c:pt>
                <c:pt idx="6245">
                  <c:v>42797.769108796296</c:v>
                </c:pt>
                <c:pt idx="6246">
                  <c:v>42797.769456018519</c:v>
                </c:pt>
                <c:pt idx="6247">
                  <c:v>42797.769803240742</c:v>
                </c:pt>
                <c:pt idx="6248">
                  <c:v>42797.770150462966</c:v>
                </c:pt>
                <c:pt idx="6249">
                  <c:v>42797.770497685182</c:v>
                </c:pt>
                <c:pt idx="6250">
                  <c:v>42797.770844907405</c:v>
                </c:pt>
                <c:pt idx="6251">
                  <c:v>42797.771192129629</c:v>
                </c:pt>
                <c:pt idx="6252">
                  <c:v>42797.771539351852</c:v>
                </c:pt>
                <c:pt idx="6253">
                  <c:v>42797.771886574075</c:v>
                </c:pt>
                <c:pt idx="6254">
                  <c:v>42797.772233796299</c:v>
                </c:pt>
                <c:pt idx="6255">
                  <c:v>42797.772581018522</c:v>
                </c:pt>
                <c:pt idx="6256">
                  <c:v>42797.772928240738</c:v>
                </c:pt>
                <c:pt idx="6257">
                  <c:v>42797.773275462961</c:v>
                </c:pt>
                <c:pt idx="6258">
                  <c:v>42797.773622685185</c:v>
                </c:pt>
                <c:pt idx="6259">
                  <c:v>42797.773969907408</c:v>
                </c:pt>
                <c:pt idx="6260">
                  <c:v>42797.774317129632</c:v>
                </c:pt>
                <c:pt idx="6261">
                  <c:v>42797.774664351855</c:v>
                </c:pt>
                <c:pt idx="6262">
                  <c:v>42797.775011574071</c:v>
                </c:pt>
                <c:pt idx="6263">
                  <c:v>42797.775358796294</c:v>
                </c:pt>
                <c:pt idx="6264">
                  <c:v>42797.775706018518</c:v>
                </c:pt>
                <c:pt idx="6265">
                  <c:v>42797.776053240741</c:v>
                </c:pt>
                <c:pt idx="6266">
                  <c:v>42797.776400462964</c:v>
                </c:pt>
                <c:pt idx="6267">
                  <c:v>42797.776747685188</c:v>
                </c:pt>
                <c:pt idx="6268">
                  <c:v>42797.777094907404</c:v>
                </c:pt>
                <c:pt idx="6269">
                  <c:v>42797.777442129627</c:v>
                </c:pt>
                <c:pt idx="6270">
                  <c:v>42797.777789351851</c:v>
                </c:pt>
                <c:pt idx="6271">
                  <c:v>42797.778136574074</c:v>
                </c:pt>
                <c:pt idx="6272">
                  <c:v>42797.778483796297</c:v>
                </c:pt>
                <c:pt idx="6273">
                  <c:v>42797.778831018521</c:v>
                </c:pt>
                <c:pt idx="6274">
                  <c:v>42797.779178240744</c:v>
                </c:pt>
                <c:pt idx="6275">
                  <c:v>42797.77952546296</c:v>
                </c:pt>
                <c:pt idx="6276">
                  <c:v>42797.779872685183</c:v>
                </c:pt>
                <c:pt idx="6277">
                  <c:v>42797.780219907407</c:v>
                </c:pt>
                <c:pt idx="6278">
                  <c:v>42797.78056712963</c:v>
                </c:pt>
                <c:pt idx="6279">
                  <c:v>42797.780914351853</c:v>
                </c:pt>
                <c:pt idx="6280">
                  <c:v>42797.781261574077</c:v>
                </c:pt>
                <c:pt idx="6281">
                  <c:v>42797.781608796293</c:v>
                </c:pt>
                <c:pt idx="6282">
                  <c:v>42797.781956018516</c:v>
                </c:pt>
                <c:pt idx="6283">
                  <c:v>42797.78230324074</c:v>
                </c:pt>
                <c:pt idx="6284">
                  <c:v>42797.782650462963</c:v>
                </c:pt>
                <c:pt idx="6285">
                  <c:v>42797.782997685186</c:v>
                </c:pt>
                <c:pt idx="6286">
                  <c:v>42797.78334490741</c:v>
                </c:pt>
                <c:pt idx="6287">
                  <c:v>42797.783692129633</c:v>
                </c:pt>
                <c:pt idx="6288">
                  <c:v>42797.784039351849</c:v>
                </c:pt>
                <c:pt idx="6289">
                  <c:v>42797.784386574072</c:v>
                </c:pt>
                <c:pt idx="6290">
                  <c:v>42797.784733796296</c:v>
                </c:pt>
                <c:pt idx="6291">
                  <c:v>42797.785081018519</c:v>
                </c:pt>
                <c:pt idx="6292">
                  <c:v>42797.785428240742</c:v>
                </c:pt>
                <c:pt idx="6293">
                  <c:v>42797.785775462966</c:v>
                </c:pt>
                <c:pt idx="6294">
                  <c:v>42797.786122685182</c:v>
                </c:pt>
                <c:pt idx="6295">
                  <c:v>42797.786469907405</c:v>
                </c:pt>
                <c:pt idx="6296">
                  <c:v>42797.786817129629</c:v>
                </c:pt>
                <c:pt idx="6297">
                  <c:v>42797.787164351852</c:v>
                </c:pt>
                <c:pt idx="6298">
                  <c:v>42797.787511574075</c:v>
                </c:pt>
                <c:pt idx="6299">
                  <c:v>42797.787858796299</c:v>
                </c:pt>
                <c:pt idx="6300">
                  <c:v>42797.788206018522</c:v>
                </c:pt>
                <c:pt idx="6301">
                  <c:v>42797.788553240738</c:v>
                </c:pt>
                <c:pt idx="6302">
                  <c:v>42797.788900462961</c:v>
                </c:pt>
                <c:pt idx="6303">
                  <c:v>42797.789247685185</c:v>
                </c:pt>
                <c:pt idx="6304">
                  <c:v>42797.789594907408</c:v>
                </c:pt>
                <c:pt idx="6305">
                  <c:v>42797.789942129632</c:v>
                </c:pt>
                <c:pt idx="6306">
                  <c:v>42797.790289351855</c:v>
                </c:pt>
                <c:pt idx="6307">
                  <c:v>42797.790636574071</c:v>
                </c:pt>
                <c:pt idx="6308">
                  <c:v>42797.790983796294</c:v>
                </c:pt>
                <c:pt idx="6309">
                  <c:v>42797.791331018518</c:v>
                </c:pt>
                <c:pt idx="6310">
                  <c:v>42797.791678240741</c:v>
                </c:pt>
                <c:pt idx="6311">
                  <c:v>42797.792025462964</c:v>
                </c:pt>
                <c:pt idx="6312">
                  <c:v>42797.792372685188</c:v>
                </c:pt>
                <c:pt idx="6313">
                  <c:v>42797.792719907404</c:v>
                </c:pt>
                <c:pt idx="6314">
                  <c:v>42797.793067129627</c:v>
                </c:pt>
                <c:pt idx="6315">
                  <c:v>42797.793414351851</c:v>
                </c:pt>
                <c:pt idx="6316">
                  <c:v>42797.793761574074</c:v>
                </c:pt>
                <c:pt idx="6317">
                  <c:v>42797.794108796297</c:v>
                </c:pt>
                <c:pt idx="6318">
                  <c:v>42797.794456018521</c:v>
                </c:pt>
                <c:pt idx="6319">
                  <c:v>42797.794803240744</c:v>
                </c:pt>
                <c:pt idx="6320">
                  <c:v>42797.79515046296</c:v>
                </c:pt>
                <c:pt idx="6321">
                  <c:v>42797.795497685183</c:v>
                </c:pt>
                <c:pt idx="6322">
                  <c:v>42797.795844907407</c:v>
                </c:pt>
                <c:pt idx="6323">
                  <c:v>42797.79619212963</c:v>
                </c:pt>
                <c:pt idx="6324">
                  <c:v>42797.796539351853</c:v>
                </c:pt>
                <c:pt idx="6325">
                  <c:v>42797.796886574077</c:v>
                </c:pt>
                <c:pt idx="6326">
                  <c:v>42797.797233796293</c:v>
                </c:pt>
                <c:pt idx="6327">
                  <c:v>42797.797581018516</c:v>
                </c:pt>
                <c:pt idx="6328">
                  <c:v>42797.79792824074</c:v>
                </c:pt>
                <c:pt idx="6329">
                  <c:v>42797.798275462963</c:v>
                </c:pt>
                <c:pt idx="6330">
                  <c:v>42797.798622685186</c:v>
                </c:pt>
                <c:pt idx="6331">
                  <c:v>42797.79896990741</c:v>
                </c:pt>
                <c:pt idx="6332">
                  <c:v>42797.799317129633</c:v>
                </c:pt>
                <c:pt idx="6333">
                  <c:v>42797.799664351849</c:v>
                </c:pt>
                <c:pt idx="6334">
                  <c:v>42797.800011574072</c:v>
                </c:pt>
                <c:pt idx="6335">
                  <c:v>42797.800358796296</c:v>
                </c:pt>
                <c:pt idx="6336">
                  <c:v>42797.800706018519</c:v>
                </c:pt>
                <c:pt idx="6337">
                  <c:v>42797.801053240742</c:v>
                </c:pt>
                <c:pt idx="6338">
                  <c:v>42797.801400462966</c:v>
                </c:pt>
                <c:pt idx="6339">
                  <c:v>42797.801747685182</c:v>
                </c:pt>
                <c:pt idx="6340">
                  <c:v>42797.802094907405</c:v>
                </c:pt>
                <c:pt idx="6341">
                  <c:v>42797.802442129629</c:v>
                </c:pt>
                <c:pt idx="6342">
                  <c:v>42797.802789351852</c:v>
                </c:pt>
                <c:pt idx="6343">
                  <c:v>42797.803136574075</c:v>
                </c:pt>
                <c:pt idx="6344">
                  <c:v>42797.803483796299</c:v>
                </c:pt>
                <c:pt idx="6345">
                  <c:v>42797.803831018522</c:v>
                </c:pt>
                <c:pt idx="6346">
                  <c:v>42797.804178240738</c:v>
                </c:pt>
                <c:pt idx="6347">
                  <c:v>42797.804525462961</c:v>
                </c:pt>
                <c:pt idx="6348">
                  <c:v>42797.804872685185</c:v>
                </c:pt>
                <c:pt idx="6349">
                  <c:v>42797.805219907408</c:v>
                </c:pt>
                <c:pt idx="6350">
                  <c:v>42797.805567129632</c:v>
                </c:pt>
                <c:pt idx="6351">
                  <c:v>42797.805914351855</c:v>
                </c:pt>
                <c:pt idx="6352">
                  <c:v>42797.806261574071</c:v>
                </c:pt>
                <c:pt idx="6353">
                  <c:v>42797.806608796294</c:v>
                </c:pt>
                <c:pt idx="6354">
                  <c:v>42797.806956018518</c:v>
                </c:pt>
                <c:pt idx="6355">
                  <c:v>42797.807303240741</c:v>
                </c:pt>
                <c:pt idx="6356">
                  <c:v>42797.807650462964</c:v>
                </c:pt>
                <c:pt idx="6357">
                  <c:v>42797.807997685188</c:v>
                </c:pt>
                <c:pt idx="6358">
                  <c:v>42797.808344907404</c:v>
                </c:pt>
                <c:pt idx="6359">
                  <c:v>42797.808692129627</c:v>
                </c:pt>
                <c:pt idx="6360">
                  <c:v>42797.809039351851</c:v>
                </c:pt>
                <c:pt idx="6361">
                  <c:v>42797.809386574074</c:v>
                </c:pt>
                <c:pt idx="6362">
                  <c:v>42797.809733796297</c:v>
                </c:pt>
                <c:pt idx="6363">
                  <c:v>42797.810081018521</c:v>
                </c:pt>
                <c:pt idx="6364">
                  <c:v>42797.810428240744</c:v>
                </c:pt>
                <c:pt idx="6365">
                  <c:v>42797.81077546296</c:v>
                </c:pt>
                <c:pt idx="6366">
                  <c:v>42797.811122685183</c:v>
                </c:pt>
                <c:pt idx="6367">
                  <c:v>42797.811469907407</c:v>
                </c:pt>
                <c:pt idx="6368">
                  <c:v>42797.81181712963</c:v>
                </c:pt>
                <c:pt idx="6369">
                  <c:v>42797.812164351853</c:v>
                </c:pt>
                <c:pt idx="6370">
                  <c:v>42797.812511574077</c:v>
                </c:pt>
                <c:pt idx="6371">
                  <c:v>42797.812858796293</c:v>
                </c:pt>
                <c:pt idx="6372">
                  <c:v>42797.813206018516</c:v>
                </c:pt>
                <c:pt idx="6373">
                  <c:v>42797.81355324074</c:v>
                </c:pt>
                <c:pt idx="6374">
                  <c:v>42797.813900462963</c:v>
                </c:pt>
                <c:pt idx="6375">
                  <c:v>42797.814247685186</c:v>
                </c:pt>
                <c:pt idx="6376">
                  <c:v>42797.81459490741</c:v>
                </c:pt>
                <c:pt idx="6377">
                  <c:v>42797.814942129633</c:v>
                </c:pt>
                <c:pt idx="6378">
                  <c:v>42797.815289351849</c:v>
                </c:pt>
                <c:pt idx="6379">
                  <c:v>42797.815636574072</c:v>
                </c:pt>
                <c:pt idx="6380">
                  <c:v>42797.815983796296</c:v>
                </c:pt>
                <c:pt idx="6381">
                  <c:v>42797.816331018519</c:v>
                </c:pt>
                <c:pt idx="6382">
                  <c:v>42797.816678240742</c:v>
                </c:pt>
                <c:pt idx="6383">
                  <c:v>42797.817025462966</c:v>
                </c:pt>
                <c:pt idx="6384">
                  <c:v>42797.817372685182</c:v>
                </c:pt>
                <c:pt idx="6385">
                  <c:v>42797.817719907405</c:v>
                </c:pt>
                <c:pt idx="6386">
                  <c:v>42797.818067129629</c:v>
                </c:pt>
                <c:pt idx="6387">
                  <c:v>42797.818414351852</c:v>
                </c:pt>
                <c:pt idx="6388">
                  <c:v>42797.818761574075</c:v>
                </c:pt>
                <c:pt idx="6389">
                  <c:v>42797.819108796299</c:v>
                </c:pt>
                <c:pt idx="6390">
                  <c:v>42797.819456018522</c:v>
                </c:pt>
                <c:pt idx="6391">
                  <c:v>42797.819803240738</c:v>
                </c:pt>
                <c:pt idx="6392">
                  <c:v>42797.820150462961</c:v>
                </c:pt>
                <c:pt idx="6393">
                  <c:v>42797.820497685185</c:v>
                </c:pt>
                <c:pt idx="6394">
                  <c:v>42797.820844907408</c:v>
                </c:pt>
                <c:pt idx="6395">
                  <c:v>42797.821192129632</c:v>
                </c:pt>
                <c:pt idx="6396">
                  <c:v>42797.821539351855</c:v>
                </c:pt>
                <c:pt idx="6397">
                  <c:v>42797.821886574071</c:v>
                </c:pt>
                <c:pt idx="6398">
                  <c:v>42797.822233796294</c:v>
                </c:pt>
                <c:pt idx="6399">
                  <c:v>42797.822581018518</c:v>
                </c:pt>
                <c:pt idx="6400">
                  <c:v>42797.822928240741</c:v>
                </c:pt>
                <c:pt idx="6401">
                  <c:v>42797.823275462964</c:v>
                </c:pt>
                <c:pt idx="6402">
                  <c:v>42797.823622685188</c:v>
                </c:pt>
                <c:pt idx="6403">
                  <c:v>42797.823969907404</c:v>
                </c:pt>
                <c:pt idx="6404">
                  <c:v>42797.824317129627</c:v>
                </c:pt>
                <c:pt idx="6405">
                  <c:v>42797.824664351851</c:v>
                </c:pt>
                <c:pt idx="6406">
                  <c:v>42797.825011574074</c:v>
                </c:pt>
                <c:pt idx="6407">
                  <c:v>42797.825358796297</c:v>
                </c:pt>
                <c:pt idx="6408">
                  <c:v>42797.825706018521</c:v>
                </c:pt>
                <c:pt idx="6409">
                  <c:v>42797.826053240744</c:v>
                </c:pt>
                <c:pt idx="6410">
                  <c:v>42797.82640046296</c:v>
                </c:pt>
                <c:pt idx="6411">
                  <c:v>42797.826747685183</c:v>
                </c:pt>
                <c:pt idx="6412">
                  <c:v>42797.827094907407</c:v>
                </c:pt>
                <c:pt idx="6413">
                  <c:v>42797.82744212963</c:v>
                </c:pt>
                <c:pt idx="6414">
                  <c:v>42797.827789351853</c:v>
                </c:pt>
                <c:pt idx="6415">
                  <c:v>42797.828136574077</c:v>
                </c:pt>
                <c:pt idx="6416">
                  <c:v>42797.828483796293</c:v>
                </c:pt>
                <c:pt idx="6417">
                  <c:v>42797.828831018516</c:v>
                </c:pt>
                <c:pt idx="6418">
                  <c:v>42797.82917824074</c:v>
                </c:pt>
                <c:pt idx="6419">
                  <c:v>42797.829525462963</c:v>
                </c:pt>
                <c:pt idx="6420">
                  <c:v>42797.829872685186</c:v>
                </c:pt>
                <c:pt idx="6421">
                  <c:v>42797.83021990741</c:v>
                </c:pt>
                <c:pt idx="6422">
                  <c:v>42797.830567129633</c:v>
                </c:pt>
                <c:pt idx="6423">
                  <c:v>42797.830914351849</c:v>
                </c:pt>
                <c:pt idx="6424">
                  <c:v>42797.831261574072</c:v>
                </c:pt>
                <c:pt idx="6425">
                  <c:v>42797.831608796296</c:v>
                </c:pt>
                <c:pt idx="6426">
                  <c:v>42797.831956018519</c:v>
                </c:pt>
                <c:pt idx="6427">
                  <c:v>42797.832303240742</c:v>
                </c:pt>
                <c:pt idx="6428">
                  <c:v>42797.832650462966</c:v>
                </c:pt>
                <c:pt idx="6429">
                  <c:v>42797.832997685182</c:v>
                </c:pt>
                <c:pt idx="6430">
                  <c:v>42797.833344907405</c:v>
                </c:pt>
                <c:pt idx="6431">
                  <c:v>42797.833692129629</c:v>
                </c:pt>
                <c:pt idx="6432">
                  <c:v>42797.834039351852</c:v>
                </c:pt>
                <c:pt idx="6433">
                  <c:v>42797.834386574075</c:v>
                </c:pt>
                <c:pt idx="6434">
                  <c:v>42797.834733796299</c:v>
                </c:pt>
                <c:pt idx="6435">
                  <c:v>42797.835081018522</c:v>
                </c:pt>
                <c:pt idx="6436">
                  <c:v>42797.835428240738</c:v>
                </c:pt>
                <c:pt idx="6437">
                  <c:v>42797.835775462961</c:v>
                </c:pt>
                <c:pt idx="6438">
                  <c:v>42797.836122685185</c:v>
                </c:pt>
                <c:pt idx="6439">
                  <c:v>42797.836469907408</c:v>
                </c:pt>
                <c:pt idx="6440">
                  <c:v>42797.836817129632</c:v>
                </c:pt>
                <c:pt idx="6441">
                  <c:v>42797.837164351855</c:v>
                </c:pt>
                <c:pt idx="6442">
                  <c:v>42797.837511574071</c:v>
                </c:pt>
                <c:pt idx="6443">
                  <c:v>42797.837858796294</c:v>
                </c:pt>
                <c:pt idx="6444">
                  <c:v>42797.838206018518</c:v>
                </c:pt>
                <c:pt idx="6445">
                  <c:v>42797.838553240741</c:v>
                </c:pt>
                <c:pt idx="6446">
                  <c:v>42797.838900462964</c:v>
                </c:pt>
                <c:pt idx="6447">
                  <c:v>42797.839247685188</c:v>
                </c:pt>
                <c:pt idx="6448">
                  <c:v>42797.839594907404</c:v>
                </c:pt>
                <c:pt idx="6449">
                  <c:v>42797.839942129627</c:v>
                </c:pt>
                <c:pt idx="6450">
                  <c:v>42797.840289351851</c:v>
                </c:pt>
                <c:pt idx="6451">
                  <c:v>42797.840636574074</c:v>
                </c:pt>
                <c:pt idx="6452">
                  <c:v>42797.840983796297</c:v>
                </c:pt>
                <c:pt idx="6453">
                  <c:v>42797.841331018521</c:v>
                </c:pt>
                <c:pt idx="6454">
                  <c:v>42797.841678240744</c:v>
                </c:pt>
                <c:pt idx="6455">
                  <c:v>42797.84202546296</c:v>
                </c:pt>
                <c:pt idx="6456">
                  <c:v>42797.842372685183</c:v>
                </c:pt>
                <c:pt idx="6457">
                  <c:v>42797.842719907407</c:v>
                </c:pt>
                <c:pt idx="6458">
                  <c:v>42797.84306712963</c:v>
                </c:pt>
                <c:pt idx="6459">
                  <c:v>42797.843414351853</c:v>
                </c:pt>
                <c:pt idx="6460">
                  <c:v>42797.843761574077</c:v>
                </c:pt>
                <c:pt idx="6461">
                  <c:v>42797.844108796293</c:v>
                </c:pt>
                <c:pt idx="6462">
                  <c:v>42797.844456018516</c:v>
                </c:pt>
                <c:pt idx="6463">
                  <c:v>42797.84480324074</c:v>
                </c:pt>
                <c:pt idx="6464">
                  <c:v>42797.845150462963</c:v>
                </c:pt>
                <c:pt idx="6465">
                  <c:v>42797.845497685186</c:v>
                </c:pt>
                <c:pt idx="6466">
                  <c:v>42797.84584490741</c:v>
                </c:pt>
                <c:pt idx="6467">
                  <c:v>42797.846192129633</c:v>
                </c:pt>
                <c:pt idx="6468">
                  <c:v>42797.846539351849</c:v>
                </c:pt>
                <c:pt idx="6469">
                  <c:v>42797.846886574072</c:v>
                </c:pt>
                <c:pt idx="6470">
                  <c:v>42797.847233796296</c:v>
                </c:pt>
                <c:pt idx="6471">
                  <c:v>42797.847581018519</c:v>
                </c:pt>
                <c:pt idx="6472">
                  <c:v>42797.847928240742</c:v>
                </c:pt>
                <c:pt idx="6473">
                  <c:v>42797.848275462966</c:v>
                </c:pt>
                <c:pt idx="6474">
                  <c:v>42797.848622685182</c:v>
                </c:pt>
                <c:pt idx="6475">
                  <c:v>42797.848969907405</c:v>
                </c:pt>
                <c:pt idx="6476">
                  <c:v>42797.849317129629</c:v>
                </c:pt>
                <c:pt idx="6477">
                  <c:v>42797.849664351852</c:v>
                </c:pt>
                <c:pt idx="6478">
                  <c:v>42797.850011574075</c:v>
                </c:pt>
                <c:pt idx="6479">
                  <c:v>42797.850358796299</c:v>
                </c:pt>
                <c:pt idx="6480">
                  <c:v>42797.850706018522</c:v>
                </c:pt>
                <c:pt idx="6481">
                  <c:v>42797.851053240738</c:v>
                </c:pt>
                <c:pt idx="6482">
                  <c:v>42797.851400462961</c:v>
                </c:pt>
                <c:pt idx="6483">
                  <c:v>42797.851747685185</c:v>
                </c:pt>
                <c:pt idx="6484">
                  <c:v>42797.852094907408</c:v>
                </c:pt>
                <c:pt idx="6485">
                  <c:v>42797.852442129632</c:v>
                </c:pt>
                <c:pt idx="6486">
                  <c:v>42797.852789351855</c:v>
                </c:pt>
                <c:pt idx="6487">
                  <c:v>42797.853136574071</c:v>
                </c:pt>
                <c:pt idx="6488">
                  <c:v>42797.853483796294</c:v>
                </c:pt>
                <c:pt idx="6489">
                  <c:v>42797.853831018518</c:v>
                </c:pt>
                <c:pt idx="6490">
                  <c:v>42797.854178240741</c:v>
                </c:pt>
                <c:pt idx="6491">
                  <c:v>42797.854525462964</c:v>
                </c:pt>
                <c:pt idx="6492">
                  <c:v>42797.854872685188</c:v>
                </c:pt>
                <c:pt idx="6493">
                  <c:v>42797.855219907404</c:v>
                </c:pt>
                <c:pt idx="6494">
                  <c:v>42797.855567129627</c:v>
                </c:pt>
                <c:pt idx="6495">
                  <c:v>42797.855914351851</c:v>
                </c:pt>
                <c:pt idx="6496">
                  <c:v>42797.856261574074</c:v>
                </c:pt>
                <c:pt idx="6497">
                  <c:v>42797.856608796297</c:v>
                </c:pt>
                <c:pt idx="6498">
                  <c:v>42797.856956018521</c:v>
                </c:pt>
                <c:pt idx="6499">
                  <c:v>42797.857303240744</c:v>
                </c:pt>
                <c:pt idx="6500">
                  <c:v>42797.85765046296</c:v>
                </c:pt>
                <c:pt idx="6501">
                  <c:v>42797.857997685183</c:v>
                </c:pt>
                <c:pt idx="6502">
                  <c:v>42797.858344907407</c:v>
                </c:pt>
                <c:pt idx="6503">
                  <c:v>42797.85869212963</c:v>
                </c:pt>
                <c:pt idx="6504">
                  <c:v>42797.859039351853</c:v>
                </c:pt>
                <c:pt idx="6505">
                  <c:v>42797.859386574077</c:v>
                </c:pt>
                <c:pt idx="6506">
                  <c:v>42797.859733796293</c:v>
                </c:pt>
                <c:pt idx="6507">
                  <c:v>42797.860081018516</c:v>
                </c:pt>
                <c:pt idx="6508">
                  <c:v>42797.86042824074</c:v>
                </c:pt>
                <c:pt idx="6509">
                  <c:v>42797.860775462963</c:v>
                </c:pt>
                <c:pt idx="6510">
                  <c:v>42797.861122685186</c:v>
                </c:pt>
                <c:pt idx="6511">
                  <c:v>42797.86146990741</c:v>
                </c:pt>
                <c:pt idx="6512">
                  <c:v>42797.861817129633</c:v>
                </c:pt>
                <c:pt idx="6513">
                  <c:v>42797.862164351849</c:v>
                </c:pt>
                <c:pt idx="6514">
                  <c:v>42797.862511574072</c:v>
                </c:pt>
                <c:pt idx="6515">
                  <c:v>42797.862858796296</c:v>
                </c:pt>
                <c:pt idx="6516">
                  <c:v>42797.863206018519</c:v>
                </c:pt>
                <c:pt idx="6517">
                  <c:v>42797.863553240742</c:v>
                </c:pt>
                <c:pt idx="6518">
                  <c:v>42797.863900462966</c:v>
                </c:pt>
                <c:pt idx="6519">
                  <c:v>42797.864247685182</c:v>
                </c:pt>
                <c:pt idx="6520">
                  <c:v>42797.864594907405</c:v>
                </c:pt>
                <c:pt idx="6521">
                  <c:v>42797.864942129629</c:v>
                </c:pt>
                <c:pt idx="6522">
                  <c:v>42797.865289351852</c:v>
                </c:pt>
                <c:pt idx="6523">
                  <c:v>42797.865636574075</c:v>
                </c:pt>
                <c:pt idx="6524">
                  <c:v>42797.865983796299</c:v>
                </c:pt>
                <c:pt idx="6525">
                  <c:v>42797.866331018522</c:v>
                </c:pt>
                <c:pt idx="6526">
                  <c:v>42797.866678240738</c:v>
                </c:pt>
                <c:pt idx="6527">
                  <c:v>42797.867025462961</c:v>
                </c:pt>
                <c:pt idx="6528">
                  <c:v>42797.867372685185</c:v>
                </c:pt>
                <c:pt idx="6529">
                  <c:v>42797.867719907408</c:v>
                </c:pt>
                <c:pt idx="6530">
                  <c:v>42797.868067129632</c:v>
                </c:pt>
                <c:pt idx="6531">
                  <c:v>42797.868414351855</c:v>
                </c:pt>
                <c:pt idx="6532">
                  <c:v>42797.868761574071</c:v>
                </c:pt>
                <c:pt idx="6533">
                  <c:v>42797.869108796294</c:v>
                </c:pt>
                <c:pt idx="6534">
                  <c:v>42797.869456018518</c:v>
                </c:pt>
                <c:pt idx="6535">
                  <c:v>42797.869803240741</c:v>
                </c:pt>
                <c:pt idx="6536">
                  <c:v>42797.870150462964</c:v>
                </c:pt>
                <c:pt idx="6537">
                  <c:v>42797.870497685188</c:v>
                </c:pt>
                <c:pt idx="6538">
                  <c:v>42797.870844907404</c:v>
                </c:pt>
                <c:pt idx="6539">
                  <c:v>42797.871192129627</c:v>
                </c:pt>
                <c:pt idx="6540">
                  <c:v>42797.871539351851</c:v>
                </c:pt>
                <c:pt idx="6541">
                  <c:v>42797.871886574074</c:v>
                </c:pt>
                <c:pt idx="6542">
                  <c:v>42797.872233796297</c:v>
                </c:pt>
                <c:pt idx="6543">
                  <c:v>42797.872581018521</c:v>
                </c:pt>
                <c:pt idx="6544">
                  <c:v>42797.872928240744</c:v>
                </c:pt>
                <c:pt idx="6545">
                  <c:v>42797.87327546296</c:v>
                </c:pt>
                <c:pt idx="6546">
                  <c:v>42797.873622685183</c:v>
                </c:pt>
                <c:pt idx="6547">
                  <c:v>42797.873969907407</c:v>
                </c:pt>
                <c:pt idx="6548">
                  <c:v>42797.87431712963</c:v>
                </c:pt>
                <c:pt idx="6549">
                  <c:v>42797.874664351853</c:v>
                </c:pt>
                <c:pt idx="6550">
                  <c:v>42797.875011574077</c:v>
                </c:pt>
                <c:pt idx="6551">
                  <c:v>42797.875358796293</c:v>
                </c:pt>
                <c:pt idx="6552">
                  <c:v>42797.875706018516</c:v>
                </c:pt>
                <c:pt idx="6553">
                  <c:v>42797.87605324074</c:v>
                </c:pt>
                <c:pt idx="6554">
                  <c:v>42797.876400462963</c:v>
                </c:pt>
                <c:pt idx="6555">
                  <c:v>42797.876747685186</c:v>
                </c:pt>
                <c:pt idx="6556">
                  <c:v>42797.87709490741</c:v>
                </c:pt>
                <c:pt idx="6557">
                  <c:v>42797.877442129633</c:v>
                </c:pt>
                <c:pt idx="6558">
                  <c:v>42797.877789351849</c:v>
                </c:pt>
                <c:pt idx="6559">
                  <c:v>42797.878136574072</c:v>
                </c:pt>
                <c:pt idx="6560">
                  <c:v>42797.878483796296</c:v>
                </c:pt>
                <c:pt idx="6561">
                  <c:v>42797.878831018519</c:v>
                </c:pt>
                <c:pt idx="6562">
                  <c:v>42797.879178240742</c:v>
                </c:pt>
                <c:pt idx="6563">
                  <c:v>42797.879525462966</c:v>
                </c:pt>
                <c:pt idx="6564">
                  <c:v>42797.879872685182</c:v>
                </c:pt>
                <c:pt idx="6565">
                  <c:v>42797.880219907405</c:v>
                </c:pt>
                <c:pt idx="6566">
                  <c:v>42797.880567129629</c:v>
                </c:pt>
                <c:pt idx="6567">
                  <c:v>42797.880914351852</c:v>
                </c:pt>
                <c:pt idx="6568">
                  <c:v>42797.881261574075</c:v>
                </c:pt>
                <c:pt idx="6569">
                  <c:v>42797.881608796299</c:v>
                </c:pt>
                <c:pt idx="6570">
                  <c:v>42797.881956018522</c:v>
                </c:pt>
                <c:pt idx="6571">
                  <c:v>42797.882303240738</c:v>
                </c:pt>
                <c:pt idx="6572">
                  <c:v>42797.882650462961</c:v>
                </c:pt>
                <c:pt idx="6573">
                  <c:v>42797.882997685185</c:v>
                </c:pt>
                <c:pt idx="6574">
                  <c:v>42797.883344907408</c:v>
                </c:pt>
                <c:pt idx="6575">
                  <c:v>42797.883692129632</c:v>
                </c:pt>
                <c:pt idx="6576">
                  <c:v>42797.884039351855</c:v>
                </c:pt>
                <c:pt idx="6577">
                  <c:v>42797.884386574071</c:v>
                </c:pt>
                <c:pt idx="6578">
                  <c:v>42797.884733796294</c:v>
                </c:pt>
                <c:pt idx="6579">
                  <c:v>42797.885081018518</c:v>
                </c:pt>
                <c:pt idx="6580">
                  <c:v>42797.885428240741</c:v>
                </c:pt>
                <c:pt idx="6581">
                  <c:v>42797.885775462964</c:v>
                </c:pt>
                <c:pt idx="6582">
                  <c:v>42797.886122685188</c:v>
                </c:pt>
                <c:pt idx="6583">
                  <c:v>42797.886469907404</c:v>
                </c:pt>
                <c:pt idx="6584">
                  <c:v>42797.886817129627</c:v>
                </c:pt>
                <c:pt idx="6585">
                  <c:v>42797.887164351851</c:v>
                </c:pt>
                <c:pt idx="6586">
                  <c:v>42797.887511574074</c:v>
                </c:pt>
                <c:pt idx="6587">
                  <c:v>42797.887858796297</c:v>
                </c:pt>
                <c:pt idx="6588">
                  <c:v>42797.888206018521</c:v>
                </c:pt>
                <c:pt idx="6589">
                  <c:v>42797.888553240744</c:v>
                </c:pt>
                <c:pt idx="6590">
                  <c:v>42797.88890046296</c:v>
                </c:pt>
                <c:pt idx="6591">
                  <c:v>42797.889247685183</c:v>
                </c:pt>
                <c:pt idx="6592">
                  <c:v>42797.889594907407</c:v>
                </c:pt>
                <c:pt idx="6593">
                  <c:v>42797.88994212963</c:v>
                </c:pt>
                <c:pt idx="6594">
                  <c:v>42797.890289351853</c:v>
                </c:pt>
                <c:pt idx="6595">
                  <c:v>42797.890636574077</c:v>
                </c:pt>
                <c:pt idx="6596">
                  <c:v>42797.890983796293</c:v>
                </c:pt>
                <c:pt idx="6597">
                  <c:v>42797.891331018516</c:v>
                </c:pt>
                <c:pt idx="6598">
                  <c:v>42797.89167824074</c:v>
                </c:pt>
                <c:pt idx="6599">
                  <c:v>42797.892025462963</c:v>
                </c:pt>
                <c:pt idx="6600">
                  <c:v>42797.892372685186</c:v>
                </c:pt>
                <c:pt idx="6601">
                  <c:v>42797.89271990741</c:v>
                </c:pt>
                <c:pt idx="6602">
                  <c:v>42797.893067129633</c:v>
                </c:pt>
                <c:pt idx="6603">
                  <c:v>42797.893414351849</c:v>
                </c:pt>
                <c:pt idx="6604">
                  <c:v>42797.893761574072</c:v>
                </c:pt>
                <c:pt idx="6605">
                  <c:v>42797.894108796296</c:v>
                </c:pt>
                <c:pt idx="6606">
                  <c:v>42797.894456018519</c:v>
                </c:pt>
                <c:pt idx="6607">
                  <c:v>42797.894803240742</c:v>
                </c:pt>
                <c:pt idx="6608">
                  <c:v>42797.895150462966</c:v>
                </c:pt>
                <c:pt idx="6609">
                  <c:v>42797.895497685182</c:v>
                </c:pt>
                <c:pt idx="6610">
                  <c:v>42797.895844907405</c:v>
                </c:pt>
                <c:pt idx="6611">
                  <c:v>42797.896192129629</c:v>
                </c:pt>
                <c:pt idx="6612">
                  <c:v>42797.896539351852</c:v>
                </c:pt>
                <c:pt idx="6613">
                  <c:v>42797.896886574075</c:v>
                </c:pt>
                <c:pt idx="6614">
                  <c:v>42797.897233796299</c:v>
                </c:pt>
                <c:pt idx="6615">
                  <c:v>42797.897581018522</c:v>
                </c:pt>
                <c:pt idx="6616">
                  <c:v>42797.897928240738</c:v>
                </c:pt>
                <c:pt idx="6617">
                  <c:v>42797.898275462961</c:v>
                </c:pt>
                <c:pt idx="6618">
                  <c:v>42797.898622685185</c:v>
                </c:pt>
                <c:pt idx="6619">
                  <c:v>42797.898969907408</c:v>
                </c:pt>
                <c:pt idx="6620">
                  <c:v>42797.899317129632</c:v>
                </c:pt>
                <c:pt idx="6621">
                  <c:v>42797.899664351855</c:v>
                </c:pt>
                <c:pt idx="6622">
                  <c:v>42797.900011574071</c:v>
                </c:pt>
                <c:pt idx="6623">
                  <c:v>42797.900358796294</c:v>
                </c:pt>
                <c:pt idx="6624">
                  <c:v>42797.900706018518</c:v>
                </c:pt>
                <c:pt idx="6625">
                  <c:v>42797.901053240741</c:v>
                </c:pt>
                <c:pt idx="6626">
                  <c:v>42797.901400462964</c:v>
                </c:pt>
                <c:pt idx="6627">
                  <c:v>42797.901747685188</c:v>
                </c:pt>
                <c:pt idx="6628">
                  <c:v>42797.902094907404</c:v>
                </c:pt>
                <c:pt idx="6629">
                  <c:v>42797.902442129627</c:v>
                </c:pt>
                <c:pt idx="6630">
                  <c:v>42797.902789351851</c:v>
                </c:pt>
                <c:pt idx="6631">
                  <c:v>42797.903136574074</c:v>
                </c:pt>
                <c:pt idx="6632">
                  <c:v>42797.903483796297</c:v>
                </c:pt>
                <c:pt idx="6633">
                  <c:v>42797.903831018521</c:v>
                </c:pt>
                <c:pt idx="6634">
                  <c:v>42797.904178240744</c:v>
                </c:pt>
                <c:pt idx="6635">
                  <c:v>42797.90452546296</c:v>
                </c:pt>
                <c:pt idx="6636">
                  <c:v>42797.904872685183</c:v>
                </c:pt>
                <c:pt idx="6637">
                  <c:v>42797.905219907407</c:v>
                </c:pt>
                <c:pt idx="6638">
                  <c:v>42797.90556712963</c:v>
                </c:pt>
                <c:pt idx="6639">
                  <c:v>42797.905914351853</c:v>
                </c:pt>
                <c:pt idx="6640">
                  <c:v>42797.906261574077</c:v>
                </c:pt>
                <c:pt idx="6641">
                  <c:v>42797.906608796293</c:v>
                </c:pt>
                <c:pt idx="6642">
                  <c:v>42797.906956018516</c:v>
                </c:pt>
                <c:pt idx="6643">
                  <c:v>42797.90730324074</c:v>
                </c:pt>
                <c:pt idx="6644">
                  <c:v>42797.907650462963</c:v>
                </c:pt>
                <c:pt idx="6645">
                  <c:v>42797.907997685186</c:v>
                </c:pt>
                <c:pt idx="6646">
                  <c:v>42797.90834490741</c:v>
                </c:pt>
                <c:pt idx="6647">
                  <c:v>42797.908692129633</c:v>
                </c:pt>
                <c:pt idx="6648">
                  <c:v>42797.909039351849</c:v>
                </c:pt>
                <c:pt idx="6649">
                  <c:v>42797.909386574072</c:v>
                </c:pt>
                <c:pt idx="6650">
                  <c:v>42797.909733796296</c:v>
                </c:pt>
                <c:pt idx="6651">
                  <c:v>42797.910081018519</c:v>
                </c:pt>
                <c:pt idx="6652">
                  <c:v>42797.910428240742</c:v>
                </c:pt>
                <c:pt idx="6653">
                  <c:v>42797.910775462966</c:v>
                </c:pt>
                <c:pt idx="6654">
                  <c:v>42797.911122685182</c:v>
                </c:pt>
                <c:pt idx="6655">
                  <c:v>42797.911469907405</c:v>
                </c:pt>
                <c:pt idx="6656">
                  <c:v>42797.911817129629</c:v>
                </c:pt>
                <c:pt idx="6657">
                  <c:v>42797.912164351852</c:v>
                </c:pt>
                <c:pt idx="6658">
                  <c:v>42797.912511574075</c:v>
                </c:pt>
                <c:pt idx="6659">
                  <c:v>42797.912858796299</c:v>
                </c:pt>
                <c:pt idx="6660">
                  <c:v>42797.913206018522</c:v>
                </c:pt>
                <c:pt idx="6661">
                  <c:v>42797.913553240738</c:v>
                </c:pt>
                <c:pt idx="6662">
                  <c:v>42797.913900462961</c:v>
                </c:pt>
                <c:pt idx="6663">
                  <c:v>42797.914247685185</c:v>
                </c:pt>
                <c:pt idx="6664">
                  <c:v>42797.914594907408</c:v>
                </c:pt>
                <c:pt idx="6665">
                  <c:v>42797.914942129632</c:v>
                </c:pt>
                <c:pt idx="6666">
                  <c:v>42797.915289351855</c:v>
                </c:pt>
                <c:pt idx="6667">
                  <c:v>42797.915636574071</c:v>
                </c:pt>
                <c:pt idx="6668">
                  <c:v>42797.915983796294</c:v>
                </c:pt>
                <c:pt idx="6669">
                  <c:v>42797.916331018518</c:v>
                </c:pt>
                <c:pt idx="6670">
                  <c:v>42797.916678240741</c:v>
                </c:pt>
                <c:pt idx="6671">
                  <c:v>42797.917025462964</c:v>
                </c:pt>
                <c:pt idx="6672">
                  <c:v>42797.917372685188</c:v>
                </c:pt>
                <c:pt idx="6673">
                  <c:v>42797.917719907404</c:v>
                </c:pt>
                <c:pt idx="6674">
                  <c:v>42797.918067129627</c:v>
                </c:pt>
                <c:pt idx="6675">
                  <c:v>42797.918414351851</c:v>
                </c:pt>
                <c:pt idx="6676">
                  <c:v>42797.918761574074</c:v>
                </c:pt>
                <c:pt idx="6677">
                  <c:v>42797.919108796297</c:v>
                </c:pt>
                <c:pt idx="6678">
                  <c:v>42797.919456018521</c:v>
                </c:pt>
                <c:pt idx="6679">
                  <c:v>42797.919803240744</c:v>
                </c:pt>
                <c:pt idx="6680">
                  <c:v>42797.92015046296</c:v>
                </c:pt>
                <c:pt idx="6681">
                  <c:v>42797.920497685183</c:v>
                </c:pt>
                <c:pt idx="6682">
                  <c:v>42797.920844907407</c:v>
                </c:pt>
                <c:pt idx="6683">
                  <c:v>42797.92119212963</c:v>
                </c:pt>
                <c:pt idx="6684">
                  <c:v>42797.921539351853</c:v>
                </c:pt>
                <c:pt idx="6685">
                  <c:v>42797.921886574077</c:v>
                </c:pt>
                <c:pt idx="6686">
                  <c:v>42797.922233796293</c:v>
                </c:pt>
                <c:pt idx="6687">
                  <c:v>42797.922581018516</c:v>
                </c:pt>
                <c:pt idx="6688">
                  <c:v>42797.92292824074</c:v>
                </c:pt>
                <c:pt idx="6689">
                  <c:v>42797.923275462963</c:v>
                </c:pt>
                <c:pt idx="6690">
                  <c:v>42797.923622685186</c:v>
                </c:pt>
                <c:pt idx="6691">
                  <c:v>42797.92396990741</c:v>
                </c:pt>
                <c:pt idx="6692">
                  <c:v>42797.924317129633</c:v>
                </c:pt>
                <c:pt idx="6693">
                  <c:v>42797.924664351849</c:v>
                </c:pt>
                <c:pt idx="6694">
                  <c:v>42797.925011574072</c:v>
                </c:pt>
                <c:pt idx="6695">
                  <c:v>42797.925358796296</c:v>
                </c:pt>
                <c:pt idx="6696">
                  <c:v>42797.925706018519</c:v>
                </c:pt>
                <c:pt idx="6697">
                  <c:v>42797.926053240742</c:v>
                </c:pt>
                <c:pt idx="6698">
                  <c:v>42797.926400462966</c:v>
                </c:pt>
                <c:pt idx="6699">
                  <c:v>42797.926747685182</c:v>
                </c:pt>
                <c:pt idx="6700">
                  <c:v>42797.927094907405</c:v>
                </c:pt>
                <c:pt idx="6701">
                  <c:v>42797.927442129629</c:v>
                </c:pt>
                <c:pt idx="6702">
                  <c:v>42797.927789351852</c:v>
                </c:pt>
                <c:pt idx="6703">
                  <c:v>42797.928136574075</c:v>
                </c:pt>
                <c:pt idx="6704">
                  <c:v>42797.928483796299</c:v>
                </c:pt>
                <c:pt idx="6705">
                  <c:v>42797.928831018522</c:v>
                </c:pt>
                <c:pt idx="6706">
                  <c:v>42797.929178240738</c:v>
                </c:pt>
                <c:pt idx="6707">
                  <c:v>42797.929525462961</c:v>
                </c:pt>
                <c:pt idx="6708">
                  <c:v>42797.929872685185</c:v>
                </c:pt>
                <c:pt idx="6709">
                  <c:v>42797.930219907408</c:v>
                </c:pt>
                <c:pt idx="6710">
                  <c:v>42797.930567129632</c:v>
                </c:pt>
                <c:pt idx="6711">
                  <c:v>42797.930914351855</c:v>
                </c:pt>
                <c:pt idx="6712">
                  <c:v>42797.931261574071</c:v>
                </c:pt>
                <c:pt idx="6713">
                  <c:v>42797.931608796294</c:v>
                </c:pt>
                <c:pt idx="6714">
                  <c:v>42797.931956018518</c:v>
                </c:pt>
                <c:pt idx="6715">
                  <c:v>42797.932303240741</c:v>
                </c:pt>
                <c:pt idx="6716">
                  <c:v>42797.932650462964</c:v>
                </c:pt>
                <c:pt idx="6717">
                  <c:v>42797.932997685188</c:v>
                </c:pt>
                <c:pt idx="6718">
                  <c:v>42797.933344907404</c:v>
                </c:pt>
                <c:pt idx="6719">
                  <c:v>42797.933692129627</c:v>
                </c:pt>
                <c:pt idx="6720">
                  <c:v>42797.934039351851</c:v>
                </c:pt>
                <c:pt idx="6721">
                  <c:v>42797.934386574074</c:v>
                </c:pt>
                <c:pt idx="6722">
                  <c:v>42797.934733796297</c:v>
                </c:pt>
                <c:pt idx="6723">
                  <c:v>42797.935081018521</c:v>
                </c:pt>
                <c:pt idx="6724">
                  <c:v>42797.935428240744</c:v>
                </c:pt>
                <c:pt idx="6725">
                  <c:v>42797.93577546296</c:v>
                </c:pt>
                <c:pt idx="6726">
                  <c:v>42797.936122685183</c:v>
                </c:pt>
                <c:pt idx="6727">
                  <c:v>42797.936469907407</c:v>
                </c:pt>
                <c:pt idx="6728">
                  <c:v>42797.93681712963</c:v>
                </c:pt>
                <c:pt idx="6729">
                  <c:v>42797.937164351853</c:v>
                </c:pt>
                <c:pt idx="6730">
                  <c:v>42797.937511574077</c:v>
                </c:pt>
                <c:pt idx="6731">
                  <c:v>42797.937858796293</c:v>
                </c:pt>
                <c:pt idx="6732">
                  <c:v>42797.938206018516</c:v>
                </c:pt>
                <c:pt idx="6733">
                  <c:v>42797.93855324074</c:v>
                </c:pt>
                <c:pt idx="6734">
                  <c:v>42797.938900462963</c:v>
                </c:pt>
                <c:pt idx="6735">
                  <c:v>42797.939247685186</c:v>
                </c:pt>
                <c:pt idx="6736">
                  <c:v>42797.93959490741</c:v>
                </c:pt>
                <c:pt idx="6737">
                  <c:v>42797.939942129633</c:v>
                </c:pt>
                <c:pt idx="6738">
                  <c:v>42797.940289351849</c:v>
                </c:pt>
                <c:pt idx="6739">
                  <c:v>42797.940636574072</c:v>
                </c:pt>
                <c:pt idx="6740">
                  <c:v>42797.940983796296</c:v>
                </c:pt>
                <c:pt idx="6741">
                  <c:v>42797.941331018519</c:v>
                </c:pt>
                <c:pt idx="6742">
                  <c:v>42797.941678240742</c:v>
                </c:pt>
                <c:pt idx="6743">
                  <c:v>42797.942025462966</c:v>
                </c:pt>
                <c:pt idx="6744">
                  <c:v>42797.942372685182</c:v>
                </c:pt>
                <c:pt idx="6745">
                  <c:v>42797.942719907405</c:v>
                </c:pt>
                <c:pt idx="6746">
                  <c:v>42797.943067129629</c:v>
                </c:pt>
                <c:pt idx="6747">
                  <c:v>42797.943414351852</c:v>
                </c:pt>
                <c:pt idx="6748">
                  <c:v>42797.943761574075</c:v>
                </c:pt>
                <c:pt idx="6749">
                  <c:v>42797.944108796299</c:v>
                </c:pt>
                <c:pt idx="6750">
                  <c:v>42797.944456018522</c:v>
                </c:pt>
                <c:pt idx="6751">
                  <c:v>42797.944803240738</c:v>
                </c:pt>
                <c:pt idx="6752">
                  <c:v>42797.945150462961</c:v>
                </c:pt>
                <c:pt idx="6753">
                  <c:v>42797.945497685185</c:v>
                </c:pt>
                <c:pt idx="6754">
                  <c:v>42797.945844907408</c:v>
                </c:pt>
                <c:pt idx="6755">
                  <c:v>42797.946192129632</c:v>
                </c:pt>
                <c:pt idx="6756">
                  <c:v>42797.946539351855</c:v>
                </c:pt>
                <c:pt idx="6757">
                  <c:v>42797.946886574071</c:v>
                </c:pt>
                <c:pt idx="6758">
                  <c:v>42797.947233796294</c:v>
                </c:pt>
                <c:pt idx="6759">
                  <c:v>42797.947581018518</c:v>
                </c:pt>
                <c:pt idx="6760">
                  <c:v>42797.947928240741</c:v>
                </c:pt>
                <c:pt idx="6761">
                  <c:v>42797.948275462964</c:v>
                </c:pt>
                <c:pt idx="6762">
                  <c:v>42797.948622685188</c:v>
                </c:pt>
                <c:pt idx="6763">
                  <c:v>42797.948969907404</c:v>
                </c:pt>
                <c:pt idx="6764">
                  <c:v>42797.949317129627</c:v>
                </c:pt>
                <c:pt idx="6765">
                  <c:v>42797.949664351851</c:v>
                </c:pt>
                <c:pt idx="6766">
                  <c:v>42797.950011574074</c:v>
                </c:pt>
                <c:pt idx="6767">
                  <c:v>42797.950358796297</c:v>
                </c:pt>
                <c:pt idx="6768">
                  <c:v>42797.950706018521</c:v>
                </c:pt>
                <c:pt idx="6769">
                  <c:v>42797.951053240744</c:v>
                </c:pt>
                <c:pt idx="6770">
                  <c:v>42797.95140046296</c:v>
                </c:pt>
                <c:pt idx="6771">
                  <c:v>42797.951747685183</c:v>
                </c:pt>
                <c:pt idx="6772">
                  <c:v>42797.952094907407</c:v>
                </c:pt>
                <c:pt idx="6773">
                  <c:v>42797.95244212963</c:v>
                </c:pt>
                <c:pt idx="6774">
                  <c:v>42797.952789351853</c:v>
                </c:pt>
                <c:pt idx="6775">
                  <c:v>42797.953136574077</c:v>
                </c:pt>
                <c:pt idx="6776">
                  <c:v>42797.953483796293</c:v>
                </c:pt>
                <c:pt idx="6777">
                  <c:v>42797.953831018516</c:v>
                </c:pt>
                <c:pt idx="6778">
                  <c:v>42797.95417824074</c:v>
                </c:pt>
                <c:pt idx="6779">
                  <c:v>42797.954525462963</c:v>
                </c:pt>
                <c:pt idx="6780">
                  <c:v>42797.954872685186</c:v>
                </c:pt>
                <c:pt idx="6781">
                  <c:v>42797.95521990741</c:v>
                </c:pt>
                <c:pt idx="6782">
                  <c:v>42797.955567129633</c:v>
                </c:pt>
                <c:pt idx="6783">
                  <c:v>42797.955914351849</c:v>
                </c:pt>
                <c:pt idx="6784">
                  <c:v>42797.956261574072</c:v>
                </c:pt>
                <c:pt idx="6785">
                  <c:v>42797.956608796296</c:v>
                </c:pt>
                <c:pt idx="6786">
                  <c:v>42797.956956018519</c:v>
                </c:pt>
                <c:pt idx="6787">
                  <c:v>42797.957303240742</c:v>
                </c:pt>
                <c:pt idx="6788">
                  <c:v>42797.957650462966</c:v>
                </c:pt>
                <c:pt idx="6789">
                  <c:v>42797.957997685182</c:v>
                </c:pt>
                <c:pt idx="6790">
                  <c:v>42797.958344907405</c:v>
                </c:pt>
                <c:pt idx="6791">
                  <c:v>42797.958692129629</c:v>
                </c:pt>
                <c:pt idx="6792">
                  <c:v>42797.959039351852</c:v>
                </c:pt>
                <c:pt idx="6793">
                  <c:v>42797.959386574075</c:v>
                </c:pt>
                <c:pt idx="6794">
                  <c:v>42797.959733796299</c:v>
                </c:pt>
                <c:pt idx="6795">
                  <c:v>42797.960081018522</c:v>
                </c:pt>
                <c:pt idx="6796">
                  <c:v>42797.960428240738</c:v>
                </c:pt>
                <c:pt idx="6797">
                  <c:v>42797.960775462961</c:v>
                </c:pt>
                <c:pt idx="6798">
                  <c:v>42797.961122685185</c:v>
                </c:pt>
                <c:pt idx="6799">
                  <c:v>42797.961469907408</c:v>
                </c:pt>
                <c:pt idx="6800">
                  <c:v>42797.961817129632</c:v>
                </c:pt>
                <c:pt idx="6801">
                  <c:v>42797.962164351855</c:v>
                </c:pt>
                <c:pt idx="6802">
                  <c:v>42797.962511574071</c:v>
                </c:pt>
                <c:pt idx="6803">
                  <c:v>42797.962858796294</c:v>
                </c:pt>
                <c:pt idx="6804">
                  <c:v>42797.963206018518</c:v>
                </c:pt>
                <c:pt idx="6805">
                  <c:v>42797.963553240741</c:v>
                </c:pt>
                <c:pt idx="6806">
                  <c:v>42797.963900462964</c:v>
                </c:pt>
                <c:pt idx="6807">
                  <c:v>42797.964247685188</c:v>
                </c:pt>
                <c:pt idx="6808">
                  <c:v>42797.964594907404</c:v>
                </c:pt>
                <c:pt idx="6809">
                  <c:v>42797.964942129627</c:v>
                </c:pt>
                <c:pt idx="6810">
                  <c:v>42797.965289351851</c:v>
                </c:pt>
                <c:pt idx="6811">
                  <c:v>42797.965636574074</c:v>
                </c:pt>
                <c:pt idx="6812">
                  <c:v>42797.965983796297</c:v>
                </c:pt>
                <c:pt idx="6813">
                  <c:v>42797.966331018521</c:v>
                </c:pt>
                <c:pt idx="6814">
                  <c:v>42797.966678240744</c:v>
                </c:pt>
                <c:pt idx="6815">
                  <c:v>42797.96702546296</c:v>
                </c:pt>
                <c:pt idx="6816">
                  <c:v>42797.967372685183</c:v>
                </c:pt>
                <c:pt idx="6817">
                  <c:v>42797.967719907407</c:v>
                </c:pt>
                <c:pt idx="6818">
                  <c:v>42797.96806712963</c:v>
                </c:pt>
                <c:pt idx="6819">
                  <c:v>42797.968414351853</c:v>
                </c:pt>
                <c:pt idx="6820">
                  <c:v>42797.968761574077</c:v>
                </c:pt>
                <c:pt idx="6821">
                  <c:v>42797.969108796293</c:v>
                </c:pt>
                <c:pt idx="6822">
                  <c:v>42797.969456018516</c:v>
                </c:pt>
                <c:pt idx="6823">
                  <c:v>42797.96980324074</c:v>
                </c:pt>
                <c:pt idx="6824">
                  <c:v>42797.970150462963</c:v>
                </c:pt>
                <c:pt idx="6825">
                  <c:v>42797.970497685186</c:v>
                </c:pt>
                <c:pt idx="6826">
                  <c:v>42797.97084490741</c:v>
                </c:pt>
                <c:pt idx="6827">
                  <c:v>42797.971192129633</c:v>
                </c:pt>
                <c:pt idx="6828">
                  <c:v>42797.971539351849</c:v>
                </c:pt>
                <c:pt idx="6829">
                  <c:v>42797.971886574072</c:v>
                </c:pt>
                <c:pt idx="6830">
                  <c:v>42797.972233796296</c:v>
                </c:pt>
                <c:pt idx="6831">
                  <c:v>42797.972581018519</c:v>
                </c:pt>
                <c:pt idx="6832">
                  <c:v>42797.972928240742</c:v>
                </c:pt>
                <c:pt idx="6833">
                  <c:v>42797.973275462966</c:v>
                </c:pt>
                <c:pt idx="6834">
                  <c:v>42797.973622685182</c:v>
                </c:pt>
                <c:pt idx="6835">
                  <c:v>42797.973969907405</c:v>
                </c:pt>
                <c:pt idx="6836">
                  <c:v>42797.974317129629</c:v>
                </c:pt>
                <c:pt idx="6837">
                  <c:v>42797.974664351852</c:v>
                </c:pt>
                <c:pt idx="6838">
                  <c:v>42797.975011574075</c:v>
                </c:pt>
                <c:pt idx="6839">
                  <c:v>42797.975358796299</c:v>
                </c:pt>
                <c:pt idx="6840">
                  <c:v>42797.975706018522</c:v>
                </c:pt>
                <c:pt idx="6841">
                  <c:v>42797.976053240738</c:v>
                </c:pt>
                <c:pt idx="6842">
                  <c:v>42797.976400462961</c:v>
                </c:pt>
                <c:pt idx="6843">
                  <c:v>42797.976747685185</c:v>
                </c:pt>
                <c:pt idx="6844">
                  <c:v>42797.977094907408</c:v>
                </c:pt>
                <c:pt idx="6845">
                  <c:v>42797.977442129632</c:v>
                </c:pt>
                <c:pt idx="6846">
                  <c:v>42797.977789351855</c:v>
                </c:pt>
                <c:pt idx="6847">
                  <c:v>42797.978136574071</c:v>
                </c:pt>
                <c:pt idx="6848">
                  <c:v>42797.978483796294</c:v>
                </c:pt>
                <c:pt idx="6849">
                  <c:v>42797.978831018518</c:v>
                </c:pt>
                <c:pt idx="6850">
                  <c:v>42797.979178240741</c:v>
                </c:pt>
                <c:pt idx="6851">
                  <c:v>42797.979525462964</c:v>
                </c:pt>
                <c:pt idx="6852">
                  <c:v>42797.979872685188</c:v>
                </c:pt>
                <c:pt idx="6853">
                  <c:v>42797.980219907404</c:v>
                </c:pt>
                <c:pt idx="6854">
                  <c:v>42797.980567129627</c:v>
                </c:pt>
                <c:pt idx="6855">
                  <c:v>42797.980914351851</c:v>
                </c:pt>
                <c:pt idx="6856">
                  <c:v>42797.981261574074</c:v>
                </c:pt>
                <c:pt idx="6857">
                  <c:v>42797.981608796297</c:v>
                </c:pt>
                <c:pt idx="6858">
                  <c:v>42797.981956018521</c:v>
                </c:pt>
                <c:pt idx="6859">
                  <c:v>42797.982303240744</c:v>
                </c:pt>
                <c:pt idx="6860">
                  <c:v>42797.98265046296</c:v>
                </c:pt>
                <c:pt idx="6861">
                  <c:v>42797.982997685183</c:v>
                </c:pt>
                <c:pt idx="6862">
                  <c:v>42797.983344907407</c:v>
                </c:pt>
                <c:pt idx="6863">
                  <c:v>42797.98369212963</c:v>
                </c:pt>
                <c:pt idx="6864">
                  <c:v>42797.984039351853</c:v>
                </c:pt>
                <c:pt idx="6865">
                  <c:v>42797.984386574077</c:v>
                </c:pt>
                <c:pt idx="6866">
                  <c:v>42797.984733796293</c:v>
                </c:pt>
                <c:pt idx="6867">
                  <c:v>42797.985081018516</c:v>
                </c:pt>
                <c:pt idx="6868">
                  <c:v>42797.98542824074</c:v>
                </c:pt>
                <c:pt idx="6869">
                  <c:v>42797.985775462963</c:v>
                </c:pt>
                <c:pt idx="6870">
                  <c:v>42797.986122685186</c:v>
                </c:pt>
                <c:pt idx="6871">
                  <c:v>42797.98646990741</c:v>
                </c:pt>
                <c:pt idx="6872">
                  <c:v>42797.986817129633</c:v>
                </c:pt>
                <c:pt idx="6873">
                  <c:v>42797.987164351849</c:v>
                </c:pt>
                <c:pt idx="6874">
                  <c:v>42797.987511574072</c:v>
                </c:pt>
                <c:pt idx="6875">
                  <c:v>42797.987858796296</c:v>
                </c:pt>
                <c:pt idx="6876">
                  <c:v>42797.988206018519</c:v>
                </c:pt>
                <c:pt idx="6877">
                  <c:v>42797.988553240742</c:v>
                </c:pt>
                <c:pt idx="6878">
                  <c:v>42797.988900462966</c:v>
                </c:pt>
                <c:pt idx="6879">
                  <c:v>42797.989247685182</c:v>
                </c:pt>
                <c:pt idx="6880">
                  <c:v>42797.989594907405</c:v>
                </c:pt>
                <c:pt idx="6881">
                  <c:v>42797.989942129629</c:v>
                </c:pt>
                <c:pt idx="6882">
                  <c:v>42797.990289351852</c:v>
                </c:pt>
                <c:pt idx="6883">
                  <c:v>42797.990636574075</c:v>
                </c:pt>
                <c:pt idx="6884">
                  <c:v>42797.990983796299</c:v>
                </c:pt>
                <c:pt idx="6885">
                  <c:v>42797.991331018522</c:v>
                </c:pt>
                <c:pt idx="6886">
                  <c:v>42797.991678240738</c:v>
                </c:pt>
                <c:pt idx="6887">
                  <c:v>42797.992025462961</c:v>
                </c:pt>
                <c:pt idx="6888">
                  <c:v>42797.992372685185</c:v>
                </c:pt>
                <c:pt idx="6889">
                  <c:v>42797.992719907408</c:v>
                </c:pt>
                <c:pt idx="6890">
                  <c:v>42797.993067129632</c:v>
                </c:pt>
                <c:pt idx="6891">
                  <c:v>42797.993414351855</c:v>
                </c:pt>
                <c:pt idx="6892">
                  <c:v>42797.993761574071</c:v>
                </c:pt>
                <c:pt idx="6893">
                  <c:v>42797.994108796294</c:v>
                </c:pt>
                <c:pt idx="6894">
                  <c:v>42797.994456018518</c:v>
                </c:pt>
                <c:pt idx="6895">
                  <c:v>42797.994803240741</c:v>
                </c:pt>
                <c:pt idx="6896">
                  <c:v>42797.995150462964</c:v>
                </c:pt>
                <c:pt idx="6897">
                  <c:v>42797.995497685188</c:v>
                </c:pt>
                <c:pt idx="6898">
                  <c:v>42797.995844907404</c:v>
                </c:pt>
                <c:pt idx="6899">
                  <c:v>42797.996192129627</c:v>
                </c:pt>
                <c:pt idx="6900">
                  <c:v>42797.996539351851</c:v>
                </c:pt>
                <c:pt idx="6901">
                  <c:v>42797.996886574074</c:v>
                </c:pt>
                <c:pt idx="6902">
                  <c:v>42797.997233796297</c:v>
                </c:pt>
                <c:pt idx="6903">
                  <c:v>42797.997581018521</c:v>
                </c:pt>
                <c:pt idx="6904">
                  <c:v>42797.997928240744</c:v>
                </c:pt>
                <c:pt idx="6905">
                  <c:v>42797.99827546296</c:v>
                </c:pt>
                <c:pt idx="6906">
                  <c:v>42797.998622685183</c:v>
                </c:pt>
                <c:pt idx="6907">
                  <c:v>42797.998969907407</c:v>
                </c:pt>
                <c:pt idx="6908">
                  <c:v>42797.99931712963</c:v>
                </c:pt>
                <c:pt idx="6909">
                  <c:v>42797.999664351853</c:v>
                </c:pt>
                <c:pt idx="6910">
                  <c:v>42798.000011574077</c:v>
                </c:pt>
                <c:pt idx="6911">
                  <c:v>42798.000358796293</c:v>
                </c:pt>
                <c:pt idx="6912">
                  <c:v>42798.000706018516</c:v>
                </c:pt>
                <c:pt idx="6913">
                  <c:v>42798.00105324074</c:v>
                </c:pt>
                <c:pt idx="6914">
                  <c:v>42798.001400462963</c:v>
                </c:pt>
                <c:pt idx="6915">
                  <c:v>42798.001747685186</c:v>
                </c:pt>
                <c:pt idx="6916">
                  <c:v>42798.00209490741</c:v>
                </c:pt>
                <c:pt idx="6917">
                  <c:v>42798.002442129633</c:v>
                </c:pt>
                <c:pt idx="6918">
                  <c:v>42798.002789351849</c:v>
                </c:pt>
                <c:pt idx="6919">
                  <c:v>42798.003136574072</c:v>
                </c:pt>
                <c:pt idx="6920">
                  <c:v>42798.003483796296</c:v>
                </c:pt>
                <c:pt idx="6921">
                  <c:v>42798.003831018519</c:v>
                </c:pt>
                <c:pt idx="6922">
                  <c:v>42798.004178240742</c:v>
                </c:pt>
                <c:pt idx="6923">
                  <c:v>42798.004525462966</c:v>
                </c:pt>
                <c:pt idx="6924">
                  <c:v>42798.004872685182</c:v>
                </c:pt>
                <c:pt idx="6925">
                  <c:v>42798.005219907405</c:v>
                </c:pt>
                <c:pt idx="6926">
                  <c:v>42798.005567129629</c:v>
                </c:pt>
                <c:pt idx="6927">
                  <c:v>42798.005914351852</c:v>
                </c:pt>
                <c:pt idx="6928">
                  <c:v>42798.006261574075</c:v>
                </c:pt>
                <c:pt idx="6929">
                  <c:v>42798.006608796299</c:v>
                </c:pt>
                <c:pt idx="6930">
                  <c:v>42798.006956018522</c:v>
                </c:pt>
                <c:pt idx="6931">
                  <c:v>42798.007303240738</c:v>
                </c:pt>
                <c:pt idx="6932">
                  <c:v>42798.007650462961</c:v>
                </c:pt>
                <c:pt idx="6933">
                  <c:v>42798.007997685185</c:v>
                </c:pt>
                <c:pt idx="6934">
                  <c:v>42798.008344907408</c:v>
                </c:pt>
                <c:pt idx="6935">
                  <c:v>42798.008692129632</c:v>
                </c:pt>
                <c:pt idx="6936">
                  <c:v>42798.009039351855</c:v>
                </c:pt>
                <c:pt idx="6937">
                  <c:v>42798.009386574071</c:v>
                </c:pt>
                <c:pt idx="6938">
                  <c:v>42798.009733796294</c:v>
                </c:pt>
                <c:pt idx="6939">
                  <c:v>42798.010081018518</c:v>
                </c:pt>
                <c:pt idx="6940">
                  <c:v>42798.010428240741</c:v>
                </c:pt>
                <c:pt idx="6941">
                  <c:v>42798.010775462964</c:v>
                </c:pt>
                <c:pt idx="6942">
                  <c:v>42798.011122685188</c:v>
                </c:pt>
                <c:pt idx="6943">
                  <c:v>42798.011469907404</c:v>
                </c:pt>
                <c:pt idx="6944">
                  <c:v>42798.011817129627</c:v>
                </c:pt>
                <c:pt idx="6945">
                  <c:v>42798.012164351851</c:v>
                </c:pt>
                <c:pt idx="6946">
                  <c:v>42798.012511574074</c:v>
                </c:pt>
                <c:pt idx="6947">
                  <c:v>42798.012858796297</c:v>
                </c:pt>
                <c:pt idx="6948">
                  <c:v>42798.013206018521</c:v>
                </c:pt>
                <c:pt idx="6949">
                  <c:v>42798.013553240744</c:v>
                </c:pt>
                <c:pt idx="6950">
                  <c:v>42798.01390046296</c:v>
                </c:pt>
                <c:pt idx="6951">
                  <c:v>42798.014247685183</c:v>
                </c:pt>
                <c:pt idx="6952">
                  <c:v>42798.014594907407</c:v>
                </c:pt>
                <c:pt idx="6953">
                  <c:v>42798.01494212963</c:v>
                </c:pt>
                <c:pt idx="6954">
                  <c:v>42798.015289351853</c:v>
                </c:pt>
                <c:pt idx="6955">
                  <c:v>42798.015636574077</c:v>
                </c:pt>
                <c:pt idx="6956">
                  <c:v>42798.015983796293</c:v>
                </c:pt>
                <c:pt idx="6957">
                  <c:v>42798.016331018516</c:v>
                </c:pt>
                <c:pt idx="6958">
                  <c:v>42798.01667824074</c:v>
                </c:pt>
                <c:pt idx="6959">
                  <c:v>42798.017025462963</c:v>
                </c:pt>
                <c:pt idx="6960">
                  <c:v>42798.017372685186</c:v>
                </c:pt>
                <c:pt idx="6961">
                  <c:v>42798.01771990741</c:v>
                </c:pt>
                <c:pt idx="6962">
                  <c:v>42798.018067129633</c:v>
                </c:pt>
                <c:pt idx="6963">
                  <c:v>42798.018414351849</c:v>
                </c:pt>
                <c:pt idx="6964">
                  <c:v>42798.018761574072</c:v>
                </c:pt>
                <c:pt idx="6965">
                  <c:v>42798.019108796296</c:v>
                </c:pt>
                <c:pt idx="6966">
                  <c:v>42798.019456018519</c:v>
                </c:pt>
                <c:pt idx="6967">
                  <c:v>42798.019803240742</c:v>
                </c:pt>
                <c:pt idx="6968">
                  <c:v>42798.020150462966</c:v>
                </c:pt>
                <c:pt idx="6969">
                  <c:v>42798.020497685182</c:v>
                </c:pt>
                <c:pt idx="6970">
                  <c:v>42798.020844907405</c:v>
                </c:pt>
                <c:pt idx="6971">
                  <c:v>42798.021192129629</c:v>
                </c:pt>
                <c:pt idx="6972">
                  <c:v>42798.021539351852</c:v>
                </c:pt>
                <c:pt idx="6973">
                  <c:v>42798.021886574075</c:v>
                </c:pt>
                <c:pt idx="6974">
                  <c:v>42798.022233796299</c:v>
                </c:pt>
                <c:pt idx="6975">
                  <c:v>42798.022581018522</c:v>
                </c:pt>
                <c:pt idx="6976">
                  <c:v>42798.022928240738</c:v>
                </c:pt>
                <c:pt idx="6977">
                  <c:v>42798.023275462961</c:v>
                </c:pt>
                <c:pt idx="6978">
                  <c:v>42798.023622685185</c:v>
                </c:pt>
                <c:pt idx="6979">
                  <c:v>42798.023969907408</c:v>
                </c:pt>
                <c:pt idx="6980">
                  <c:v>42798.024317129632</c:v>
                </c:pt>
                <c:pt idx="6981">
                  <c:v>42798.024664351855</c:v>
                </c:pt>
                <c:pt idx="6982">
                  <c:v>42798.025011574071</c:v>
                </c:pt>
                <c:pt idx="6983">
                  <c:v>42798.025358796294</c:v>
                </c:pt>
                <c:pt idx="6984">
                  <c:v>42798.025706018518</c:v>
                </c:pt>
                <c:pt idx="6985">
                  <c:v>42798.026053240741</c:v>
                </c:pt>
                <c:pt idx="6986">
                  <c:v>42798.026400462964</c:v>
                </c:pt>
                <c:pt idx="6987">
                  <c:v>42798.026747685188</c:v>
                </c:pt>
                <c:pt idx="6988">
                  <c:v>42798.027094907404</c:v>
                </c:pt>
                <c:pt idx="6989">
                  <c:v>42798.027442129627</c:v>
                </c:pt>
                <c:pt idx="6990">
                  <c:v>42798.027789351851</c:v>
                </c:pt>
                <c:pt idx="6991">
                  <c:v>42798.028136574074</c:v>
                </c:pt>
                <c:pt idx="6992">
                  <c:v>42798.028483796297</c:v>
                </c:pt>
                <c:pt idx="6993">
                  <c:v>42798.028831018521</c:v>
                </c:pt>
                <c:pt idx="6994">
                  <c:v>42798.029178240744</c:v>
                </c:pt>
                <c:pt idx="6995">
                  <c:v>42798.02952546296</c:v>
                </c:pt>
                <c:pt idx="6996">
                  <c:v>42798.029872685183</c:v>
                </c:pt>
                <c:pt idx="6997">
                  <c:v>42798.030219907407</c:v>
                </c:pt>
                <c:pt idx="6998">
                  <c:v>42798.03056712963</c:v>
                </c:pt>
                <c:pt idx="6999">
                  <c:v>42798.030914351853</c:v>
                </c:pt>
                <c:pt idx="7000">
                  <c:v>42798.031261574077</c:v>
                </c:pt>
                <c:pt idx="7001">
                  <c:v>42798.031608796293</c:v>
                </c:pt>
                <c:pt idx="7002">
                  <c:v>42798.031956018516</c:v>
                </c:pt>
                <c:pt idx="7003">
                  <c:v>42798.03230324074</c:v>
                </c:pt>
                <c:pt idx="7004">
                  <c:v>42798.032650462963</c:v>
                </c:pt>
                <c:pt idx="7005">
                  <c:v>42798.032997685186</c:v>
                </c:pt>
                <c:pt idx="7006">
                  <c:v>42798.03334490741</c:v>
                </c:pt>
                <c:pt idx="7007">
                  <c:v>42798.033692129633</c:v>
                </c:pt>
                <c:pt idx="7008">
                  <c:v>42798.034039351849</c:v>
                </c:pt>
                <c:pt idx="7009">
                  <c:v>42798.034386574072</c:v>
                </c:pt>
                <c:pt idx="7010">
                  <c:v>42798.034733796296</c:v>
                </c:pt>
                <c:pt idx="7011">
                  <c:v>42798.035081018519</c:v>
                </c:pt>
                <c:pt idx="7012">
                  <c:v>42798.035428240742</c:v>
                </c:pt>
                <c:pt idx="7013">
                  <c:v>42798.035775462966</c:v>
                </c:pt>
                <c:pt idx="7014">
                  <c:v>42798.036122685182</c:v>
                </c:pt>
                <c:pt idx="7015">
                  <c:v>42798.036469907405</c:v>
                </c:pt>
                <c:pt idx="7016">
                  <c:v>42798.036817129629</c:v>
                </c:pt>
                <c:pt idx="7017">
                  <c:v>42798.037164351852</c:v>
                </c:pt>
                <c:pt idx="7018">
                  <c:v>42798.037511574075</c:v>
                </c:pt>
                <c:pt idx="7019">
                  <c:v>42798.037858796299</c:v>
                </c:pt>
                <c:pt idx="7020">
                  <c:v>42798.038206018522</c:v>
                </c:pt>
                <c:pt idx="7021">
                  <c:v>42798.038553240738</c:v>
                </c:pt>
                <c:pt idx="7022">
                  <c:v>42798.038900462961</c:v>
                </c:pt>
                <c:pt idx="7023">
                  <c:v>42798.039247685185</c:v>
                </c:pt>
                <c:pt idx="7024">
                  <c:v>42798.039594907408</c:v>
                </c:pt>
                <c:pt idx="7025">
                  <c:v>42798.039942129632</c:v>
                </c:pt>
                <c:pt idx="7026">
                  <c:v>42798.040289351855</c:v>
                </c:pt>
                <c:pt idx="7027">
                  <c:v>42798.040636574071</c:v>
                </c:pt>
                <c:pt idx="7028">
                  <c:v>42798.040983796294</c:v>
                </c:pt>
                <c:pt idx="7029">
                  <c:v>42798.041331018518</c:v>
                </c:pt>
                <c:pt idx="7030">
                  <c:v>42798.041678240741</c:v>
                </c:pt>
                <c:pt idx="7031">
                  <c:v>42798.042025462964</c:v>
                </c:pt>
                <c:pt idx="7032">
                  <c:v>42798.042372685188</c:v>
                </c:pt>
                <c:pt idx="7033">
                  <c:v>42798.042719907404</c:v>
                </c:pt>
                <c:pt idx="7034">
                  <c:v>42798.043067129627</c:v>
                </c:pt>
                <c:pt idx="7035">
                  <c:v>42798.043414351851</c:v>
                </c:pt>
                <c:pt idx="7036">
                  <c:v>42798.043761574074</c:v>
                </c:pt>
                <c:pt idx="7037">
                  <c:v>42798.044108796297</c:v>
                </c:pt>
                <c:pt idx="7038">
                  <c:v>42798.044456018521</c:v>
                </c:pt>
                <c:pt idx="7039">
                  <c:v>42798.044803240744</c:v>
                </c:pt>
                <c:pt idx="7040">
                  <c:v>42798.04515046296</c:v>
                </c:pt>
                <c:pt idx="7041">
                  <c:v>42798.045497685183</c:v>
                </c:pt>
                <c:pt idx="7042">
                  <c:v>42798.045844907407</c:v>
                </c:pt>
                <c:pt idx="7043">
                  <c:v>42798.04619212963</c:v>
                </c:pt>
                <c:pt idx="7044">
                  <c:v>42798.046539351853</c:v>
                </c:pt>
                <c:pt idx="7045">
                  <c:v>42798.046886574077</c:v>
                </c:pt>
                <c:pt idx="7046">
                  <c:v>42798.047233796293</c:v>
                </c:pt>
                <c:pt idx="7047">
                  <c:v>42798.047581018516</c:v>
                </c:pt>
                <c:pt idx="7048">
                  <c:v>42798.04792824074</c:v>
                </c:pt>
                <c:pt idx="7049">
                  <c:v>42798.048275462963</c:v>
                </c:pt>
                <c:pt idx="7050">
                  <c:v>42798.048622685186</c:v>
                </c:pt>
                <c:pt idx="7051">
                  <c:v>42798.04896990741</c:v>
                </c:pt>
                <c:pt idx="7052">
                  <c:v>42798.049317129633</c:v>
                </c:pt>
                <c:pt idx="7053">
                  <c:v>42798.049664351849</c:v>
                </c:pt>
                <c:pt idx="7054">
                  <c:v>42798.050011574072</c:v>
                </c:pt>
                <c:pt idx="7055">
                  <c:v>42798.050358796296</c:v>
                </c:pt>
                <c:pt idx="7056">
                  <c:v>42798.050706018519</c:v>
                </c:pt>
                <c:pt idx="7057">
                  <c:v>42798.051053240742</c:v>
                </c:pt>
                <c:pt idx="7058">
                  <c:v>42798.051400462966</c:v>
                </c:pt>
                <c:pt idx="7059">
                  <c:v>42798.051747685182</c:v>
                </c:pt>
                <c:pt idx="7060">
                  <c:v>42798.052094907405</c:v>
                </c:pt>
                <c:pt idx="7061">
                  <c:v>42798.052442129629</c:v>
                </c:pt>
                <c:pt idx="7062">
                  <c:v>42798.052789351852</c:v>
                </c:pt>
                <c:pt idx="7063">
                  <c:v>42798.053136574075</c:v>
                </c:pt>
                <c:pt idx="7064">
                  <c:v>42798.053483796299</c:v>
                </c:pt>
                <c:pt idx="7065">
                  <c:v>42798.053831018522</c:v>
                </c:pt>
                <c:pt idx="7066">
                  <c:v>42798.054178240738</c:v>
                </c:pt>
                <c:pt idx="7067">
                  <c:v>42798.054525462961</c:v>
                </c:pt>
                <c:pt idx="7068">
                  <c:v>42798.054872685185</c:v>
                </c:pt>
                <c:pt idx="7069">
                  <c:v>42798.055219907408</c:v>
                </c:pt>
                <c:pt idx="7070">
                  <c:v>42798.055567129632</c:v>
                </c:pt>
                <c:pt idx="7071">
                  <c:v>42798.055914351855</c:v>
                </c:pt>
                <c:pt idx="7072">
                  <c:v>42798.056261574071</c:v>
                </c:pt>
                <c:pt idx="7073">
                  <c:v>42798.056608796294</c:v>
                </c:pt>
                <c:pt idx="7074">
                  <c:v>42798.056956018518</c:v>
                </c:pt>
                <c:pt idx="7075">
                  <c:v>42798.057303240741</c:v>
                </c:pt>
                <c:pt idx="7076">
                  <c:v>42798.057650462964</c:v>
                </c:pt>
                <c:pt idx="7077">
                  <c:v>42798.057997685188</c:v>
                </c:pt>
                <c:pt idx="7078">
                  <c:v>42798.058344907404</c:v>
                </c:pt>
                <c:pt idx="7079">
                  <c:v>42798.058692129627</c:v>
                </c:pt>
                <c:pt idx="7080">
                  <c:v>42798.059039351851</c:v>
                </c:pt>
                <c:pt idx="7081">
                  <c:v>42798.059386574074</c:v>
                </c:pt>
                <c:pt idx="7082">
                  <c:v>42798.059733796297</c:v>
                </c:pt>
                <c:pt idx="7083">
                  <c:v>42798.060081018521</c:v>
                </c:pt>
                <c:pt idx="7084">
                  <c:v>42798.060428240744</c:v>
                </c:pt>
                <c:pt idx="7085">
                  <c:v>42798.06077546296</c:v>
                </c:pt>
                <c:pt idx="7086">
                  <c:v>42798.061122685183</c:v>
                </c:pt>
                <c:pt idx="7087">
                  <c:v>42798.061469907407</c:v>
                </c:pt>
                <c:pt idx="7088">
                  <c:v>42798.06181712963</c:v>
                </c:pt>
                <c:pt idx="7089">
                  <c:v>42798.062164351853</c:v>
                </c:pt>
                <c:pt idx="7090">
                  <c:v>42798.062511574077</c:v>
                </c:pt>
                <c:pt idx="7091">
                  <c:v>42798.062858796293</c:v>
                </c:pt>
                <c:pt idx="7092">
                  <c:v>42798.063206018516</c:v>
                </c:pt>
                <c:pt idx="7093">
                  <c:v>42798.06355324074</c:v>
                </c:pt>
                <c:pt idx="7094">
                  <c:v>42798.063900462963</c:v>
                </c:pt>
                <c:pt idx="7095">
                  <c:v>42798.064247685186</c:v>
                </c:pt>
                <c:pt idx="7096">
                  <c:v>42798.06459490741</c:v>
                </c:pt>
                <c:pt idx="7097">
                  <c:v>42798.064942129633</c:v>
                </c:pt>
                <c:pt idx="7098">
                  <c:v>42798.065289351849</c:v>
                </c:pt>
                <c:pt idx="7099">
                  <c:v>42798.065636574072</c:v>
                </c:pt>
                <c:pt idx="7100">
                  <c:v>42798.065983796296</c:v>
                </c:pt>
                <c:pt idx="7101">
                  <c:v>42798.066331018519</c:v>
                </c:pt>
                <c:pt idx="7102">
                  <c:v>42798.066678240742</c:v>
                </c:pt>
                <c:pt idx="7103">
                  <c:v>42798.067025462966</c:v>
                </c:pt>
                <c:pt idx="7104">
                  <c:v>42798.067372685182</c:v>
                </c:pt>
                <c:pt idx="7105">
                  <c:v>42798.067719907405</c:v>
                </c:pt>
                <c:pt idx="7106">
                  <c:v>42798.068067129629</c:v>
                </c:pt>
                <c:pt idx="7107">
                  <c:v>42798.068414351852</c:v>
                </c:pt>
                <c:pt idx="7108">
                  <c:v>42798.068761574075</c:v>
                </c:pt>
                <c:pt idx="7109">
                  <c:v>42798.069108796299</c:v>
                </c:pt>
                <c:pt idx="7110">
                  <c:v>42798.069456018522</c:v>
                </c:pt>
                <c:pt idx="7111">
                  <c:v>42798.069803240738</c:v>
                </c:pt>
                <c:pt idx="7112">
                  <c:v>42798.070150462961</c:v>
                </c:pt>
                <c:pt idx="7113">
                  <c:v>42798.070497685185</c:v>
                </c:pt>
                <c:pt idx="7114">
                  <c:v>42798.070844907408</c:v>
                </c:pt>
                <c:pt idx="7115">
                  <c:v>42798.071192129632</c:v>
                </c:pt>
                <c:pt idx="7116">
                  <c:v>42798.071539351855</c:v>
                </c:pt>
                <c:pt idx="7117">
                  <c:v>42798.071886574071</c:v>
                </c:pt>
                <c:pt idx="7118">
                  <c:v>42798.072233796294</c:v>
                </c:pt>
                <c:pt idx="7119">
                  <c:v>42798.072581018518</c:v>
                </c:pt>
                <c:pt idx="7120">
                  <c:v>42798.072928240741</c:v>
                </c:pt>
                <c:pt idx="7121">
                  <c:v>42798.073275462964</c:v>
                </c:pt>
                <c:pt idx="7122">
                  <c:v>42798.073622685188</c:v>
                </c:pt>
                <c:pt idx="7123">
                  <c:v>42798.073969907404</c:v>
                </c:pt>
                <c:pt idx="7124">
                  <c:v>42798.074317129627</c:v>
                </c:pt>
                <c:pt idx="7125">
                  <c:v>42798.074664351851</c:v>
                </c:pt>
                <c:pt idx="7126">
                  <c:v>42798.075011574074</c:v>
                </c:pt>
                <c:pt idx="7127">
                  <c:v>42798.075358796297</c:v>
                </c:pt>
                <c:pt idx="7128">
                  <c:v>42798.075706018521</c:v>
                </c:pt>
                <c:pt idx="7129">
                  <c:v>42798.076053240744</c:v>
                </c:pt>
                <c:pt idx="7130">
                  <c:v>42798.07640046296</c:v>
                </c:pt>
                <c:pt idx="7131">
                  <c:v>42798.076747685183</c:v>
                </c:pt>
                <c:pt idx="7132">
                  <c:v>42798.077094907407</c:v>
                </c:pt>
                <c:pt idx="7133">
                  <c:v>42798.07744212963</c:v>
                </c:pt>
                <c:pt idx="7134">
                  <c:v>42798.077789351853</c:v>
                </c:pt>
                <c:pt idx="7135">
                  <c:v>42798.078136574077</c:v>
                </c:pt>
                <c:pt idx="7136">
                  <c:v>42798.078483796293</c:v>
                </c:pt>
                <c:pt idx="7137">
                  <c:v>42798.078831018516</c:v>
                </c:pt>
                <c:pt idx="7138">
                  <c:v>42798.07917824074</c:v>
                </c:pt>
                <c:pt idx="7139">
                  <c:v>42798.079525462963</c:v>
                </c:pt>
                <c:pt idx="7140">
                  <c:v>42798.079872685186</c:v>
                </c:pt>
                <c:pt idx="7141">
                  <c:v>42798.08021990741</c:v>
                </c:pt>
                <c:pt idx="7142">
                  <c:v>42798.080567129633</c:v>
                </c:pt>
                <c:pt idx="7143">
                  <c:v>42798.080914351849</c:v>
                </c:pt>
                <c:pt idx="7144">
                  <c:v>42798.081261574072</c:v>
                </c:pt>
                <c:pt idx="7145">
                  <c:v>42798.081608796296</c:v>
                </c:pt>
                <c:pt idx="7146">
                  <c:v>42798.081956018519</c:v>
                </c:pt>
                <c:pt idx="7147">
                  <c:v>42798.082303240742</c:v>
                </c:pt>
                <c:pt idx="7148">
                  <c:v>42798.082650462966</c:v>
                </c:pt>
                <c:pt idx="7149">
                  <c:v>42798.082997685182</c:v>
                </c:pt>
                <c:pt idx="7150">
                  <c:v>42798.083344907405</c:v>
                </c:pt>
                <c:pt idx="7151">
                  <c:v>42798.083692129629</c:v>
                </c:pt>
                <c:pt idx="7152">
                  <c:v>42798.084039351852</c:v>
                </c:pt>
                <c:pt idx="7153">
                  <c:v>42798.084386574075</c:v>
                </c:pt>
                <c:pt idx="7154">
                  <c:v>42798.084733796299</c:v>
                </c:pt>
                <c:pt idx="7155">
                  <c:v>42798.085081018522</c:v>
                </c:pt>
                <c:pt idx="7156">
                  <c:v>42798.085428240738</c:v>
                </c:pt>
                <c:pt idx="7157">
                  <c:v>42798.085775462961</c:v>
                </c:pt>
                <c:pt idx="7158">
                  <c:v>42798.086122685185</c:v>
                </c:pt>
                <c:pt idx="7159">
                  <c:v>42798.086469907408</c:v>
                </c:pt>
                <c:pt idx="7160">
                  <c:v>42798.086817129632</c:v>
                </c:pt>
                <c:pt idx="7161">
                  <c:v>42798.087164351855</c:v>
                </c:pt>
                <c:pt idx="7162">
                  <c:v>42798.087511574071</c:v>
                </c:pt>
                <c:pt idx="7163">
                  <c:v>42798.087858796294</c:v>
                </c:pt>
                <c:pt idx="7164">
                  <c:v>42798.088206018518</c:v>
                </c:pt>
                <c:pt idx="7165">
                  <c:v>42798.088553240741</c:v>
                </c:pt>
                <c:pt idx="7166">
                  <c:v>42798.088900462964</c:v>
                </c:pt>
                <c:pt idx="7167">
                  <c:v>42798.089247685188</c:v>
                </c:pt>
                <c:pt idx="7168">
                  <c:v>42798.089594907404</c:v>
                </c:pt>
                <c:pt idx="7169">
                  <c:v>42798.089942129627</c:v>
                </c:pt>
                <c:pt idx="7170">
                  <c:v>42798.090289351851</c:v>
                </c:pt>
                <c:pt idx="7171">
                  <c:v>42798.090636574074</c:v>
                </c:pt>
                <c:pt idx="7172">
                  <c:v>42798.090983796297</c:v>
                </c:pt>
                <c:pt idx="7173">
                  <c:v>42798.091331018521</c:v>
                </c:pt>
                <c:pt idx="7174">
                  <c:v>42798.091678240744</c:v>
                </c:pt>
                <c:pt idx="7175">
                  <c:v>42798.09202546296</c:v>
                </c:pt>
                <c:pt idx="7176">
                  <c:v>42798.092372685183</c:v>
                </c:pt>
                <c:pt idx="7177">
                  <c:v>42798.092719907407</c:v>
                </c:pt>
                <c:pt idx="7178">
                  <c:v>42798.09306712963</c:v>
                </c:pt>
                <c:pt idx="7179">
                  <c:v>42798.093414351853</c:v>
                </c:pt>
                <c:pt idx="7180">
                  <c:v>42798.093761574077</c:v>
                </c:pt>
                <c:pt idx="7181">
                  <c:v>42798.094108796293</c:v>
                </c:pt>
                <c:pt idx="7182">
                  <c:v>42798.094456018516</c:v>
                </c:pt>
                <c:pt idx="7183">
                  <c:v>42798.09480324074</c:v>
                </c:pt>
                <c:pt idx="7184">
                  <c:v>42798.095150462963</c:v>
                </c:pt>
                <c:pt idx="7185">
                  <c:v>42798.095497685186</c:v>
                </c:pt>
                <c:pt idx="7186">
                  <c:v>42798.09584490741</c:v>
                </c:pt>
                <c:pt idx="7187">
                  <c:v>42798.096192129633</c:v>
                </c:pt>
                <c:pt idx="7188">
                  <c:v>42798.096539351849</c:v>
                </c:pt>
                <c:pt idx="7189">
                  <c:v>42798.096886574072</c:v>
                </c:pt>
                <c:pt idx="7190">
                  <c:v>42798.097233796296</c:v>
                </c:pt>
                <c:pt idx="7191">
                  <c:v>42798.097581018519</c:v>
                </c:pt>
                <c:pt idx="7192">
                  <c:v>42798.097928240742</c:v>
                </c:pt>
                <c:pt idx="7193">
                  <c:v>42798.098275462966</c:v>
                </c:pt>
                <c:pt idx="7194">
                  <c:v>42798.098622685182</c:v>
                </c:pt>
                <c:pt idx="7195">
                  <c:v>42798.098969907405</c:v>
                </c:pt>
                <c:pt idx="7196">
                  <c:v>42798.099317129629</c:v>
                </c:pt>
                <c:pt idx="7197">
                  <c:v>42798.099664351852</c:v>
                </c:pt>
                <c:pt idx="7198">
                  <c:v>42798.100011574075</c:v>
                </c:pt>
                <c:pt idx="7199">
                  <c:v>42798.100358796299</c:v>
                </c:pt>
                <c:pt idx="7200">
                  <c:v>42798.100706018522</c:v>
                </c:pt>
                <c:pt idx="7201">
                  <c:v>42798.101053240738</c:v>
                </c:pt>
                <c:pt idx="7202">
                  <c:v>42798.101400462961</c:v>
                </c:pt>
                <c:pt idx="7203">
                  <c:v>42798.101747685185</c:v>
                </c:pt>
                <c:pt idx="7204">
                  <c:v>42798.102094907408</c:v>
                </c:pt>
                <c:pt idx="7205">
                  <c:v>42798.102442129632</c:v>
                </c:pt>
                <c:pt idx="7206">
                  <c:v>42798.102789351855</c:v>
                </c:pt>
                <c:pt idx="7207">
                  <c:v>42798.103136574071</c:v>
                </c:pt>
                <c:pt idx="7208">
                  <c:v>42798.103483796294</c:v>
                </c:pt>
                <c:pt idx="7209">
                  <c:v>42798.103831018518</c:v>
                </c:pt>
                <c:pt idx="7210">
                  <c:v>42798.104178240741</c:v>
                </c:pt>
                <c:pt idx="7211">
                  <c:v>42798.104525462964</c:v>
                </c:pt>
                <c:pt idx="7212">
                  <c:v>42798.104872685188</c:v>
                </c:pt>
                <c:pt idx="7213">
                  <c:v>42798.105219907404</c:v>
                </c:pt>
                <c:pt idx="7214">
                  <c:v>42798.105567129627</c:v>
                </c:pt>
                <c:pt idx="7215">
                  <c:v>42798.105914351851</c:v>
                </c:pt>
                <c:pt idx="7216">
                  <c:v>42798.106261574074</c:v>
                </c:pt>
                <c:pt idx="7217">
                  <c:v>42798.106608796297</c:v>
                </c:pt>
                <c:pt idx="7218">
                  <c:v>42798.106956018521</c:v>
                </c:pt>
                <c:pt idx="7219">
                  <c:v>42798.107303240744</c:v>
                </c:pt>
                <c:pt idx="7220">
                  <c:v>42798.10765046296</c:v>
                </c:pt>
                <c:pt idx="7221">
                  <c:v>42798.107997685183</c:v>
                </c:pt>
                <c:pt idx="7222">
                  <c:v>42798.108344907407</c:v>
                </c:pt>
                <c:pt idx="7223">
                  <c:v>42798.10869212963</c:v>
                </c:pt>
                <c:pt idx="7224">
                  <c:v>42798.109039351853</c:v>
                </c:pt>
                <c:pt idx="7225">
                  <c:v>42798.109386574077</c:v>
                </c:pt>
                <c:pt idx="7226">
                  <c:v>42798.109733796293</c:v>
                </c:pt>
                <c:pt idx="7227">
                  <c:v>42798.110081018516</c:v>
                </c:pt>
                <c:pt idx="7228">
                  <c:v>42798.11042824074</c:v>
                </c:pt>
                <c:pt idx="7229">
                  <c:v>42798.110775462963</c:v>
                </c:pt>
                <c:pt idx="7230">
                  <c:v>42798.111122685186</c:v>
                </c:pt>
                <c:pt idx="7231">
                  <c:v>42798.11146990741</c:v>
                </c:pt>
                <c:pt idx="7232">
                  <c:v>42798.111817129633</c:v>
                </c:pt>
                <c:pt idx="7233">
                  <c:v>42798.112164351849</c:v>
                </c:pt>
                <c:pt idx="7234">
                  <c:v>42798.112511574072</c:v>
                </c:pt>
                <c:pt idx="7235">
                  <c:v>42798.112858796296</c:v>
                </c:pt>
                <c:pt idx="7236">
                  <c:v>42798.113206018519</c:v>
                </c:pt>
                <c:pt idx="7237">
                  <c:v>42798.113553240742</c:v>
                </c:pt>
                <c:pt idx="7238">
                  <c:v>42798.113900462966</c:v>
                </c:pt>
                <c:pt idx="7239">
                  <c:v>42798.114247685182</c:v>
                </c:pt>
                <c:pt idx="7240">
                  <c:v>42798.114594907405</c:v>
                </c:pt>
                <c:pt idx="7241">
                  <c:v>42798.114942129629</c:v>
                </c:pt>
                <c:pt idx="7242">
                  <c:v>42798.115289351852</c:v>
                </c:pt>
                <c:pt idx="7243">
                  <c:v>42798.115636574075</c:v>
                </c:pt>
                <c:pt idx="7244">
                  <c:v>42798.115983796299</c:v>
                </c:pt>
                <c:pt idx="7245">
                  <c:v>42798.116331018522</c:v>
                </c:pt>
                <c:pt idx="7246">
                  <c:v>42798.116678240738</c:v>
                </c:pt>
                <c:pt idx="7247">
                  <c:v>42798.117025462961</c:v>
                </c:pt>
                <c:pt idx="7248">
                  <c:v>42798.117372685185</c:v>
                </c:pt>
                <c:pt idx="7249">
                  <c:v>42798.117719907408</c:v>
                </c:pt>
                <c:pt idx="7250">
                  <c:v>42798.118067129632</c:v>
                </c:pt>
                <c:pt idx="7251">
                  <c:v>42798.118414351855</c:v>
                </c:pt>
                <c:pt idx="7252">
                  <c:v>42798.118761574071</c:v>
                </c:pt>
                <c:pt idx="7253">
                  <c:v>42798.119108796294</c:v>
                </c:pt>
                <c:pt idx="7254">
                  <c:v>42798.119456018518</c:v>
                </c:pt>
                <c:pt idx="7255">
                  <c:v>42798.119803240741</c:v>
                </c:pt>
                <c:pt idx="7256">
                  <c:v>42798.120150462964</c:v>
                </c:pt>
                <c:pt idx="7257">
                  <c:v>42798.120497685188</c:v>
                </c:pt>
                <c:pt idx="7258">
                  <c:v>42798.120844907404</c:v>
                </c:pt>
                <c:pt idx="7259">
                  <c:v>42798.121192129627</c:v>
                </c:pt>
                <c:pt idx="7260">
                  <c:v>42798.121539351851</c:v>
                </c:pt>
                <c:pt idx="7261">
                  <c:v>42798.121886574074</c:v>
                </c:pt>
                <c:pt idx="7262">
                  <c:v>42798.122233796297</c:v>
                </c:pt>
                <c:pt idx="7263">
                  <c:v>42798.122581018521</c:v>
                </c:pt>
                <c:pt idx="7264">
                  <c:v>42798.122928240744</c:v>
                </c:pt>
                <c:pt idx="7265">
                  <c:v>42798.12327546296</c:v>
                </c:pt>
                <c:pt idx="7266">
                  <c:v>42798.123622685183</c:v>
                </c:pt>
                <c:pt idx="7267">
                  <c:v>42798.123969907407</c:v>
                </c:pt>
                <c:pt idx="7268">
                  <c:v>42798.12431712963</c:v>
                </c:pt>
                <c:pt idx="7269">
                  <c:v>42798.124664351853</c:v>
                </c:pt>
                <c:pt idx="7270">
                  <c:v>42798.125011574077</c:v>
                </c:pt>
                <c:pt idx="7271">
                  <c:v>42798.125358796293</c:v>
                </c:pt>
                <c:pt idx="7272">
                  <c:v>42798.125706018516</c:v>
                </c:pt>
                <c:pt idx="7273">
                  <c:v>42798.12605324074</c:v>
                </c:pt>
                <c:pt idx="7274">
                  <c:v>42798.126400462963</c:v>
                </c:pt>
                <c:pt idx="7275">
                  <c:v>42798.126747685186</c:v>
                </c:pt>
                <c:pt idx="7276">
                  <c:v>42798.12709490741</c:v>
                </c:pt>
                <c:pt idx="7277">
                  <c:v>42798.127442129633</c:v>
                </c:pt>
                <c:pt idx="7278">
                  <c:v>42798.127789351849</c:v>
                </c:pt>
                <c:pt idx="7279">
                  <c:v>42798.128136574072</c:v>
                </c:pt>
                <c:pt idx="7280">
                  <c:v>42798.128483796296</c:v>
                </c:pt>
                <c:pt idx="7281">
                  <c:v>42798.128831018519</c:v>
                </c:pt>
                <c:pt idx="7282">
                  <c:v>42798.129178240742</c:v>
                </c:pt>
                <c:pt idx="7283">
                  <c:v>42798.129525462966</c:v>
                </c:pt>
                <c:pt idx="7284">
                  <c:v>42798.129872685182</c:v>
                </c:pt>
                <c:pt idx="7285">
                  <c:v>42798.130219907405</c:v>
                </c:pt>
                <c:pt idx="7286">
                  <c:v>42798.130567129629</c:v>
                </c:pt>
                <c:pt idx="7287">
                  <c:v>42798.130914351852</c:v>
                </c:pt>
                <c:pt idx="7288">
                  <c:v>42798.131261574075</c:v>
                </c:pt>
                <c:pt idx="7289">
                  <c:v>42798.131608796299</c:v>
                </c:pt>
                <c:pt idx="7290">
                  <c:v>42798.131956018522</c:v>
                </c:pt>
                <c:pt idx="7291">
                  <c:v>42798.132303240738</c:v>
                </c:pt>
                <c:pt idx="7292">
                  <c:v>42798.132650462961</c:v>
                </c:pt>
                <c:pt idx="7293">
                  <c:v>42798.132997685185</c:v>
                </c:pt>
                <c:pt idx="7294">
                  <c:v>42798.133344907408</c:v>
                </c:pt>
                <c:pt idx="7295">
                  <c:v>42798.133692129632</c:v>
                </c:pt>
                <c:pt idx="7296">
                  <c:v>42798.134039351855</c:v>
                </c:pt>
                <c:pt idx="7297">
                  <c:v>42798.134386574071</c:v>
                </c:pt>
                <c:pt idx="7298">
                  <c:v>42798.134733796294</c:v>
                </c:pt>
                <c:pt idx="7299">
                  <c:v>42798.135081018518</c:v>
                </c:pt>
                <c:pt idx="7300">
                  <c:v>42798.135428240741</c:v>
                </c:pt>
                <c:pt idx="7301">
                  <c:v>42798.135775462964</c:v>
                </c:pt>
                <c:pt idx="7302">
                  <c:v>42798.136122685188</c:v>
                </c:pt>
                <c:pt idx="7303">
                  <c:v>42798.136469907404</c:v>
                </c:pt>
                <c:pt idx="7304">
                  <c:v>42798.136817129627</c:v>
                </c:pt>
                <c:pt idx="7305">
                  <c:v>42798.137164351851</c:v>
                </c:pt>
                <c:pt idx="7306">
                  <c:v>42798.137511574074</c:v>
                </c:pt>
                <c:pt idx="7307">
                  <c:v>42798.137858796297</c:v>
                </c:pt>
                <c:pt idx="7308">
                  <c:v>42798.138206018521</c:v>
                </c:pt>
                <c:pt idx="7309">
                  <c:v>42798.138553240744</c:v>
                </c:pt>
                <c:pt idx="7310">
                  <c:v>42798.13890046296</c:v>
                </c:pt>
                <c:pt idx="7311">
                  <c:v>42798.139247685183</c:v>
                </c:pt>
                <c:pt idx="7312">
                  <c:v>42798.139594907407</c:v>
                </c:pt>
                <c:pt idx="7313">
                  <c:v>42798.13994212963</c:v>
                </c:pt>
                <c:pt idx="7314">
                  <c:v>42798.140289351853</c:v>
                </c:pt>
                <c:pt idx="7315">
                  <c:v>42798.140636574077</c:v>
                </c:pt>
                <c:pt idx="7316">
                  <c:v>42798.140983796293</c:v>
                </c:pt>
                <c:pt idx="7317">
                  <c:v>42798.141331018516</c:v>
                </c:pt>
                <c:pt idx="7318">
                  <c:v>42798.14167824074</c:v>
                </c:pt>
                <c:pt idx="7319">
                  <c:v>42798.142025462963</c:v>
                </c:pt>
                <c:pt idx="7320">
                  <c:v>42798.142372685186</c:v>
                </c:pt>
                <c:pt idx="7321">
                  <c:v>42798.14271990741</c:v>
                </c:pt>
                <c:pt idx="7322">
                  <c:v>42798.143067129633</c:v>
                </c:pt>
                <c:pt idx="7323">
                  <c:v>42798.143414351849</c:v>
                </c:pt>
                <c:pt idx="7324">
                  <c:v>42798.143761574072</c:v>
                </c:pt>
                <c:pt idx="7325">
                  <c:v>42798.144108796296</c:v>
                </c:pt>
                <c:pt idx="7326">
                  <c:v>42798.144456018519</c:v>
                </c:pt>
                <c:pt idx="7327">
                  <c:v>42798.144803240742</c:v>
                </c:pt>
                <c:pt idx="7328">
                  <c:v>42798.145150462966</c:v>
                </c:pt>
                <c:pt idx="7329">
                  <c:v>42798.145497685182</c:v>
                </c:pt>
                <c:pt idx="7330">
                  <c:v>42798.145844907405</c:v>
                </c:pt>
                <c:pt idx="7331">
                  <c:v>42798.146192129629</c:v>
                </c:pt>
                <c:pt idx="7332">
                  <c:v>42798.146539351852</c:v>
                </c:pt>
                <c:pt idx="7333">
                  <c:v>42798.146886574075</c:v>
                </c:pt>
                <c:pt idx="7334">
                  <c:v>42798.147233796299</c:v>
                </c:pt>
                <c:pt idx="7335">
                  <c:v>42798.147581018522</c:v>
                </c:pt>
                <c:pt idx="7336">
                  <c:v>42798.147928240738</c:v>
                </c:pt>
                <c:pt idx="7337">
                  <c:v>42798.148275462961</c:v>
                </c:pt>
                <c:pt idx="7338">
                  <c:v>42798.148622685185</c:v>
                </c:pt>
                <c:pt idx="7339">
                  <c:v>42798.148969907408</c:v>
                </c:pt>
                <c:pt idx="7340">
                  <c:v>42798.149317129632</c:v>
                </c:pt>
                <c:pt idx="7341">
                  <c:v>42798.149664351855</c:v>
                </c:pt>
                <c:pt idx="7342">
                  <c:v>42798.150011574071</c:v>
                </c:pt>
                <c:pt idx="7343">
                  <c:v>42798.150358796294</c:v>
                </c:pt>
                <c:pt idx="7344">
                  <c:v>42798.150706018518</c:v>
                </c:pt>
                <c:pt idx="7345">
                  <c:v>42798.151053240741</c:v>
                </c:pt>
                <c:pt idx="7346">
                  <c:v>42798.151400462964</c:v>
                </c:pt>
                <c:pt idx="7347">
                  <c:v>42798.151747685188</c:v>
                </c:pt>
                <c:pt idx="7348">
                  <c:v>42798.152094907404</c:v>
                </c:pt>
                <c:pt idx="7349">
                  <c:v>42798.152442129627</c:v>
                </c:pt>
                <c:pt idx="7350">
                  <c:v>42798.152789351851</c:v>
                </c:pt>
                <c:pt idx="7351">
                  <c:v>42798.153136574074</c:v>
                </c:pt>
                <c:pt idx="7352">
                  <c:v>42798.153483796297</c:v>
                </c:pt>
                <c:pt idx="7353">
                  <c:v>42798.153831018521</c:v>
                </c:pt>
                <c:pt idx="7354">
                  <c:v>42798.154178240744</c:v>
                </c:pt>
                <c:pt idx="7355">
                  <c:v>42798.15452546296</c:v>
                </c:pt>
                <c:pt idx="7356">
                  <c:v>42798.154872685183</c:v>
                </c:pt>
                <c:pt idx="7357">
                  <c:v>42798.155219907407</c:v>
                </c:pt>
                <c:pt idx="7358">
                  <c:v>42798.15556712963</c:v>
                </c:pt>
                <c:pt idx="7359">
                  <c:v>42798.155914351853</c:v>
                </c:pt>
                <c:pt idx="7360">
                  <c:v>42798.156261574077</c:v>
                </c:pt>
                <c:pt idx="7361">
                  <c:v>42798.156608796293</c:v>
                </c:pt>
                <c:pt idx="7362">
                  <c:v>42798.156956018516</c:v>
                </c:pt>
                <c:pt idx="7363">
                  <c:v>42798.15730324074</c:v>
                </c:pt>
                <c:pt idx="7364">
                  <c:v>42798.157650462963</c:v>
                </c:pt>
                <c:pt idx="7365">
                  <c:v>42798.157997685186</c:v>
                </c:pt>
                <c:pt idx="7366">
                  <c:v>42798.15834490741</c:v>
                </c:pt>
                <c:pt idx="7367">
                  <c:v>42798.158692129633</c:v>
                </c:pt>
                <c:pt idx="7368">
                  <c:v>42798.159039351849</c:v>
                </c:pt>
                <c:pt idx="7369">
                  <c:v>42798.159386574072</c:v>
                </c:pt>
                <c:pt idx="7370">
                  <c:v>42798.159733796296</c:v>
                </c:pt>
                <c:pt idx="7371">
                  <c:v>42798.160081018519</c:v>
                </c:pt>
                <c:pt idx="7372">
                  <c:v>42798.160428240742</c:v>
                </c:pt>
                <c:pt idx="7373">
                  <c:v>42798.160775462966</c:v>
                </c:pt>
                <c:pt idx="7374">
                  <c:v>42798.161122685182</c:v>
                </c:pt>
                <c:pt idx="7375">
                  <c:v>42798.161469907405</c:v>
                </c:pt>
                <c:pt idx="7376">
                  <c:v>42798.161817129629</c:v>
                </c:pt>
                <c:pt idx="7377">
                  <c:v>42798.162164351852</c:v>
                </c:pt>
                <c:pt idx="7378">
                  <c:v>42798.162511574075</c:v>
                </c:pt>
                <c:pt idx="7379">
                  <c:v>42798.162858796299</c:v>
                </c:pt>
                <c:pt idx="7380">
                  <c:v>42798.163206018522</c:v>
                </c:pt>
                <c:pt idx="7381">
                  <c:v>42798.163553240738</c:v>
                </c:pt>
                <c:pt idx="7382">
                  <c:v>42798.163900462961</c:v>
                </c:pt>
                <c:pt idx="7383">
                  <c:v>42798.164247685185</c:v>
                </c:pt>
                <c:pt idx="7384">
                  <c:v>42798.164594907408</c:v>
                </c:pt>
                <c:pt idx="7385">
                  <c:v>42798.164942129632</c:v>
                </c:pt>
                <c:pt idx="7386">
                  <c:v>42798.165289351855</c:v>
                </c:pt>
                <c:pt idx="7387">
                  <c:v>42798.165636574071</c:v>
                </c:pt>
                <c:pt idx="7388">
                  <c:v>42798.165983796294</c:v>
                </c:pt>
                <c:pt idx="7389">
                  <c:v>42798.166331018518</c:v>
                </c:pt>
                <c:pt idx="7390">
                  <c:v>42798.166678240741</c:v>
                </c:pt>
                <c:pt idx="7391">
                  <c:v>42798.167025462964</c:v>
                </c:pt>
                <c:pt idx="7392">
                  <c:v>42798.167372685188</c:v>
                </c:pt>
                <c:pt idx="7393">
                  <c:v>42798.167719907404</c:v>
                </c:pt>
                <c:pt idx="7394">
                  <c:v>42798.168067129627</c:v>
                </c:pt>
                <c:pt idx="7395">
                  <c:v>42798.168414351851</c:v>
                </c:pt>
                <c:pt idx="7396">
                  <c:v>42798.168761574074</c:v>
                </c:pt>
                <c:pt idx="7397">
                  <c:v>42798.169108796297</c:v>
                </c:pt>
                <c:pt idx="7398">
                  <c:v>42798.169456018521</c:v>
                </c:pt>
                <c:pt idx="7399">
                  <c:v>42798.169803240744</c:v>
                </c:pt>
                <c:pt idx="7400">
                  <c:v>42798.17015046296</c:v>
                </c:pt>
                <c:pt idx="7401">
                  <c:v>42798.170497685183</c:v>
                </c:pt>
                <c:pt idx="7402">
                  <c:v>42798.170844907407</c:v>
                </c:pt>
                <c:pt idx="7403">
                  <c:v>42798.17119212963</c:v>
                </c:pt>
                <c:pt idx="7404">
                  <c:v>42798.171539351853</c:v>
                </c:pt>
                <c:pt idx="7405">
                  <c:v>42798.171886574077</c:v>
                </c:pt>
                <c:pt idx="7406">
                  <c:v>42798.172233796293</c:v>
                </c:pt>
                <c:pt idx="7407">
                  <c:v>42798.172581018516</c:v>
                </c:pt>
                <c:pt idx="7408">
                  <c:v>42798.17292824074</c:v>
                </c:pt>
                <c:pt idx="7409">
                  <c:v>42798.173275462963</c:v>
                </c:pt>
                <c:pt idx="7410">
                  <c:v>42798.173622685186</c:v>
                </c:pt>
                <c:pt idx="7411">
                  <c:v>42798.17396990741</c:v>
                </c:pt>
                <c:pt idx="7412">
                  <c:v>42798.174317129633</c:v>
                </c:pt>
                <c:pt idx="7413">
                  <c:v>42798.174664351849</c:v>
                </c:pt>
                <c:pt idx="7414">
                  <c:v>42798.175011574072</c:v>
                </c:pt>
                <c:pt idx="7415">
                  <c:v>42798.175358796296</c:v>
                </c:pt>
                <c:pt idx="7416">
                  <c:v>42798.175706018519</c:v>
                </c:pt>
                <c:pt idx="7417">
                  <c:v>42798.176053240742</c:v>
                </c:pt>
                <c:pt idx="7418">
                  <c:v>42798.176400462966</c:v>
                </c:pt>
                <c:pt idx="7419">
                  <c:v>42798.176747685182</c:v>
                </c:pt>
                <c:pt idx="7420">
                  <c:v>42798.177094907405</c:v>
                </c:pt>
                <c:pt idx="7421">
                  <c:v>42798.177442129629</c:v>
                </c:pt>
                <c:pt idx="7422">
                  <c:v>42798.177789351852</c:v>
                </c:pt>
                <c:pt idx="7423">
                  <c:v>42798.178136574075</c:v>
                </c:pt>
                <c:pt idx="7424">
                  <c:v>42798.178483796299</c:v>
                </c:pt>
                <c:pt idx="7425">
                  <c:v>42798.178831018522</c:v>
                </c:pt>
                <c:pt idx="7426">
                  <c:v>42798.179178240738</c:v>
                </c:pt>
                <c:pt idx="7427">
                  <c:v>42798.179525462961</c:v>
                </c:pt>
                <c:pt idx="7428">
                  <c:v>42798.179872685185</c:v>
                </c:pt>
                <c:pt idx="7429">
                  <c:v>42798.180219907408</c:v>
                </c:pt>
                <c:pt idx="7430">
                  <c:v>42798.180567129632</c:v>
                </c:pt>
                <c:pt idx="7431">
                  <c:v>42798.180914351855</c:v>
                </c:pt>
                <c:pt idx="7432">
                  <c:v>42798.181261574071</c:v>
                </c:pt>
                <c:pt idx="7433">
                  <c:v>42798.181608796294</c:v>
                </c:pt>
                <c:pt idx="7434">
                  <c:v>42798.181956018518</c:v>
                </c:pt>
                <c:pt idx="7435">
                  <c:v>42798.182303240741</c:v>
                </c:pt>
                <c:pt idx="7436">
                  <c:v>42798.182650462964</c:v>
                </c:pt>
                <c:pt idx="7437">
                  <c:v>42798.182997685188</c:v>
                </c:pt>
                <c:pt idx="7438">
                  <c:v>42798.183344907404</c:v>
                </c:pt>
                <c:pt idx="7439">
                  <c:v>42798.183692129627</c:v>
                </c:pt>
                <c:pt idx="7440">
                  <c:v>42798.184039351851</c:v>
                </c:pt>
                <c:pt idx="7441">
                  <c:v>42798.184386574074</c:v>
                </c:pt>
                <c:pt idx="7442">
                  <c:v>42798.184733796297</c:v>
                </c:pt>
                <c:pt idx="7443">
                  <c:v>42798.185081018521</c:v>
                </c:pt>
                <c:pt idx="7444">
                  <c:v>42798.185428240744</c:v>
                </c:pt>
                <c:pt idx="7445">
                  <c:v>42798.18577546296</c:v>
                </c:pt>
                <c:pt idx="7446">
                  <c:v>42798.186122685183</c:v>
                </c:pt>
                <c:pt idx="7447">
                  <c:v>42798.186469907407</c:v>
                </c:pt>
                <c:pt idx="7448">
                  <c:v>42798.18681712963</c:v>
                </c:pt>
                <c:pt idx="7449">
                  <c:v>42798.187164351853</c:v>
                </c:pt>
                <c:pt idx="7450">
                  <c:v>42798.187511574077</c:v>
                </c:pt>
                <c:pt idx="7451">
                  <c:v>42798.187858796293</c:v>
                </c:pt>
                <c:pt idx="7452">
                  <c:v>42798.188206018516</c:v>
                </c:pt>
                <c:pt idx="7453">
                  <c:v>42798.18855324074</c:v>
                </c:pt>
                <c:pt idx="7454">
                  <c:v>42798.188900462963</c:v>
                </c:pt>
                <c:pt idx="7455">
                  <c:v>42798.189247685186</c:v>
                </c:pt>
                <c:pt idx="7456">
                  <c:v>42798.18959490741</c:v>
                </c:pt>
                <c:pt idx="7457">
                  <c:v>42798.189942129633</c:v>
                </c:pt>
                <c:pt idx="7458">
                  <c:v>42798.190289351849</c:v>
                </c:pt>
                <c:pt idx="7459">
                  <c:v>42798.190636574072</c:v>
                </c:pt>
                <c:pt idx="7460">
                  <c:v>42798.190983796296</c:v>
                </c:pt>
                <c:pt idx="7461">
                  <c:v>42798.191331018519</c:v>
                </c:pt>
                <c:pt idx="7462">
                  <c:v>42798.191678240742</c:v>
                </c:pt>
                <c:pt idx="7463">
                  <c:v>42798.192025462966</c:v>
                </c:pt>
                <c:pt idx="7464">
                  <c:v>42798.192372685182</c:v>
                </c:pt>
                <c:pt idx="7465">
                  <c:v>42798.192719907405</c:v>
                </c:pt>
                <c:pt idx="7466">
                  <c:v>42798.193067129629</c:v>
                </c:pt>
                <c:pt idx="7467">
                  <c:v>42798.193414351852</c:v>
                </c:pt>
                <c:pt idx="7468">
                  <c:v>42798.193761574075</c:v>
                </c:pt>
                <c:pt idx="7469">
                  <c:v>42798.194108796299</c:v>
                </c:pt>
                <c:pt idx="7470">
                  <c:v>42798.194456018522</c:v>
                </c:pt>
                <c:pt idx="7471">
                  <c:v>42798.194803240738</c:v>
                </c:pt>
                <c:pt idx="7472">
                  <c:v>42798.195150462961</c:v>
                </c:pt>
                <c:pt idx="7473">
                  <c:v>42798.195497685185</c:v>
                </c:pt>
                <c:pt idx="7474">
                  <c:v>42798.195844907408</c:v>
                </c:pt>
                <c:pt idx="7475">
                  <c:v>42798.196192129632</c:v>
                </c:pt>
                <c:pt idx="7476">
                  <c:v>42798.196539351855</c:v>
                </c:pt>
                <c:pt idx="7477">
                  <c:v>42798.196886574071</c:v>
                </c:pt>
                <c:pt idx="7478">
                  <c:v>42798.197233796294</c:v>
                </c:pt>
                <c:pt idx="7479">
                  <c:v>42798.197581018518</c:v>
                </c:pt>
                <c:pt idx="7480">
                  <c:v>42798.197928240741</c:v>
                </c:pt>
                <c:pt idx="7481">
                  <c:v>42798.198275462964</c:v>
                </c:pt>
                <c:pt idx="7482">
                  <c:v>42798.198622685188</c:v>
                </c:pt>
                <c:pt idx="7483">
                  <c:v>42798.198969907404</c:v>
                </c:pt>
                <c:pt idx="7484">
                  <c:v>42798.199317129627</c:v>
                </c:pt>
                <c:pt idx="7485">
                  <c:v>42798.199664351851</c:v>
                </c:pt>
                <c:pt idx="7486">
                  <c:v>42798.200011574074</c:v>
                </c:pt>
                <c:pt idx="7487">
                  <c:v>42798.200358796297</c:v>
                </c:pt>
                <c:pt idx="7488">
                  <c:v>42798.200706018521</c:v>
                </c:pt>
                <c:pt idx="7489">
                  <c:v>42798.201053240744</c:v>
                </c:pt>
                <c:pt idx="7490">
                  <c:v>42798.20140046296</c:v>
                </c:pt>
                <c:pt idx="7491">
                  <c:v>42798.201747685183</c:v>
                </c:pt>
                <c:pt idx="7492">
                  <c:v>42798.202094907407</c:v>
                </c:pt>
                <c:pt idx="7493">
                  <c:v>42798.20244212963</c:v>
                </c:pt>
                <c:pt idx="7494">
                  <c:v>42798.202789351853</c:v>
                </c:pt>
                <c:pt idx="7495">
                  <c:v>42798.203136574077</c:v>
                </c:pt>
                <c:pt idx="7496">
                  <c:v>42798.203483796293</c:v>
                </c:pt>
                <c:pt idx="7497">
                  <c:v>42798.203831018516</c:v>
                </c:pt>
                <c:pt idx="7498">
                  <c:v>42798.20417824074</c:v>
                </c:pt>
                <c:pt idx="7499">
                  <c:v>42798.204525462963</c:v>
                </c:pt>
                <c:pt idx="7500">
                  <c:v>42798.204872685186</c:v>
                </c:pt>
                <c:pt idx="7501">
                  <c:v>42798.20521990741</c:v>
                </c:pt>
                <c:pt idx="7502">
                  <c:v>42798.205567129633</c:v>
                </c:pt>
                <c:pt idx="7503">
                  <c:v>42798.205914351849</c:v>
                </c:pt>
                <c:pt idx="7504">
                  <c:v>42798.206261574072</c:v>
                </c:pt>
                <c:pt idx="7505">
                  <c:v>42798.206608796296</c:v>
                </c:pt>
                <c:pt idx="7506">
                  <c:v>42798.206956018519</c:v>
                </c:pt>
                <c:pt idx="7507">
                  <c:v>42798.207303240742</c:v>
                </c:pt>
                <c:pt idx="7508">
                  <c:v>42798.207650462966</c:v>
                </c:pt>
                <c:pt idx="7509">
                  <c:v>42798.207997685182</c:v>
                </c:pt>
                <c:pt idx="7510">
                  <c:v>42798.208344907405</c:v>
                </c:pt>
                <c:pt idx="7511">
                  <c:v>42798.208692129629</c:v>
                </c:pt>
                <c:pt idx="7512">
                  <c:v>42798.209039351852</c:v>
                </c:pt>
                <c:pt idx="7513">
                  <c:v>42798.209386574075</c:v>
                </c:pt>
                <c:pt idx="7514">
                  <c:v>42798.209733796299</c:v>
                </c:pt>
                <c:pt idx="7515">
                  <c:v>42798.210081018522</c:v>
                </c:pt>
                <c:pt idx="7516">
                  <c:v>42798.210428240738</c:v>
                </c:pt>
                <c:pt idx="7517">
                  <c:v>42798.210775462961</c:v>
                </c:pt>
                <c:pt idx="7518">
                  <c:v>42798.211122685185</c:v>
                </c:pt>
                <c:pt idx="7519">
                  <c:v>42798.211469907408</c:v>
                </c:pt>
                <c:pt idx="7520">
                  <c:v>42798.211817129632</c:v>
                </c:pt>
                <c:pt idx="7521">
                  <c:v>42798.212164351855</c:v>
                </c:pt>
                <c:pt idx="7522">
                  <c:v>42798.212511574071</c:v>
                </c:pt>
                <c:pt idx="7523">
                  <c:v>42798.212858796294</c:v>
                </c:pt>
                <c:pt idx="7524">
                  <c:v>42798.213206018518</c:v>
                </c:pt>
                <c:pt idx="7525">
                  <c:v>42798.213553240741</c:v>
                </c:pt>
                <c:pt idx="7526">
                  <c:v>42798.213900462964</c:v>
                </c:pt>
                <c:pt idx="7527">
                  <c:v>42798.214247685188</c:v>
                </c:pt>
                <c:pt idx="7528">
                  <c:v>42798.214594907404</c:v>
                </c:pt>
                <c:pt idx="7529">
                  <c:v>42798.214942129627</c:v>
                </c:pt>
                <c:pt idx="7530">
                  <c:v>42798.215289351851</c:v>
                </c:pt>
                <c:pt idx="7531">
                  <c:v>42798.215636574074</c:v>
                </c:pt>
                <c:pt idx="7532">
                  <c:v>42798.215983796297</c:v>
                </c:pt>
                <c:pt idx="7533">
                  <c:v>42798.216331018521</c:v>
                </c:pt>
                <c:pt idx="7534">
                  <c:v>42798.216678240744</c:v>
                </c:pt>
                <c:pt idx="7535">
                  <c:v>42798.21702546296</c:v>
                </c:pt>
                <c:pt idx="7536">
                  <c:v>42798.217372685183</c:v>
                </c:pt>
                <c:pt idx="7537">
                  <c:v>42798.217719907407</c:v>
                </c:pt>
                <c:pt idx="7538">
                  <c:v>42798.21806712963</c:v>
                </c:pt>
                <c:pt idx="7539">
                  <c:v>42798.218414351853</c:v>
                </c:pt>
                <c:pt idx="7540">
                  <c:v>42798.218761574077</c:v>
                </c:pt>
                <c:pt idx="7541">
                  <c:v>42798.219108796293</c:v>
                </c:pt>
                <c:pt idx="7542">
                  <c:v>42798.219456018516</c:v>
                </c:pt>
                <c:pt idx="7543">
                  <c:v>42798.21980324074</c:v>
                </c:pt>
                <c:pt idx="7544">
                  <c:v>42798.220150462963</c:v>
                </c:pt>
                <c:pt idx="7545">
                  <c:v>42798.220497685186</c:v>
                </c:pt>
                <c:pt idx="7546">
                  <c:v>42798.22084490741</c:v>
                </c:pt>
                <c:pt idx="7547">
                  <c:v>42798.221192129633</c:v>
                </c:pt>
                <c:pt idx="7548">
                  <c:v>42798.221539351849</c:v>
                </c:pt>
                <c:pt idx="7549">
                  <c:v>42798.221886574072</c:v>
                </c:pt>
                <c:pt idx="7550">
                  <c:v>42798.222233796296</c:v>
                </c:pt>
                <c:pt idx="7551">
                  <c:v>42798.222581018519</c:v>
                </c:pt>
                <c:pt idx="7552">
                  <c:v>42798.222928240742</c:v>
                </c:pt>
                <c:pt idx="7553">
                  <c:v>42798.223275462966</c:v>
                </c:pt>
                <c:pt idx="7554">
                  <c:v>42798.223622685182</c:v>
                </c:pt>
                <c:pt idx="7555">
                  <c:v>42798.223969907405</c:v>
                </c:pt>
                <c:pt idx="7556">
                  <c:v>42798.224317129629</c:v>
                </c:pt>
                <c:pt idx="7557">
                  <c:v>42798.224664351852</c:v>
                </c:pt>
                <c:pt idx="7558">
                  <c:v>42798.225011574075</c:v>
                </c:pt>
                <c:pt idx="7559">
                  <c:v>42798.225358796299</c:v>
                </c:pt>
                <c:pt idx="7560">
                  <c:v>42798.225706018522</c:v>
                </c:pt>
                <c:pt idx="7561">
                  <c:v>42798.226053240738</c:v>
                </c:pt>
                <c:pt idx="7562">
                  <c:v>42798.226400462961</c:v>
                </c:pt>
                <c:pt idx="7563">
                  <c:v>42798.226747685185</c:v>
                </c:pt>
                <c:pt idx="7564">
                  <c:v>42798.227094907408</c:v>
                </c:pt>
                <c:pt idx="7565">
                  <c:v>42798.227442129632</c:v>
                </c:pt>
                <c:pt idx="7566">
                  <c:v>42798.227789351855</c:v>
                </c:pt>
                <c:pt idx="7567">
                  <c:v>42798.228136574071</c:v>
                </c:pt>
                <c:pt idx="7568">
                  <c:v>42798.228483796294</c:v>
                </c:pt>
                <c:pt idx="7569">
                  <c:v>42798.228831018518</c:v>
                </c:pt>
                <c:pt idx="7570">
                  <c:v>42798.229178240741</c:v>
                </c:pt>
                <c:pt idx="7571">
                  <c:v>42798.229525462964</c:v>
                </c:pt>
                <c:pt idx="7572">
                  <c:v>42798.229872685188</c:v>
                </c:pt>
                <c:pt idx="7573">
                  <c:v>42798.230219907404</c:v>
                </c:pt>
                <c:pt idx="7574">
                  <c:v>42798.230567129627</c:v>
                </c:pt>
                <c:pt idx="7575">
                  <c:v>42798.230914351851</c:v>
                </c:pt>
                <c:pt idx="7576">
                  <c:v>42798.231261574074</c:v>
                </c:pt>
                <c:pt idx="7577">
                  <c:v>42798.231608796297</c:v>
                </c:pt>
                <c:pt idx="7578">
                  <c:v>42798.231956018521</c:v>
                </c:pt>
                <c:pt idx="7579">
                  <c:v>42798.232303240744</c:v>
                </c:pt>
                <c:pt idx="7580">
                  <c:v>42798.23265046296</c:v>
                </c:pt>
                <c:pt idx="7581">
                  <c:v>42798.232997685183</c:v>
                </c:pt>
                <c:pt idx="7582">
                  <c:v>42798.233344907407</c:v>
                </c:pt>
                <c:pt idx="7583">
                  <c:v>42798.23369212963</c:v>
                </c:pt>
                <c:pt idx="7584">
                  <c:v>42798.234039351853</c:v>
                </c:pt>
                <c:pt idx="7585">
                  <c:v>42798.234386574077</c:v>
                </c:pt>
                <c:pt idx="7586">
                  <c:v>42798.234733796293</c:v>
                </c:pt>
                <c:pt idx="7587">
                  <c:v>42798.235081018516</c:v>
                </c:pt>
                <c:pt idx="7588">
                  <c:v>42798.23542824074</c:v>
                </c:pt>
                <c:pt idx="7589">
                  <c:v>42798.235775462963</c:v>
                </c:pt>
                <c:pt idx="7590">
                  <c:v>42798.236122685186</c:v>
                </c:pt>
                <c:pt idx="7591">
                  <c:v>42798.23646990741</c:v>
                </c:pt>
                <c:pt idx="7592">
                  <c:v>42798.236817129633</c:v>
                </c:pt>
                <c:pt idx="7593">
                  <c:v>42798.237164351849</c:v>
                </c:pt>
                <c:pt idx="7594">
                  <c:v>42798.237511574072</c:v>
                </c:pt>
                <c:pt idx="7595">
                  <c:v>42798.237858796296</c:v>
                </c:pt>
                <c:pt idx="7596">
                  <c:v>42798.238206018519</c:v>
                </c:pt>
                <c:pt idx="7597">
                  <c:v>42798.238553240742</c:v>
                </c:pt>
                <c:pt idx="7598">
                  <c:v>42798.238900462966</c:v>
                </c:pt>
                <c:pt idx="7599">
                  <c:v>42798.239247685182</c:v>
                </c:pt>
                <c:pt idx="7600">
                  <c:v>42798.239594907405</c:v>
                </c:pt>
                <c:pt idx="7601">
                  <c:v>42798.239942129629</c:v>
                </c:pt>
                <c:pt idx="7602">
                  <c:v>42798.240289351852</c:v>
                </c:pt>
                <c:pt idx="7603">
                  <c:v>42798.240636574075</c:v>
                </c:pt>
                <c:pt idx="7604">
                  <c:v>42798.240983796299</c:v>
                </c:pt>
                <c:pt idx="7605">
                  <c:v>42798.241331018522</c:v>
                </c:pt>
                <c:pt idx="7606">
                  <c:v>42798.241678240738</c:v>
                </c:pt>
                <c:pt idx="7607">
                  <c:v>42798.242025462961</c:v>
                </c:pt>
                <c:pt idx="7608">
                  <c:v>42798.242372685185</c:v>
                </c:pt>
                <c:pt idx="7609">
                  <c:v>42798.242719907408</c:v>
                </c:pt>
                <c:pt idx="7610">
                  <c:v>42798.243067129632</c:v>
                </c:pt>
                <c:pt idx="7611">
                  <c:v>42798.243414351855</c:v>
                </c:pt>
                <c:pt idx="7612">
                  <c:v>42798.243761574071</c:v>
                </c:pt>
                <c:pt idx="7613">
                  <c:v>42798.244108796294</c:v>
                </c:pt>
                <c:pt idx="7614">
                  <c:v>42798.244456018518</c:v>
                </c:pt>
                <c:pt idx="7615">
                  <c:v>42798.244803240741</c:v>
                </c:pt>
                <c:pt idx="7616">
                  <c:v>42798.245150462964</c:v>
                </c:pt>
                <c:pt idx="7617">
                  <c:v>42798.245497685188</c:v>
                </c:pt>
                <c:pt idx="7618">
                  <c:v>42798.245844907404</c:v>
                </c:pt>
                <c:pt idx="7619">
                  <c:v>42798.246192129627</c:v>
                </c:pt>
                <c:pt idx="7620">
                  <c:v>42798.246539351851</c:v>
                </c:pt>
                <c:pt idx="7621">
                  <c:v>42798.246886574074</c:v>
                </c:pt>
                <c:pt idx="7622">
                  <c:v>42798.247233796297</c:v>
                </c:pt>
                <c:pt idx="7623">
                  <c:v>42798.247581018521</c:v>
                </c:pt>
                <c:pt idx="7624">
                  <c:v>42798.247928240744</c:v>
                </c:pt>
                <c:pt idx="7625">
                  <c:v>42798.24827546296</c:v>
                </c:pt>
                <c:pt idx="7626">
                  <c:v>42798.248622685183</c:v>
                </c:pt>
                <c:pt idx="7627">
                  <c:v>42798.248969907407</c:v>
                </c:pt>
                <c:pt idx="7628">
                  <c:v>42798.24931712963</c:v>
                </c:pt>
                <c:pt idx="7629">
                  <c:v>42798.249664351853</c:v>
                </c:pt>
                <c:pt idx="7630">
                  <c:v>42798.250011574077</c:v>
                </c:pt>
                <c:pt idx="7631">
                  <c:v>42798.250358796293</c:v>
                </c:pt>
                <c:pt idx="7632">
                  <c:v>42798.250706018516</c:v>
                </c:pt>
                <c:pt idx="7633">
                  <c:v>42798.25105324074</c:v>
                </c:pt>
                <c:pt idx="7634">
                  <c:v>42798.251400462963</c:v>
                </c:pt>
                <c:pt idx="7635">
                  <c:v>42798.251747685186</c:v>
                </c:pt>
                <c:pt idx="7636">
                  <c:v>42798.25209490741</c:v>
                </c:pt>
                <c:pt idx="7637">
                  <c:v>42798.252442129633</c:v>
                </c:pt>
                <c:pt idx="7638">
                  <c:v>42798.252789351849</c:v>
                </c:pt>
                <c:pt idx="7639">
                  <c:v>42798.253136574072</c:v>
                </c:pt>
                <c:pt idx="7640">
                  <c:v>42798.253483796296</c:v>
                </c:pt>
                <c:pt idx="7641">
                  <c:v>42798.253831018519</c:v>
                </c:pt>
                <c:pt idx="7642">
                  <c:v>42798.254178240742</c:v>
                </c:pt>
                <c:pt idx="7643">
                  <c:v>42798.254525462966</c:v>
                </c:pt>
                <c:pt idx="7644">
                  <c:v>42798.254872685182</c:v>
                </c:pt>
                <c:pt idx="7645">
                  <c:v>42798.255219907405</c:v>
                </c:pt>
                <c:pt idx="7646">
                  <c:v>42798.255567129629</c:v>
                </c:pt>
                <c:pt idx="7647">
                  <c:v>42798.255914351852</c:v>
                </c:pt>
                <c:pt idx="7648">
                  <c:v>42798.256261574075</c:v>
                </c:pt>
                <c:pt idx="7649">
                  <c:v>42798.256608796299</c:v>
                </c:pt>
                <c:pt idx="7650">
                  <c:v>42798.256956018522</c:v>
                </c:pt>
                <c:pt idx="7651">
                  <c:v>42798.257303240738</c:v>
                </c:pt>
                <c:pt idx="7652">
                  <c:v>42798.257650462961</c:v>
                </c:pt>
                <c:pt idx="7653">
                  <c:v>42798.257997685185</c:v>
                </c:pt>
                <c:pt idx="7654">
                  <c:v>42798.258344907408</c:v>
                </c:pt>
                <c:pt idx="7655">
                  <c:v>42798.258692129632</c:v>
                </c:pt>
                <c:pt idx="7656">
                  <c:v>42798.259039351855</c:v>
                </c:pt>
                <c:pt idx="7657">
                  <c:v>42798.259386574071</c:v>
                </c:pt>
                <c:pt idx="7658">
                  <c:v>42798.259733796294</c:v>
                </c:pt>
                <c:pt idx="7659">
                  <c:v>42798.260081018518</c:v>
                </c:pt>
                <c:pt idx="7660">
                  <c:v>42798.260428240741</c:v>
                </c:pt>
                <c:pt idx="7661">
                  <c:v>42798.260775462964</c:v>
                </c:pt>
                <c:pt idx="7662">
                  <c:v>42798.261122685188</c:v>
                </c:pt>
                <c:pt idx="7663">
                  <c:v>42798.261469907404</c:v>
                </c:pt>
                <c:pt idx="7664">
                  <c:v>42798.261817129627</c:v>
                </c:pt>
                <c:pt idx="7665">
                  <c:v>42798.262164351851</c:v>
                </c:pt>
                <c:pt idx="7666">
                  <c:v>42798.262511574074</c:v>
                </c:pt>
                <c:pt idx="7667">
                  <c:v>42798.262858796297</c:v>
                </c:pt>
                <c:pt idx="7668">
                  <c:v>42798.263206018521</c:v>
                </c:pt>
                <c:pt idx="7669">
                  <c:v>42798.263553240744</c:v>
                </c:pt>
                <c:pt idx="7670">
                  <c:v>42798.26390046296</c:v>
                </c:pt>
                <c:pt idx="7671">
                  <c:v>42798.264247685183</c:v>
                </c:pt>
                <c:pt idx="7672">
                  <c:v>42798.264594907407</c:v>
                </c:pt>
                <c:pt idx="7673">
                  <c:v>42798.26494212963</c:v>
                </c:pt>
                <c:pt idx="7674">
                  <c:v>42798.265289351853</c:v>
                </c:pt>
                <c:pt idx="7675">
                  <c:v>42798.265636574077</c:v>
                </c:pt>
                <c:pt idx="7676">
                  <c:v>42798.265983796293</c:v>
                </c:pt>
                <c:pt idx="7677">
                  <c:v>42798.266331018516</c:v>
                </c:pt>
                <c:pt idx="7678">
                  <c:v>42798.26667824074</c:v>
                </c:pt>
                <c:pt idx="7679">
                  <c:v>42798.267025462963</c:v>
                </c:pt>
                <c:pt idx="7680">
                  <c:v>42798.267372685186</c:v>
                </c:pt>
                <c:pt idx="7681">
                  <c:v>42798.26771990741</c:v>
                </c:pt>
                <c:pt idx="7682">
                  <c:v>42798.268067129633</c:v>
                </c:pt>
                <c:pt idx="7683">
                  <c:v>42798.268414351849</c:v>
                </c:pt>
                <c:pt idx="7684">
                  <c:v>42798.268761574072</c:v>
                </c:pt>
                <c:pt idx="7685">
                  <c:v>42798.269108796296</c:v>
                </c:pt>
                <c:pt idx="7686">
                  <c:v>42798.269456018519</c:v>
                </c:pt>
                <c:pt idx="7687">
                  <c:v>42798.269803240742</c:v>
                </c:pt>
                <c:pt idx="7688">
                  <c:v>42798.270150462966</c:v>
                </c:pt>
                <c:pt idx="7689">
                  <c:v>42798.270497685182</c:v>
                </c:pt>
                <c:pt idx="7690">
                  <c:v>42798.270844907405</c:v>
                </c:pt>
                <c:pt idx="7691">
                  <c:v>42798.271192129629</c:v>
                </c:pt>
                <c:pt idx="7692">
                  <c:v>42798.271539351852</c:v>
                </c:pt>
                <c:pt idx="7693">
                  <c:v>42798.271886574075</c:v>
                </c:pt>
                <c:pt idx="7694">
                  <c:v>42798.272233796299</c:v>
                </c:pt>
                <c:pt idx="7695">
                  <c:v>42798.272581018522</c:v>
                </c:pt>
                <c:pt idx="7696">
                  <c:v>42798.272928240738</c:v>
                </c:pt>
                <c:pt idx="7697">
                  <c:v>42798.273275462961</c:v>
                </c:pt>
                <c:pt idx="7698">
                  <c:v>42798.273622685185</c:v>
                </c:pt>
                <c:pt idx="7699">
                  <c:v>42798.273969907408</c:v>
                </c:pt>
                <c:pt idx="7700">
                  <c:v>42798.274317129632</c:v>
                </c:pt>
                <c:pt idx="7701">
                  <c:v>42798.274664351855</c:v>
                </c:pt>
                <c:pt idx="7702">
                  <c:v>42798.275011574071</c:v>
                </c:pt>
                <c:pt idx="7703">
                  <c:v>42798.275358796294</c:v>
                </c:pt>
                <c:pt idx="7704">
                  <c:v>42798.275706018518</c:v>
                </c:pt>
                <c:pt idx="7705">
                  <c:v>42798.276053240741</c:v>
                </c:pt>
                <c:pt idx="7706">
                  <c:v>42798.276400462964</c:v>
                </c:pt>
                <c:pt idx="7707">
                  <c:v>42798.276747685188</c:v>
                </c:pt>
                <c:pt idx="7708">
                  <c:v>42798.277094907404</c:v>
                </c:pt>
                <c:pt idx="7709">
                  <c:v>42798.277442129627</c:v>
                </c:pt>
                <c:pt idx="7710">
                  <c:v>42798.277789351851</c:v>
                </c:pt>
                <c:pt idx="7711">
                  <c:v>42798.278136574074</c:v>
                </c:pt>
                <c:pt idx="7712">
                  <c:v>42798.278483796297</c:v>
                </c:pt>
                <c:pt idx="7713">
                  <c:v>42798.278831018521</c:v>
                </c:pt>
                <c:pt idx="7714">
                  <c:v>42798.279178240744</c:v>
                </c:pt>
                <c:pt idx="7715">
                  <c:v>42798.27952546296</c:v>
                </c:pt>
                <c:pt idx="7716">
                  <c:v>42798.279872685183</c:v>
                </c:pt>
                <c:pt idx="7717">
                  <c:v>42798.280219907407</c:v>
                </c:pt>
                <c:pt idx="7718">
                  <c:v>42798.28056712963</c:v>
                </c:pt>
                <c:pt idx="7719">
                  <c:v>42798.280914351853</c:v>
                </c:pt>
                <c:pt idx="7720">
                  <c:v>42798.281261574077</c:v>
                </c:pt>
                <c:pt idx="7721">
                  <c:v>42798.281608796293</c:v>
                </c:pt>
                <c:pt idx="7722">
                  <c:v>42798.281956018516</c:v>
                </c:pt>
                <c:pt idx="7723">
                  <c:v>42798.28230324074</c:v>
                </c:pt>
                <c:pt idx="7724">
                  <c:v>42798.282650462963</c:v>
                </c:pt>
                <c:pt idx="7725">
                  <c:v>42798.282997685186</c:v>
                </c:pt>
                <c:pt idx="7726">
                  <c:v>42798.28334490741</c:v>
                </c:pt>
                <c:pt idx="7727">
                  <c:v>42798.283692129633</c:v>
                </c:pt>
                <c:pt idx="7728">
                  <c:v>42798.284039351849</c:v>
                </c:pt>
                <c:pt idx="7729">
                  <c:v>42798.284386574072</c:v>
                </c:pt>
                <c:pt idx="7730">
                  <c:v>42798.284733796296</c:v>
                </c:pt>
                <c:pt idx="7731">
                  <c:v>42798.285081018519</c:v>
                </c:pt>
                <c:pt idx="7732">
                  <c:v>42798.285428240742</c:v>
                </c:pt>
                <c:pt idx="7733">
                  <c:v>42798.285775462966</c:v>
                </c:pt>
                <c:pt idx="7734">
                  <c:v>42798.286122685182</c:v>
                </c:pt>
                <c:pt idx="7735">
                  <c:v>42798.286469907405</c:v>
                </c:pt>
                <c:pt idx="7736">
                  <c:v>42798.286817129629</c:v>
                </c:pt>
                <c:pt idx="7737">
                  <c:v>42798.287164351852</c:v>
                </c:pt>
                <c:pt idx="7738">
                  <c:v>42798.287511574075</c:v>
                </c:pt>
                <c:pt idx="7739">
                  <c:v>42798.287858796299</c:v>
                </c:pt>
                <c:pt idx="7740">
                  <c:v>42798.288206018522</c:v>
                </c:pt>
                <c:pt idx="7741">
                  <c:v>42798.288553240738</c:v>
                </c:pt>
                <c:pt idx="7742">
                  <c:v>42798.288900462961</c:v>
                </c:pt>
                <c:pt idx="7743">
                  <c:v>42798.289247685185</c:v>
                </c:pt>
                <c:pt idx="7744">
                  <c:v>42798.289594907408</c:v>
                </c:pt>
                <c:pt idx="7745">
                  <c:v>42798.289942129632</c:v>
                </c:pt>
                <c:pt idx="7746">
                  <c:v>42798.290289351855</c:v>
                </c:pt>
                <c:pt idx="7747">
                  <c:v>42798.290636574071</c:v>
                </c:pt>
                <c:pt idx="7748">
                  <c:v>42798.290983796294</c:v>
                </c:pt>
                <c:pt idx="7749">
                  <c:v>42798.291331018518</c:v>
                </c:pt>
                <c:pt idx="7750">
                  <c:v>42798.291678240741</c:v>
                </c:pt>
                <c:pt idx="7751">
                  <c:v>42798.292025462964</c:v>
                </c:pt>
                <c:pt idx="7752">
                  <c:v>42798.292372685188</c:v>
                </c:pt>
                <c:pt idx="7753">
                  <c:v>42798.292719907404</c:v>
                </c:pt>
                <c:pt idx="7754">
                  <c:v>42798.293067129627</c:v>
                </c:pt>
                <c:pt idx="7755">
                  <c:v>42798.293414351851</c:v>
                </c:pt>
                <c:pt idx="7756">
                  <c:v>42798.293761574074</c:v>
                </c:pt>
                <c:pt idx="7757">
                  <c:v>42798.294108796297</c:v>
                </c:pt>
                <c:pt idx="7758">
                  <c:v>42798.294456018521</c:v>
                </c:pt>
                <c:pt idx="7759">
                  <c:v>42798.294803240744</c:v>
                </c:pt>
                <c:pt idx="7760">
                  <c:v>42798.29515046296</c:v>
                </c:pt>
                <c:pt idx="7761">
                  <c:v>42798.295497685183</c:v>
                </c:pt>
                <c:pt idx="7762">
                  <c:v>42798.295844907407</c:v>
                </c:pt>
                <c:pt idx="7763">
                  <c:v>42798.29619212963</c:v>
                </c:pt>
                <c:pt idx="7764">
                  <c:v>42798.296539351853</c:v>
                </c:pt>
                <c:pt idx="7765">
                  <c:v>42798.296886574077</c:v>
                </c:pt>
                <c:pt idx="7766">
                  <c:v>42798.297233796293</c:v>
                </c:pt>
                <c:pt idx="7767">
                  <c:v>42798.297581018516</c:v>
                </c:pt>
                <c:pt idx="7768">
                  <c:v>42798.29792824074</c:v>
                </c:pt>
                <c:pt idx="7769">
                  <c:v>42798.298275462963</c:v>
                </c:pt>
                <c:pt idx="7770">
                  <c:v>42798.298622685186</c:v>
                </c:pt>
                <c:pt idx="7771">
                  <c:v>42798.29896990741</c:v>
                </c:pt>
                <c:pt idx="7772">
                  <c:v>42798.299317129633</c:v>
                </c:pt>
                <c:pt idx="7773">
                  <c:v>42798.299664351849</c:v>
                </c:pt>
                <c:pt idx="7774">
                  <c:v>42798.300011574072</c:v>
                </c:pt>
                <c:pt idx="7775">
                  <c:v>42798.300358796296</c:v>
                </c:pt>
                <c:pt idx="7776">
                  <c:v>42798.300706018519</c:v>
                </c:pt>
                <c:pt idx="7777">
                  <c:v>42798.301053240742</c:v>
                </c:pt>
                <c:pt idx="7778">
                  <c:v>42798.301400462966</c:v>
                </c:pt>
                <c:pt idx="7779">
                  <c:v>42798.301747685182</c:v>
                </c:pt>
                <c:pt idx="7780">
                  <c:v>42798.302094907405</c:v>
                </c:pt>
                <c:pt idx="7781">
                  <c:v>42798.302442129629</c:v>
                </c:pt>
                <c:pt idx="7782">
                  <c:v>42798.302789351852</c:v>
                </c:pt>
                <c:pt idx="7783">
                  <c:v>42798.303136574075</c:v>
                </c:pt>
                <c:pt idx="7784">
                  <c:v>42798.303483796299</c:v>
                </c:pt>
                <c:pt idx="7785">
                  <c:v>42798.303831018522</c:v>
                </c:pt>
                <c:pt idx="7786">
                  <c:v>42798.304178240738</c:v>
                </c:pt>
                <c:pt idx="7787">
                  <c:v>42798.304525462961</c:v>
                </c:pt>
                <c:pt idx="7788">
                  <c:v>42798.304872685185</c:v>
                </c:pt>
                <c:pt idx="7789">
                  <c:v>42798.305219907408</c:v>
                </c:pt>
                <c:pt idx="7790">
                  <c:v>42798.305567129632</c:v>
                </c:pt>
                <c:pt idx="7791">
                  <c:v>42798.305914351855</c:v>
                </c:pt>
                <c:pt idx="7792">
                  <c:v>42798.306261574071</c:v>
                </c:pt>
                <c:pt idx="7793">
                  <c:v>42798.306608796294</c:v>
                </c:pt>
                <c:pt idx="7794">
                  <c:v>42798.306956018518</c:v>
                </c:pt>
                <c:pt idx="7795">
                  <c:v>42798.307303240741</c:v>
                </c:pt>
                <c:pt idx="7796">
                  <c:v>42798.307650462964</c:v>
                </c:pt>
                <c:pt idx="7797">
                  <c:v>42798.307997685188</c:v>
                </c:pt>
                <c:pt idx="7798">
                  <c:v>42798.308344907404</c:v>
                </c:pt>
                <c:pt idx="7799">
                  <c:v>42798.308692129627</c:v>
                </c:pt>
                <c:pt idx="7800">
                  <c:v>42798.309039351851</c:v>
                </c:pt>
                <c:pt idx="7801">
                  <c:v>42798.309386574074</c:v>
                </c:pt>
                <c:pt idx="7802">
                  <c:v>42798.309733796297</c:v>
                </c:pt>
                <c:pt idx="7803">
                  <c:v>42798.310081018521</c:v>
                </c:pt>
                <c:pt idx="7804">
                  <c:v>42798.310428240744</c:v>
                </c:pt>
                <c:pt idx="7805">
                  <c:v>42798.31077546296</c:v>
                </c:pt>
                <c:pt idx="7806">
                  <c:v>42798.311122685183</c:v>
                </c:pt>
                <c:pt idx="7807">
                  <c:v>42798.311469907407</c:v>
                </c:pt>
                <c:pt idx="7808">
                  <c:v>42798.31181712963</c:v>
                </c:pt>
                <c:pt idx="7809">
                  <c:v>42798.312164351853</c:v>
                </c:pt>
                <c:pt idx="7810">
                  <c:v>42798.312511574077</c:v>
                </c:pt>
                <c:pt idx="7811">
                  <c:v>42798.312858796293</c:v>
                </c:pt>
                <c:pt idx="7812">
                  <c:v>42798.313206018516</c:v>
                </c:pt>
                <c:pt idx="7813">
                  <c:v>42798.31355324074</c:v>
                </c:pt>
                <c:pt idx="7814">
                  <c:v>42798.313900462963</c:v>
                </c:pt>
                <c:pt idx="7815">
                  <c:v>42798.314247685186</c:v>
                </c:pt>
                <c:pt idx="7816">
                  <c:v>42798.31459490741</c:v>
                </c:pt>
                <c:pt idx="7817">
                  <c:v>42798.314942129633</c:v>
                </c:pt>
                <c:pt idx="7818">
                  <c:v>42798.315289351849</c:v>
                </c:pt>
                <c:pt idx="7819">
                  <c:v>42798.315636574072</c:v>
                </c:pt>
                <c:pt idx="7820">
                  <c:v>42798.315983796296</c:v>
                </c:pt>
                <c:pt idx="7821">
                  <c:v>42798.316331018519</c:v>
                </c:pt>
                <c:pt idx="7822">
                  <c:v>42798.316678240742</c:v>
                </c:pt>
                <c:pt idx="7823">
                  <c:v>42798.317025462966</c:v>
                </c:pt>
                <c:pt idx="7824">
                  <c:v>42798.317372685182</c:v>
                </c:pt>
                <c:pt idx="7825">
                  <c:v>42798.317719907405</c:v>
                </c:pt>
                <c:pt idx="7826">
                  <c:v>42798.318067129629</c:v>
                </c:pt>
                <c:pt idx="7827">
                  <c:v>42798.318414351852</c:v>
                </c:pt>
                <c:pt idx="7828">
                  <c:v>42798.318761574075</c:v>
                </c:pt>
                <c:pt idx="7829">
                  <c:v>42798.319108796299</c:v>
                </c:pt>
                <c:pt idx="7830">
                  <c:v>42798.319456018522</c:v>
                </c:pt>
                <c:pt idx="7831">
                  <c:v>42798.319803240738</c:v>
                </c:pt>
                <c:pt idx="7832">
                  <c:v>42798.320150462961</c:v>
                </c:pt>
                <c:pt idx="7833">
                  <c:v>42798.320497685185</c:v>
                </c:pt>
                <c:pt idx="7834">
                  <c:v>42798.320844907408</c:v>
                </c:pt>
                <c:pt idx="7835">
                  <c:v>42798.321192129632</c:v>
                </c:pt>
                <c:pt idx="7836">
                  <c:v>42798.321539351855</c:v>
                </c:pt>
                <c:pt idx="7837">
                  <c:v>42798.321886574071</c:v>
                </c:pt>
                <c:pt idx="7838">
                  <c:v>42798.322233796294</c:v>
                </c:pt>
                <c:pt idx="7839">
                  <c:v>42798.322581018518</c:v>
                </c:pt>
                <c:pt idx="7840">
                  <c:v>42798.322928240741</c:v>
                </c:pt>
                <c:pt idx="7841">
                  <c:v>42798.323275462964</c:v>
                </c:pt>
                <c:pt idx="7842">
                  <c:v>42798.323622685188</c:v>
                </c:pt>
                <c:pt idx="7843">
                  <c:v>42798.323969907404</c:v>
                </c:pt>
                <c:pt idx="7844">
                  <c:v>42798.324317129627</c:v>
                </c:pt>
                <c:pt idx="7845">
                  <c:v>42798.324664351851</c:v>
                </c:pt>
                <c:pt idx="7846">
                  <c:v>42798.325011574074</c:v>
                </c:pt>
                <c:pt idx="7847">
                  <c:v>42798.325358796297</c:v>
                </c:pt>
                <c:pt idx="7848">
                  <c:v>42798.325706018521</c:v>
                </c:pt>
                <c:pt idx="7849">
                  <c:v>42798.326053240744</c:v>
                </c:pt>
                <c:pt idx="7850">
                  <c:v>42798.32640046296</c:v>
                </c:pt>
                <c:pt idx="7851">
                  <c:v>42798.326747685183</c:v>
                </c:pt>
                <c:pt idx="7852">
                  <c:v>42798.327094907407</c:v>
                </c:pt>
                <c:pt idx="7853">
                  <c:v>42798.32744212963</c:v>
                </c:pt>
                <c:pt idx="7854">
                  <c:v>42798.327789351853</c:v>
                </c:pt>
                <c:pt idx="7855">
                  <c:v>42798.328136574077</c:v>
                </c:pt>
                <c:pt idx="7856">
                  <c:v>42798.328483796293</c:v>
                </c:pt>
                <c:pt idx="7857">
                  <c:v>42798.328831018516</c:v>
                </c:pt>
                <c:pt idx="7858">
                  <c:v>42798.32917824074</c:v>
                </c:pt>
                <c:pt idx="7859">
                  <c:v>42798.329525462963</c:v>
                </c:pt>
                <c:pt idx="7860">
                  <c:v>42798.329872685186</c:v>
                </c:pt>
                <c:pt idx="7861">
                  <c:v>42798.33021990741</c:v>
                </c:pt>
                <c:pt idx="7862">
                  <c:v>42798.330567129633</c:v>
                </c:pt>
                <c:pt idx="7863">
                  <c:v>42798.330914351849</c:v>
                </c:pt>
                <c:pt idx="7864">
                  <c:v>42798.331261574072</c:v>
                </c:pt>
                <c:pt idx="7865">
                  <c:v>42798.331608796296</c:v>
                </c:pt>
                <c:pt idx="7866">
                  <c:v>42798.331956018519</c:v>
                </c:pt>
                <c:pt idx="7867">
                  <c:v>42798.332303240742</c:v>
                </c:pt>
                <c:pt idx="7868">
                  <c:v>42798.332650462966</c:v>
                </c:pt>
                <c:pt idx="7869">
                  <c:v>42798.332997685182</c:v>
                </c:pt>
                <c:pt idx="7870">
                  <c:v>42798.333344907405</c:v>
                </c:pt>
                <c:pt idx="7871">
                  <c:v>42798.333692129629</c:v>
                </c:pt>
                <c:pt idx="7872">
                  <c:v>42798.334039351852</c:v>
                </c:pt>
                <c:pt idx="7873">
                  <c:v>42798.334386574075</c:v>
                </c:pt>
                <c:pt idx="7874">
                  <c:v>42798.334733796299</c:v>
                </c:pt>
                <c:pt idx="7875">
                  <c:v>42798.335081018522</c:v>
                </c:pt>
                <c:pt idx="7876">
                  <c:v>42798.335428240738</c:v>
                </c:pt>
                <c:pt idx="7877">
                  <c:v>42798.335775462961</c:v>
                </c:pt>
                <c:pt idx="7878">
                  <c:v>42798.336122685185</c:v>
                </c:pt>
                <c:pt idx="7879">
                  <c:v>42798.336469907408</c:v>
                </c:pt>
                <c:pt idx="7880">
                  <c:v>42798.336817129632</c:v>
                </c:pt>
                <c:pt idx="7881">
                  <c:v>42798.337164351855</c:v>
                </c:pt>
                <c:pt idx="7882">
                  <c:v>42798.337511574071</c:v>
                </c:pt>
                <c:pt idx="7883">
                  <c:v>42798.337858796294</c:v>
                </c:pt>
                <c:pt idx="7884">
                  <c:v>42798.338206018518</c:v>
                </c:pt>
                <c:pt idx="7885">
                  <c:v>42798.338553240741</c:v>
                </c:pt>
                <c:pt idx="7886">
                  <c:v>42798.338900462964</c:v>
                </c:pt>
                <c:pt idx="7887">
                  <c:v>42798.339247685188</c:v>
                </c:pt>
                <c:pt idx="7888">
                  <c:v>42798.339594907404</c:v>
                </c:pt>
                <c:pt idx="7889">
                  <c:v>42798.339942129627</c:v>
                </c:pt>
                <c:pt idx="7890">
                  <c:v>42798.340289351851</c:v>
                </c:pt>
                <c:pt idx="7891">
                  <c:v>42798.340636574074</c:v>
                </c:pt>
                <c:pt idx="7892">
                  <c:v>42798.340983796297</c:v>
                </c:pt>
                <c:pt idx="7893">
                  <c:v>42798.341331018521</c:v>
                </c:pt>
                <c:pt idx="7894">
                  <c:v>42798.341678240744</c:v>
                </c:pt>
                <c:pt idx="7895">
                  <c:v>42798.34202546296</c:v>
                </c:pt>
                <c:pt idx="7896">
                  <c:v>42798.342372685183</c:v>
                </c:pt>
                <c:pt idx="7897">
                  <c:v>42798.342719907407</c:v>
                </c:pt>
                <c:pt idx="7898">
                  <c:v>42798.34306712963</c:v>
                </c:pt>
                <c:pt idx="7899">
                  <c:v>42798.343414351853</c:v>
                </c:pt>
                <c:pt idx="7900">
                  <c:v>42798.343761574077</c:v>
                </c:pt>
                <c:pt idx="7901">
                  <c:v>42798.344108796293</c:v>
                </c:pt>
                <c:pt idx="7902">
                  <c:v>42798.344456018516</c:v>
                </c:pt>
                <c:pt idx="7903">
                  <c:v>42798.34480324074</c:v>
                </c:pt>
                <c:pt idx="7904">
                  <c:v>42798.345150462963</c:v>
                </c:pt>
                <c:pt idx="7905">
                  <c:v>42798.345497685186</c:v>
                </c:pt>
                <c:pt idx="7906">
                  <c:v>42798.34584490741</c:v>
                </c:pt>
                <c:pt idx="7907">
                  <c:v>42798.346192129633</c:v>
                </c:pt>
                <c:pt idx="7908">
                  <c:v>42798.346539351849</c:v>
                </c:pt>
                <c:pt idx="7909">
                  <c:v>42798.346886574072</c:v>
                </c:pt>
                <c:pt idx="7910">
                  <c:v>42798.347233796296</c:v>
                </c:pt>
                <c:pt idx="7911">
                  <c:v>42798.347581018519</c:v>
                </c:pt>
                <c:pt idx="7912">
                  <c:v>42798.347928240742</c:v>
                </c:pt>
                <c:pt idx="7913">
                  <c:v>42798.348275462966</c:v>
                </c:pt>
                <c:pt idx="7914">
                  <c:v>42798.348622685182</c:v>
                </c:pt>
                <c:pt idx="7915">
                  <c:v>42798.348969907405</c:v>
                </c:pt>
                <c:pt idx="7916">
                  <c:v>42798.349317129629</c:v>
                </c:pt>
                <c:pt idx="7917">
                  <c:v>42798.349664351852</c:v>
                </c:pt>
                <c:pt idx="7918">
                  <c:v>42798.350011574075</c:v>
                </c:pt>
                <c:pt idx="7919">
                  <c:v>42798.350358796299</c:v>
                </c:pt>
                <c:pt idx="7920">
                  <c:v>42798.350706018522</c:v>
                </c:pt>
                <c:pt idx="7921">
                  <c:v>42798.351053240738</c:v>
                </c:pt>
                <c:pt idx="7922">
                  <c:v>42798.351400462961</c:v>
                </c:pt>
                <c:pt idx="7923">
                  <c:v>42798.351747685185</c:v>
                </c:pt>
                <c:pt idx="7924">
                  <c:v>42798.352094907408</c:v>
                </c:pt>
                <c:pt idx="7925">
                  <c:v>42798.352442129632</c:v>
                </c:pt>
                <c:pt idx="7926">
                  <c:v>42798.352789351855</c:v>
                </c:pt>
                <c:pt idx="7927">
                  <c:v>42798.353136574071</c:v>
                </c:pt>
                <c:pt idx="7928">
                  <c:v>42798.353483796294</c:v>
                </c:pt>
                <c:pt idx="7929">
                  <c:v>42798.353831018518</c:v>
                </c:pt>
                <c:pt idx="7930">
                  <c:v>42798.354178240741</c:v>
                </c:pt>
                <c:pt idx="7931">
                  <c:v>42798.354525462964</c:v>
                </c:pt>
                <c:pt idx="7932">
                  <c:v>42798.354872685188</c:v>
                </c:pt>
                <c:pt idx="7933">
                  <c:v>42798.355219907404</c:v>
                </c:pt>
                <c:pt idx="7934">
                  <c:v>42798.355567129627</c:v>
                </c:pt>
                <c:pt idx="7935">
                  <c:v>42798.355914351851</c:v>
                </c:pt>
                <c:pt idx="7936">
                  <c:v>42798.356261574074</c:v>
                </c:pt>
                <c:pt idx="7937">
                  <c:v>42798.356608796297</c:v>
                </c:pt>
                <c:pt idx="7938">
                  <c:v>42798.356956018521</c:v>
                </c:pt>
                <c:pt idx="7939">
                  <c:v>42798.357303240744</c:v>
                </c:pt>
                <c:pt idx="7940">
                  <c:v>42798.35765046296</c:v>
                </c:pt>
                <c:pt idx="7941">
                  <c:v>42798.357997685183</c:v>
                </c:pt>
                <c:pt idx="7942">
                  <c:v>42798.358344907407</c:v>
                </c:pt>
                <c:pt idx="7943">
                  <c:v>42798.35869212963</c:v>
                </c:pt>
                <c:pt idx="7944">
                  <c:v>42798.359039351853</c:v>
                </c:pt>
                <c:pt idx="7945">
                  <c:v>42798.359386574077</c:v>
                </c:pt>
                <c:pt idx="7946">
                  <c:v>42798.359733796293</c:v>
                </c:pt>
                <c:pt idx="7947">
                  <c:v>42798.360081018516</c:v>
                </c:pt>
                <c:pt idx="7948">
                  <c:v>42798.36042824074</c:v>
                </c:pt>
                <c:pt idx="7949">
                  <c:v>42798.360775462963</c:v>
                </c:pt>
                <c:pt idx="7950">
                  <c:v>42798.361122685186</c:v>
                </c:pt>
                <c:pt idx="7951">
                  <c:v>42798.36146990741</c:v>
                </c:pt>
                <c:pt idx="7952">
                  <c:v>42798.361817129633</c:v>
                </c:pt>
                <c:pt idx="7953">
                  <c:v>42798.362164351849</c:v>
                </c:pt>
                <c:pt idx="7954">
                  <c:v>42798.362511574072</c:v>
                </c:pt>
                <c:pt idx="7955">
                  <c:v>42798.362858796296</c:v>
                </c:pt>
                <c:pt idx="7956">
                  <c:v>42798.363206018519</c:v>
                </c:pt>
                <c:pt idx="7957">
                  <c:v>42798.363553240742</c:v>
                </c:pt>
                <c:pt idx="7958">
                  <c:v>42798.363900462966</c:v>
                </c:pt>
                <c:pt idx="7959">
                  <c:v>42798.364247685182</c:v>
                </c:pt>
                <c:pt idx="7960">
                  <c:v>42798.364594907405</c:v>
                </c:pt>
                <c:pt idx="7961">
                  <c:v>42798.364942129629</c:v>
                </c:pt>
                <c:pt idx="7962">
                  <c:v>42798.365289351852</c:v>
                </c:pt>
                <c:pt idx="7963">
                  <c:v>42798.365636574075</c:v>
                </c:pt>
                <c:pt idx="7964">
                  <c:v>42798.365983796299</c:v>
                </c:pt>
                <c:pt idx="7965">
                  <c:v>42798.366331018522</c:v>
                </c:pt>
                <c:pt idx="7966">
                  <c:v>42798.366678240738</c:v>
                </c:pt>
                <c:pt idx="7967">
                  <c:v>42798.367025462961</c:v>
                </c:pt>
                <c:pt idx="7968">
                  <c:v>42798.367372685185</c:v>
                </c:pt>
                <c:pt idx="7969">
                  <c:v>42798.367719907408</c:v>
                </c:pt>
                <c:pt idx="7970">
                  <c:v>42798.368067129632</c:v>
                </c:pt>
                <c:pt idx="7971">
                  <c:v>42798.368414351855</c:v>
                </c:pt>
                <c:pt idx="7972">
                  <c:v>42798.368761574071</c:v>
                </c:pt>
                <c:pt idx="7973">
                  <c:v>42798.369108796294</c:v>
                </c:pt>
                <c:pt idx="7974">
                  <c:v>42798.369456018518</c:v>
                </c:pt>
                <c:pt idx="7975">
                  <c:v>42798.369803240741</c:v>
                </c:pt>
                <c:pt idx="7976">
                  <c:v>42798.370150462964</c:v>
                </c:pt>
                <c:pt idx="7977">
                  <c:v>42798.370497685188</c:v>
                </c:pt>
                <c:pt idx="7978">
                  <c:v>42798.370844907404</c:v>
                </c:pt>
                <c:pt idx="7979">
                  <c:v>42798.371192129627</c:v>
                </c:pt>
                <c:pt idx="7980">
                  <c:v>42798.371539351851</c:v>
                </c:pt>
                <c:pt idx="7981">
                  <c:v>42798.371886574074</c:v>
                </c:pt>
                <c:pt idx="7982">
                  <c:v>42798.372233796297</c:v>
                </c:pt>
                <c:pt idx="7983">
                  <c:v>42798.372581018521</c:v>
                </c:pt>
                <c:pt idx="7984">
                  <c:v>42798.372928240744</c:v>
                </c:pt>
                <c:pt idx="7985">
                  <c:v>42798.37327546296</c:v>
                </c:pt>
                <c:pt idx="7986">
                  <c:v>42798.373622685183</c:v>
                </c:pt>
                <c:pt idx="7987">
                  <c:v>42798.373969907407</c:v>
                </c:pt>
                <c:pt idx="7988">
                  <c:v>42798.37431712963</c:v>
                </c:pt>
                <c:pt idx="7989">
                  <c:v>42798.374664351853</c:v>
                </c:pt>
                <c:pt idx="7990">
                  <c:v>42798.375011574077</c:v>
                </c:pt>
                <c:pt idx="7991">
                  <c:v>42798.375358796293</c:v>
                </c:pt>
                <c:pt idx="7992">
                  <c:v>42798.375706018516</c:v>
                </c:pt>
                <c:pt idx="7993">
                  <c:v>42798.37605324074</c:v>
                </c:pt>
                <c:pt idx="7994">
                  <c:v>42798.376400462963</c:v>
                </c:pt>
                <c:pt idx="7995">
                  <c:v>42798.376747685186</c:v>
                </c:pt>
                <c:pt idx="7996">
                  <c:v>42798.37709490741</c:v>
                </c:pt>
                <c:pt idx="7997">
                  <c:v>42798.377442129633</c:v>
                </c:pt>
                <c:pt idx="7998">
                  <c:v>42798.377789351849</c:v>
                </c:pt>
                <c:pt idx="7999">
                  <c:v>42798.378136574072</c:v>
                </c:pt>
                <c:pt idx="8000">
                  <c:v>42798.378483796296</c:v>
                </c:pt>
                <c:pt idx="8001">
                  <c:v>42798.378831018519</c:v>
                </c:pt>
                <c:pt idx="8002">
                  <c:v>42798.379178240742</c:v>
                </c:pt>
                <c:pt idx="8003">
                  <c:v>42798.379525462966</c:v>
                </c:pt>
                <c:pt idx="8004">
                  <c:v>42798.379872685182</c:v>
                </c:pt>
                <c:pt idx="8005">
                  <c:v>42798.380219907405</c:v>
                </c:pt>
                <c:pt idx="8006">
                  <c:v>42798.380567129629</c:v>
                </c:pt>
                <c:pt idx="8007">
                  <c:v>42798.380914351852</c:v>
                </c:pt>
                <c:pt idx="8008">
                  <c:v>42798.381261574075</c:v>
                </c:pt>
                <c:pt idx="8009">
                  <c:v>42798.381608796299</c:v>
                </c:pt>
                <c:pt idx="8010">
                  <c:v>42798.381956018522</c:v>
                </c:pt>
                <c:pt idx="8011">
                  <c:v>42798.382303240738</c:v>
                </c:pt>
                <c:pt idx="8012">
                  <c:v>42798.382650462961</c:v>
                </c:pt>
                <c:pt idx="8013">
                  <c:v>42798.382997685185</c:v>
                </c:pt>
                <c:pt idx="8014">
                  <c:v>42798.383344907408</c:v>
                </c:pt>
                <c:pt idx="8015">
                  <c:v>42798.383692129632</c:v>
                </c:pt>
                <c:pt idx="8016">
                  <c:v>42798.384039351855</c:v>
                </c:pt>
                <c:pt idx="8017">
                  <c:v>42798.384386574071</c:v>
                </c:pt>
                <c:pt idx="8018">
                  <c:v>42798.384733796294</c:v>
                </c:pt>
                <c:pt idx="8019">
                  <c:v>42798.385081018518</c:v>
                </c:pt>
                <c:pt idx="8020">
                  <c:v>42798.385428240741</c:v>
                </c:pt>
                <c:pt idx="8021">
                  <c:v>42798.385775462964</c:v>
                </c:pt>
                <c:pt idx="8022">
                  <c:v>42798.386122685188</c:v>
                </c:pt>
                <c:pt idx="8023">
                  <c:v>42798.386469907404</c:v>
                </c:pt>
                <c:pt idx="8024">
                  <c:v>42798.386817129627</c:v>
                </c:pt>
                <c:pt idx="8025">
                  <c:v>42798.387164351851</c:v>
                </c:pt>
                <c:pt idx="8026">
                  <c:v>42798.387511574074</c:v>
                </c:pt>
                <c:pt idx="8027">
                  <c:v>42798.387858796297</c:v>
                </c:pt>
                <c:pt idx="8028">
                  <c:v>42798.388206018521</c:v>
                </c:pt>
                <c:pt idx="8029">
                  <c:v>42798.388553240744</c:v>
                </c:pt>
                <c:pt idx="8030">
                  <c:v>42798.38890046296</c:v>
                </c:pt>
                <c:pt idx="8031">
                  <c:v>42798.389247685183</c:v>
                </c:pt>
                <c:pt idx="8032">
                  <c:v>42798.389594907407</c:v>
                </c:pt>
                <c:pt idx="8033">
                  <c:v>42798.38994212963</c:v>
                </c:pt>
                <c:pt idx="8034">
                  <c:v>42798.390289351853</c:v>
                </c:pt>
                <c:pt idx="8035">
                  <c:v>42798.390636574077</c:v>
                </c:pt>
                <c:pt idx="8036">
                  <c:v>42798.390983796293</c:v>
                </c:pt>
                <c:pt idx="8037">
                  <c:v>42798.391331018516</c:v>
                </c:pt>
                <c:pt idx="8038">
                  <c:v>42798.39167824074</c:v>
                </c:pt>
                <c:pt idx="8039">
                  <c:v>42798.392025462963</c:v>
                </c:pt>
                <c:pt idx="8040">
                  <c:v>42798.392372685186</c:v>
                </c:pt>
                <c:pt idx="8041">
                  <c:v>42798.39271990741</c:v>
                </c:pt>
                <c:pt idx="8042">
                  <c:v>42798.393067129633</c:v>
                </c:pt>
                <c:pt idx="8043">
                  <c:v>42798.393414351849</c:v>
                </c:pt>
                <c:pt idx="8044">
                  <c:v>42798.393761574072</c:v>
                </c:pt>
                <c:pt idx="8045">
                  <c:v>42798.394108796296</c:v>
                </c:pt>
                <c:pt idx="8046">
                  <c:v>42798.394456018519</c:v>
                </c:pt>
                <c:pt idx="8047">
                  <c:v>42798.394803240742</c:v>
                </c:pt>
                <c:pt idx="8048">
                  <c:v>42798.395150462966</c:v>
                </c:pt>
                <c:pt idx="8049">
                  <c:v>42798.395497685182</c:v>
                </c:pt>
                <c:pt idx="8050">
                  <c:v>42798.395844907405</c:v>
                </c:pt>
                <c:pt idx="8051">
                  <c:v>42798.396192129629</c:v>
                </c:pt>
                <c:pt idx="8052">
                  <c:v>42798.396539351852</c:v>
                </c:pt>
                <c:pt idx="8053">
                  <c:v>42798.396886574075</c:v>
                </c:pt>
                <c:pt idx="8054">
                  <c:v>42798.397233796299</c:v>
                </c:pt>
                <c:pt idx="8055">
                  <c:v>42798.397581018522</c:v>
                </c:pt>
                <c:pt idx="8056">
                  <c:v>42798.397928240738</c:v>
                </c:pt>
                <c:pt idx="8057">
                  <c:v>42798.398275462961</c:v>
                </c:pt>
                <c:pt idx="8058">
                  <c:v>42798.398622685185</c:v>
                </c:pt>
                <c:pt idx="8059">
                  <c:v>42798.398969907408</c:v>
                </c:pt>
                <c:pt idx="8060">
                  <c:v>42798.399317129632</c:v>
                </c:pt>
                <c:pt idx="8061">
                  <c:v>42798.399664351855</c:v>
                </c:pt>
                <c:pt idx="8062">
                  <c:v>42798.400011574071</c:v>
                </c:pt>
                <c:pt idx="8063">
                  <c:v>42798.400358796294</c:v>
                </c:pt>
                <c:pt idx="8064">
                  <c:v>42798.400706018518</c:v>
                </c:pt>
                <c:pt idx="8065">
                  <c:v>42798.401053240741</c:v>
                </c:pt>
                <c:pt idx="8066">
                  <c:v>42798.401400462964</c:v>
                </c:pt>
                <c:pt idx="8067">
                  <c:v>42798.401747685188</c:v>
                </c:pt>
                <c:pt idx="8068">
                  <c:v>42798.402094907404</c:v>
                </c:pt>
                <c:pt idx="8069">
                  <c:v>42798.402442129627</c:v>
                </c:pt>
                <c:pt idx="8070">
                  <c:v>42798.402789351851</c:v>
                </c:pt>
                <c:pt idx="8071">
                  <c:v>42798.403136574074</c:v>
                </c:pt>
                <c:pt idx="8072">
                  <c:v>42798.403483796297</c:v>
                </c:pt>
                <c:pt idx="8073">
                  <c:v>42798.403831018521</c:v>
                </c:pt>
                <c:pt idx="8074">
                  <c:v>42798.404178240744</c:v>
                </c:pt>
                <c:pt idx="8075">
                  <c:v>42798.40452546296</c:v>
                </c:pt>
                <c:pt idx="8076">
                  <c:v>42798.404872685183</c:v>
                </c:pt>
                <c:pt idx="8077">
                  <c:v>42798.405219907407</c:v>
                </c:pt>
                <c:pt idx="8078">
                  <c:v>42798.40556712963</c:v>
                </c:pt>
                <c:pt idx="8079">
                  <c:v>42798.405914351853</c:v>
                </c:pt>
                <c:pt idx="8080">
                  <c:v>42798.406261574077</c:v>
                </c:pt>
                <c:pt idx="8081">
                  <c:v>42798.406608796293</c:v>
                </c:pt>
                <c:pt idx="8082">
                  <c:v>42798.406956018516</c:v>
                </c:pt>
                <c:pt idx="8083">
                  <c:v>42798.40730324074</c:v>
                </c:pt>
                <c:pt idx="8084">
                  <c:v>42798.407650462963</c:v>
                </c:pt>
                <c:pt idx="8085">
                  <c:v>42798.407997685186</c:v>
                </c:pt>
                <c:pt idx="8086">
                  <c:v>42798.40834490741</c:v>
                </c:pt>
                <c:pt idx="8087">
                  <c:v>42798.408692129633</c:v>
                </c:pt>
                <c:pt idx="8088">
                  <c:v>42798.409039351849</c:v>
                </c:pt>
                <c:pt idx="8089">
                  <c:v>42798.409386574072</c:v>
                </c:pt>
                <c:pt idx="8090">
                  <c:v>42798.409733796296</c:v>
                </c:pt>
                <c:pt idx="8091">
                  <c:v>42798.410081018519</c:v>
                </c:pt>
                <c:pt idx="8092">
                  <c:v>42798.410428240742</c:v>
                </c:pt>
                <c:pt idx="8093">
                  <c:v>42798.410775462966</c:v>
                </c:pt>
                <c:pt idx="8094">
                  <c:v>42798.411122685182</c:v>
                </c:pt>
                <c:pt idx="8095">
                  <c:v>42798.411469907405</c:v>
                </c:pt>
                <c:pt idx="8096">
                  <c:v>42798.411817129629</c:v>
                </c:pt>
                <c:pt idx="8097">
                  <c:v>42798.412164351852</c:v>
                </c:pt>
                <c:pt idx="8098">
                  <c:v>42798.412511574075</c:v>
                </c:pt>
                <c:pt idx="8099">
                  <c:v>42798.412858796299</c:v>
                </c:pt>
                <c:pt idx="8100">
                  <c:v>42798.413206018522</c:v>
                </c:pt>
                <c:pt idx="8101">
                  <c:v>42798.413553240738</c:v>
                </c:pt>
                <c:pt idx="8102">
                  <c:v>42798.413900462961</c:v>
                </c:pt>
                <c:pt idx="8103">
                  <c:v>42798.414247685185</c:v>
                </c:pt>
                <c:pt idx="8104">
                  <c:v>42798.414594907408</c:v>
                </c:pt>
                <c:pt idx="8105">
                  <c:v>42798.414942129632</c:v>
                </c:pt>
                <c:pt idx="8106">
                  <c:v>42798.415289351855</c:v>
                </c:pt>
                <c:pt idx="8107">
                  <c:v>42798.415636574071</c:v>
                </c:pt>
                <c:pt idx="8108">
                  <c:v>42798.415983796294</c:v>
                </c:pt>
                <c:pt idx="8109">
                  <c:v>42798.416331018518</c:v>
                </c:pt>
                <c:pt idx="8110">
                  <c:v>42798.416678240741</c:v>
                </c:pt>
                <c:pt idx="8111">
                  <c:v>42798.417025462964</c:v>
                </c:pt>
                <c:pt idx="8112">
                  <c:v>42798.417372685188</c:v>
                </c:pt>
                <c:pt idx="8113">
                  <c:v>42798.417719907404</c:v>
                </c:pt>
                <c:pt idx="8114">
                  <c:v>42798.418067129627</c:v>
                </c:pt>
                <c:pt idx="8115">
                  <c:v>42798.418414351851</c:v>
                </c:pt>
                <c:pt idx="8116">
                  <c:v>42798.418761574074</c:v>
                </c:pt>
                <c:pt idx="8117">
                  <c:v>42798.419108796297</c:v>
                </c:pt>
                <c:pt idx="8118">
                  <c:v>42798.419456018521</c:v>
                </c:pt>
                <c:pt idx="8119">
                  <c:v>42798.419803240744</c:v>
                </c:pt>
                <c:pt idx="8120">
                  <c:v>42798.42015046296</c:v>
                </c:pt>
                <c:pt idx="8121">
                  <c:v>42798.420497685183</c:v>
                </c:pt>
                <c:pt idx="8122">
                  <c:v>42798.420844907407</c:v>
                </c:pt>
                <c:pt idx="8123">
                  <c:v>42798.42119212963</c:v>
                </c:pt>
                <c:pt idx="8124">
                  <c:v>42798.421539351853</c:v>
                </c:pt>
                <c:pt idx="8125">
                  <c:v>42798.421886574077</c:v>
                </c:pt>
                <c:pt idx="8126">
                  <c:v>42798.422233796293</c:v>
                </c:pt>
                <c:pt idx="8127">
                  <c:v>42798.422581018516</c:v>
                </c:pt>
                <c:pt idx="8128">
                  <c:v>42798.42292824074</c:v>
                </c:pt>
                <c:pt idx="8129">
                  <c:v>42798.423275462963</c:v>
                </c:pt>
                <c:pt idx="8130">
                  <c:v>42798.423622685186</c:v>
                </c:pt>
                <c:pt idx="8131">
                  <c:v>42798.42396990741</c:v>
                </c:pt>
                <c:pt idx="8132">
                  <c:v>42798.424317129633</c:v>
                </c:pt>
                <c:pt idx="8133">
                  <c:v>42798.424664351849</c:v>
                </c:pt>
                <c:pt idx="8134">
                  <c:v>42798.425011574072</c:v>
                </c:pt>
                <c:pt idx="8135">
                  <c:v>42798.425358796296</c:v>
                </c:pt>
                <c:pt idx="8136">
                  <c:v>42798.425706018519</c:v>
                </c:pt>
                <c:pt idx="8137">
                  <c:v>42798.426053240742</c:v>
                </c:pt>
                <c:pt idx="8138">
                  <c:v>42798.426400462966</c:v>
                </c:pt>
                <c:pt idx="8139">
                  <c:v>42798.426747685182</c:v>
                </c:pt>
                <c:pt idx="8140">
                  <c:v>42798.427094907405</c:v>
                </c:pt>
                <c:pt idx="8141">
                  <c:v>42798.427442129629</c:v>
                </c:pt>
                <c:pt idx="8142">
                  <c:v>42798.427789351852</c:v>
                </c:pt>
                <c:pt idx="8143">
                  <c:v>42798.428136574075</c:v>
                </c:pt>
                <c:pt idx="8144">
                  <c:v>42798.428483796299</c:v>
                </c:pt>
                <c:pt idx="8145">
                  <c:v>42798.428831018522</c:v>
                </c:pt>
                <c:pt idx="8146">
                  <c:v>42798.429178240738</c:v>
                </c:pt>
                <c:pt idx="8147">
                  <c:v>42798.429525462961</c:v>
                </c:pt>
                <c:pt idx="8148">
                  <c:v>42798.429872685185</c:v>
                </c:pt>
                <c:pt idx="8149">
                  <c:v>42798.430219907408</c:v>
                </c:pt>
                <c:pt idx="8150">
                  <c:v>42798.430567129632</c:v>
                </c:pt>
                <c:pt idx="8151">
                  <c:v>42798.430914351855</c:v>
                </c:pt>
                <c:pt idx="8152">
                  <c:v>42798.431261574071</c:v>
                </c:pt>
                <c:pt idx="8153">
                  <c:v>42798.431608796294</c:v>
                </c:pt>
                <c:pt idx="8154">
                  <c:v>42798.431956018518</c:v>
                </c:pt>
                <c:pt idx="8155">
                  <c:v>42798.432303240741</c:v>
                </c:pt>
                <c:pt idx="8156">
                  <c:v>42798.432650462964</c:v>
                </c:pt>
                <c:pt idx="8157">
                  <c:v>42798.432997685188</c:v>
                </c:pt>
                <c:pt idx="8158">
                  <c:v>42798.433344907404</c:v>
                </c:pt>
                <c:pt idx="8159">
                  <c:v>42798.433692129627</c:v>
                </c:pt>
                <c:pt idx="8160">
                  <c:v>42798.434039351851</c:v>
                </c:pt>
                <c:pt idx="8161">
                  <c:v>42798.434386574074</c:v>
                </c:pt>
                <c:pt idx="8162">
                  <c:v>42798.434733796297</c:v>
                </c:pt>
                <c:pt idx="8163">
                  <c:v>42798.435081018521</c:v>
                </c:pt>
                <c:pt idx="8164">
                  <c:v>42798.435428240744</c:v>
                </c:pt>
                <c:pt idx="8165">
                  <c:v>42798.43577546296</c:v>
                </c:pt>
                <c:pt idx="8166">
                  <c:v>42798.436122685183</c:v>
                </c:pt>
                <c:pt idx="8167">
                  <c:v>42798.436469907407</c:v>
                </c:pt>
                <c:pt idx="8168">
                  <c:v>42798.43681712963</c:v>
                </c:pt>
                <c:pt idx="8169">
                  <c:v>42798.437164351853</c:v>
                </c:pt>
                <c:pt idx="8170">
                  <c:v>42798.437511574077</c:v>
                </c:pt>
                <c:pt idx="8171">
                  <c:v>42798.437858796293</c:v>
                </c:pt>
                <c:pt idx="8172">
                  <c:v>42798.438206018516</c:v>
                </c:pt>
                <c:pt idx="8173">
                  <c:v>42798.43855324074</c:v>
                </c:pt>
                <c:pt idx="8174">
                  <c:v>42798.438900462963</c:v>
                </c:pt>
                <c:pt idx="8175">
                  <c:v>42798.439247685186</c:v>
                </c:pt>
                <c:pt idx="8176">
                  <c:v>42798.43959490741</c:v>
                </c:pt>
                <c:pt idx="8177">
                  <c:v>42798.439942129633</c:v>
                </c:pt>
                <c:pt idx="8178">
                  <c:v>42798.440289351849</c:v>
                </c:pt>
                <c:pt idx="8179">
                  <c:v>42798.440636574072</c:v>
                </c:pt>
                <c:pt idx="8180">
                  <c:v>42798.440983796296</c:v>
                </c:pt>
                <c:pt idx="8181">
                  <c:v>42798.441331018519</c:v>
                </c:pt>
                <c:pt idx="8182">
                  <c:v>42798.441678240742</c:v>
                </c:pt>
                <c:pt idx="8183">
                  <c:v>42798.442025462966</c:v>
                </c:pt>
                <c:pt idx="8184">
                  <c:v>42798.442372685182</c:v>
                </c:pt>
                <c:pt idx="8185">
                  <c:v>42798.442719907405</c:v>
                </c:pt>
                <c:pt idx="8186">
                  <c:v>42798.443067129629</c:v>
                </c:pt>
                <c:pt idx="8187">
                  <c:v>42798.443414351852</c:v>
                </c:pt>
                <c:pt idx="8188">
                  <c:v>42798.443761574075</c:v>
                </c:pt>
                <c:pt idx="8189">
                  <c:v>42798.444108796299</c:v>
                </c:pt>
                <c:pt idx="8190">
                  <c:v>42798.444456018522</c:v>
                </c:pt>
                <c:pt idx="8191">
                  <c:v>42798.444803240738</c:v>
                </c:pt>
                <c:pt idx="8192">
                  <c:v>42798.445150462961</c:v>
                </c:pt>
                <c:pt idx="8193">
                  <c:v>42798.445497685185</c:v>
                </c:pt>
                <c:pt idx="8194">
                  <c:v>42798.445844907408</c:v>
                </c:pt>
                <c:pt idx="8195">
                  <c:v>42798.446192129632</c:v>
                </c:pt>
                <c:pt idx="8196">
                  <c:v>42798.446539351855</c:v>
                </c:pt>
                <c:pt idx="8197">
                  <c:v>42798.446886574071</c:v>
                </c:pt>
                <c:pt idx="8198">
                  <c:v>42798.447233796294</c:v>
                </c:pt>
                <c:pt idx="8199">
                  <c:v>42798.447581018518</c:v>
                </c:pt>
                <c:pt idx="8200">
                  <c:v>42798.447928240741</c:v>
                </c:pt>
                <c:pt idx="8201">
                  <c:v>42798.448275462964</c:v>
                </c:pt>
                <c:pt idx="8202">
                  <c:v>42798.448622685188</c:v>
                </c:pt>
                <c:pt idx="8203">
                  <c:v>42798.448969907404</c:v>
                </c:pt>
                <c:pt idx="8204">
                  <c:v>42798.449317129627</c:v>
                </c:pt>
                <c:pt idx="8205">
                  <c:v>42798.449664351851</c:v>
                </c:pt>
                <c:pt idx="8206">
                  <c:v>42798.450011574074</c:v>
                </c:pt>
                <c:pt idx="8207">
                  <c:v>42798.450358796297</c:v>
                </c:pt>
                <c:pt idx="8208">
                  <c:v>42798.450706018521</c:v>
                </c:pt>
                <c:pt idx="8209">
                  <c:v>42798.451053240744</c:v>
                </c:pt>
                <c:pt idx="8210">
                  <c:v>42798.45140046296</c:v>
                </c:pt>
                <c:pt idx="8211">
                  <c:v>42798.451747685183</c:v>
                </c:pt>
                <c:pt idx="8212">
                  <c:v>42798.452094907407</c:v>
                </c:pt>
                <c:pt idx="8213">
                  <c:v>42798.45244212963</c:v>
                </c:pt>
                <c:pt idx="8214">
                  <c:v>42798.452789351853</c:v>
                </c:pt>
                <c:pt idx="8215">
                  <c:v>42798.453136574077</c:v>
                </c:pt>
                <c:pt idx="8216">
                  <c:v>42798.453483796293</c:v>
                </c:pt>
                <c:pt idx="8217">
                  <c:v>42798.453831018516</c:v>
                </c:pt>
                <c:pt idx="8218">
                  <c:v>42798.45417824074</c:v>
                </c:pt>
                <c:pt idx="8219">
                  <c:v>42798.454525462963</c:v>
                </c:pt>
                <c:pt idx="8220">
                  <c:v>42798.454872685186</c:v>
                </c:pt>
                <c:pt idx="8221">
                  <c:v>42798.45521990741</c:v>
                </c:pt>
                <c:pt idx="8222">
                  <c:v>42798.455567129633</c:v>
                </c:pt>
                <c:pt idx="8223">
                  <c:v>42798.455914351849</c:v>
                </c:pt>
                <c:pt idx="8224">
                  <c:v>42798.456261574072</c:v>
                </c:pt>
                <c:pt idx="8225">
                  <c:v>42798.456608796296</c:v>
                </c:pt>
                <c:pt idx="8226">
                  <c:v>42798.456956018519</c:v>
                </c:pt>
                <c:pt idx="8227">
                  <c:v>42798.457303240742</c:v>
                </c:pt>
                <c:pt idx="8228">
                  <c:v>42798.457650462966</c:v>
                </c:pt>
                <c:pt idx="8229">
                  <c:v>42798.457997685182</c:v>
                </c:pt>
                <c:pt idx="8230">
                  <c:v>42798.458344907405</c:v>
                </c:pt>
                <c:pt idx="8231">
                  <c:v>42798.458692129629</c:v>
                </c:pt>
                <c:pt idx="8232">
                  <c:v>42798.459039351852</c:v>
                </c:pt>
                <c:pt idx="8233">
                  <c:v>42798.459386574075</c:v>
                </c:pt>
                <c:pt idx="8234">
                  <c:v>42798.459733796299</c:v>
                </c:pt>
                <c:pt idx="8235">
                  <c:v>42798.460081018522</c:v>
                </c:pt>
                <c:pt idx="8236">
                  <c:v>42798.460428240738</c:v>
                </c:pt>
                <c:pt idx="8237">
                  <c:v>42798.460775462961</c:v>
                </c:pt>
                <c:pt idx="8238">
                  <c:v>42798.461122685185</c:v>
                </c:pt>
                <c:pt idx="8239">
                  <c:v>42798.461469907408</c:v>
                </c:pt>
                <c:pt idx="8240">
                  <c:v>42798.461817129632</c:v>
                </c:pt>
                <c:pt idx="8241">
                  <c:v>42798.462164351855</c:v>
                </c:pt>
                <c:pt idx="8242">
                  <c:v>42798.462511574071</c:v>
                </c:pt>
                <c:pt idx="8243">
                  <c:v>42798.462858796294</c:v>
                </c:pt>
                <c:pt idx="8244">
                  <c:v>42798.463206018518</c:v>
                </c:pt>
                <c:pt idx="8245">
                  <c:v>42798.463553240741</c:v>
                </c:pt>
                <c:pt idx="8246">
                  <c:v>42798.463900462964</c:v>
                </c:pt>
                <c:pt idx="8247">
                  <c:v>42798.464247685188</c:v>
                </c:pt>
                <c:pt idx="8248">
                  <c:v>42798.464594907404</c:v>
                </c:pt>
                <c:pt idx="8249">
                  <c:v>42798.464942129627</c:v>
                </c:pt>
                <c:pt idx="8250">
                  <c:v>42798.465289351851</c:v>
                </c:pt>
                <c:pt idx="8251">
                  <c:v>42798.465636574074</c:v>
                </c:pt>
                <c:pt idx="8252">
                  <c:v>42798.465983796297</c:v>
                </c:pt>
                <c:pt idx="8253">
                  <c:v>42798.466331018521</c:v>
                </c:pt>
                <c:pt idx="8254">
                  <c:v>42798.466678240744</c:v>
                </c:pt>
                <c:pt idx="8255">
                  <c:v>42798.46702546296</c:v>
                </c:pt>
                <c:pt idx="8256">
                  <c:v>42798.467372685183</c:v>
                </c:pt>
                <c:pt idx="8257">
                  <c:v>42798.467719907407</c:v>
                </c:pt>
                <c:pt idx="8258">
                  <c:v>42798.46806712963</c:v>
                </c:pt>
                <c:pt idx="8259">
                  <c:v>42798.468414351853</c:v>
                </c:pt>
                <c:pt idx="8260">
                  <c:v>42798.468761574077</c:v>
                </c:pt>
                <c:pt idx="8261">
                  <c:v>42798.469108796293</c:v>
                </c:pt>
                <c:pt idx="8262">
                  <c:v>42798.469456018516</c:v>
                </c:pt>
                <c:pt idx="8263">
                  <c:v>42798.46980324074</c:v>
                </c:pt>
                <c:pt idx="8264">
                  <c:v>42798.470150462963</c:v>
                </c:pt>
                <c:pt idx="8265">
                  <c:v>42798.470497685186</c:v>
                </c:pt>
                <c:pt idx="8266">
                  <c:v>42798.47084490741</c:v>
                </c:pt>
                <c:pt idx="8267">
                  <c:v>42798.471192129633</c:v>
                </c:pt>
                <c:pt idx="8268">
                  <c:v>42798.471539351849</c:v>
                </c:pt>
                <c:pt idx="8269">
                  <c:v>42798.471886574072</c:v>
                </c:pt>
                <c:pt idx="8270">
                  <c:v>42798.472233796296</c:v>
                </c:pt>
                <c:pt idx="8271">
                  <c:v>42798.472581018519</c:v>
                </c:pt>
                <c:pt idx="8272">
                  <c:v>42798.472928240742</c:v>
                </c:pt>
                <c:pt idx="8273">
                  <c:v>42798.473275462966</c:v>
                </c:pt>
                <c:pt idx="8274">
                  <c:v>42798.473622685182</c:v>
                </c:pt>
                <c:pt idx="8275">
                  <c:v>42798.473969907405</c:v>
                </c:pt>
                <c:pt idx="8276">
                  <c:v>42798.474317129629</c:v>
                </c:pt>
                <c:pt idx="8277">
                  <c:v>42798.474664351852</c:v>
                </c:pt>
                <c:pt idx="8278">
                  <c:v>42798.475011574075</c:v>
                </c:pt>
                <c:pt idx="8279">
                  <c:v>42798.475358796299</c:v>
                </c:pt>
                <c:pt idx="8280">
                  <c:v>42798.475706018522</c:v>
                </c:pt>
                <c:pt idx="8281">
                  <c:v>42798.476053240738</c:v>
                </c:pt>
                <c:pt idx="8282">
                  <c:v>42798.476400462961</c:v>
                </c:pt>
                <c:pt idx="8283">
                  <c:v>42798.476747685185</c:v>
                </c:pt>
                <c:pt idx="8284">
                  <c:v>42798.477094907408</c:v>
                </c:pt>
                <c:pt idx="8285">
                  <c:v>42798.477442129632</c:v>
                </c:pt>
                <c:pt idx="8286">
                  <c:v>42798.477789351855</c:v>
                </c:pt>
                <c:pt idx="8287">
                  <c:v>42798.478136574071</c:v>
                </c:pt>
                <c:pt idx="8288">
                  <c:v>42798.478483796294</c:v>
                </c:pt>
                <c:pt idx="8289">
                  <c:v>42798.478831018518</c:v>
                </c:pt>
                <c:pt idx="8290">
                  <c:v>42798.479178240741</c:v>
                </c:pt>
                <c:pt idx="8291">
                  <c:v>42798.479525462964</c:v>
                </c:pt>
                <c:pt idx="8292">
                  <c:v>42798.479872685188</c:v>
                </c:pt>
                <c:pt idx="8293">
                  <c:v>42798.480219907404</c:v>
                </c:pt>
                <c:pt idx="8294">
                  <c:v>42798.480567129627</c:v>
                </c:pt>
                <c:pt idx="8295">
                  <c:v>42798.480914351851</c:v>
                </c:pt>
                <c:pt idx="8296">
                  <c:v>42798.481261574074</c:v>
                </c:pt>
                <c:pt idx="8297">
                  <c:v>42798.481608796297</c:v>
                </c:pt>
                <c:pt idx="8298">
                  <c:v>42798.481956018521</c:v>
                </c:pt>
                <c:pt idx="8299">
                  <c:v>42798.482303240744</c:v>
                </c:pt>
                <c:pt idx="8300">
                  <c:v>42798.48265046296</c:v>
                </c:pt>
                <c:pt idx="8301">
                  <c:v>42798.482997685183</c:v>
                </c:pt>
                <c:pt idx="8302">
                  <c:v>42798.483344907407</c:v>
                </c:pt>
                <c:pt idx="8303">
                  <c:v>42798.48369212963</c:v>
                </c:pt>
                <c:pt idx="8304">
                  <c:v>42798.484039351853</c:v>
                </c:pt>
                <c:pt idx="8305">
                  <c:v>42798.484386574077</c:v>
                </c:pt>
                <c:pt idx="8306">
                  <c:v>42798.484733796293</c:v>
                </c:pt>
                <c:pt idx="8307">
                  <c:v>42798.485081018516</c:v>
                </c:pt>
                <c:pt idx="8308">
                  <c:v>42798.48542824074</c:v>
                </c:pt>
                <c:pt idx="8309">
                  <c:v>42798.485775462963</c:v>
                </c:pt>
                <c:pt idx="8310">
                  <c:v>42798.486122685186</c:v>
                </c:pt>
                <c:pt idx="8311">
                  <c:v>42798.48646990741</c:v>
                </c:pt>
                <c:pt idx="8312">
                  <c:v>42798.486817129633</c:v>
                </c:pt>
                <c:pt idx="8313">
                  <c:v>42798.487164351849</c:v>
                </c:pt>
                <c:pt idx="8314">
                  <c:v>42798.487511574072</c:v>
                </c:pt>
                <c:pt idx="8315">
                  <c:v>42798.487858796296</c:v>
                </c:pt>
                <c:pt idx="8316">
                  <c:v>42798.488206018519</c:v>
                </c:pt>
                <c:pt idx="8317">
                  <c:v>42798.488553240742</c:v>
                </c:pt>
                <c:pt idx="8318">
                  <c:v>42798.488900462966</c:v>
                </c:pt>
                <c:pt idx="8319">
                  <c:v>42798.489247685182</c:v>
                </c:pt>
                <c:pt idx="8320">
                  <c:v>42798.489594907405</c:v>
                </c:pt>
                <c:pt idx="8321">
                  <c:v>42798.489942129629</c:v>
                </c:pt>
                <c:pt idx="8322">
                  <c:v>42798.490289351852</c:v>
                </c:pt>
                <c:pt idx="8323">
                  <c:v>42798.490636574075</c:v>
                </c:pt>
                <c:pt idx="8324">
                  <c:v>42798.490983796299</c:v>
                </c:pt>
                <c:pt idx="8325">
                  <c:v>42798.491331018522</c:v>
                </c:pt>
                <c:pt idx="8326">
                  <c:v>42798.491678240738</c:v>
                </c:pt>
                <c:pt idx="8327">
                  <c:v>42798.492025462961</c:v>
                </c:pt>
                <c:pt idx="8328">
                  <c:v>42798.492372685185</c:v>
                </c:pt>
                <c:pt idx="8329">
                  <c:v>42798.492719907408</c:v>
                </c:pt>
                <c:pt idx="8330">
                  <c:v>42798.493067129632</c:v>
                </c:pt>
                <c:pt idx="8331">
                  <c:v>42798.493414351855</c:v>
                </c:pt>
                <c:pt idx="8332">
                  <c:v>42798.493761574071</c:v>
                </c:pt>
                <c:pt idx="8333">
                  <c:v>42798.494108796294</c:v>
                </c:pt>
                <c:pt idx="8334">
                  <c:v>42798.494456018518</c:v>
                </c:pt>
                <c:pt idx="8335">
                  <c:v>42798.494803240741</c:v>
                </c:pt>
                <c:pt idx="8336">
                  <c:v>42798.495150462964</c:v>
                </c:pt>
                <c:pt idx="8337">
                  <c:v>42798.495497685188</c:v>
                </c:pt>
                <c:pt idx="8338">
                  <c:v>42798.495844907404</c:v>
                </c:pt>
                <c:pt idx="8339">
                  <c:v>42798.496192129627</c:v>
                </c:pt>
                <c:pt idx="8340">
                  <c:v>42798.496539351851</c:v>
                </c:pt>
                <c:pt idx="8341">
                  <c:v>42798.496886574074</c:v>
                </c:pt>
                <c:pt idx="8342">
                  <c:v>42798.497233796297</c:v>
                </c:pt>
                <c:pt idx="8343">
                  <c:v>42798.497581018521</c:v>
                </c:pt>
                <c:pt idx="8344">
                  <c:v>42798.497928240744</c:v>
                </c:pt>
                <c:pt idx="8345">
                  <c:v>42798.49827546296</c:v>
                </c:pt>
                <c:pt idx="8346">
                  <c:v>42798.498622685183</c:v>
                </c:pt>
                <c:pt idx="8347">
                  <c:v>42798.498969907407</c:v>
                </c:pt>
                <c:pt idx="8348">
                  <c:v>42798.49931712963</c:v>
                </c:pt>
                <c:pt idx="8349">
                  <c:v>42798.499664351853</c:v>
                </c:pt>
                <c:pt idx="8350">
                  <c:v>42798.500011574077</c:v>
                </c:pt>
                <c:pt idx="8351">
                  <c:v>42798.500358796293</c:v>
                </c:pt>
                <c:pt idx="8352">
                  <c:v>42798.500706018516</c:v>
                </c:pt>
                <c:pt idx="8353">
                  <c:v>42798.50105324074</c:v>
                </c:pt>
                <c:pt idx="8354">
                  <c:v>42798.501400462963</c:v>
                </c:pt>
                <c:pt idx="8355">
                  <c:v>42798.501747685186</c:v>
                </c:pt>
                <c:pt idx="8356">
                  <c:v>42798.50209490741</c:v>
                </c:pt>
                <c:pt idx="8357">
                  <c:v>42798.502442129633</c:v>
                </c:pt>
                <c:pt idx="8358">
                  <c:v>42798.502789351849</c:v>
                </c:pt>
                <c:pt idx="8359">
                  <c:v>42798.503136574072</c:v>
                </c:pt>
                <c:pt idx="8360">
                  <c:v>42798.503483796296</c:v>
                </c:pt>
                <c:pt idx="8361">
                  <c:v>42798.503831018519</c:v>
                </c:pt>
                <c:pt idx="8362">
                  <c:v>42798.504178240742</c:v>
                </c:pt>
                <c:pt idx="8363">
                  <c:v>42798.504525462966</c:v>
                </c:pt>
                <c:pt idx="8364">
                  <c:v>42798.504872685182</c:v>
                </c:pt>
                <c:pt idx="8365">
                  <c:v>42798.505219907405</c:v>
                </c:pt>
                <c:pt idx="8366">
                  <c:v>42798.505567129629</c:v>
                </c:pt>
                <c:pt idx="8367">
                  <c:v>42798.505914351852</c:v>
                </c:pt>
                <c:pt idx="8368">
                  <c:v>42798.506261574075</c:v>
                </c:pt>
                <c:pt idx="8369">
                  <c:v>42798.506608796299</c:v>
                </c:pt>
                <c:pt idx="8370">
                  <c:v>42798.506956018522</c:v>
                </c:pt>
                <c:pt idx="8371">
                  <c:v>42798.507303240738</c:v>
                </c:pt>
                <c:pt idx="8372">
                  <c:v>42798.507650462961</c:v>
                </c:pt>
                <c:pt idx="8373">
                  <c:v>42798.507997685185</c:v>
                </c:pt>
                <c:pt idx="8374">
                  <c:v>42798.508344907408</c:v>
                </c:pt>
                <c:pt idx="8375">
                  <c:v>42798.508692129632</c:v>
                </c:pt>
                <c:pt idx="8376">
                  <c:v>42798.509039351855</c:v>
                </c:pt>
                <c:pt idx="8377">
                  <c:v>42798.509386574071</c:v>
                </c:pt>
                <c:pt idx="8378">
                  <c:v>42798.509733796294</c:v>
                </c:pt>
                <c:pt idx="8379">
                  <c:v>42798.510081018518</c:v>
                </c:pt>
                <c:pt idx="8380">
                  <c:v>42798.510428240741</c:v>
                </c:pt>
                <c:pt idx="8381">
                  <c:v>42798.510775462964</c:v>
                </c:pt>
                <c:pt idx="8382">
                  <c:v>42798.511122685188</c:v>
                </c:pt>
                <c:pt idx="8383">
                  <c:v>42798.511469907404</c:v>
                </c:pt>
                <c:pt idx="8384">
                  <c:v>42798.511817129627</c:v>
                </c:pt>
                <c:pt idx="8385">
                  <c:v>42798.512164351851</c:v>
                </c:pt>
                <c:pt idx="8386">
                  <c:v>42798.512511574074</c:v>
                </c:pt>
                <c:pt idx="8387">
                  <c:v>42798.512858796297</c:v>
                </c:pt>
                <c:pt idx="8388">
                  <c:v>42798.513206018521</c:v>
                </c:pt>
                <c:pt idx="8389">
                  <c:v>42798.513553240744</c:v>
                </c:pt>
                <c:pt idx="8390">
                  <c:v>42798.51390046296</c:v>
                </c:pt>
                <c:pt idx="8391">
                  <c:v>42798.514247685183</c:v>
                </c:pt>
                <c:pt idx="8392">
                  <c:v>42798.514594907407</c:v>
                </c:pt>
                <c:pt idx="8393">
                  <c:v>42798.51494212963</c:v>
                </c:pt>
                <c:pt idx="8394">
                  <c:v>42798.515289351853</c:v>
                </c:pt>
                <c:pt idx="8395">
                  <c:v>42798.515636574077</c:v>
                </c:pt>
                <c:pt idx="8396">
                  <c:v>42798.515983796293</c:v>
                </c:pt>
                <c:pt idx="8397">
                  <c:v>42798.516331018516</c:v>
                </c:pt>
                <c:pt idx="8398">
                  <c:v>42798.51667824074</c:v>
                </c:pt>
                <c:pt idx="8399">
                  <c:v>42798.517025462963</c:v>
                </c:pt>
                <c:pt idx="8400">
                  <c:v>42798.517372685186</c:v>
                </c:pt>
                <c:pt idx="8401">
                  <c:v>42798.51771990741</c:v>
                </c:pt>
                <c:pt idx="8402">
                  <c:v>42798.518067129633</c:v>
                </c:pt>
                <c:pt idx="8403">
                  <c:v>42798.518414351849</c:v>
                </c:pt>
                <c:pt idx="8404">
                  <c:v>42798.518761574072</c:v>
                </c:pt>
                <c:pt idx="8405">
                  <c:v>42798.519108796296</c:v>
                </c:pt>
                <c:pt idx="8406">
                  <c:v>42798.519456018519</c:v>
                </c:pt>
                <c:pt idx="8407">
                  <c:v>42798.519803240742</c:v>
                </c:pt>
                <c:pt idx="8408">
                  <c:v>42798.520150462966</c:v>
                </c:pt>
                <c:pt idx="8409">
                  <c:v>42798.520497685182</c:v>
                </c:pt>
                <c:pt idx="8410">
                  <c:v>42798.520844907405</c:v>
                </c:pt>
                <c:pt idx="8411">
                  <c:v>42798.521192129629</c:v>
                </c:pt>
                <c:pt idx="8412">
                  <c:v>42798.521539351852</c:v>
                </c:pt>
                <c:pt idx="8413">
                  <c:v>42798.521886574075</c:v>
                </c:pt>
                <c:pt idx="8414">
                  <c:v>42798.522233796299</c:v>
                </c:pt>
                <c:pt idx="8415">
                  <c:v>42798.522581018522</c:v>
                </c:pt>
                <c:pt idx="8416">
                  <c:v>42798.522928240738</c:v>
                </c:pt>
                <c:pt idx="8417">
                  <c:v>42798.523275462961</c:v>
                </c:pt>
                <c:pt idx="8418">
                  <c:v>42798.523622685185</c:v>
                </c:pt>
                <c:pt idx="8419">
                  <c:v>42798.523969907408</c:v>
                </c:pt>
                <c:pt idx="8420">
                  <c:v>42798.524317129632</c:v>
                </c:pt>
                <c:pt idx="8421">
                  <c:v>42798.524664351855</c:v>
                </c:pt>
                <c:pt idx="8422">
                  <c:v>42798.525011574071</c:v>
                </c:pt>
                <c:pt idx="8423">
                  <c:v>42798.525358796294</c:v>
                </c:pt>
                <c:pt idx="8424">
                  <c:v>42798.525706018518</c:v>
                </c:pt>
                <c:pt idx="8425">
                  <c:v>42798.526053240741</c:v>
                </c:pt>
                <c:pt idx="8426">
                  <c:v>42798.526400462964</c:v>
                </c:pt>
                <c:pt idx="8427">
                  <c:v>42798.526747685188</c:v>
                </c:pt>
                <c:pt idx="8428">
                  <c:v>42798.527094907404</c:v>
                </c:pt>
                <c:pt idx="8429">
                  <c:v>42798.527442129627</c:v>
                </c:pt>
                <c:pt idx="8430">
                  <c:v>42798.527789351851</c:v>
                </c:pt>
                <c:pt idx="8431">
                  <c:v>42798.528136574074</c:v>
                </c:pt>
                <c:pt idx="8432">
                  <c:v>42798.528483796297</c:v>
                </c:pt>
                <c:pt idx="8433">
                  <c:v>42798.528831018521</c:v>
                </c:pt>
                <c:pt idx="8434">
                  <c:v>42798.529178240744</c:v>
                </c:pt>
                <c:pt idx="8435">
                  <c:v>42798.52952546296</c:v>
                </c:pt>
                <c:pt idx="8436">
                  <c:v>42798.529872685183</c:v>
                </c:pt>
                <c:pt idx="8437">
                  <c:v>42798.530219907407</c:v>
                </c:pt>
                <c:pt idx="8438">
                  <c:v>42798.53056712963</c:v>
                </c:pt>
                <c:pt idx="8439">
                  <c:v>42798.530914351853</c:v>
                </c:pt>
                <c:pt idx="8440">
                  <c:v>42798.531261574077</c:v>
                </c:pt>
                <c:pt idx="8441">
                  <c:v>42798.531608796293</c:v>
                </c:pt>
                <c:pt idx="8442">
                  <c:v>42798.531956018516</c:v>
                </c:pt>
                <c:pt idx="8443">
                  <c:v>42798.53230324074</c:v>
                </c:pt>
                <c:pt idx="8444">
                  <c:v>42798.532650462963</c:v>
                </c:pt>
                <c:pt idx="8445">
                  <c:v>42798.532997685186</c:v>
                </c:pt>
                <c:pt idx="8446">
                  <c:v>42798.53334490741</c:v>
                </c:pt>
                <c:pt idx="8447">
                  <c:v>42798.533692129633</c:v>
                </c:pt>
                <c:pt idx="8448">
                  <c:v>42798.534039351849</c:v>
                </c:pt>
                <c:pt idx="8449">
                  <c:v>42798.534386574072</c:v>
                </c:pt>
                <c:pt idx="8450">
                  <c:v>42798.534733796296</c:v>
                </c:pt>
                <c:pt idx="8451">
                  <c:v>42798.535081018519</c:v>
                </c:pt>
                <c:pt idx="8452">
                  <c:v>42798.535428240742</c:v>
                </c:pt>
                <c:pt idx="8453">
                  <c:v>42798.535775462966</c:v>
                </c:pt>
                <c:pt idx="8454">
                  <c:v>42798.536122685182</c:v>
                </c:pt>
                <c:pt idx="8455">
                  <c:v>42798.536469907405</c:v>
                </c:pt>
                <c:pt idx="8456">
                  <c:v>42798.536817129629</c:v>
                </c:pt>
                <c:pt idx="8457">
                  <c:v>42798.537164351852</c:v>
                </c:pt>
                <c:pt idx="8458">
                  <c:v>42798.537511574075</c:v>
                </c:pt>
                <c:pt idx="8459">
                  <c:v>42798.537858796299</c:v>
                </c:pt>
                <c:pt idx="8460">
                  <c:v>42798.538206018522</c:v>
                </c:pt>
                <c:pt idx="8461">
                  <c:v>42798.538553240738</c:v>
                </c:pt>
                <c:pt idx="8462">
                  <c:v>42798.538900462961</c:v>
                </c:pt>
                <c:pt idx="8463">
                  <c:v>42798.539247685185</c:v>
                </c:pt>
                <c:pt idx="8464">
                  <c:v>42798.539594907408</c:v>
                </c:pt>
                <c:pt idx="8465">
                  <c:v>42798.539942129632</c:v>
                </c:pt>
                <c:pt idx="8466">
                  <c:v>42798.540289351855</c:v>
                </c:pt>
                <c:pt idx="8467">
                  <c:v>42798.540636574071</c:v>
                </c:pt>
                <c:pt idx="8468">
                  <c:v>42798.540983796294</c:v>
                </c:pt>
                <c:pt idx="8469">
                  <c:v>42798.541331018518</c:v>
                </c:pt>
                <c:pt idx="8470">
                  <c:v>42798.541678240741</c:v>
                </c:pt>
                <c:pt idx="8471">
                  <c:v>42798.542025462964</c:v>
                </c:pt>
                <c:pt idx="8472">
                  <c:v>42798.542372685188</c:v>
                </c:pt>
                <c:pt idx="8473">
                  <c:v>42798.542719907404</c:v>
                </c:pt>
                <c:pt idx="8474">
                  <c:v>42798.543067129627</c:v>
                </c:pt>
                <c:pt idx="8475">
                  <c:v>42798.543414351851</c:v>
                </c:pt>
                <c:pt idx="8476">
                  <c:v>42798.543761574074</c:v>
                </c:pt>
                <c:pt idx="8477">
                  <c:v>42798.544108796297</c:v>
                </c:pt>
                <c:pt idx="8478">
                  <c:v>42798.544456018521</c:v>
                </c:pt>
                <c:pt idx="8479">
                  <c:v>42798.544803240744</c:v>
                </c:pt>
                <c:pt idx="8480">
                  <c:v>42798.54515046296</c:v>
                </c:pt>
                <c:pt idx="8481">
                  <c:v>42798.545497685183</c:v>
                </c:pt>
                <c:pt idx="8482">
                  <c:v>42798.545844907407</c:v>
                </c:pt>
                <c:pt idx="8483">
                  <c:v>42798.54619212963</c:v>
                </c:pt>
                <c:pt idx="8484">
                  <c:v>42798.546539351853</c:v>
                </c:pt>
                <c:pt idx="8485">
                  <c:v>42798.546886574077</c:v>
                </c:pt>
                <c:pt idx="8486">
                  <c:v>42798.547233796293</c:v>
                </c:pt>
                <c:pt idx="8487">
                  <c:v>42798.547581018516</c:v>
                </c:pt>
                <c:pt idx="8488">
                  <c:v>42798.54792824074</c:v>
                </c:pt>
                <c:pt idx="8489">
                  <c:v>42798.548275462963</c:v>
                </c:pt>
                <c:pt idx="8490">
                  <c:v>42798.548622685186</c:v>
                </c:pt>
                <c:pt idx="8491">
                  <c:v>42798.54896990741</c:v>
                </c:pt>
                <c:pt idx="8492">
                  <c:v>42798.549317129633</c:v>
                </c:pt>
                <c:pt idx="8493">
                  <c:v>42798.549664351849</c:v>
                </c:pt>
                <c:pt idx="8494">
                  <c:v>42798.550011574072</c:v>
                </c:pt>
                <c:pt idx="8495">
                  <c:v>42798.550358796296</c:v>
                </c:pt>
              </c:numCache>
            </c:numRef>
          </c:xVal>
          <c:yVal>
            <c:numRef>
              <c:f>'all 4 data'!$E$2:$E$8497</c:f>
              <c:numCache>
                <c:formatCode>0.00E+00</c:formatCode>
                <c:ptCount val="8496"/>
                <c:pt idx="0">
                  <c:v>5.2004000000000004E-7</c:v>
                </c:pt>
                <c:pt idx="1">
                  <c:v>5.2007999999999998E-7</c:v>
                </c:pt>
                <c:pt idx="2">
                  <c:v>5.2017000000000003E-7</c:v>
                </c:pt>
                <c:pt idx="3">
                  <c:v>5.2002999999999998E-7</c:v>
                </c:pt>
                <c:pt idx="4">
                  <c:v>5.2002000000000002E-7</c:v>
                </c:pt>
                <c:pt idx="5">
                  <c:v>5.1992999999999997E-7</c:v>
                </c:pt>
                <c:pt idx="6">
                  <c:v>5.1989999999999999E-7</c:v>
                </c:pt>
                <c:pt idx="7">
                  <c:v>5.2007000000000002E-7</c:v>
                </c:pt>
                <c:pt idx="8">
                  <c:v>5.1987999999999997E-7</c:v>
                </c:pt>
                <c:pt idx="9">
                  <c:v>5.1992999999999997E-7</c:v>
                </c:pt>
                <c:pt idx="10">
                  <c:v>5.1992999999999997E-7</c:v>
                </c:pt>
                <c:pt idx="11">
                  <c:v>5.1994000000000004E-7</c:v>
                </c:pt>
                <c:pt idx="12">
                  <c:v>5.1983999999999992E-7</c:v>
                </c:pt>
                <c:pt idx="13">
                  <c:v>5.1986000000000005E-7</c:v>
                </c:pt>
                <c:pt idx="14">
                  <c:v>5.2000999999999996E-7</c:v>
                </c:pt>
                <c:pt idx="15">
                  <c:v>5.2007000000000002E-7</c:v>
                </c:pt>
                <c:pt idx="16">
                  <c:v>5.1983999999999992E-7</c:v>
                </c:pt>
                <c:pt idx="17">
                  <c:v>5.1986000000000005E-7</c:v>
                </c:pt>
                <c:pt idx="18">
                  <c:v>5.1989999999999999E-7</c:v>
                </c:pt>
                <c:pt idx="19">
                  <c:v>5.1980000000000009E-7</c:v>
                </c:pt>
                <c:pt idx="20">
                  <c:v>5.1990999999999995E-7</c:v>
                </c:pt>
                <c:pt idx="21">
                  <c:v>5.1977999999999996E-7</c:v>
                </c:pt>
                <c:pt idx="22">
                  <c:v>5.1980000000000009E-7</c:v>
                </c:pt>
                <c:pt idx="23">
                  <c:v>5.1992000000000001E-7</c:v>
                </c:pt>
                <c:pt idx="24">
                  <c:v>5.1979000000000002E-7</c:v>
                </c:pt>
                <c:pt idx="25">
                  <c:v>5.1973999999999991E-7</c:v>
                </c:pt>
                <c:pt idx="26">
                  <c:v>5.1976000000000004E-7</c:v>
                </c:pt>
                <c:pt idx="27">
                  <c:v>5.1980000000000009E-7</c:v>
                </c:pt>
                <c:pt idx="28">
                  <c:v>5.1976000000000004E-7</c:v>
                </c:pt>
                <c:pt idx="29">
                  <c:v>5.1969000000000002E-7</c:v>
                </c:pt>
                <c:pt idx="30">
                  <c:v>5.1974999999999998E-7</c:v>
                </c:pt>
                <c:pt idx="31">
                  <c:v>5.1984999999999999E-7</c:v>
                </c:pt>
                <c:pt idx="32">
                  <c:v>5.1973000000000006E-7</c:v>
                </c:pt>
                <c:pt idx="33">
                  <c:v>5.1970999999999993E-7</c:v>
                </c:pt>
                <c:pt idx="34">
                  <c:v>5.1966000000000004E-7</c:v>
                </c:pt>
                <c:pt idx="35">
                  <c:v>5.1983999999999992E-7</c:v>
                </c:pt>
                <c:pt idx="36">
                  <c:v>5.1966999999999999E-7</c:v>
                </c:pt>
                <c:pt idx="37">
                  <c:v>5.1964000000000001E-7</c:v>
                </c:pt>
                <c:pt idx="38">
                  <c:v>5.1969000000000002E-7</c:v>
                </c:pt>
                <c:pt idx="39">
                  <c:v>5.1964000000000001E-7</c:v>
                </c:pt>
                <c:pt idx="40">
                  <c:v>5.1969999999999998E-7</c:v>
                </c:pt>
                <c:pt idx="41">
                  <c:v>5.1966000000000004E-7</c:v>
                </c:pt>
                <c:pt idx="42">
                  <c:v>5.1959999999999997E-7</c:v>
                </c:pt>
                <c:pt idx="43">
                  <c:v>5.1959000000000001E-7</c:v>
                </c:pt>
                <c:pt idx="44">
                  <c:v>5.1972E-7</c:v>
                </c:pt>
                <c:pt idx="45">
                  <c:v>5.1959000000000001E-7</c:v>
                </c:pt>
                <c:pt idx="46">
                  <c:v>5.1956000000000003E-7</c:v>
                </c:pt>
                <c:pt idx="47">
                  <c:v>5.1956000000000003E-7</c:v>
                </c:pt>
                <c:pt idx="48">
                  <c:v>5.1966000000000004E-7</c:v>
                </c:pt>
                <c:pt idx="49">
                  <c:v>5.1956000000000003E-7</c:v>
                </c:pt>
                <c:pt idx="50">
                  <c:v>5.1951000000000002E-7</c:v>
                </c:pt>
                <c:pt idx="51">
                  <c:v>5.1938999999999999E-7</c:v>
                </c:pt>
                <c:pt idx="52">
                  <c:v>5.1952999999999994E-7</c:v>
                </c:pt>
                <c:pt idx="53">
                  <c:v>5.1945000000000006E-7</c:v>
                </c:pt>
                <c:pt idx="54">
                  <c:v>5.1958000000000005E-7</c:v>
                </c:pt>
                <c:pt idx="55">
                  <c:v>5.1956000000000003E-7</c:v>
                </c:pt>
                <c:pt idx="56">
                  <c:v>5.1942999999999993E-7</c:v>
                </c:pt>
                <c:pt idx="57">
                  <c:v>5.1949999999999996E-7</c:v>
                </c:pt>
                <c:pt idx="58">
                  <c:v>5.1949999999999996E-7</c:v>
                </c:pt>
                <c:pt idx="59">
                  <c:v>5.1946999999999998E-7</c:v>
                </c:pt>
                <c:pt idx="60">
                  <c:v>5.1941000000000002E-7</c:v>
                </c:pt>
                <c:pt idx="61">
                  <c:v>5.1956000000000003E-7</c:v>
                </c:pt>
                <c:pt idx="62">
                  <c:v>5.1945000000000006E-7</c:v>
                </c:pt>
                <c:pt idx="63">
                  <c:v>5.1949E-7</c:v>
                </c:pt>
                <c:pt idx="64">
                  <c:v>5.1948000000000004E-7</c:v>
                </c:pt>
                <c:pt idx="65">
                  <c:v>5.1938000000000004E-7</c:v>
                </c:pt>
                <c:pt idx="66">
                  <c:v>5.1931000000000001E-7</c:v>
                </c:pt>
                <c:pt idx="67">
                  <c:v>5.1925000000000005E-7</c:v>
                </c:pt>
                <c:pt idx="68">
                  <c:v>5.1929999999999995E-7</c:v>
                </c:pt>
                <c:pt idx="69">
                  <c:v>5.1944E-7</c:v>
                </c:pt>
                <c:pt idx="70">
                  <c:v>5.1928000000000003E-7</c:v>
                </c:pt>
                <c:pt idx="71">
                  <c:v>5.1936999999999997E-7</c:v>
                </c:pt>
                <c:pt idx="72">
                  <c:v>5.1929999999999995E-7</c:v>
                </c:pt>
                <c:pt idx="73">
                  <c:v>5.1928000000000003E-7</c:v>
                </c:pt>
                <c:pt idx="74">
                  <c:v>5.1946999999999998E-7</c:v>
                </c:pt>
                <c:pt idx="75">
                  <c:v>5.1938000000000004E-7</c:v>
                </c:pt>
                <c:pt idx="76">
                  <c:v>5.1939999999999995E-7</c:v>
                </c:pt>
                <c:pt idx="77">
                  <c:v>5.1936000000000001E-7</c:v>
                </c:pt>
                <c:pt idx="78">
                  <c:v>5.1913999999999998E-7</c:v>
                </c:pt>
                <c:pt idx="79">
                  <c:v>5.1921E-7</c:v>
                </c:pt>
                <c:pt idx="80">
                  <c:v>5.1929999999999995E-7</c:v>
                </c:pt>
                <c:pt idx="81">
                  <c:v>5.1919999999999994E-7</c:v>
                </c:pt>
                <c:pt idx="82">
                  <c:v>5.1929999999999995E-7</c:v>
                </c:pt>
                <c:pt idx="83">
                  <c:v>5.1919999999999994E-7</c:v>
                </c:pt>
                <c:pt idx="84">
                  <c:v>5.1921E-7</c:v>
                </c:pt>
                <c:pt idx="85">
                  <c:v>5.1918999999999998E-7</c:v>
                </c:pt>
                <c:pt idx="86">
                  <c:v>5.1916999999999996E-7</c:v>
                </c:pt>
                <c:pt idx="87">
                  <c:v>5.1921E-7</c:v>
                </c:pt>
                <c:pt idx="88">
                  <c:v>5.1923000000000002E-7</c:v>
                </c:pt>
                <c:pt idx="89">
                  <c:v>5.1908000000000001E-7</c:v>
                </c:pt>
                <c:pt idx="90">
                  <c:v>5.1908999999999997E-7</c:v>
                </c:pt>
                <c:pt idx="91">
                  <c:v>5.1918000000000002E-7</c:v>
                </c:pt>
                <c:pt idx="92">
                  <c:v>5.1919999999999994E-7</c:v>
                </c:pt>
                <c:pt idx="93">
                  <c:v>5.1918999999999998E-7</c:v>
                </c:pt>
                <c:pt idx="94">
                  <c:v>5.1915000000000004E-7</c:v>
                </c:pt>
                <c:pt idx="95">
                  <c:v>5.1918000000000002E-7</c:v>
                </c:pt>
                <c:pt idx="96">
                  <c:v>5.1915000000000004E-7</c:v>
                </c:pt>
                <c:pt idx="97">
                  <c:v>5.1915000000000004E-7</c:v>
                </c:pt>
                <c:pt idx="98">
                  <c:v>5.1908999999999997E-7</c:v>
                </c:pt>
                <c:pt idx="99">
                  <c:v>5.1903000000000001E-7</c:v>
                </c:pt>
                <c:pt idx="100">
                  <c:v>5.1905999999999999E-7</c:v>
                </c:pt>
                <c:pt idx="101">
                  <c:v>5.1903000000000001E-7</c:v>
                </c:pt>
                <c:pt idx="102">
                  <c:v>5.1913999999999998E-7</c:v>
                </c:pt>
                <c:pt idx="103">
                  <c:v>5.1900000000000003E-7</c:v>
                </c:pt>
                <c:pt idx="104">
                  <c:v>5.1904000000000007E-7</c:v>
                </c:pt>
                <c:pt idx="105">
                  <c:v>5.1895999999999998E-7</c:v>
                </c:pt>
                <c:pt idx="106">
                  <c:v>5.1904000000000007E-7</c:v>
                </c:pt>
                <c:pt idx="107">
                  <c:v>5.1888999999999996E-7</c:v>
                </c:pt>
                <c:pt idx="108">
                  <c:v>5.1894000000000007E-7</c:v>
                </c:pt>
                <c:pt idx="109">
                  <c:v>5.1898000000000001E-7</c:v>
                </c:pt>
                <c:pt idx="110">
                  <c:v>5.1897000000000005E-7</c:v>
                </c:pt>
                <c:pt idx="111">
                  <c:v>5.1898999999999996E-7</c:v>
                </c:pt>
                <c:pt idx="112">
                  <c:v>5.1900000000000003E-7</c:v>
                </c:pt>
                <c:pt idx="113">
                  <c:v>5.1898999999999996E-7</c:v>
                </c:pt>
                <c:pt idx="114">
                  <c:v>5.1895999999999998E-7</c:v>
                </c:pt>
                <c:pt idx="115">
                  <c:v>5.1891999999999994E-7</c:v>
                </c:pt>
                <c:pt idx="116">
                  <c:v>5.1891999999999994E-7</c:v>
                </c:pt>
                <c:pt idx="117">
                  <c:v>5.1893E-7</c:v>
                </c:pt>
                <c:pt idx="118">
                  <c:v>5.1887000000000004E-7</c:v>
                </c:pt>
                <c:pt idx="119">
                  <c:v>5.1893E-7</c:v>
                </c:pt>
                <c:pt idx="120">
                  <c:v>5.1887000000000004E-7</c:v>
                </c:pt>
                <c:pt idx="121">
                  <c:v>5.1888E-7</c:v>
                </c:pt>
                <c:pt idx="122">
                  <c:v>5.1888999999999996E-7</c:v>
                </c:pt>
                <c:pt idx="123">
                  <c:v>5.1890999999999998E-7</c:v>
                </c:pt>
                <c:pt idx="124">
                  <c:v>5.1867999999999998E-7</c:v>
                </c:pt>
                <c:pt idx="125">
                  <c:v>5.1881999999999993E-7</c:v>
                </c:pt>
                <c:pt idx="126">
                  <c:v>5.1887000000000004E-7</c:v>
                </c:pt>
                <c:pt idx="127">
                  <c:v>5.1878999999999995E-7</c:v>
                </c:pt>
                <c:pt idx="128">
                  <c:v>5.1884000000000006E-7</c:v>
                </c:pt>
                <c:pt idx="129">
                  <c:v>5.1872999999999999E-7</c:v>
                </c:pt>
                <c:pt idx="130">
                  <c:v>5.1870000000000001E-7</c:v>
                </c:pt>
                <c:pt idx="131">
                  <c:v>5.1867000000000002E-7</c:v>
                </c:pt>
                <c:pt idx="132">
                  <c:v>5.1880999999999997E-7</c:v>
                </c:pt>
                <c:pt idx="133">
                  <c:v>5.1881999999999993E-7</c:v>
                </c:pt>
                <c:pt idx="134">
                  <c:v>5.1888999999999996E-7</c:v>
                </c:pt>
                <c:pt idx="135">
                  <c:v>5.1870000000000001E-7</c:v>
                </c:pt>
                <c:pt idx="136">
                  <c:v>5.1872999999999999E-7</c:v>
                </c:pt>
                <c:pt idx="137">
                  <c:v>5.1865E-7</c:v>
                </c:pt>
                <c:pt idx="138">
                  <c:v>5.1862000000000002E-7</c:v>
                </c:pt>
                <c:pt idx="139">
                  <c:v>5.1867999999999998E-7</c:v>
                </c:pt>
                <c:pt idx="140">
                  <c:v>5.1865E-7</c:v>
                </c:pt>
                <c:pt idx="141">
                  <c:v>5.1867000000000002E-7</c:v>
                </c:pt>
                <c:pt idx="142">
                  <c:v>5.1854999999999999E-7</c:v>
                </c:pt>
                <c:pt idx="143">
                  <c:v>5.1862000000000002E-7</c:v>
                </c:pt>
                <c:pt idx="144">
                  <c:v>5.1863999999999994E-7</c:v>
                </c:pt>
                <c:pt idx="145">
                  <c:v>5.1875999999999997E-7</c:v>
                </c:pt>
                <c:pt idx="146">
                  <c:v>5.1853999999999993E-7</c:v>
                </c:pt>
                <c:pt idx="147">
                  <c:v>5.1849999999999999E-7</c:v>
                </c:pt>
                <c:pt idx="148">
                  <c:v>5.1867000000000002E-7</c:v>
                </c:pt>
                <c:pt idx="149">
                  <c:v>5.1853999999999993E-7</c:v>
                </c:pt>
                <c:pt idx="150">
                  <c:v>5.1865E-7</c:v>
                </c:pt>
                <c:pt idx="151">
                  <c:v>5.1853999999999993E-7</c:v>
                </c:pt>
                <c:pt idx="152">
                  <c:v>5.1847999999999997E-7</c:v>
                </c:pt>
                <c:pt idx="153">
                  <c:v>5.1862000000000002E-7</c:v>
                </c:pt>
                <c:pt idx="154">
                  <c:v>5.1854999999999999E-7</c:v>
                </c:pt>
                <c:pt idx="155">
                  <c:v>5.1856000000000006E-7</c:v>
                </c:pt>
                <c:pt idx="156">
                  <c:v>5.1849999999999999E-7</c:v>
                </c:pt>
                <c:pt idx="157">
                  <c:v>5.1849999999999999E-7</c:v>
                </c:pt>
                <c:pt idx="158">
                  <c:v>5.1853000000000008E-7</c:v>
                </c:pt>
                <c:pt idx="159">
                  <c:v>5.1847999999999997E-7</c:v>
                </c:pt>
                <c:pt idx="160">
                  <c:v>5.1840999999999994E-7</c:v>
                </c:pt>
                <c:pt idx="161">
                  <c:v>5.1832999999999996E-7</c:v>
                </c:pt>
                <c:pt idx="162">
                  <c:v>5.1837E-7</c:v>
                </c:pt>
                <c:pt idx="163">
                  <c:v>5.1836000000000004E-7</c:v>
                </c:pt>
                <c:pt idx="164">
                  <c:v>5.1842000000000001E-7</c:v>
                </c:pt>
                <c:pt idx="165">
                  <c:v>5.1840999999999994E-7</c:v>
                </c:pt>
                <c:pt idx="166">
                  <c:v>5.1829000000000002E-7</c:v>
                </c:pt>
                <c:pt idx="167">
                  <c:v>5.1837999999999996E-7</c:v>
                </c:pt>
                <c:pt idx="168">
                  <c:v>5.1852000000000001E-7</c:v>
                </c:pt>
                <c:pt idx="169">
                  <c:v>5.1834000000000002E-7</c:v>
                </c:pt>
                <c:pt idx="170">
                  <c:v>5.1843000000000007E-7</c:v>
                </c:pt>
                <c:pt idx="171">
                  <c:v>5.1843999999999992E-7</c:v>
                </c:pt>
                <c:pt idx="172">
                  <c:v>5.1836000000000004E-7</c:v>
                </c:pt>
                <c:pt idx="173">
                  <c:v>5.1822999999999995E-7</c:v>
                </c:pt>
                <c:pt idx="174">
                  <c:v>5.1829000000000002E-7</c:v>
                </c:pt>
                <c:pt idx="175">
                  <c:v>5.1829999999999998E-7</c:v>
                </c:pt>
                <c:pt idx="176">
                  <c:v>5.1815000000000007E-7</c:v>
                </c:pt>
                <c:pt idx="177">
                  <c:v>5.1824000000000001E-7</c:v>
                </c:pt>
                <c:pt idx="178">
                  <c:v>5.1816999999999999E-7</c:v>
                </c:pt>
                <c:pt idx="179">
                  <c:v>5.1826999999999999E-7</c:v>
                </c:pt>
                <c:pt idx="180">
                  <c:v>5.1832E-7</c:v>
                </c:pt>
                <c:pt idx="181">
                  <c:v>5.1821000000000003E-7</c:v>
                </c:pt>
                <c:pt idx="182">
                  <c:v>5.1819999999999997E-7</c:v>
                </c:pt>
                <c:pt idx="183">
                  <c:v>5.1836000000000004E-7</c:v>
                </c:pt>
                <c:pt idx="184">
                  <c:v>5.1815999999999992E-7</c:v>
                </c:pt>
                <c:pt idx="185">
                  <c:v>5.1819000000000001E-7</c:v>
                </c:pt>
                <c:pt idx="186">
                  <c:v>5.1801000000000002E-7</c:v>
                </c:pt>
                <c:pt idx="187">
                  <c:v>5.1814000000000001E-7</c:v>
                </c:pt>
                <c:pt idx="188">
                  <c:v>5.1819000000000001E-7</c:v>
                </c:pt>
                <c:pt idx="189">
                  <c:v>5.1805000000000006E-7</c:v>
                </c:pt>
                <c:pt idx="190">
                  <c:v>5.1812000000000009E-7</c:v>
                </c:pt>
                <c:pt idx="191">
                  <c:v>5.1819000000000001E-7</c:v>
                </c:pt>
                <c:pt idx="192">
                  <c:v>5.1808000000000004E-7</c:v>
                </c:pt>
                <c:pt idx="193">
                  <c:v>5.1796999999999997E-7</c:v>
                </c:pt>
                <c:pt idx="194">
                  <c:v>5.1786000000000001E-7</c:v>
                </c:pt>
                <c:pt idx="195">
                  <c:v>5.1806999999999998E-7</c:v>
                </c:pt>
                <c:pt idx="196">
                  <c:v>5.1796999999999997E-7</c:v>
                </c:pt>
                <c:pt idx="197">
                  <c:v>5.1802999999999993E-7</c:v>
                </c:pt>
                <c:pt idx="198">
                  <c:v>5.1804E-7</c:v>
                </c:pt>
                <c:pt idx="199">
                  <c:v>5.1798999999999999E-7</c:v>
                </c:pt>
                <c:pt idx="200">
                  <c:v>5.1798999999999999E-7</c:v>
                </c:pt>
                <c:pt idx="201">
                  <c:v>5.1809E-7</c:v>
                </c:pt>
                <c:pt idx="202">
                  <c:v>5.1788000000000003E-7</c:v>
                </c:pt>
                <c:pt idx="203">
                  <c:v>5.1786000000000001E-7</c:v>
                </c:pt>
                <c:pt idx="204">
                  <c:v>5.1788000000000003E-7</c:v>
                </c:pt>
                <c:pt idx="205">
                  <c:v>5.1789999999999995E-7</c:v>
                </c:pt>
                <c:pt idx="206">
                  <c:v>5.1788999999999999E-7</c:v>
                </c:pt>
                <c:pt idx="207">
                  <c:v>5.1789999999999995E-7</c:v>
                </c:pt>
                <c:pt idx="208">
                  <c:v>5.1798999999999999E-7</c:v>
                </c:pt>
                <c:pt idx="209">
                  <c:v>5.1777000000000006E-7</c:v>
                </c:pt>
                <c:pt idx="210">
                  <c:v>5.1788000000000003E-7</c:v>
                </c:pt>
                <c:pt idx="211">
                  <c:v>5.1793000000000003E-7</c:v>
                </c:pt>
                <c:pt idx="212">
                  <c:v>5.1791999999999997E-7</c:v>
                </c:pt>
                <c:pt idx="213">
                  <c:v>5.1777000000000006E-7</c:v>
                </c:pt>
                <c:pt idx="214">
                  <c:v>5.1778999999999998E-7</c:v>
                </c:pt>
                <c:pt idx="215">
                  <c:v>5.1781E-7</c:v>
                </c:pt>
                <c:pt idx="216">
                  <c:v>5.1783999999999998E-7</c:v>
                </c:pt>
                <c:pt idx="217">
                  <c:v>5.1771999999999995E-7</c:v>
                </c:pt>
                <c:pt idx="218">
                  <c:v>5.1784999999999994E-7</c:v>
                </c:pt>
                <c:pt idx="219">
                  <c:v>5.1783999999999998E-7</c:v>
                </c:pt>
                <c:pt idx="220">
                  <c:v>5.1776E-7</c:v>
                </c:pt>
                <c:pt idx="221">
                  <c:v>5.1777000000000006E-7</c:v>
                </c:pt>
                <c:pt idx="222">
                  <c:v>5.1765999999999999E-7</c:v>
                </c:pt>
                <c:pt idx="223">
                  <c:v>5.1784999999999994E-7</c:v>
                </c:pt>
                <c:pt idx="224">
                  <c:v>5.1771999999999995E-7</c:v>
                </c:pt>
                <c:pt idx="225">
                  <c:v>5.1770000000000004E-7</c:v>
                </c:pt>
                <c:pt idx="226">
                  <c:v>5.1765999999999999E-7</c:v>
                </c:pt>
                <c:pt idx="227">
                  <c:v>5.1781E-7</c:v>
                </c:pt>
                <c:pt idx="228">
                  <c:v>5.1753999999999996E-7</c:v>
                </c:pt>
                <c:pt idx="229">
                  <c:v>5.1774999999999993E-7</c:v>
                </c:pt>
                <c:pt idx="230">
                  <c:v>5.1771999999999995E-7</c:v>
                </c:pt>
                <c:pt idx="231">
                  <c:v>5.1768000000000001E-7</c:v>
                </c:pt>
                <c:pt idx="232">
                  <c:v>5.1760000000000003E-7</c:v>
                </c:pt>
                <c:pt idx="233">
                  <c:v>5.1768000000000001E-7</c:v>
                </c:pt>
                <c:pt idx="234">
                  <c:v>5.1745999999999998E-7</c:v>
                </c:pt>
                <c:pt idx="235">
                  <c:v>5.1765999999999999E-7</c:v>
                </c:pt>
                <c:pt idx="236">
                  <c:v>5.1755999999999998E-7</c:v>
                </c:pt>
                <c:pt idx="237">
                  <c:v>5.1753999999999996E-7</c:v>
                </c:pt>
                <c:pt idx="238">
                  <c:v>5.1764999999999993E-7</c:v>
                </c:pt>
                <c:pt idx="239">
                  <c:v>5.1757000000000005E-7</c:v>
                </c:pt>
                <c:pt idx="240">
                  <c:v>5.1763000000000001E-7</c:v>
                </c:pt>
                <c:pt idx="241">
                  <c:v>5.1751999999999994E-7</c:v>
                </c:pt>
                <c:pt idx="242">
                  <c:v>5.1760999999999999E-7</c:v>
                </c:pt>
                <c:pt idx="243">
                  <c:v>5.1740999999999997E-7</c:v>
                </c:pt>
                <c:pt idx="244">
                  <c:v>5.1748E-7</c:v>
                </c:pt>
                <c:pt idx="245">
                  <c:v>5.1750999999999998E-7</c:v>
                </c:pt>
                <c:pt idx="246">
                  <c:v>5.1745999999999998E-7</c:v>
                </c:pt>
                <c:pt idx="247">
                  <c:v>5.1745999999999998E-7</c:v>
                </c:pt>
                <c:pt idx="248">
                  <c:v>5.1748E-7</c:v>
                </c:pt>
                <c:pt idx="249">
                  <c:v>5.1750999999999998E-7</c:v>
                </c:pt>
                <c:pt idx="250">
                  <c:v>5.1745000000000002E-7</c:v>
                </c:pt>
                <c:pt idx="251">
                  <c:v>5.1739000000000006E-7</c:v>
                </c:pt>
                <c:pt idx="252">
                  <c:v>5.1739000000000006E-7</c:v>
                </c:pt>
                <c:pt idx="253">
                  <c:v>5.1737000000000003E-7</c:v>
                </c:pt>
                <c:pt idx="254">
                  <c:v>5.1739000000000006E-7</c:v>
                </c:pt>
                <c:pt idx="255">
                  <c:v>5.1745999999999998E-7</c:v>
                </c:pt>
                <c:pt idx="256">
                  <c:v>5.1743999999999995E-7</c:v>
                </c:pt>
                <c:pt idx="257">
                  <c:v>5.1735000000000001E-7</c:v>
                </c:pt>
                <c:pt idx="258">
                  <c:v>5.1737000000000003E-7</c:v>
                </c:pt>
                <c:pt idx="259">
                  <c:v>5.1730000000000001E-7</c:v>
                </c:pt>
                <c:pt idx="260">
                  <c:v>5.1727999999999998E-7</c:v>
                </c:pt>
                <c:pt idx="261">
                  <c:v>5.1732000000000003E-7</c:v>
                </c:pt>
                <c:pt idx="262">
                  <c:v>5.1727999999999998E-7</c:v>
                </c:pt>
                <c:pt idx="263">
                  <c:v>5.1729000000000005E-7</c:v>
                </c:pt>
                <c:pt idx="264">
                  <c:v>5.1729000000000005E-7</c:v>
                </c:pt>
                <c:pt idx="265">
                  <c:v>5.1710999999999995E-7</c:v>
                </c:pt>
                <c:pt idx="266">
                  <c:v>5.1719000000000004E-7</c:v>
                </c:pt>
                <c:pt idx="267">
                  <c:v>5.172E-7</c:v>
                </c:pt>
                <c:pt idx="268">
                  <c:v>5.1739000000000006E-7</c:v>
                </c:pt>
                <c:pt idx="269">
                  <c:v>5.1725E-7</c:v>
                </c:pt>
                <c:pt idx="270">
                  <c:v>5.1733999999999995E-7</c:v>
                </c:pt>
                <c:pt idx="271">
                  <c:v>5.1723999999999994E-7</c:v>
                </c:pt>
                <c:pt idx="272">
                  <c:v>5.1717000000000002E-7</c:v>
                </c:pt>
                <c:pt idx="273">
                  <c:v>5.1726000000000007E-7</c:v>
                </c:pt>
                <c:pt idx="274">
                  <c:v>5.1722000000000002E-7</c:v>
                </c:pt>
                <c:pt idx="275">
                  <c:v>5.1717999999999998E-7</c:v>
                </c:pt>
                <c:pt idx="276">
                  <c:v>5.1713999999999993E-7</c:v>
                </c:pt>
                <c:pt idx="277">
                  <c:v>5.1725E-7</c:v>
                </c:pt>
                <c:pt idx="278">
                  <c:v>5.1719000000000004E-7</c:v>
                </c:pt>
                <c:pt idx="279">
                  <c:v>5.1715E-7</c:v>
                </c:pt>
                <c:pt idx="280">
                  <c:v>5.1707000000000001E-7</c:v>
                </c:pt>
                <c:pt idx="281">
                  <c:v>5.1717999999999998E-7</c:v>
                </c:pt>
                <c:pt idx="282">
                  <c:v>5.1699999999999998E-7</c:v>
                </c:pt>
                <c:pt idx="283">
                  <c:v>5.1716000000000006E-7</c:v>
                </c:pt>
                <c:pt idx="284">
                  <c:v>5.1704999999999999E-7</c:v>
                </c:pt>
                <c:pt idx="285">
                  <c:v>5.1720999999999996E-7</c:v>
                </c:pt>
                <c:pt idx="286">
                  <c:v>5.1701000000000005E-7</c:v>
                </c:pt>
                <c:pt idx="287">
                  <c:v>5.1699000000000003E-7</c:v>
                </c:pt>
                <c:pt idx="288">
                  <c:v>5.1706000000000005E-7</c:v>
                </c:pt>
                <c:pt idx="289">
                  <c:v>5.1704000000000003E-7</c:v>
                </c:pt>
                <c:pt idx="290">
                  <c:v>5.1699999999999998E-7</c:v>
                </c:pt>
                <c:pt idx="291">
                  <c:v>5.1697999999999996E-7</c:v>
                </c:pt>
                <c:pt idx="292">
                  <c:v>5.1699000000000003E-7</c:v>
                </c:pt>
                <c:pt idx="293">
                  <c:v>5.1702999999999997E-7</c:v>
                </c:pt>
                <c:pt idx="294">
                  <c:v>5.1707999999999997E-7</c:v>
                </c:pt>
                <c:pt idx="295">
                  <c:v>5.1694999999999998E-7</c:v>
                </c:pt>
                <c:pt idx="296">
                  <c:v>5.1707000000000001E-7</c:v>
                </c:pt>
                <c:pt idx="297">
                  <c:v>5.1689000000000002E-7</c:v>
                </c:pt>
                <c:pt idx="298">
                  <c:v>5.1692E-7</c:v>
                </c:pt>
                <c:pt idx="299">
                  <c:v>5.1685999999999993E-7</c:v>
                </c:pt>
                <c:pt idx="300">
                  <c:v>5.1692E-7</c:v>
                </c:pt>
                <c:pt idx="301">
                  <c:v>5.1695999999999994E-7</c:v>
                </c:pt>
                <c:pt idx="302">
                  <c:v>5.1695999999999994E-7</c:v>
                </c:pt>
                <c:pt idx="303">
                  <c:v>5.1685999999999993E-7</c:v>
                </c:pt>
                <c:pt idx="304">
                  <c:v>5.1685000000000008E-7</c:v>
                </c:pt>
                <c:pt idx="305">
                  <c:v>5.1695999999999994E-7</c:v>
                </c:pt>
                <c:pt idx="306">
                  <c:v>5.1692E-7</c:v>
                </c:pt>
                <c:pt idx="307">
                  <c:v>5.1687E-7</c:v>
                </c:pt>
                <c:pt idx="308">
                  <c:v>5.1676999999999999E-7</c:v>
                </c:pt>
                <c:pt idx="309">
                  <c:v>5.1679000000000001E-7</c:v>
                </c:pt>
                <c:pt idx="310">
                  <c:v>5.1691000000000004E-7</c:v>
                </c:pt>
                <c:pt idx="311">
                  <c:v>5.1685000000000008E-7</c:v>
                </c:pt>
                <c:pt idx="312">
                  <c:v>5.1685999999999993E-7</c:v>
                </c:pt>
                <c:pt idx="313">
                  <c:v>5.1678000000000005E-7</c:v>
                </c:pt>
                <c:pt idx="314">
                  <c:v>5.1674000000000001E-7</c:v>
                </c:pt>
                <c:pt idx="315">
                  <c:v>5.1687E-7</c:v>
                </c:pt>
                <c:pt idx="316">
                  <c:v>5.1676999999999999E-7</c:v>
                </c:pt>
                <c:pt idx="317">
                  <c:v>5.1685999999999993E-7</c:v>
                </c:pt>
                <c:pt idx="318">
                  <c:v>5.1682999999999995E-7</c:v>
                </c:pt>
                <c:pt idx="319">
                  <c:v>5.1679000000000001E-7</c:v>
                </c:pt>
                <c:pt idx="320">
                  <c:v>5.1671000000000003E-7</c:v>
                </c:pt>
                <c:pt idx="321">
                  <c:v>5.1661000000000002E-7</c:v>
                </c:pt>
                <c:pt idx="322">
                  <c:v>5.1679000000000001E-7</c:v>
                </c:pt>
                <c:pt idx="323">
                  <c:v>5.1664E-7</c:v>
                </c:pt>
                <c:pt idx="324">
                  <c:v>5.1663000000000004E-7</c:v>
                </c:pt>
                <c:pt idx="325">
                  <c:v>5.1659999999999995E-7</c:v>
                </c:pt>
                <c:pt idx="326">
                  <c:v>5.1661000000000002E-7</c:v>
                </c:pt>
                <c:pt idx="327">
                  <c:v>5.1663000000000004E-7</c:v>
                </c:pt>
                <c:pt idx="328">
                  <c:v>5.1661000000000002E-7</c:v>
                </c:pt>
                <c:pt idx="329">
                  <c:v>5.1661999999999998E-7</c:v>
                </c:pt>
                <c:pt idx="330">
                  <c:v>5.1661000000000002E-7</c:v>
                </c:pt>
                <c:pt idx="331">
                  <c:v>5.1656999999999997E-7</c:v>
                </c:pt>
                <c:pt idx="332">
                  <c:v>5.1675999999999992E-7</c:v>
                </c:pt>
                <c:pt idx="333">
                  <c:v>5.1659E-7</c:v>
                </c:pt>
                <c:pt idx="334">
                  <c:v>5.1668000000000004E-7</c:v>
                </c:pt>
                <c:pt idx="335">
                  <c:v>5.1650000000000005E-7</c:v>
                </c:pt>
                <c:pt idx="336">
                  <c:v>5.1646000000000001E-7</c:v>
                </c:pt>
                <c:pt idx="337">
                  <c:v>5.1664999999999996E-7</c:v>
                </c:pt>
                <c:pt idx="338">
                  <c:v>5.1651000000000001E-7</c:v>
                </c:pt>
                <c:pt idx="339">
                  <c:v>5.1659E-7</c:v>
                </c:pt>
                <c:pt idx="340">
                  <c:v>5.1661000000000002E-7</c:v>
                </c:pt>
                <c:pt idx="341">
                  <c:v>5.1648999999999999E-7</c:v>
                </c:pt>
                <c:pt idx="342">
                  <c:v>5.1648999999999999E-7</c:v>
                </c:pt>
                <c:pt idx="343">
                  <c:v>5.1650000000000005E-7</c:v>
                </c:pt>
                <c:pt idx="344">
                  <c:v>5.1650000000000005E-7</c:v>
                </c:pt>
                <c:pt idx="345">
                  <c:v>5.1644999999999994E-7</c:v>
                </c:pt>
                <c:pt idx="346">
                  <c:v>5.1658000000000004E-7</c:v>
                </c:pt>
                <c:pt idx="347">
                  <c:v>5.1634999999999994E-7</c:v>
                </c:pt>
                <c:pt idx="348">
                  <c:v>5.1641E-7</c:v>
                </c:pt>
                <c:pt idx="349">
                  <c:v>5.1648000000000003E-7</c:v>
                </c:pt>
                <c:pt idx="350">
                  <c:v>5.1638999999999998E-7</c:v>
                </c:pt>
                <c:pt idx="351">
                  <c:v>5.1644999999999994E-7</c:v>
                </c:pt>
                <c:pt idx="352">
                  <c:v>5.1651000000000001E-7</c:v>
                </c:pt>
                <c:pt idx="353">
                  <c:v>5.1633999999999998E-7</c:v>
                </c:pt>
                <c:pt idx="354">
                  <c:v>5.1653999999999999E-7</c:v>
                </c:pt>
                <c:pt idx="355">
                  <c:v>5.1648000000000003E-7</c:v>
                </c:pt>
                <c:pt idx="356">
                  <c:v>5.1628000000000001E-7</c:v>
                </c:pt>
                <c:pt idx="357">
                  <c:v>5.1641999999999996E-7</c:v>
                </c:pt>
                <c:pt idx="358">
                  <c:v>5.1630000000000004E-7</c:v>
                </c:pt>
                <c:pt idx="359">
                  <c:v>5.1631E-7</c:v>
                </c:pt>
                <c:pt idx="360">
                  <c:v>5.1644999999999994E-7</c:v>
                </c:pt>
                <c:pt idx="361">
                  <c:v>5.1637999999999992E-7</c:v>
                </c:pt>
                <c:pt idx="362">
                  <c:v>5.1627000000000006E-7</c:v>
                </c:pt>
                <c:pt idx="363">
                  <c:v>5.1633000000000002E-7</c:v>
                </c:pt>
                <c:pt idx="364">
                  <c:v>5.1631E-7</c:v>
                </c:pt>
                <c:pt idx="365">
                  <c:v>5.1630000000000004E-7</c:v>
                </c:pt>
                <c:pt idx="366">
                  <c:v>5.1633999999999998E-7</c:v>
                </c:pt>
                <c:pt idx="367">
                  <c:v>5.1625000000000003E-7</c:v>
                </c:pt>
                <c:pt idx="368">
                  <c:v>5.1625000000000003E-7</c:v>
                </c:pt>
                <c:pt idx="369">
                  <c:v>5.1631E-7</c:v>
                </c:pt>
                <c:pt idx="370">
                  <c:v>5.1618999999999997E-7</c:v>
                </c:pt>
                <c:pt idx="371">
                  <c:v>5.1621999999999995E-7</c:v>
                </c:pt>
                <c:pt idx="372">
                  <c:v>5.1625000000000003E-7</c:v>
                </c:pt>
                <c:pt idx="373">
                  <c:v>5.1613E-7</c:v>
                </c:pt>
                <c:pt idx="374">
                  <c:v>5.1615999999999998E-7</c:v>
                </c:pt>
                <c:pt idx="375">
                  <c:v>5.1600999999999997E-7</c:v>
                </c:pt>
                <c:pt idx="376">
                  <c:v>5.1625999999999999E-7</c:v>
                </c:pt>
                <c:pt idx="377">
                  <c:v>5.1618000000000001E-7</c:v>
                </c:pt>
                <c:pt idx="378">
                  <c:v>5.1618999999999997E-7</c:v>
                </c:pt>
                <c:pt idx="379">
                  <c:v>5.1603E-7</c:v>
                </c:pt>
                <c:pt idx="380">
                  <c:v>5.1613E-7</c:v>
                </c:pt>
                <c:pt idx="381">
                  <c:v>5.1618000000000001E-7</c:v>
                </c:pt>
                <c:pt idx="382">
                  <c:v>5.1606000000000008E-7</c:v>
                </c:pt>
                <c:pt idx="383">
                  <c:v>5.1599000000000006E-7</c:v>
                </c:pt>
                <c:pt idx="384">
                  <c:v>5.1617000000000005E-7</c:v>
                </c:pt>
                <c:pt idx="385">
                  <c:v>5.1605000000000002E-7</c:v>
                </c:pt>
                <c:pt idx="386">
                  <c:v>5.1602000000000004E-7</c:v>
                </c:pt>
                <c:pt idx="387">
                  <c:v>5.1613E-7</c:v>
                </c:pt>
                <c:pt idx="388">
                  <c:v>5.1609000000000006E-7</c:v>
                </c:pt>
                <c:pt idx="389">
                  <c:v>5.1590000000000001E-7</c:v>
                </c:pt>
                <c:pt idx="390">
                  <c:v>5.1600000000000001E-7</c:v>
                </c:pt>
                <c:pt idx="391">
                  <c:v>5.1603E-7</c:v>
                </c:pt>
                <c:pt idx="392">
                  <c:v>5.1600000000000001E-7</c:v>
                </c:pt>
                <c:pt idx="393">
                  <c:v>5.1599000000000006E-7</c:v>
                </c:pt>
                <c:pt idx="394">
                  <c:v>5.1600999999999997E-7</c:v>
                </c:pt>
                <c:pt idx="395">
                  <c:v>5.1613999999999996E-7</c:v>
                </c:pt>
                <c:pt idx="396">
                  <c:v>5.1606000000000008E-7</c:v>
                </c:pt>
                <c:pt idx="397">
                  <c:v>5.1596000000000008E-7</c:v>
                </c:pt>
                <c:pt idx="398">
                  <c:v>5.1597999999999999E-7</c:v>
                </c:pt>
                <c:pt idx="399">
                  <c:v>5.1603E-7</c:v>
                </c:pt>
                <c:pt idx="400">
                  <c:v>5.1599000000000006E-7</c:v>
                </c:pt>
                <c:pt idx="401">
                  <c:v>5.1606999999999994E-7</c:v>
                </c:pt>
                <c:pt idx="402">
                  <c:v>5.1597999999999999E-7</c:v>
                </c:pt>
                <c:pt idx="403">
                  <c:v>5.1579000000000004E-7</c:v>
                </c:pt>
                <c:pt idx="404">
                  <c:v>5.1600000000000001E-7</c:v>
                </c:pt>
                <c:pt idx="405">
                  <c:v>5.1595000000000001E-7</c:v>
                </c:pt>
                <c:pt idx="406">
                  <c:v>5.1595000000000001E-7</c:v>
                </c:pt>
                <c:pt idx="407">
                  <c:v>5.1592999999999999E-7</c:v>
                </c:pt>
                <c:pt idx="408">
                  <c:v>5.1590000000000001E-7</c:v>
                </c:pt>
                <c:pt idx="409">
                  <c:v>5.1590000000000001E-7</c:v>
                </c:pt>
                <c:pt idx="410">
                  <c:v>5.1582999999999998E-7</c:v>
                </c:pt>
                <c:pt idx="411">
                  <c:v>5.1586000000000007E-7</c:v>
                </c:pt>
                <c:pt idx="412">
                  <c:v>5.1575E-7</c:v>
                </c:pt>
                <c:pt idx="413">
                  <c:v>5.1580999999999996E-7</c:v>
                </c:pt>
                <c:pt idx="414">
                  <c:v>5.1587999999999998E-7</c:v>
                </c:pt>
                <c:pt idx="415">
                  <c:v>5.1590000000000001E-7</c:v>
                </c:pt>
                <c:pt idx="416">
                  <c:v>5.1590999999999997E-7</c:v>
                </c:pt>
                <c:pt idx="417">
                  <c:v>5.1590999999999997E-7</c:v>
                </c:pt>
                <c:pt idx="418">
                  <c:v>5.1580999999999996E-7</c:v>
                </c:pt>
                <c:pt idx="419">
                  <c:v>5.1564000000000003E-7</c:v>
                </c:pt>
                <c:pt idx="420">
                  <c:v>5.1577000000000002E-7</c:v>
                </c:pt>
                <c:pt idx="421">
                  <c:v>5.1571000000000006E-7</c:v>
                </c:pt>
                <c:pt idx="422">
                  <c:v>5.1572999999999997E-7</c:v>
                </c:pt>
                <c:pt idx="423">
                  <c:v>5.1572000000000001E-7</c:v>
                </c:pt>
                <c:pt idx="424">
                  <c:v>5.1582999999999998E-7</c:v>
                </c:pt>
                <c:pt idx="425">
                  <c:v>5.1571000000000006E-7</c:v>
                </c:pt>
                <c:pt idx="426">
                  <c:v>5.158E-7</c:v>
                </c:pt>
                <c:pt idx="427">
                  <c:v>5.1567999999999997E-7</c:v>
                </c:pt>
                <c:pt idx="428">
                  <c:v>5.1575E-7</c:v>
                </c:pt>
                <c:pt idx="429">
                  <c:v>5.1562999999999997E-7</c:v>
                </c:pt>
                <c:pt idx="430">
                  <c:v>5.1557E-7</c:v>
                </c:pt>
                <c:pt idx="431">
                  <c:v>5.1577000000000002E-7</c:v>
                </c:pt>
                <c:pt idx="432">
                  <c:v>5.1582000000000002E-7</c:v>
                </c:pt>
                <c:pt idx="433">
                  <c:v>5.1569999999999999E-7</c:v>
                </c:pt>
                <c:pt idx="434">
                  <c:v>5.1571000000000006E-7</c:v>
                </c:pt>
                <c:pt idx="435">
                  <c:v>5.1569000000000003E-7</c:v>
                </c:pt>
                <c:pt idx="436">
                  <c:v>5.1552E-7</c:v>
                </c:pt>
                <c:pt idx="437">
                  <c:v>5.1562000000000001E-7</c:v>
                </c:pt>
                <c:pt idx="438">
                  <c:v>5.1557E-7</c:v>
                </c:pt>
                <c:pt idx="439">
                  <c:v>5.1555999999999994E-7</c:v>
                </c:pt>
                <c:pt idx="440">
                  <c:v>5.1559999999999998E-7</c:v>
                </c:pt>
                <c:pt idx="441">
                  <c:v>5.1549999999999998E-7</c:v>
                </c:pt>
                <c:pt idx="442">
                  <c:v>5.1549999999999998E-7</c:v>
                </c:pt>
                <c:pt idx="443">
                  <c:v>5.1554000000000002E-7</c:v>
                </c:pt>
                <c:pt idx="444">
                  <c:v>5.1554000000000002E-7</c:v>
                </c:pt>
                <c:pt idx="445">
                  <c:v>5.1557E-7</c:v>
                </c:pt>
                <c:pt idx="446">
                  <c:v>5.1547E-7</c:v>
                </c:pt>
                <c:pt idx="447">
                  <c:v>5.1554000000000002E-7</c:v>
                </c:pt>
                <c:pt idx="448">
                  <c:v>5.1552E-7</c:v>
                </c:pt>
                <c:pt idx="449">
                  <c:v>5.1549999999999998E-7</c:v>
                </c:pt>
                <c:pt idx="450">
                  <c:v>5.1552999999999996E-7</c:v>
                </c:pt>
                <c:pt idx="451">
                  <c:v>5.1547E-7</c:v>
                </c:pt>
                <c:pt idx="452">
                  <c:v>5.1541000000000003E-7</c:v>
                </c:pt>
                <c:pt idx="453">
                  <c:v>5.1538000000000005E-7</c:v>
                </c:pt>
                <c:pt idx="454">
                  <c:v>5.1552999999999996E-7</c:v>
                </c:pt>
                <c:pt idx="455">
                  <c:v>5.1552E-7</c:v>
                </c:pt>
                <c:pt idx="456">
                  <c:v>5.1538000000000005E-7</c:v>
                </c:pt>
                <c:pt idx="457">
                  <c:v>5.1564000000000003E-7</c:v>
                </c:pt>
                <c:pt idx="458">
                  <c:v>5.1541999999999999E-7</c:v>
                </c:pt>
                <c:pt idx="459">
                  <c:v>5.1534999999999997E-7</c:v>
                </c:pt>
                <c:pt idx="460">
                  <c:v>5.1534000000000001E-7</c:v>
                </c:pt>
                <c:pt idx="461">
                  <c:v>5.1533000000000005E-7</c:v>
                </c:pt>
                <c:pt idx="462">
                  <c:v>5.1552E-7</c:v>
                </c:pt>
                <c:pt idx="463">
                  <c:v>5.1545999999999993E-7</c:v>
                </c:pt>
                <c:pt idx="464">
                  <c:v>5.1524999999999996E-7</c:v>
                </c:pt>
                <c:pt idx="465">
                  <c:v>5.1536000000000003E-7</c:v>
                </c:pt>
                <c:pt idx="466">
                  <c:v>5.1536000000000003E-7</c:v>
                </c:pt>
                <c:pt idx="467">
                  <c:v>5.1526000000000002E-7</c:v>
                </c:pt>
                <c:pt idx="468">
                  <c:v>5.1541000000000003E-7</c:v>
                </c:pt>
                <c:pt idx="469">
                  <c:v>5.1536000000000003E-7</c:v>
                </c:pt>
                <c:pt idx="470">
                  <c:v>5.1531000000000003E-7</c:v>
                </c:pt>
                <c:pt idx="471">
                  <c:v>5.1524E-7</c:v>
                </c:pt>
                <c:pt idx="472">
                  <c:v>5.1526999999999998E-7</c:v>
                </c:pt>
                <c:pt idx="473">
                  <c:v>5.1523000000000004E-7</c:v>
                </c:pt>
                <c:pt idx="474">
                  <c:v>5.1527999999999994E-7</c:v>
                </c:pt>
                <c:pt idx="475">
                  <c:v>5.1513000000000003E-7</c:v>
                </c:pt>
                <c:pt idx="476">
                  <c:v>5.1513999999999999E-7</c:v>
                </c:pt>
                <c:pt idx="477">
                  <c:v>5.1529E-7</c:v>
                </c:pt>
                <c:pt idx="478">
                  <c:v>5.1517000000000008E-7</c:v>
                </c:pt>
                <c:pt idx="479">
                  <c:v>5.1507999999999992E-7</c:v>
                </c:pt>
                <c:pt idx="480">
                  <c:v>5.1523000000000004E-7</c:v>
                </c:pt>
                <c:pt idx="481">
                  <c:v>5.1503999999999998E-7</c:v>
                </c:pt>
                <c:pt idx="482">
                  <c:v>5.1517999999999993E-7</c:v>
                </c:pt>
                <c:pt idx="483">
                  <c:v>5.1520000000000006E-7</c:v>
                </c:pt>
                <c:pt idx="484">
                  <c:v>5.1501999999999996E-7</c:v>
                </c:pt>
                <c:pt idx="485">
                  <c:v>5.1520000000000006E-7</c:v>
                </c:pt>
                <c:pt idx="486">
                  <c:v>5.1514999999999995E-7</c:v>
                </c:pt>
                <c:pt idx="487">
                  <c:v>5.1507999999999992E-7</c:v>
                </c:pt>
                <c:pt idx="488">
                  <c:v>5.1511999999999997E-7</c:v>
                </c:pt>
                <c:pt idx="489">
                  <c:v>5.1501999999999996E-7</c:v>
                </c:pt>
                <c:pt idx="490">
                  <c:v>5.1511000000000001E-7</c:v>
                </c:pt>
                <c:pt idx="491">
                  <c:v>5.1510000000000005E-7</c:v>
                </c:pt>
                <c:pt idx="492">
                  <c:v>5.1516000000000002E-7</c:v>
                </c:pt>
                <c:pt idx="493">
                  <c:v>5.1498000000000002E-7</c:v>
                </c:pt>
                <c:pt idx="494">
                  <c:v>5.1503999999999998E-7</c:v>
                </c:pt>
                <c:pt idx="495">
                  <c:v>5.1493000000000002E-7</c:v>
                </c:pt>
                <c:pt idx="496">
                  <c:v>5.1490000000000004E-7</c:v>
                </c:pt>
                <c:pt idx="497">
                  <c:v>5.1498000000000002E-7</c:v>
                </c:pt>
                <c:pt idx="498">
                  <c:v>5.1503999999999998E-7</c:v>
                </c:pt>
                <c:pt idx="499">
                  <c:v>5.1493000000000002E-7</c:v>
                </c:pt>
                <c:pt idx="500">
                  <c:v>5.1493000000000002E-7</c:v>
                </c:pt>
                <c:pt idx="501">
                  <c:v>5.1498000000000002E-7</c:v>
                </c:pt>
                <c:pt idx="502">
                  <c:v>5.1490000000000004E-7</c:v>
                </c:pt>
                <c:pt idx="503">
                  <c:v>5.1507000000000007E-7</c:v>
                </c:pt>
                <c:pt idx="504">
                  <c:v>5.1490000000000004E-7</c:v>
                </c:pt>
                <c:pt idx="505">
                  <c:v>5.1490000000000004E-7</c:v>
                </c:pt>
                <c:pt idx="506">
                  <c:v>5.1493999999999998E-7</c:v>
                </c:pt>
                <c:pt idx="507">
                  <c:v>5.1490000000000004E-7</c:v>
                </c:pt>
                <c:pt idx="508">
                  <c:v>5.1495000000000004E-7</c:v>
                </c:pt>
                <c:pt idx="509">
                  <c:v>5.1478000000000001E-7</c:v>
                </c:pt>
                <c:pt idx="510">
                  <c:v>5.1485000000000003E-7</c:v>
                </c:pt>
                <c:pt idx="511">
                  <c:v>5.1480999999999999E-7</c:v>
                </c:pt>
                <c:pt idx="512">
                  <c:v>5.1473E-7</c:v>
                </c:pt>
                <c:pt idx="513">
                  <c:v>5.1488000000000002E-7</c:v>
                </c:pt>
                <c:pt idx="514">
                  <c:v>5.1483999999999997E-7</c:v>
                </c:pt>
                <c:pt idx="515">
                  <c:v>5.1480999999999999E-7</c:v>
                </c:pt>
                <c:pt idx="516">
                  <c:v>5.1475999999999999E-7</c:v>
                </c:pt>
                <c:pt idx="517">
                  <c:v>5.1473999999999996E-7</c:v>
                </c:pt>
                <c:pt idx="518">
                  <c:v>5.1469999999999992E-7</c:v>
                </c:pt>
                <c:pt idx="519">
                  <c:v>5.1488000000000002E-7</c:v>
                </c:pt>
                <c:pt idx="520">
                  <c:v>5.1463E-7</c:v>
                </c:pt>
                <c:pt idx="521">
                  <c:v>5.1473999999999996E-7</c:v>
                </c:pt>
                <c:pt idx="522">
                  <c:v>5.1475000000000003E-7</c:v>
                </c:pt>
                <c:pt idx="523">
                  <c:v>5.1466999999999994E-7</c:v>
                </c:pt>
                <c:pt idx="524">
                  <c:v>5.1469999999999992E-7</c:v>
                </c:pt>
                <c:pt idx="525">
                  <c:v>5.1468E-7</c:v>
                </c:pt>
                <c:pt idx="526">
                  <c:v>5.1468E-7</c:v>
                </c:pt>
                <c:pt idx="527">
                  <c:v>5.1473999999999996E-7</c:v>
                </c:pt>
                <c:pt idx="528">
                  <c:v>5.1483000000000001E-7</c:v>
                </c:pt>
                <c:pt idx="529">
                  <c:v>5.1455999999999997E-7</c:v>
                </c:pt>
                <c:pt idx="530">
                  <c:v>5.1460999999999997E-7</c:v>
                </c:pt>
                <c:pt idx="531">
                  <c:v>5.1469000000000006E-7</c:v>
                </c:pt>
                <c:pt idx="532">
                  <c:v>5.1460000000000002E-7</c:v>
                </c:pt>
                <c:pt idx="533">
                  <c:v>5.1452000000000003E-7</c:v>
                </c:pt>
                <c:pt idx="534">
                  <c:v>5.1447000000000003E-7</c:v>
                </c:pt>
                <c:pt idx="535">
                  <c:v>5.1455999999999997E-7</c:v>
                </c:pt>
                <c:pt idx="536">
                  <c:v>5.1445999999999996E-7</c:v>
                </c:pt>
                <c:pt idx="537">
                  <c:v>5.1460000000000002E-7</c:v>
                </c:pt>
                <c:pt idx="538">
                  <c:v>5.1453999999999995E-7</c:v>
                </c:pt>
                <c:pt idx="539">
                  <c:v>5.1455999999999997E-7</c:v>
                </c:pt>
                <c:pt idx="540">
                  <c:v>5.1447999999999999E-7</c:v>
                </c:pt>
                <c:pt idx="541">
                  <c:v>5.1444000000000005E-7</c:v>
                </c:pt>
                <c:pt idx="542">
                  <c:v>5.1453999999999995E-7</c:v>
                </c:pt>
                <c:pt idx="543">
                  <c:v>5.1447999999999999E-7</c:v>
                </c:pt>
                <c:pt idx="544">
                  <c:v>5.1455999999999997E-7</c:v>
                </c:pt>
                <c:pt idx="545">
                  <c:v>5.1452000000000003E-7</c:v>
                </c:pt>
                <c:pt idx="546">
                  <c:v>5.1442000000000002E-7</c:v>
                </c:pt>
                <c:pt idx="547">
                  <c:v>5.1445999999999996E-7</c:v>
                </c:pt>
                <c:pt idx="548">
                  <c:v>5.1444000000000005E-7</c:v>
                </c:pt>
                <c:pt idx="549">
                  <c:v>5.1447999999999999E-7</c:v>
                </c:pt>
                <c:pt idx="550">
                  <c:v>5.1442999999999998E-7</c:v>
                </c:pt>
                <c:pt idx="551">
                  <c:v>5.1442000000000002E-7</c:v>
                </c:pt>
                <c:pt idx="552">
                  <c:v>5.1442000000000002E-7</c:v>
                </c:pt>
                <c:pt idx="553">
                  <c:v>5.1445999999999996E-7</c:v>
                </c:pt>
                <c:pt idx="554">
                  <c:v>5.1442000000000002E-7</c:v>
                </c:pt>
                <c:pt idx="555">
                  <c:v>5.1442000000000002E-7</c:v>
                </c:pt>
                <c:pt idx="556">
                  <c:v>5.1447000000000003E-7</c:v>
                </c:pt>
                <c:pt idx="557">
                  <c:v>5.1429999999999999E-7</c:v>
                </c:pt>
                <c:pt idx="558">
                  <c:v>5.1437999999999998E-7</c:v>
                </c:pt>
                <c:pt idx="559">
                  <c:v>5.1428000000000008E-7</c:v>
                </c:pt>
                <c:pt idx="560">
                  <c:v>5.1427000000000001E-7</c:v>
                </c:pt>
                <c:pt idx="561">
                  <c:v>5.1442000000000002E-7</c:v>
                </c:pt>
                <c:pt idx="562">
                  <c:v>5.1418000000000007E-7</c:v>
                </c:pt>
                <c:pt idx="563">
                  <c:v>5.1438999999999994E-7</c:v>
                </c:pt>
                <c:pt idx="564">
                  <c:v>5.1417E-7</c:v>
                </c:pt>
                <c:pt idx="565">
                  <c:v>5.1437000000000002E-7</c:v>
                </c:pt>
                <c:pt idx="566">
                  <c:v>5.1429999999999999E-7</c:v>
                </c:pt>
                <c:pt idx="567">
                  <c:v>5.1421000000000005E-7</c:v>
                </c:pt>
                <c:pt idx="568">
                  <c:v>5.1418000000000007E-7</c:v>
                </c:pt>
                <c:pt idx="569">
                  <c:v>5.1418000000000007E-7</c:v>
                </c:pt>
                <c:pt idx="570">
                  <c:v>5.1406000000000004E-7</c:v>
                </c:pt>
                <c:pt idx="571">
                  <c:v>5.1424999999999999E-7</c:v>
                </c:pt>
                <c:pt idx="572">
                  <c:v>5.1414999999999998E-7</c:v>
                </c:pt>
                <c:pt idx="573">
                  <c:v>5.1404000000000002E-7</c:v>
                </c:pt>
                <c:pt idx="574">
                  <c:v>5.1424000000000003E-7</c:v>
                </c:pt>
                <c:pt idx="575">
                  <c:v>5.1418000000000007E-7</c:v>
                </c:pt>
                <c:pt idx="576">
                  <c:v>5.1419999999999999E-7</c:v>
                </c:pt>
                <c:pt idx="577">
                  <c:v>5.1417E-7</c:v>
                </c:pt>
                <c:pt idx="578">
                  <c:v>5.1409999999999998E-7</c:v>
                </c:pt>
                <c:pt idx="579">
                  <c:v>5.1415999999999994E-7</c:v>
                </c:pt>
                <c:pt idx="580">
                  <c:v>5.1406000000000004E-7</c:v>
                </c:pt>
                <c:pt idx="581">
                  <c:v>5.1414000000000002E-7</c:v>
                </c:pt>
                <c:pt idx="582">
                  <c:v>5.1403000000000006E-7</c:v>
                </c:pt>
                <c:pt idx="583">
                  <c:v>5.1396999999999999E-7</c:v>
                </c:pt>
                <c:pt idx="584">
                  <c:v>5.1409000000000002E-7</c:v>
                </c:pt>
                <c:pt idx="585">
                  <c:v>5.1422000000000001E-7</c:v>
                </c:pt>
                <c:pt idx="586">
                  <c:v>5.1404000000000002E-7</c:v>
                </c:pt>
                <c:pt idx="587">
                  <c:v>5.1389E-7</c:v>
                </c:pt>
                <c:pt idx="588">
                  <c:v>5.1417E-7</c:v>
                </c:pt>
                <c:pt idx="589">
                  <c:v>5.1390000000000007E-7</c:v>
                </c:pt>
                <c:pt idx="590">
                  <c:v>5.1403000000000006E-7</c:v>
                </c:pt>
                <c:pt idx="591">
                  <c:v>5.1404000000000002E-7</c:v>
                </c:pt>
                <c:pt idx="592">
                  <c:v>5.1389E-7</c:v>
                </c:pt>
                <c:pt idx="593">
                  <c:v>5.1391000000000003E-7</c:v>
                </c:pt>
                <c:pt idx="594">
                  <c:v>5.1396000000000003E-7</c:v>
                </c:pt>
                <c:pt idx="595">
                  <c:v>5.1387000000000009E-7</c:v>
                </c:pt>
                <c:pt idx="596">
                  <c:v>5.1391999999999999E-7</c:v>
                </c:pt>
                <c:pt idx="597">
                  <c:v>5.1387000000000009E-7</c:v>
                </c:pt>
                <c:pt idx="598">
                  <c:v>5.1396999999999999E-7</c:v>
                </c:pt>
                <c:pt idx="599">
                  <c:v>5.1391999999999999E-7</c:v>
                </c:pt>
                <c:pt idx="600">
                  <c:v>5.1377999999999993E-7</c:v>
                </c:pt>
                <c:pt idx="601">
                  <c:v>5.1389E-7</c:v>
                </c:pt>
                <c:pt idx="602">
                  <c:v>5.1387999999999994E-7</c:v>
                </c:pt>
                <c:pt idx="603">
                  <c:v>5.1384E-7</c:v>
                </c:pt>
                <c:pt idx="604">
                  <c:v>5.1393000000000005E-7</c:v>
                </c:pt>
                <c:pt idx="605">
                  <c:v>5.1387000000000009E-7</c:v>
                </c:pt>
                <c:pt idx="606">
                  <c:v>5.1377999999999993E-7</c:v>
                </c:pt>
                <c:pt idx="607">
                  <c:v>5.1376999999999997E-7</c:v>
                </c:pt>
                <c:pt idx="608">
                  <c:v>5.1387999999999994E-7</c:v>
                </c:pt>
                <c:pt idx="609">
                  <c:v>5.1380000000000006E-7</c:v>
                </c:pt>
                <c:pt idx="610">
                  <c:v>5.1363999999999999E-7</c:v>
                </c:pt>
                <c:pt idx="611">
                  <c:v>5.1373000000000003E-7</c:v>
                </c:pt>
                <c:pt idx="612">
                  <c:v>5.1371999999999997E-7</c:v>
                </c:pt>
                <c:pt idx="613">
                  <c:v>5.1364999999999994E-7</c:v>
                </c:pt>
                <c:pt idx="614">
                  <c:v>5.1387000000000009E-7</c:v>
                </c:pt>
                <c:pt idx="615">
                  <c:v>5.1377999999999993E-7</c:v>
                </c:pt>
                <c:pt idx="616">
                  <c:v>5.1371000000000001E-7</c:v>
                </c:pt>
                <c:pt idx="617">
                  <c:v>5.1373999999999999E-7</c:v>
                </c:pt>
                <c:pt idx="618">
                  <c:v>5.1368999999999999E-7</c:v>
                </c:pt>
                <c:pt idx="619">
                  <c:v>5.1366000000000001E-7</c:v>
                </c:pt>
                <c:pt idx="620">
                  <c:v>5.1366999999999997E-7</c:v>
                </c:pt>
                <c:pt idx="621">
                  <c:v>5.1361999999999996E-7</c:v>
                </c:pt>
                <c:pt idx="622">
                  <c:v>5.1371999999999997E-7</c:v>
                </c:pt>
                <c:pt idx="623">
                  <c:v>5.1349999999999993E-7</c:v>
                </c:pt>
                <c:pt idx="624">
                  <c:v>5.1376999999999997E-7</c:v>
                </c:pt>
                <c:pt idx="625">
                  <c:v>5.1353999999999998E-7</c:v>
                </c:pt>
                <c:pt idx="626">
                  <c:v>5.1353000000000002E-7</c:v>
                </c:pt>
                <c:pt idx="627">
                  <c:v>5.1373999999999999E-7</c:v>
                </c:pt>
                <c:pt idx="628">
                  <c:v>5.1361999999999996E-7</c:v>
                </c:pt>
                <c:pt idx="629">
                  <c:v>5.1355000000000004E-7</c:v>
                </c:pt>
                <c:pt idx="630">
                  <c:v>5.1364999999999994E-7</c:v>
                </c:pt>
                <c:pt idx="631">
                  <c:v>5.1371000000000001E-7</c:v>
                </c:pt>
                <c:pt idx="632">
                  <c:v>5.1340999999999999E-7</c:v>
                </c:pt>
                <c:pt idx="633">
                  <c:v>5.1361999999999996E-7</c:v>
                </c:pt>
                <c:pt idx="634">
                  <c:v>5.1352000000000006E-7</c:v>
                </c:pt>
                <c:pt idx="635">
                  <c:v>5.1361999999999996E-7</c:v>
                </c:pt>
                <c:pt idx="636">
                  <c:v>5.1349999999999993E-7</c:v>
                </c:pt>
                <c:pt idx="637">
                  <c:v>5.1353999999999998E-7</c:v>
                </c:pt>
                <c:pt idx="638">
                  <c:v>5.1345000000000003E-7</c:v>
                </c:pt>
                <c:pt idx="639">
                  <c:v>5.1351E-7</c:v>
                </c:pt>
                <c:pt idx="640">
                  <c:v>5.1345000000000003E-7</c:v>
                </c:pt>
                <c:pt idx="641">
                  <c:v>5.1338000000000001E-7</c:v>
                </c:pt>
                <c:pt idx="642">
                  <c:v>5.1340999999999999E-7</c:v>
                </c:pt>
                <c:pt idx="643">
                  <c:v>5.1340999999999999E-7</c:v>
                </c:pt>
                <c:pt idx="644">
                  <c:v>5.1345000000000003E-7</c:v>
                </c:pt>
                <c:pt idx="645">
                  <c:v>5.1333E-7</c:v>
                </c:pt>
                <c:pt idx="646">
                  <c:v>5.1335999999999999E-7</c:v>
                </c:pt>
                <c:pt idx="647">
                  <c:v>5.1340999999999999E-7</c:v>
                </c:pt>
                <c:pt idx="648">
                  <c:v>5.1338000000000001E-7</c:v>
                </c:pt>
                <c:pt idx="649">
                  <c:v>5.1338000000000001E-7</c:v>
                </c:pt>
                <c:pt idx="650">
                  <c:v>5.1332000000000005E-7</c:v>
                </c:pt>
                <c:pt idx="651">
                  <c:v>5.1330999999999998E-7</c:v>
                </c:pt>
                <c:pt idx="652">
                  <c:v>5.1335999999999999E-7</c:v>
                </c:pt>
                <c:pt idx="653">
                  <c:v>5.1335999999999999E-7</c:v>
                </c:pt>
                <c:pt idx="654">
                  <c:v>5.1320999999999997E-7</c:v>
                </c:pt>
                <c:pt idx="655">
                  <c:v>5.1323E-7</c:v>
                </c:pt>
                <c:pt idx="656">
                  <c:v>5.1317999999999999E-7</c:v>
                </c:pt>
                <c:pt idx="657">
                  <c:v>5.1317000000000004E-7</c:v>
                </c:pt>
                <c:pt idx="658">
                  <c:v>5.1339000000000007E-7</c:v>
                </c:pt>
                <c:pt idx="659">
                  <c:v>5.1335999999999999E-7</c:v>
                </c:pt>
                <c:pt idx="660">
                  <c:v>5.1325000000000002E-7</c:v>
                </c:pt>
                <c:pt idx="661">
                  <c:v>5.1323999999999996E-7</c:v>
                </c:pt>
                <c:pt idx="662">
                  <c:v>5.1333999999999996E-7</c:v>
                </c:pt>
                <c:pt idx="663">
                  <c:v>5.1328E-7</c:v>
                </c:pt>
                <c:pt idx="664">
                  <c:v>5.1320999999999997E-7</c:v>
                </c:pt>
                <c:pt idx="665">
                  <c:v>5.1312000000000003E-7</c:v>
                </c:pt>
                <c:pt idx="666">
                  <c:v>5.1315999999999997E-7</c:v>
                </c:pt>
                <c:pt idx="667">
                  <c:v>5.1312000000000003E-7</c:v>
                </c:pt>
                <c:pt idx="668">
                  <c:v>5.1307999999999999E-7</c:v>
                </c:pt>
                <c:pt idx="669">
                  <c:v>5.1301000000000007E-7</c:v>
                </c:pt>
                <c:pt idx="670">
                  <c:v>5.1320000000000002E-7</c:v>
                </c:pt>
                <c:pt idx="671">
                  <c:v>5.1314000000000005E-7</c:v>
                </c:pt>
                <c:pt idx="672">
                  <c:v>5.1312000000000003E-7</c:v>
                </c:pt>
                <c:pt idx="673">
                  <c:v>5.1305999999999996E-7</c:v>
                </c:pt>
                <c:pt idx="674">
                  <c:v>5.1288999999999993E-7</c:v>
                </c:pt>
                <c:pt idx="675">
                  <c:v>5.1315000000000001E-7</c:v>
                </c:pt>
                <c:pt idx="676">
                  <c:v>5.1312999999999999E-7</c:v>
                </c:pt>
                <c:pt idx="677">
                  <c:v>5.1315000000000001E-7</c:v>
                </c:pt>
                <c:pt idx="678">
                  <c:v>5.1301000000000007E-7</c:v>
                </c:pt>
                <c:pt idx="679">
                  <c:v>5.1308999999999994E-7</c:v>
                </c:pt>
                <c:pt idx="680">
                  <c:v>5.1297000000000002E-7</c:v>
                </c:pt>
                <c:pt idx="681">
                  <c:v>5.1304000000000005E-7</c:v>
                </c:pt>
                <c:pt idx="682">
                  <c:v>5.1301000000000007E-7</c:v>
                </c:pt>
                <c:pt idx="683">
                  <c:v>5.1301999999999992E-7</c:v>
                </c:pt>
                <c:pt idx="684">
                  <c:v>5.1298000000000008E-7</c:v>
                </c:pt>
                <c:pt idx="685">
                  <c:v>5.1279999999999999E-7</c:v>
                </c:pt>
                <c:pt idx="686">
                  <c:v>5.1298000000000008E-7</c:v>
                </c:pt>
                <c:pt idx="687">
                  <c:v>5.1276000000000005E-7</c:v>
                </c:pt>
                <c:pt idx="688">
                  <c:v>5.1292000000000002E-7</c:v>
                </c:pt>
                <c:pt idx="689">
                  <c:v>5.1294000000000004E-7</c:v>
                </c:pt>
                <c:pt idx="690">
                  <c:v>5.1292000000000002E-7</c:v>
                </c:pt>
                <c:pt idx="691">
                  <c:v>5.1294000000000004E-7</c:v>
                </c:pt>
                <c:pt idx="692">
                  <c:v>5.13E-7</c:v>
                </c:pt>
                <c:pt idx="693">
                  <c:v>5.1287999999999997E-7</c:v>
                </c:pt>
                <c:pt idx="694">
                  <c:v>5.1291000000000006E-7</c:v>
                </c:pt>
                <c:pt idx="695">
                  <c:v>5.1285999999999995E-7</c:v>
                </c:pt>
                <c:pt idx="696">
                  <c:v>5.1274000000000002E-7</c:v>
                </c:pt>
                <c:pt idx="697">
                  <c:v>5.1284999999999999E-7</c:v>
                </c:pt>
                <c:pt idx="698">
                  <c:v>5.1287000000000001E-7</c:v>
                </c:pt>
                <c:pt idx="699">
                  <c:v>5.1292000000000002E-7</c:v>
                </c:pt>
                <c:pt idx="700">
                  <c:v>5.1279999999999999E-7</c:v>
                </c:pt>
                <c:pt idx="701">
                  <c:v>5.1292000000000002E-7</c:v>
                </c:pt>
                <c:pt idx="702">
                  <c:v>5.1270999999999994E-7</c:v>
                </c:pt>
                <c:pt idx="703">
                  <c:v>5.1274000000000002E-7</c:v>
                </c:pt>
                <c:pt idx="704">
                  <c:v>5.1270999999999994E-7</c:v>
                </c:pt>
                <c:pt idx="705">
                  <c:v>5.1276000000000005E-7</c:v>
                </c:pt>
                <c:pt idx="706">
                  <c:v>5.1281000000000005E-7</c:v>
                </c:pt>
                <c:pt idx="707">
                  <c:v>5.1263000000000006E-7</c:v>
                </c:pt>
                <c:pt idx="708">
                  <c:v>5.1274999999999998E-7</c:v>
                </c:pt>
                <c:pt idx="709">
                  <c:v>5.1272E-7</c:v>
                </c:pt>
                <c:pt idx="710">
                  <c:v>5.1269999999999998E-7</c:v>
                </c:pt>
                <c:pt idx="711">
                  <c:v>5.1277999999999996E-7</c:v>
                </c:pt>
                <c:pt idx="712">
                  <c:v>5.1257999999999995E-7</c:v>
                </c:pt>
                <c:pt idx="713">
                  <c:v>5.1260000000000008E-7</c:v>
                </c:pt>
                <c:pt idx="714">
                  <c:v>5.1264999999999997E-7</c:v>
                </c:pt>
                <c:pt idx="715">
                  <c:v>5.1267E-7</c:v>
                </c:pt>
                <c:pt idx="716">
                  <c:v>5.1249000000000001E-7</c:v>
                </c:pt>
                <c:pt idx="717">
                  <c:v>5.1266000000000004E-7</c:v>
                </c:pt>
                <c:pt idx="718">
                  <c:v>5.1250999999999992E-7</c:v>
                </c:pt>
                <c:pt idx="719">
                  <c:v>5.1259000000000001E-7</c:v>
                </c:pt>
                <c:pt idx="720">
                  <c:v>5.1263000000000006E-7</c:v>
                </c:pt>
                <c:pt idx="721">
                  <c:v>5.1259000000000001E-7</c:v>
                </c:pt>
                <c:pt idx="722">
                  <c:v>5.1260999999999993E-7</c:v>
                </c:pt>
                <c:pt idx="723">
                  <c:v>5.1244999999999996E-7</c:v>
                </c:pt>
                <c:pt idx="724">
                  <c:v>5.1260999999999993E-7</c:v>
                </c:pt>
                <c:pt idx="725">
                  <c:v>5.1250999999999992E-7</c:v>
                </c:pt>
                <c:pt idx="726">
                  <c:v>5.1267E-7</c:v>
                </c:pt>
                <c:pt idx="727">
                  <c:v>5.1246999999999998E-7</c:v>
                </c:pt>
                <c:pt idx="728">
                  <c:v>5.1256000000000003E-7</c:v>
                </c:pt>
                <c:pt idx="729">
                  <c:v>5.1243000000000004E-7</c:v>
                </c:pt>
                <c:pt idx="730">
                  <c:v>5.1246000000000002E-7</c:v>
                </c:pt>
                <c:pt idx="731">
                  <c:v>5.1250000000000007E-7</c:v>
                </c:pt>
                <c:pt idx="732">
                  <c:v>5.1231999999999997E-7</c:v>
                </c:pt>
                <c:pt idx="733">
                  <c:v>5.1241000000000002E-7</c:v>
                </c:pt>
                <c:pt idx="734">
                  <c:v>5.1246000000000002E-7</c:v>
                </c:pt>
                <c:pt idx="735">
                  <c:v>5.1236999999999997E-7</c:v>
                </c:pt>
                <c:pt idx="736">
                  <c:v>5.1244999999999996E-7</c:v>
                </c:pt>
                <c:pt idx="737">
                  <c:v>5.1234999999999995E-7</c:v>
                </c:pt>
                <c:pt idx="738">
                  <c:v>5.1246000000000002E-7</c:v>
                </c:pt>
                <c:pt idx="739">
                  <c:v>5.1222000000000007E-7</c:v>
                </c:pt>
                <c:pt idx="740">
                  <c:v>5.1229999999999995E-7</c:v>
                </c:pt>
                <c:pt idx="741">
                  <c:v>5.1236000000000002E-7</c:v>
                </c:pt>
                <c:pt idx="742">
                  <c:v>5.1236999999999997E-7</c:v>
                </c:pt>
                <c:pt idx="743">
                  <c:v>5.1233999999999999E-7</c:v>
                </c:pt>
                <c:pt idx="744">
                  <c:v>5.1226000000000001E-7</c:v>
                </c:pt>
                <c:pt idx="745">
                  <c:v>5.1226000000000001E-7</c:v>
                </c:pt>
                <c:pt idx="746">
                  <c:v>5.1226000000000001E-7</c:v>
                </c:pt>
                <c:pt idx="747">
                  <c:v>5.1228999999999999E-7</c:v>
                </c:pt>
                <c:pt idx="748">
                  <c:v>5.1223999999999999E-7</c:v>
                </c:pt>
                <c:pt idx="749">
                  <c:v>5.1226000000000001E-7</c:v>
                </c:pt>
                <c:pt idx="750">
                  <c:v>5.1239999999999996E-7</c:v>
                </c:pt>
                <c:pt idx="751">
                  <c:v>5.1205000000000004E-7</c:v>
                </c:pt>
                <c:pt idx="752">
                  <c:v>5.1225000000000005E-7</c:v>
                </c:pt>
                <c:pt idx="753">
                  <c:v>5.1216E-7</c:v>
                </c:pt>
                <c:pt idx="754">
                  <c:v>5.1222000000000007E-7</c:v>
                </c:pt>
                <c:pt idx="755">
                  <c:v>5.1215000000000004E-7</c:v>
                </c:pt>
                <c:pt idx="756">
                  <c:v>5.1219999999999994E-7</c:v>
                </c:pt>
                <c:pt idx="757">
                  <c:v>5.1206999999999995E-7</c:v>
                </c:pt>
                <c:pt idx="758">
                  <c:v>5.1221000000000001E-7</c:v>
                </c:pt>
                <c:pt idx="759">
                  <c:v>5.1215000000000004E-7</c:v>
                </c:pt>
                <c:pt idx="760">
                  <c:v>5.1218000000000002E-7</c:v>
                </c:pt>
                <c:pt idx="761">
                  <c:v>5.1213999999999998E-7</c:v>
                </c:pt>
                <c:pt idx="762">
                  <c:v>5.1195999999999999E-7</c:v>
                </c:pt>
                <c:pt idx="763">
                  <c:v>5.1200999999999999E-7</c:v>
                </c:pt>
                <c:pt idx="764">
                  <c:v>5.1196999999999994E-7</c:v>
                </c:pt>
                <c:pt idx="765">
                  <c:v>5.1200000000000003E-7</c:v>
                </c:pt>
                <c:pt idx="766">
                  <c:v>5.1206999999999995E-7</c:v>
                </c:pt>
                <c:pt idx="767">
                  <c:v>5.1206999999999995E-7</c:v>
                </c:pt>
                <c:pt idx="768">
                  <c:v>5.1202000000000005E-7</c:v>
                </c:pt>
                <c:pt idx="769">
                  <c:v>5.1198000000000001E-7</c:v>
                </c:pt>
                <c:pt idx="770">
                  <c:v>5.1198000000000001E-7</c:v>
                </c:pt>
                <c:pt idx="771">
                  <c:v>5.1187000000000004E-7</c:v>
                </c:pt>
                <c:pt idx="772">
                  <c:v>5.1198999999999997E-7</c:v>
                </c:pt>
                <c:pt idx="773">
                  <c:v>5.1188E-7</c:v>
                </c:pt>
                <c:pt idx="774">
                  <c:v>5.1183E-7</c:v>
                </c:pt>
                <c:pt idx="775">
                  <c:v>5.1192000000000005E-7</c:v>
                </c:pt>
                <c:pt idx="776">
                  <c:v>5.1195000000000003E-7</c:v>
                </c:pt>
                <c:pt idx="777">
                  <c:v>5.1185999999999998E-7</c:v>
                </c:pt>
                <c:pt idx="778">
                  <c:v>5.1193999999999996E-7</c:v>
                </c:pt>
                <c:pt idx="779">
                  <c:v>5.1172999999999999E-7</c:v>
                </c:pt>
                <c:pt idx="780">
                  <c:v>5.1185999999999998E-7</c:v>
                </c:pt>
                <c:pt idx="781">
                  <c:v>5.1172999999999999E-7</c:v>
                </c:pt>
                <c:pt idx="782">
                  <c:v>5.1185999999999998E-7</c:v>
                </c:pt>
                <c:pt idx="783">
                  <c:v>5.1188E-7</c:v>
                </c:pt>
                <c:pt idx="784">
                  <c:v>5.1165000000000001E-7</c:v>
                </c:pt>
                <c:pt idx="785">
                  <c:v>5.1183E-7</c:v>
                </c:pt>
                <c:pt idx="786">
                  <c:v>5.1188999999999996E-7</c:v>
                </c:pt>
                <c:pt idx="787">
                  <c:v>5.1185000000000002E-7</c:v>
                </c:pt>
                <c:pt idx="788">
                  <c:v>5.1178999999999995E-7</c:v>
                </c:pt>
                <c:pt idx="789">
                  <c:v>5.1172999999999999E-7</c:v>
                </c:pt>
                <c:pt idx="790">
                  <c:v>5.1167999999999999E-7</c:v>
                </c:pt>
                <c:pt idx="791">
                  <c:v>5.1172999999999999E-7</c:v>
                </c:pt>
                <c:pt idx="792">
                  <c:v>5.1167000000000003E-7</c:v>
                </c:pt>
                <c:pt idx="793">
                  <c:v>5.1171999999999993E-7</c:v>
                </c:pt>
                <c:pt idx="794">
                  <c:v>5.1158999999999994E-7</c:v>
                </c:pt>
                <c:pt idx="795">
                  <c:v>5.1165000000000001E-7</c:v>
                </c:pt>
                <c:pt idx="796">
                  <c:v>5.1170000000000001E-7</c:v>
                </c:pt>
                <c:pt idx="797">
                  <c:v>5.1168999999999995E-7</c:v>
                </c:pt>
                <c:pt idx="798">
                  <c:v>5.1158999999999994E-7</c:v>
                </c:pt>
                <c:pt idx="799">
                  <c:v>5.1147000000000001E-7</c:v>
                </c:pt>
                <c:pt idx="800">
                  <c:v>5.1157000000000002E-7</c:v>
                </c:pt>
                <c:pt idx="801">
                  <c:v>5.1161999999999992E-7</c:v>
                </c:pt>
                <c:pt idx="802">
                  <c:v>5.1152000000000002E-7</c:v>
                </c:pt>
                <c:pt idx="803">
                  <c:v>5.1162999999999998E-7</c:v>
                </c:pt>
                <c:pt idx="804">
                  <c:v>5.1167000000000003E-7</c:v>
                </c:pt>
                <c:pt idx="805">
                  <c:v>5.1150999999999995E-7</c:v>
                </c:pt>
                <c:pt idx="806">
                  <c:v>5.1157999999999998E-7</c:v>
                </c:pt>
                <c:pt idx="807">
                  <c:v>5.1158999999999994E-7</c:v>
                </c:pt>
                <c:pt idx="808">
                  <c:v>5.1144000000000003E-7</c:v>
                </c:pt>
                <c:pt idx="809">
                  <c:v>5.1155999999999996E-7</c:v>
                </c:pt>
                <c:pt idx="810">
                  <c:v>5.1142999999999997E-7</c:v>
                </c:pt>
                <c:pt idx="811">
                  <c:v>5.1147000000000001E-7</c:v>
                </c:pt>
                <c:pt idx="812">
                  <c:v>5.1142999999999997E-7</c:v>
                </c:pt>
                <c:pt idx="813">
                  <c:v>5.1142999999999997E-7</c:v>
                </c:pt>
                <c:pt idx="814">
                  <c:v>5.1133999999999992E-7</c:v>
                </c:pt>
                <c:pt idx="815">
                  <c:v>5.1142999999999997E-7</c:v>
                </c:pt>
                <c:pt idx="816">
                  <c:v>5.1132E-7</c:v>
                </c:pt>
                <c:pt idx="817">
                  <c:v>5.1147999999999997E-7</c:v>
                </c:pt>
                <c:pt idx="818">
                  <c:v>5.1133999999999992E-7</c:v>
                </c:pt>
                <c:pt idx="819">
                  <c:v>5.1150999999999995E-7</c:v>
                </c:pt>
                <c:pt idx="820">
                  <c:v>5.1136000000000005E-7</c:v>
                </c:pt>
                <c:pt idx="821">
                  <c:v>5.1134999999999998E-7</c:v>
                </c:pt>
                <c:pt idx="822">
                  <c:v>5.1134999999999998E-7</c:v>
                </c:pt>
                <c:pt idx="823">
                  <c:v>5.1139999999999999E-7</c:v>
                </c:pt>
                <c:pt idx="824">
                  <c:v>5.1133000000000007E-7</c:v>
                </c:pt>
                <c:pt idx="825">
                  <c:v>5.1130999999999994E-7</c:v>
                </c:pt>
                <c:pt idx="826">
                  <c:v>5.1127999999999996E-7</c:v>
                </c:pt>
                <c:pt idx="827">
                  <c:v>5.1132E-7</c:v>
                </c:pt>
                <c:pt idx="828">
                  <c:v>5.1139000000000003E-7</c:v>
                </c:pt>
                <c:pt idx="829">
                  <c:v>5.1114999999999997E-7</c:v>
                </c:pt>
                <c:pt idx="830">
                  <c:v>5.1136000000000005E-7</c:v>
                </c:pt>
                <c:pt idx="831">
                  <c:v>5.1134999999999998E-7</c:v>
                </c:pt>
                <c:pt idx="832">
                  <c:v>5.1127999999999996E-7</c:v>
                </c:pt>
                <c:pt idx="833">
                  <c:v>5.1116000000000003E-7</c:v>
                </c:pt>
                <c:pt idx="834">
                  <c:v>5.1126000000000004E-7</c:v>
                </c:pt>
                <c:pt idx="835">
                  <c:v>5.1114000000000001E-7</c:v>
                </c:pt>
                <c:pt idx="836">
                  <c:v>5.1119000000000001E-7</c:v>
                </c:pt>
                <c:pt idx="837">
                  <c:v>5.1108000000000005E-7</c:v>
                </c:pt>
                <c:pt idx="838">
                  <c:v>5.1116000000000003E-7</c:v>
                </c:pt>
                <c:pt idx="839">
                  <c:v>5.1123999999999991E-7</c:v>
                </c:pt>
                <c:pt idx="840">
                  <c:v>5.1108000000000005E-7</c:v>
                </c:pt>
                <c:pt idx="841">
                  <c:v>5.1103000000000004E-7</c:v>
                </c:pt>
                <c:pt idx="842">
                  <c:v>5.1089999999999995E-7</c:v>
                </c:pt>
                <c:pt idx="843">
                  <c:v>5.1111000000000003E-7</c:v>
                </c:pt>
                <c:pt idx="844">
                  <c:v>5.1111999999999999E-7</c:v>
                </c:pt>
                <c:pt idx="845">
                  <c:v>5.1106000000000002E-7</c:v>
                </c:pt>
                <c:pt idx="846">
                  <c:v>5.1101000000000002E-7</c:v>
                </c:pt>
                <c:pt idx="847">
                  <c:v>5.1114999999999997E-7</c:v>
                </c:pt>
                <c:pt idx="848">
                  <c:v>5.1111999999999999E-7</c:v>
                </c:pt>
                <c:pt idx="849">
                  <c:v>5.1106000000000002E-7</c:v>
                </c:pt>
                <c:pt idx="850">
                  <c:v>5.1109000000000001E-7</c:v>
                </c:pt>
                <c:pt idx="851">
                  <c:v>5.1096000000000002E-7</c:v>
                </c:pt>
                <c:pt idx="852">
                  <c:v>5.1092999999999993E-7</c:v>
                </c:pt>
                <c:pt idx="853">
                  <c:v>5.1096000000000002E-7</c:v>
                </c:pt>
                <c:pt idx="854">
                  <c:v>5.1092000000000008E-7</c:v>
                </c:pt>
                <c:pt idx="855">
                  <c:v>5.1088000000000003E-7</c:v>
                </c:pt>
                <c:pt idx="856">
                  <c:v>5.1096000000000002E-7</c:v>
                </c:pt>
                <c:pt idx="857">
                  <c:v>5.1096000000000002E-7</c:v>
                </c:pt>
                <c:pt idx="858">
                  <c:v>5.1096000000000002E-7</c:v>
                </c:pt>
                <c:pt idx="859">
                  <c:v>5.1103000000000004E-7</c:v>
                </c:pt>
                <c:pt idx="860">
                  <c:v>5.1082999999999992E-7</c:v>
                </c:pt>
                <c:pt idx="861">
                  <c:v>5.1088000000000003E-7</c:v>
                </c:pt>
                <c:pt idx="862">
                  <c:v>5.1060999999999999E-7</c:v>
                </c:pt>
                <c:pt idx="863">
                  <c:v>5.1073999999999998E-7</c:v>
                </c:pt>
                <c:pt idx="864">
                  <c:v>5.1086000000000001E-7</c:v>
                </c:pt>
                <c:pt idx="865">
                  <c:v>5.1082999999999992E-7</c:v>
                </c:pt>
                <c:pt idx="866">
                  <c:v>5.1086000000000001E-7</c:v>
                </c:pt>
                <c:pt idx="867">
                  <c:v>5.1065999999999999E-7</c:v>
                </c:pt>
                <c:pt idx="868">
                  <c:v>5.1086000000000001E-7</c:v>
                </c:pt>
                <c:pt idx="869">
                  <c:v>5.1081000000000001E-7</c:v>
                </c:pt>
                <c:pt idx="870">
                  <c:v>5.1065000000000004E-7</c:v>
                </c:pt>
                <c:pt idx="871">
                  <c:v>5.1065999999999999E-7</c:v>
                </c:pt>
                <c:pt idx="872">
                  <c:v>5.1079999999999994E-7</c:v>
                </c:pt>
                <c:pt idx="873">
                  <c:v>5.1073000000000002E-7</c:v>
                </c:pt>
                <c:pt idx="874">
                  <c:v>5.1066999999999995E-7</c:v>
                </c:pt>
                <c:pt idx="875">
                  <c:v>5.1075000000000004E-7</c:v>
                </c:pt>
                <c:pt idx="876">
                  <c:v>5.1073000000000002E-7</c:v>
                </c:pt>
                <c:pt idx="877">
                  <c:v>5.1065999999999999E-7</c:v>
                </c:pt>
                <c:pt idx="878">
                  <c:v>5.1066999999999995E-7</c:v>
                </c:pt>
                <c:pt idx="879">
                  <c:v>5.1066999999999995E-7</c:v>
                </c:pt>
                <c:pt idx="880">
                  <c:v>5.1073000000000002E-7</c:v>
                </c:pt>
                <c:pt idx="881">
                  <c:v>5.1063000000000001E-7</c:v>
                </c:pt>
                <c:pt idx="882">
                  <c:v>5.1061999999999995E-7</c:v>
                </c:pt>
                <c:pt idx="883">
                  <c:v>5.1058000000000001E-7</c:v>
                </c:pt>
                <c:pt idx="884">
                  <c:v>5.1051999999999994E-7</c:v>
                </c:pt>
                <c:pt idx="885">
                  <c:v>5.1061999999999995E-7</c:v>
                </c:pt>
                <c:pt idx="886">
                  <c:v>5.1060000000000003E-7</c:v>
                </c:pt>
                <c:pt idx="887">
                  <c:v>5.1071E-7</c:v>
                </c:pt>
                <c:pt idx="888">
                  <c:v>5.1061999999999995E-7</c:v>
                </c:pt>
                <c:pt idx="889">
                  <c:v>5.1047000000000004E-7</c:v>
                </c:pt>
                <c:pt idx="890">
                  <c:v>5.1044000000000006E-7</c:v>
                </c:pt>
                <c:pt idx="891">
                  <c:v>5.1060999999999999E-7</c:v>
                </c:pt>
                <c:pt idx="892">
                  <c:v>5.1060000000000003E-7</c:v>
                </c:pt>
                <c:pt idx="893">
                  <c:v>5.1047000000000004E-7</c:v>
                </c:pt>
                <c:pt idx="894">
                  <c:v>5.1041999999999993E-7</c:v>
                </c:pt>
                <c:pt idx="895">
                  <c:v>5.1044999999999992E-7</c:v>
                </c:pt>
                <c:pt idx="896">
                  <c:v>5.1041000000000008E-7</c:v>
                </c:pt>
                <c:pt idx="897">
                  <c:v>5.1050000000000003E-7</c:v>
                </c:pt>
                <c:pt idx="898">
                  <c:v>5.1034000000000006E-7</c:v>
                </c:pt>
                <c:pt idx="899">
                  <c:v>5.1035000000000001E-7</c:v>
                </c:pt>
                <c:pt idx="900">
                  <c:v>5.1031999999999993E-7</c:v>
                </c:pt>
                <c:pt idx="901">
                  <c:v>5.1041999999999993E-7</c:v>
                </c:pt>
                <c:pt idx="902">
                  <c:v>5.1030000000000001E-7</c:v>
                </c:pt>
                <c:pt idx="903">
                  <c:v>5.1037000000000004E-7</c:v>
                </c:pt>
                <c:pt idx="904">
                  <c:v>5.1027000000000003E-7</c:v>
                </c:pt>
                <c:pt idx="905">
                  <c:v>5.1044999999999992E-7</c:v>
                </c:pt>
                <c:pt idx="906">
                  <c:v>5.1022000000000003E-7</c:v>
                </c:pt>
                <c:pt idx="907">
                  <c:v>5.1027000000000003E-7</c:v>
                </c:pt>
                <c:pt idx="908">
                  <c:v>5.1027999999999999E-7</c:v>
                </c:pt>
                <c:pt idx="909">
                  <c:v>5.102E-7</c:v>
                </c:pt>
                <c:pt idx="910">
                  <c:v>5.1020999999999996E-7</c:v>
                </c:pt>
                <c:pt idx="911">
                  <c:v>5.1019000000000004E-7</c:v>
                </c:pt>
                <c:pt idx="912">
                  <c:v>5.101E-7</c:v>
                </c:pt>
                <c:pt idx="913">
                  <c:v>5.1035999999999997E-7</c:v>
                </c:pt>
                <c:pt idx="914">
                  <c:v>5.1025000000000001E-7</c:v>
                </c:pt>
                <c:pt idx="915">
                  <c:v>5.1022000000000003E-7</c:v>
                </c:pt>
                <c:pt idx="916">
                  <c:v>5.1025000000000001E-7</c:v>
                </c:pt>
                <c:pt idx="917">
                  <c:v>5.1015E-7</c:v>
                </c:pt>
                <c:pt idx="918">
                  <c:v>5.1013999999999993E-7</c:v>
                </c:pt>
                <c:pt idx="919">
                  <c:v>5.1022000000000003E-7</c:v>
                </c:pt>
                <c:pt idx="920">
                  <c:v>5.1025000000000001E-7</c:v>
                </c:pt>
                <c:pt idx="921">
                  <c:v>5.1017999999999998E-7</c:v>
                </c:pt>
                <c:pt idx="922">
                  <c:v>5.1009000000000004E-7</c:v>
                </c:pt>
                <c:pt idx="923">
                  <c:v>5.1003000000000007E-7</c:v>
                </c:pt>
                <c:pt idx="924">
                  <c:v>5.0997999999999996E-7</c:v>
                </c:pt>
                <c:pt idx="925">
                  <c:v>5.1000999999999995E-7</c:v>
                </c:pt>
                <c:pt idx="926">
                  <c:v>5.0992E-7</c:v>
                </c:pt>
                <c:pt idx="927">
                  <c:v>5.1007999999999997E-7</c:v>
                </c:pt>
                <c:pt idx="928">
                  <c:v>5.0999000000000003E-7</c:v>
                </c:pt>
                <c:pt idx="929">
                  <c:v>5.1003999999999993E-7</c:v>
                </c:pt>
                <c:pt idx="930">
                  <c:v>5.0997999999999996E-7</c:v>
                </c:pt>
                <c:pt idx="931">
                  <c:v>5.0999999999999999E-7</c:v>
                </c:pt>
                <c:pt idx="932">
                  <c:v>5.0999000000000003E-7</c:v>
                </c:pt>
                <c:pt idx="933">
                  <c:v>5.0997000000000001E-7</c:v>
                </c:pt>
                <c:pt idx="934">
                  <c:v>5.1007999999999997E-7</c:v>
                </c:pt>
                <c:pt idx="935">
                  <c:v>5.0999000000000003E-7</c:v>
                </c:pt>
                <c:pt idx="936">
                  <c:v>5.0999000000000003E-7</c:v>
                </c:pt>
                <c:pt idx="937">
                  <c:v>5.1006000000000006E-7</c:v>
                </c:pt>
                <c:pt idx="938">
                  <c:v>5.0996000000000005E-7</c:v>
                </c:pt>
                <c:pt idx="939">
                  <c:v>5.0996000000000005E-7</c:v>
                </c:pt>
                <c:pt idx="940">
                  <c:v>5.0984000000000002E-7</c:v>
                </c:pt>
                <c:pt idx="941">
                  <c:v>5.0997999999999996E-7</c:v>
                </c:pt>
                <c:pt idx="942">
                  <c:v>5.0987E-7</c:v>
                </c:pt>
                <c:pt idx="943">
                  <c:v>5.0986000000000004E-7</c:v>
                </c:pt>
                <c:pt idx="944">
                  <c:v>5.0982E-7</c:v>
                </c:pt>
                <c:pt idx="945">
                  <c:v>5.0969999999999996E-7</c:v>
                </c:pt>
                <c:pt idx="946">
                  <c:v>5.0993999999999992E-7</c:v>
                </c:pt>
                <c:pt idx="947">
                  <c:v>5.0971000000000003E-7</c:v>
                </c:pt>
                <c:pt idx="948">
                  <c:v>5.0984000000000002E-7</c:v>
                </c:pt>
                <c:pt idx="949">
                  <c:v>5.0976999999999999E-7</c:v>
                </c:pt>
                <c:pt idx="950">
                  <c:v>5.0969000000000001E-7</c:v>
                </c:pt>
                <c:pt idx="951">
                  <c:v>5.0978000000000006E-7</c:v>
                </c:pt>
                <c:pt idx="952">
                  <c:v>5.0976000000000003E-7</c:v>
                </c:pt>
                <c:pt idx="953">
                  <c:v>5.0974999999999997E-7</c:v>
                </c:pt>
                <c:pt idx="954">
                  <c:v>5.0976999999999999E-7</c:v>
                </c:pt>
                <c:pt idx="955">
                  <c:v>5.0964E-7</c:v>
                </c:pt>
                <c:pt idx="956">
                  <c:v>5.0959999999999996E-7</c:v>
                </c:pt>
                <c:pt idx="957">
                  <c:v>5.0959999999999996E-7</c:v>
                </c:pt>
                <c:pt idx="958">
                  <c:v>5.0948999999999999E-7</c:v>
                </c:pt>
                <c:pt idx="959">
                  <c:v>5.0962999999999994E-7</c:v>
                </c:pt>
                <c:pt idx="960">
                  <c:v>5.0974000000000001E-7</c:v>
                </c:pt>
                <c:pt idx="961">
                  <c:v>5.0958000000000004E-7</c:v>
                </c:pt>
                <c:pt idx="962">
                  <c:v>5.0954E-7</c:v>
                </c:pt>
                <c:pt idx="963">
                  <c:v>5.0969999999999996E-7</c:v>
                </c:pt>
                <c:pt idx="964">
                  <c:v>5.0946999999999997E-7</c:v>
                </c:pt>
                <c:pt idx="965">
                  <c:v>5.0946000000000001E-7</c:v>
                </c:pt>
                <c:pt idx="966">
                  <c:v>5.0959E-7</c:v>
                </c:pt>
                <c:pt idx="967">
                  <c:v>5.0959999999999996E-7</c:v>
                </c:pt>
                <c:pt idx="968">
                  <c:v>5.0955000000000006E-7</c:v>
                </c:pt>
                <c:pt idx="969">
                  <c:v>5.0941999999999997E-7</c:v>
                </c:pt>
                <c:pt idx="970">
                  <c:v>5.0951000000000001E-7</c:v>
                </c:pt>
                <c:pt idx="971">
                  <c:v>5.0943999999999999E-7</c:v>
                </c:pt>
                <c:pt idx="972">
                  <c:v>5.0943000000000003E-7</c:v>
                </c:pt>
                <c:pt idx="973">
                  <c:v>5.0943999999999999E-7</c:v>
                </c:pt>
                <c:pt idx="974">
                  <c:v>5.0948999999999999E-7</c:v>
                </c:pt>
                <c:pt idx="975">
                  <c:v>5.0939999999999994E-7</c:v>
                </c:pt>
                <c:pt idx="976">
                  <c:v>5.0948000000000003E-7</c:v>
                </c:pt>
                <c:pt idx="977">
                  <c:v>5.0954E-7</c:v>
                </c:pt>
                <c:pt idx="978">
                  <c:v>5.0933999999999998E-7</c:v>
                </c:pt>
                <c:pt idx="979">
                  <c:v>5.0946000000000001E-7</c:v>
                </c:pt>
                <c:pt idx="980">
                  <c:v>5.0931999999999996E-7</c:v>
                </c:pt>
                <c:pt idx="981">
                  <c:v>5.0931E-7</c:v>
                </c:pt>
                <c:pt idx="982">
                  <c:v>5.0948000000000003E-7</c:v>
                </c:pt>
                <c:pt idx="983">
                  <c:v>5.0938000000000003E-7</c:v>
                </c:pt>
                <c:pt idx="984">
                  <c:v>5.0939999999999994E-7</c:v>
                </c:pt>
                <c:pt idx="985">
                  <c:v>5.0926E-7</c:v>
                </c:pt>
                <c:pt idx="986">
                  <c:v>5.0928000000000002E-7</c:v>
                </c:pt>
                <c:pt idx="987">
                  <c:v>5.0935000000000004E-7</c:v>
                </c:pt>
                <c:pt idx="988">
                  <c:v>5.0931999999999996E-7</c:v>
                </c:pt>
                <c:pt idx="989">
                  <c:v>5.0928999999999998E-7</c:v>
                </c:pt>
                <c:pt idx="990">
                  <c:v>5.0935000000000004E-7</c:v>
                </c:pt>
                <c:pt idx="991">
                  <c:v>5.0920000000000003E-7</c:v>
                </c:pt>
                <c:pt idx="992">
                  <c:v>5.0933999999999998E-7</c:v>
                </c:pt>
                <c:pt idx="993">
                  <c:v>5.0910999999999998E-7</c:v>
                </c:pt>
                <c:pt idx="994">
                  <c:v>5.0918999999999997E-7</c:v>
                </c:pt>
                <c:pt idx="995">
                  <c:v>5.0930000000000004E-7</c:v>
                </c:pt>
                <c:pt idx="996">
                  <c:v>5.0908999999999996E-7</c:v>
                </c:pt>
                <c:pt idx="997">
                  <c:v>5.0910999999999998E-7</c:v>
                </c:pt>
                <c:pt idx="998">
                  <c:v>5.0926E-7</c:v>
                </c:pt>
                <c:pt idx="999">
                  <c:v>5.0917000000000005E-7</c:v>
                </c:pt>
                <c:pt idx="1000">
                  <c:v>5.0920999999999999E-7</c:v>
                </c:pt>
                <c:pt idx="1001">
                  <c:v>5.0914999999999992E-7</c:v>
                </c:pt>
                <c:pt idx="1002">
                  <c:v>5.0910000000000003E-7</c:v>
                </c:pt>
                <c:pt idx="1003">
                  <c:v>5.0904000000000006E-7</c:v>
                </c:pt>
                <c:pt idx="1004">
                  <c:v>5.0908999999999996E-7</c:v>
                </c:pt>
                <c:pt idx="1005">
                  <c:v>5.0908E-7</c:v>
                </c:pt>
                <c:pt idx="1006">
                  <c:v>5.0913000000000001E-7</c:v>
                </c:pt>
                <c:pt idx="1007">
                  <c:v>5.0918000000000001E-7</c:v>
                </c:pt>
                <c:pt idx="1008">
                  <c:v>5.0885000000000001E-7</c:v>
                </c:pt>
                <c:pt idx="1009">
                  <c:v>5.0905000000000002E-7</c:v>
                </c:pt>
                <c:pt idx="1010">
                  <c:v>5.0898E-7</c:v>
                </c:pt>
                <c:pt idx="1011">
                  <c:v>5.0898999999999995E-7</c:v>
                </c:pt>
                <c:pt idx="1012">
                  <c:v>5.0895000000000001E-7</c:v>
                </c:pt>
                <c:pt idx="1013">
                  <c:v>5.0898999999999995E-7</c:v>
                </c:pt>
                <c:pt idx="1014">
                  <c:v>5.0903E-7</c:v>
                </c:pt>
                <c:pt idx="1015">
                  <c:v>5.0897000000000004E-7</c:v>
                </c:pt>
                <c:pt idx="1016">
                  <c:v>5.0892000000000003E-7</c:v>
                </c:pt>
                <c:pt idx="1017">
                  <c:v>5.0889000000000005E-7</c:v>
                </c:pt>
                <c:pt idx="1018">
                  <c:v>5.0886000000000007E-7</c:v>
                </c:pt>
                <c:pt idx="1019">
                  <c:v>5.0887999999999999E-7</c:v>
                </c:pt>
                <c:pt idx="1020">
                  <c:v>5.0890999999999997E-7</c:v>
                </c:pt>
                <c:pt idx="1021">
                  <c:v>5.0873000000000008E-7</c:v>
                </c:pt>
                <c:pt idx="1022">
                  <c:v>5.0890999999999997E-7</c:v>
                </c:pt>
                <c:pt idx="1023">
                  <c:v>5.0880999999999996E-7</c:v>
                </c:pt>
                <c:pt idx="1024">
                  <c:v>5.0883999999999994E-7</c:v>
                </c:pt>
                <c:pt idx="1025">
                  <c:v>5.0892999999999999E-7</c:v>
                </c:pt>
                <c:pt idx="1026">
                  <c:v>5.0876999999999992E-7</c:v>
                </c:pt>
                <c:pt idx="1027">
                  <c:v>5.0873000000000008E-7</c:v>
                </c:pt>
                <c:pt idx="1028">
                  <c:v>5.0883999999999994E-7</c:v>
                </c:pt>
                <c:pt idx="1029">
                  <c:v>5.0876000000000006E-7</c:v>
                </c:pt>
                <c:pt idx="1030">
                  <c:v>5.0870999999999995E-7</c:v>
                </c:pt>
                <c:pt idx="1031">
                  <c:v>5.0875E-7</c:v>
                </c:pt>
                <c:pt idx="1032">
                  <c:v>5.0866000000000006E-7</c:v>
                </c:pt>
                <c:pt idx="1033">
                  <c:v>5.0887999999999999E-7</c:v>
                </c:pt>
                <c:pt idx="1034">
                  <c:v>5.0867000000000001E-7</c:v>
                </c:pt>
                <c:pt idx="1035">
                  <c:v>5.0867000000000001E-7</c:v>
                </c:pt>
                <c:pt idx="1036">
                  <c:v>5.0867999999999997E-7</c:v>
                </c:pt>
                <c:pt idx="1037">
                  <c:v>5.0857999999999997E-7</c:v>
                </c:pt>
                <c:pt idx="1038">
                  <c:v>5.0862999999999997E-7</c:v>
                </c:pt>
                <c:pt idx="1039">
                  <c:v>5.0860999999999995E-7</c:v>
                </c:pt>
                <c:pt idx="1040">
                  <c:v>5.0854999999999998E-7</c:v>
                </c:pt>
                <c:pt idx="1041">
                  <c:v>5.0869000000000004E-7</c:v>
                </c:pt>
                <c:pt idx="1042">
                  <c:v>5.087E-7</c:v>
                </c:pt>
                <c:pt idx="1043">
                  <c:v>5.0863999999999993E-7</c:v>
                </c:pt>
                <c:pt idx="1044">
                  <c:v>5.0859000000000003E-7</c:v>
                </c:pt>
                <c:pt idx="1045">
                  <c:v>5.0844999999999998E-7</c:v>
                </c:pt>
                <c:pt idx="1046">
                  <c:v>5.0856000000000005E-7</c:v>
                </c:pt>
                <c:pt idx="1047">
                  <c:v>5.0838000000000006E-7</c:v>
                </c:pt>
                <c:pt idx="1048">
                  <c:v>5.0849999999999998E-7</c:v>
                </c:pt>
                <c:pt idx="1049">
                  <c:v>5.0852E-7</c:v>
                </c:pt>
                <c:pt idx="1050">
                  <c:v>5.0849999999999998E-7</c:v>
                </c:pt>
                <c:pt idx="1051">
                  <c:v>5.0859999999999999E-7</c:v>
                </c:pt>
                <c:pt idx="1052">
                  <c:v>5.0844999999999998E-7</c:v>
                </c:pt>
                <c:pt idx="1053">
                  <c:v>5.0834000000000001E-7</c:v>
                </c:pt>
                <c:pt idx="1054">
                  <c:v>5.0841000000000004E-7</c:v>
                </c:pt>
                <c:pt idx="1055">
                  <c:v>5.0852E-7</c:v>
                </c:pt>
                <c:pt idx="1056">
                  <c:v>5.0849000000000002E-7</c:v>
                </c:pt>
                <c:pt idx="1057">
                  <c:v>5.0839999999999997E-7</c:v>
                </c:pt>
                <c:pt idx="1058">
                  <c:v>5.0841000000000004E-7</c:v>
                </c:pt>
                <c:pt idx="1059">
                  <c:v>5.0838000000000006E-7</c:v>
                </c:pt>
                <c:pt idx="1060">
                  <c:v>5.0836999999999999E-7</c:v>
                </c:pt>
                <c:pt idx="1061">
                  <c:v>5.0831999999999999E-7</c:v>
                </c:pt>
                <c:pt idx="1062">
                  <c:v>5.0831999999999999E-7</c:v>
                </c:pt>
                <c:pt idx="1063">
                  <c:v>5.0842E-7</c:v>
                </c:pt>
                <c:pt idx="1064">
                  <c:v>5.0831999999999999E-7</c:v>
                </c:pt>
                <c:pt idx="1065">
                  <c:v>5.0819999999999996E-7</c:v>
                </c:pt>
                <c:pt idx="1066">
                  <c:v>5.0825000000000007E-7</c:v>
                </c:pt>
                <c:pt idx="1067">
                  <c:v>5.0809999999999995E-7</c:v>
                </c:pt>
                <c:pt idx="1068">
                  <c:v>5.0834000000000001E-7</c:v>
                </c:pt>
                <c:pt idx="1069">
                  <c:v>5.0822999999999994E-7</c:v>
                </c:pt>
                <c:pt idx="1070">
                  <c:v>5.0831999999999999E-7</c:v>
                </c:pt>
                <c:pt idx="1071">
                  <c:v>5.0819E-7</c:v>
                </c:pt>
                <c:pt idx="1072">
                  <c:v>5.0829000000000001E-7</c:v>
                </c:pt>
                <c:pt idx="1073">
                  <c:v>5.0821999999999998E-7</c:v>
                </c:pt>
                <c:pt idx="1074">
                  <c:v>5.0822999999999994E-7</c:v>
                </c:pt>
                <c:pt idx="1075">
                  <c:v>5.0808999999999999E-7</c:v>
                </c:pt>
                <c:pt idx="1076">
                  <c:v>5.0819E-7</c:v>
                </c:pt>
                <c:pt idx="1077">
                  <c:v>5.0813000000000004E-7</c:v>
                </c:pt>
                <c:pt idx="1078">
                  <c:v>5.0819999999999996E-7</c:v>
                </c:pt>
                <c:pt idx="1079">
                  <c:v>5.0808000000000003E-7</c:v>
                </c:pt>
                <c:pt idx="1080">
                  <c:v>5.0821999999999998E-7</c:v>
                </c:pt>
                <c:pt idx="1081">
                  <c:v>5.0813000000000004E-7</c:v>
                </c:pt>
                <c:pt idx="1082">
                  <c:v>5.0809999999999995E-7</c:v>
                </c:pt>
                <c:pt idx="1083">
                  <c:v>5.0808999999999999E-7</c:v>
                </c:pt>
                <c:pt idx="1084">
                  <c:v>5.0811000000000001E-7</c:v>
                </c:pt>
                <c:pt idx="1085">
                  <c:v>5.0809999999999995E-7</c:v>
                </c:pt>
                <c:pt idx="1086">
                  <c:v>5.0806000000000001E-7</c:v>
                </c:pt>
                <c:pt idx="1087">
                  <c:v>5.0798999999999998E-7</c:v>
                </c:pt>
                <c:pt idx="1088">
                  <c:v>5.0797000000000007E-7</c:v>
                </c:pt>
                <c:pt idx="1089">
                  <c:v>5.0808000000000003E-7</c:v>
                </c:pt>
                <c:pt idx="1090">
                  <c:v>5.0803999999999999E-7</c:v>
                </c:pt>
                <c:pt idx="1091">
                  <c:v>5.0801000000000001E-7</c:v>
                </c:pt>
                <c:pt idx="1092">
                  <c:v>5.0791E-7</c:v>
                </c:pt>
                <c:pt idx="1093">
                  <c:v>5.0786E-7</c:v>
                </c:pt>
                <c:pt idx="1094">
                  <c:v>5.0786E-7</c:v>
                </c:pt>
                <c:pt idx="1095">
                  <c:v>5.0780000000000003E-7</c:v>
                </c:pt>
                <c:pt idx="1096">
                  <c:v>5.0798000000000003E-7</c:v>
                </c:pt>
                <c:pt idx="1097">
                  <c:v>5.0788999999999998E-7</c:v>
                </c:pt>
                <c:pt idx="1098">
                  <c:v>5.0790000000000004E-7</c:v>
                </c:pt>
                <c:pt idx="1099">
                  <c:v>5.0788999999999998E-7</c:v>
                </c:pt>
                <c:pt idx="1100">
                  <c:v>5.0793000000000002E-7</c:v>
                </c:pt>
                <c:pt idx="1101">
                  <c:v>5.0777000000000005E-7</c:v>
                </c:pt>
                <c:pt idx="1102">
                  <c:v>5.0797000000000007E-7</c:v>
                </c:pt>
                <c:pt idx="1103">
                  <c:v>5.0775999999999999E-7</c:v>
                </c:pt>
                <c:pt idx="1104">
                  <c:v>5.0780999999999999E-7</c:v>
                </c:pt>
                <c:pt idx="1105">
                  <c:v>5.0780000000000003E-7</c:v>
                </c:pt>
                <c:pt idx="1106">
                  <c:v>5.0778000000000001E-7</c:v>
                </c:pt>
                <c:pt idx="1107">
                  <c:v>5.0780000000000003E-7</c:v>
                </c:pt>
                <c:pt idx="1108">
                  <c:v>5.0773999999999997E-7</c:v>
                </c:pt>
                <c:pt idx="1109">
                  <c:v>5.0775000000000003E-7</c:v>
                </c:pt>
                <c:pt idx="1110">
                  <c:v>5.0765999999999998E-7</c:v>
                </c:pt>
                <c:pt idx="1111">
                  <c:v>5.0770000000000003E-7</c:v>
                </c:pt>
                <c:pt idx="1112">
                  <c:v>5.0783000000000002E-7</c:v>
                </c:pt>
                <c:pt idx="1113">
                  <c:v>5.0773999999999997E-7</c:v>
                </c:pt>
                <c:pt idx="1114">
                  <c:v>5.0773999999999997E-7</c:v>
                </c:pt>
                <c:pt idx="1115">
                  <c:v>5.0767000000000005E-7</c:v>
                </c:pt>
                <c:pt idx="1116">
                  <c:v>5.0771999999999994E-7</c:v>
                </c:pt>
                <c:pt idx="1117">
                  <c:v>5.0760000000000002E-7</c:v>
                </c:pt>
                <c:pt idx="1118">
                  <c:v>5.0773999999999997E-7</c:v>
                </c:pt>
                <c:pt idx="1119">
                  <c:v>5.0773000000000001E-7</c:v>
                </c:pt>
                <c:pt idx="1120">
                  <c:v>5.0765999999999998E-7</c:v>
                </c:pt>
                <c:pt idx="1121">
                  <c:v>5.0765999999999998E-7</c:v>
                </c:pt>
                <c:pt idx="1122">
                  <c:v>5.0756000000000008E-7</c:v>
                </c:pt>
                <c:pt idx="1123">
                  <c:v>5.0753999999999995E-7</c:v>
                </c:pt>
                <c:pt idx="1124">
                  <c:v>5.0763E-7</c:v>
                </c:pt>
                <c:pt idx="1125">
                  <c:v>5.0759000000000006E-7</c:v>
                </c:pt>
                <c:pt idx="1126">
                  <c:v>5.0750000000000001E-7</c:v>
                </c:pt>
                <c:pt idx="1127">
                  <c:v>5.0752000000000003E-7</c:v>
                </c:pt>
                <c:pt idx="1128">
                  <c:v>5.0732999999999998E-7</c:v>
                </c:pt>
                <c:pt idx="1129">
                  <c:v>5.0745000000000001E-7</c:v>
                </c:pt>
                <c:pt idx="1130">
                  <c:v>5.0746999999999992E-7</c:v>
                </c:pt>
                <c:pt idx="1131">
                  <c:v>5.0753999999999995E-7</c:v>
                </c:pt>
                <c:pt idx="1132">
                  <c:v>5.074E-7</c:v>
                </c:pt>
                <c:pt idx="1133">
                  <c:v>5.074E-7</c:v>
                </c:pt>
                <c:pt idx="1134">
                  <c:v>5.0742999999999999E-7</c:v>
                </c:pt>
                <c:pt idx="1135">
                  <c:v>5.0737999999999998E-7</c:v>
                </c:pt>
                <c:pt idx="1136">
                  <c:v>5.0737999999999998E-7</c:v>
                </c:pt>
                <c:pt idx="1137">
                  <c:v>5.0742000000000003E-7</c:v>
                </c:pt>
                <c:pt idx="1138">
                  <c:v>5.0750000000000001E-7</c:v>
                </c:pt>
                <c:pt idx="1139">
                  <c:v>5.0732000000000002E-7</c:v>
                </c:pt>
                <c:pt idx="1140">
                  <c:v>5.0746999999999992E-7</c:v>
                </c:pt>
                <c:pt idx="1141">
                  <c:v>5.0742999999999999E-7</c:v>
                </c:pt>
                <c:pt idx="1142">
                  <c:v>5.0735E-7</c:v>
                </c:pt>
                <c:pt idx="1143">
                  <c:v>5.0735E-7</c:v>
                </c:pt>
                <c:pt idx="1144">
                  <c:v>5.0730999999999995E-7</c:v>
                </c:pt>
                <c:pt idx="1145">
                  <c:v>5.0727999999999997E-7</c:v>
                </c:pt>
                <c:pt idx="1146">
                  <c:v>5.0724000000000003E-7</c:v>
                </c:pt>
                <c:pt idx="1147">
                  <c:v>5.0727999999999997E-7</c:v>
                </c:pt>
                <c:pt idx="1148">
                  <c:v>5.0719999999999999E-7</c:v>
                </c:pt>
                <c:pt idx="1149">
                  <c:v>5.0719000000000003E-7</c:v>
                </c:pt>
                <c:pt idx="1150">
                  <c:v>5.0724999999999999E-7</c:v>
                </c:pt>
                <c:pt idx="1151">
                  <c:v>5.0729000000000004E-7</c:v>
                </c:pt>
                <c:pt idx="1152">
                  <c:v>5.0727000000000002E-7</c:v>
                </c:pt>
                <c:pt idx="1153">
                  <c:v>5.0725999999999995E-7</c:v>
                </c:pt>
                <c:pt idx="1154">
                  <c:v>5.0725999999999995E-7</c:v>
                </c:pt>
                <c:pt idx="1155">
                  <c:v>5.0712E-7</c:v>
                </c:pt>
                <c:pt idx="1156">
                  <c:v>5.0719999999999999E-7</c:v>
                </c:pt>
                <c:pt idx="1157">
                  <c:v>5.0724999999999999E-7</c:v>
                </c:pt>
                <c:pt idx="1158">
                  <c:v>5.0708000000000006E-7</c:v>
                </c:pt>
                <c:pt idx="1159">
                  <c:v>5.0724000000000003E-7</c:v>
                </c:pt>
                <c:pt idx="1160">
                  <c:v>5.0712E-7</c:v>
                </c:pt>
                <c:pt idx="1161">
                  <c:v>5.0709999999999998E-7</c:v>
                </c:pt>
                <c:pt idx="1162">
                  <c:v>5.0714000000000003E-7</c:v>
                </c:pt>
                <c:pt idx="1163">
                  <c:v>5.0707E-7</c:v>
                </c:pt>
                <c:pt idx="1164">
                  <c:v>5.0719000000000003E-7</c:v>
                </c:pt>
                <c:pt idx="1165">
                  <c:v>5.0702E-7</c:v>
                </c:pt>
                <c:pt idx="1166">
                  <c:v>5.0699999999999997E-7</c:v>
                </c:pt>
                <c:pt idx="1167">
                  <c:v>5.0702E-7</c:v>
                </c:pt>
                <c:pt idx="1168">
                  <c:v>5.0712E-7</c:v>
                </c:pt>
                <c:pt idx="1169">
                  <c:v>5.0701000000000004E-7</c:v>
                </c:pt>
                <c:pt idx="1170">
                  <c:v>5.0709999999999998E-7</c:v>
                </c:pt>
                <c:pt idx="1171">
                  <c:v>5.0702999999999995E-7</c:v>
                </c:pt>
                <c:pt idx="1172">
                  <c:v>5.0701000000000004E-7</c:v>
                </c:pt>
                <c:pt idx="1173">
                  <c:v>5.0698000000000006E-7</c:v>
                </c:pt>
                <c:pt idx="1174">
                  <c:v>5.0689000000000001E-7</c:v>
                </c:pt>
                <c:pt idx="1175">
                  <c:v>5.0686999999999999E-7</c:v>
                </c:pt>
                <c:pt idx="1176">
                  <c:v>5.0694000000000001E-7</c:v>
                </c:pt>
                <c:pt idx="1177">
                  <c:v>5.0684999999999996E-7</c:v>
                </c:pt>
                <c:pt idx="1178">
                  <c:v>5.0688000000000005E-7</c:v>
                </c:pt>
                <c:pt idx="1179">
                  <c:v>5.0686000000000003E-7</c:v>
                </c:pt>
                <c:pt idx="1180">
                  <c:v>5.0684999999999996E-7</c:v>
                </c:pt>
                <c:pt idx="1181">
                  <c:v>5.0674999999999996E-7</c:v>
                </c:pt>
                <c:pt idx="1182">
                  <c:v>5.0689999999999997E-7</c:v>
                </c:pt>
                <c:pt idx="1183">
                  <c:v>5.0691000000000003E-7</c:v>
                </c:pt>
                <c:pt idx="1184">
                  <c:v>5.0684E-7</c:v>
                </c:pt>
                <c:pt idx="1185">
                  <c:v>5.0679999999999996E-7</c:v>
                </c:pt>
                <c:pt idx="1186">
                  <c:v>5.0681999999999998E-7</c:v>
                </c:pt>
                <c:pt idx="1187">
                  <c:v>5.0674999999999996E-7</c:v>
                </c:pt>
                <c:pt idx="1188">
                  <c:v>5.0668999999999999E-7</c:v>
                </c:pt>
                <c:pt idx="1189">
                  <c:v>5.0674999999999996E-7</c:v>
                </c:pt>
                <c:pt idx="1190">
                  <c:v>5.0666000000000001E-7</c:v>
                </c:pt>
                <c:pt idx="1191">
                  <c:v>5.0676999999999998E-7</c:v>
                </c:pt>
                <c:pt idx="1192">
                  <c:v>5.0664999999999995E-7</c:v>
                </c:pt>
                <c:pt idx="1193">
                  <c:v>5.0668999999999999E-7</c:v>
                </c:pt>
                <c:pt idx="1194">
                  <c:v>5.0674E-7</c:v>
                </c:pt>
                <c:pt idx="1195">
                  <c:v>5.0666000000000001E-7</c:v>
                </c:pt>
                <c:pt idx="1196">
                  <c:v>5.0658999999999999E-7</c:v>
                </c:pt>
                <c:pt idx="1197">
                  <c:v>5.0645000000000004E-7</c:v>
                </c:pt>
                <c:pt idx="1198">
                  <c:v>5.0646E-7</c:v>
                </c:pt>
                <c:pt idx="1199">
                  <c:v>5.0663999999999999E-7</c:v>
                </c:pt>
                <c:pt idx="1200">
                  <c:v>5.0661000000000001E-7</c:v>
                </c:pt>
                <c:pt idx="1201">
                  <c:v>5.0653000000000002E-7</c:v>
                </c:pt>
                <c:pt idx="1202">
                  <c:v>5.0657999999999992E-7</c:v>
                </c:pt>
                <c:pt idx="1203">
                  <c:v>5.0657000000000007E-7</c:v>
                </c:pt>
                <c:pt idx="1204">
                  <c:v>5.0638999999999997E-7</c:v>
                </c:pt>
                <c:pt idx="1205">
                  <c:v>5.0658999999999999E-7</c:v>
                </c:pt>
                <c:pt idx="1206">
                  <c:v>5.0643000000000002E-7</c:v>
                </c:pt>
                <c:pt idx="1207">
                  <c:v>5.0653999999999998E-7</c:v>
                </c:pt>
                <c:pt idx="1208">
                  <c:v>5.0640000000000003E-7</c:v>
                </c:pt>
                <c:pt idx="1209">
                  <c:v>5.0648000000000002E-7</c:v>
                </c:pt>
                <c:pt idx="1210">
                  <c:v>5.0638999999999997E-7</c:v>
                </c:pt>
                <c:pt idx="1211">
                  <c:v>5.0638999999999997E-7</c:v>
                </c:pt>
                <c:pt idx="1212">
                  <c:v>5.0656E-7</c:v>
                </c:pt>
                <c:pt idx="1213">
                  <c:v>5.0633000000000001E-7</c:v>
                </c:pt>
                <c:pt idx="1214">
                  <c:v>5.0638999999999997E-7</c:v>
                </c:pt>
                <c:pt idx="1215">
                  <c:v>5.0638000000000001E-7</c:v>
                </c:pt>
                <c:pt idx="1216">
                  <c:v>5.0638000000000001E-7</c:v>
                </c:pt>
                <c:pt idx="1217">
                  <c:v>5.0647000000000006E-7</c:v>
                </c:pt>
                <c:pt idx="1218">
                  <c:v>5.0628E-7</c:v>
                </c:pt>
                <c:pt idx="1219">
                  <c:v>5.0635000000000003E-7</c:v>
                </c:pt>
                <c:pt idx="1220">
                  <c:v>5.0629000000000007E-7</c:v>
                </c:pt>
                <c:pt idx="1221">
                  <c:v>5.0630999999999999E-7</c:v>
                </c:pt>
                <c:pt idx="1222">
                  <c:v>5.0619999999999991E-7</c:v>
                </c:pt>
                <c:pt idx="1223">
                  <c:v>5.0632000000000005E-7</c:v>
                </c:pt>
                <c:pt idx="1224">
                  <c:v>5.0629000000000007E-7</c:v>
                </c:pt>
                <c:pt idx="1225">
                  <c:v>5.0632000000000005E-7</c:v>
                </c:pt>
                <c:pt idx="1226">
                  <c:v>5.0612000000000003E-7</c:v>
                </c:pt>
                <c:pt idx="1227">
                  <c:v>5.0615000000000002E-7</c:v>
                </c:pt>
                <c:pt idx="1228">
                  <c:v>5.0632000000000005E-7</c:v>
                </c:pt>
                <c:pt idx="1229">
                  <c:v>5.0619999999999991E-7</c:v>
                </c:pt>
                <c:pt idx="1230">
                  <c:v>5.0623E-7</c:v>
                </c:pt>
                <c:pt idx="1231">
                  <c:v>5.0618E-7</c:v>
                </c:pt>
                <c:pt idx="1232">
                  <c:v>5.0610999999999997E-7</c:v>
                </c:pt>
                <c:pt idx="1233">
                  <c:v>5.0600999999999996E-7</c:v>
                </c:pt>
                <c:pt idx="1234">
                  <c:v>5.0606999999999993E-7</c:v>
                </c:pt>
                <c:pt idx="1235">
                  <c:v>5.0606999999999993E-7</c:v>
                </c:pt>
                <c:pt idx="1236">
                  <c:v>5.0620999999999998E-7</c:v>
                </c:pt>
                <c:pt idx="1237">
                  <c:v>5.0597999999999998E-7</c:v>
                </c:pt>
                <c:pt idx="1238">
                  <c:v>5.0607999999999999E-7</c:v>
                </c:pt>
                <c:pt idx="1239">
                  <c:v>5.0603999999999994E-7</c:v>
                </c:pt>
                <c:pt idx="1240">
                  <c:v>5.06E-7</c:v>
                </c:pt>
                <c:pt idx="1241">
                  <c:v>5.0594000000000004E-7</c:v>
                </c:pt>
                <c:pt idx="1242">
                  <c:v>5.0602999999999999E-7</c:v>
                </c:pt>
                <c:pt idx="1243">
                  <c:v>5.0595999999999996E-7</c:v>
                </c:pt>
                <c:pt idx="1244">
                  <c:v>5.0605999999999997E-7</c:v>
                </c:pt>
                <c:pt idx="1245">
                  <c:v>5.0597000000000002E-7</c:v>
                </c:pt>
                <c:pt idx="1246">
                  <c:v>5.0584999999999999E-7</c:v>
                </c:pt>
                <c:pt idx="1247">
                  <c:v>5.0584999999999999E-7</c:v>
                </c:pt>
                <c:pt idx="1248">
                  <c:v>5.0597999999999998E-7</c:v>
                </c:pt>
                <c:pt idx="1249">
                  <c:v>5.0591000000000006E-7</c:v>
                </c:pt>
                <c:pt idx="1250">
                  <c:v>5.0595999999999996E-7</c:v>
                </c:pt>
                <c:pt idx="1251">
                  <c:v>5.0579999999999999E-7</c:v>
                </c:pt>
                <c:pt idx="1252">
                  <c:v>5.0579999999999999E-7</c:v>
                </c:pt>
                <c:pt idx="1253">
                  <c:v>5.0585999999999995E-7</c:v>
                </c:pt>
                <c:pt idx="1254">
                  <c:v>5.0585999999999995E-7</c:v>
                </c:pt>
                <c:pt idx="1255">
                  <c:v>5.0579999999999999E-7</c:v>
                </c:pt>
                <c:pt idx="1256">
                  <c:v>5.0584000000000003E-7</c:v>
                </c:pt>
                <c:pt idx="1257">
                  <c:v>5.0572999999999996E-7</c:v>
                </c:pt>
                <c:pt idx="1258">
                  <c:v>5.0572999999999996E-7</c:v>
                </c:pt>
                <c:pt idx="1259">
                  <c:v>5.0575999999999994E-7</c:v>
                </c:pt>
                <c:pt idx="1260">
                  <c:v>5.0568999999999992E-7</c:v>
                </c:pt>
                <c:pt idx="1261">
                  <c:v>5.0577000000000001E-7</c:v>
                </c:pt>
                <c:pt idx="1262">
                  <c:v>5.0568999999999992E-7</c:v>
                </c:pt>
                <c:pt idx="1263">
                  <c:v>5.0567E-7</c:v>
                </c:pt>
                <c:pt idx="1264">
                  <c:v>5.0569999999999998E-7</c:v>
                </c:pt>
                <c:pt idx="1265">
                  <c:v>5.0559999999999997E-7</c:v>
                </c:pt>
                <c:pt idx="1266">
                  <c:v>5.0568000000000007E-7</c:v>
                </c:pt>
                <c:pt idx="1267">
                  <c:v>5.0556999999999999E-7</c:v>
                </c:pt>
                <c:pt idx="1268">
                  <c:v>5.0559999999999997E-7</c:v>
                </c:pt>
                <c:pt idx="1269">
                  <c:v>5.0571000000000005E-7</c:v>
                </c:pt>
                <c:pt idx="1270">
                  <c:v>5.0559999999999997E-7</c:v>
                </c:pt>
                <c:pt idx="1271">
                  <c:v>5.0556000000000004E-7</c:v>
                </c:pt>
                <c:pt idx="1272">
                  <c:v>5.0561000000000004E-7</c:v>
                </c:pt>
                <c:pt idx="1273">
                  <c:v>5.0564999999999998E-7</c:v>
                </c:pt>
                <c:pt idx="1274">
                  <c:v>5.0559999999999997E-7</c:v>
                </c:pt>
                <c:pt idx="1275">
                  <c:v>5.0567E-7</c:v>
                </c:pt>
                <c:pt idx="1276">
                  <c:v>5.0551999999999999E-7</c:v>
                </c:pt>
                <c:pt idx="1277">
                  <c:v>5.0559999999999997E-7</c:v>
                </c:pt>
                <c:pt idx="1278">
                  <c:v>5.0559999999999997E-7</c:v>
                </c:pt>
                <c:pt idx="1279">
                  <c:v>5.0544E-7</c:v>
                </c:pt>
                <c:pt idx="1280">
                  <c:v>5.0554000000000001E-7</c:v>
                </c:pt>
                <c:pt idx="1281">
                  <c:v>5.0547999999999994E-7</c:v>
                </c:pt>
                <c:pt idx="1282">
                  <c:v>5.0530999999999991E-7</c:v>
                </c:pt>
                <c:pt idx="1283">
                  <c:v>5.0546999999999999E-7</c:v>
                </c:pt>
                <c:pt idx="1284">
                  <c:v>5.0546999999999999E-7</c:v>
                </c:pt>
                <c:pt idx="1285">
                  <c:v>5.0536000000000002E-7</c:v>
                </c:pt>
                <c:pt idx="1286">
                  <c:v>5.0544999999999996E-7</c:v>
                </c:pt>
                <c:pt idx="1287">
                  <c:v>5.0540000000000007E-7</c:v>
                </c:pt>
                <c:pt idx="1288">
                  <c:v>5.0549000000000001E-7</c:v>
                </c:pt>
                <c:pt idx="1289">
                  <c:v>5.0531999999999997E-7</c:v>
                </c:pt>
                <c:pt idx="1290">
                  <c:v>5.0537999999999994E-7</c:v>
                </c:pt>
                <c:pt idx="1291">
                  <c:v>5.0540000000000007E-7</c:v>
                </c:pt>
                <c:pt idx="1292">
                  <c:v>5.0533000000000004E-7</c:v>
                </c:pt>
                <c:pt idx="1293">
                  <c:v>5.0523000000000003E-7</c:v>
                </c:pt>
                <c:pt idx="1294">
                  <c:v>5.0528999999999999E-7</c:v>
                </c:pt>
                <c:pt idx="1295">
                  <c:v>5.0527000000000008E-7</c:v>
                </c:pt>
                <c:pt idx="1296">
                  <c:v>5.0526000000000001E-7</c:v>
                </c:pt>
                <c:pt idx="1297">
                  <c:v>5.0520000000000005E-7</c:v>
                </c:pt>
                <c:pt idx="1298">
                  <c:v>5.0523000000000003E-7</c:v>
                </c:pt>
                <c:pt idx="1299">
                  <c:v>5.0516999999999996E-7</c:v>
                </c:pt>
                <c:pt idx="1300">
                  <c:v>5.0508000000000002E-7</c:v>
                </c:pt>
                <c:pt idx="1301">
                  <c:v>5.0510000000000004E-7</c:v>
                </c:pt>
                <c:pt idx="1302">
                  <c:v>5.0508999999999998E-7</c:v>
                </c:pt>
                <c:pt idx="1303">
                  <c:v>5.0506999999999996E-7</c:v>
                </c:pt>
                <c:pt idx="1304">
                  <c:v>5.0513000000000002E-7</c:v>
                </c:pt>
                <c:pt idx="1305">
                  <c:v>5.0511E-7</c:v>
                </c:pt>
                <c:pt idx="1306">
                  <c:v>5.0521000000000001E-7</c:v>
                </c:pt>
                <c:pt idx="1307">
                  <c:v>5.0505000000000004E-7</c:v>
                </c:pt>
                <c:pt idx="1308">
                  <c:v>5.0508000000000002E-7</c:v>
                </c:pt>
                <c:pt idx="1309">
                  <c:v>5.0518000000000003E-7</c:v>
                </c:pt>
                <c:pt idx="1310">
                  <c:v>5.0516999999999996E-7</c:v>
                </c:pt>
                <c:pt idx="1311">
                  <c:v>5.0498000000000001E-7</c:v>
                </c:pt>
                <c:pt idx="1312">
                  <c:v>5.0499000000000008E-7</c:v>
                </c:pt>
                <c:pt idx="1313">
                  <c:v>5.0495000000000003E-7</c:v>
                </c:pt>
                <c:pt idx="1314">
                  <c:v>5.0499999999999993E-7</c:v>
                </c:pt>
                <c:pt idx="1315">
                  <c:v>5.0506999999999996E-7</c:v>
                </c:pt>
                <c:pt idx="1316">
                  <c:v>5.0500999999999999E-7</c:v>
                </c:pt>
                <c:pt idx="1317">
                  <c:v>5.0500999999999999E-7</c:v>
                </c:pt>
                <c:pt idx="1318">
                  <c:v>5.0499000000000008E-7</c:v>
                </c:pt>
                <c:pt idx="1319">
                  <c:v>5.0488000000000001E-7</c:v>
                </c:pt>
                <c:pt idx="1320">
                  <c:v>5.0489999999999992E-7</c:v>
                </c:pt>
                <c:pt idx="1321">
                  <c:v>5.0492000000000005E-7</c:v>
                </c:pt>
                <c:pt idx="1322">
                  <c:v>5.0472999999999999E-7</c:v>
                </c:pt>
                <c:pt idx="1323">
                  <c:v>5.0488000000000001E-7</c:v>
                </c:pt>
                <c:pt idx="1324">
                  <c:v>5.0486999999999994E-7</c:v>
                </c:pt>
                <c:pt idx="1325">
                  <c:v>5.0480000000000002E-7</c:v>
                </c:pt>
                <c:pt idx="1326">
                  <c:v>5.0483E-7</c:v>
                </c:pt>
                <c:pt idx="1327">
                  <c:v>5.0488000000000001E-7</c:v>
                </c:pt>
                <c:pt idx="1328">
                  <c:v>5.0485000000000002E-7</c:v>
                </c:pt>
                <c:pt idx="1329">
                  <c:v>5.0473999999999995E-7</c:v>
                </c:pt>
                <c:pt idx="1330">
                  <c:v>5.0470999999999997E-7</c:v>
                </c:pt>
                <c:pt idx="1331">
                  <c:v>5.0475000000000002E-7</c:v>
                </c:pt>
                <c:pt idx="1332">
                  <c:v>5.0472999999999999E-7</c:v>
                </c:pt>
                <c:pt idx="1333">
                  <c:v>5.0472000000000004E-7</c:v>
                </c:pt>
                <c:pt idx="1334">
                  <c:v>5.0479000000000006E-7</c:v>
                </c:pt>
                <c:pt idx="1335">
                  <c:v>5.0479000000000006E-7</c:v>
                </c:pt>
                <c:pt idx="1336">
                  <c:v>5.0472999999999999E-7</c:v>
                </c:pt>
                <c:pt idx="1337">
                  <c:v>5.0462999999999999E-7</c:v>
                </c:pt>
                <c:pt idx="1338">
                  <c:v>5.0461000000000007E-7</c:v>
                </c:pt>
                <c:pt idx="1339">
                  <c:v>5.0475999999999997E-7</c:v>
                </c:pt>
                <c:pt idx="1340">
                  <c:v>5.0465999999999997E-7</c:v>
                </c:pt>
                <c:pt idx="1341">
                  <c:v>5.0467999999999999E-7</c:v>
                </c:pt>
                <c:pt idx="1342">
                  <c:v>5.0461000000000007E-7</c:v>
                </c:pt>
                <c:pt idx="1343">
                  <c:v>5.0460000000000001E-7</c:v>
                </c:pt>
                <c:pt idx="1344">
                  <c:v>5.0452999999999998E-7</c:v>
                </c:pt>
                <c:pt idx="1345">
                  <c:v>5.0465000000000001E-7</c:v>
                </c:pt>
                <c:pt idx="1346">
                  <c:v>5.045E-7</c:v>
                </c:pt>
                <c:pt idx="1347">
                  <c:v>5.0452999999999998E-7</c:v>
                </c:pt>
                <c:pt idx="1348">
                  <c:v>5.0452999999999998E-7</c:v>
                </c:pt>
                <c:pt idx="1349">
                  <c:v>5.0442999999999997E-7</c:v>
                </c:pt>
                <c:pt idx="1350">
                  <c:v>5.0457000000000002E-7</c:v>
                </c:pt>
                <c:pt idx="1351">
                  <c:v>5.0448999999999993E-7</c:v>
                </c:pt>
                <c:pt idx="1352">
                  <c:v>5.0439999999999999E-7</c:v>
                </c:pt>
                <c:pt idx="1353">
                  <c:v>5.0445999999999995E-7</c:v>
                </c:pt>
                <c:pt idx="1354">
                  <c:v>5.0437000000000001E-7</c:v>
                </c:pt>
                <c:pt idx="1355">
                  <c:v>5.0437999999999997E-7</c:v>
                </c:pt>
                <c:pt idx="1356">
                  <c:v>5.0437000000000001E-7</c:v>
                </c:pt>
                <c:pt idx="1357">
                  <c:v>5.0439999999999999E-7</c:v>
                </c:pt>
                <c:pt idx="1358">
                  <c:v>5.0426000000000004E-7</c:v>
                </c:pt>
                <c:pt idx="1359">
                  <c:v>5.0427999999999996E-7</c:v>
                </c:pt>
                <c:pt idx="1360">
                  <c:v>5.0438999999999993E-7</c:v>
                </c:pt>
                <c:pt idx="1361">
                  <c:v>5.0441000000000005E-7</c:v>
                </c:pt>
                <c:pt idx="1362">
                  <c:v>5.0431000000000005E-7</c:v>
                </c:pt>
                <c:pt idx="1363">
                  <c:v>5.0427999999999996E-7</c:v>
                </c:pt>
                <c:pt idx="1364">
                  <c:v>5.0419999999999998E-7</c:v>
                </c:pt>
                <c:pt idx="1365">
                  <c:v>5.0424999999999998E-7</c:v>
                </c:pt>
                <c:pt idx="1366">
                  <c:v>5.0423000000000006E-7</c:v>
                </c:pt>
                <c:pt idx="1367">
                  <c:v>5.0419999999999998E-7</c:v>
                </c:pt>
                <c:pt idx="1368">
                  <c:v>5.0423000000000006E-7</c:v>
                </c:pt>
                <c:pt idx="1369">
                  <c:v>5.0411999999999999E-7</c:v>
                </c:pt>
                <c:pt idx="1370">
                  <c:v>5.0413000000000005E-7</c:v>
                </c:pt>
                <c:pt idx="1371">
                  <c:v>5.0416000000000004E-7</c:v>
                </c:pt>
                <c:pt idx="1372">
                  <c:v>5.0406000000000003E-7</c:v>
                </c:pt>
                <c:pt idx="1373">
                  <c:v>5.0419000000000002E-7</c:v>
                </c:pt>
                <c:pt idx="1374">
                  <c:v>5.0416999999999999E-7</c:v>
                </c:pt>
                <c:pt idx="1375">
                  <c:v>5.0406000000000003E-7</c:v>
                </c:pt>
                <c:pt idx="1376">
                  <c:v>5.0409000000000001E-7</c:v>
                </c:pt>
                <c:pt idx="1377">
                  <c:v>5.0419999999999998E-7</c:v>
                </c:pt>
                <c:pt idx="1378">
                  <c:v>5.0422E-7</c:v>
                </c:pt>
                <c:pt idx="1379">
                  <c:v>5.0393000000000004E-7</c:v>
                </c:pt>
                <c:pt idx="1380">
                  <c:v>5.0409000000000001E-7</c:v>
                </c:pt>
                <c:pt idx="1381">
                  <c:v>5.0404999999999996E-7</c:v>
                </c:pt>
                <c:pt idx="1382">
                  <c:v>5.0393000000000004E-7</c:v>
                </c:pt>
                <c:pt idx="1383">
                  <c:v>5.0391999999999998E-7</c:v>
                </c:pt>
                <c:pt idx="1384">
                  <c:v>5.0381000000000001E-7</c:v>
                </c:pt>
                <c:pt idx="1385">
                  <c:v>5.0400999999999992E-7</c:v>
                </c:pt>
                <c:pt idx="1386">
                  <c:v>5.0407999999999995E-7</c:v>
                </c:pt>
                <c:pt idx="1387">
                  <c:v>5.0397999999999994E-7</c:v>
                </c:pt>
                <c:pt idx="1388">
                  <c:v>5.0386000000000001E-7</c:v>
                </c:pt>
                <c:pt idx="1389">
                  <c:v>5.0399E-7</c:v>
                </c:pt>
                <c:pt idx="1390">
                  <c:v>5.0391999999999998E-7</c:v>
                </c:pt>
                <c:pt idx="1391">
                  <c:v>5.0394E-7</c:v>
                </c:pt>
                <c:pt idx="1392">
                  <c:v>5.0397999999999994E-7</c:v>
                </c:pt>
                <c:pt idx="1393">
                  <c:v>5.0383000000000003E-7</c:v>
                </c:pt>
                <c:pt idx="1394">
                  <c:v>5.0391999999999998E-7</c:v>
                </c:pt>
                <c:pt idx="1395">
                  <c:v>5.0391000000000002E-7</c:v>
                </c:pt>
                <c:pt idx="1396">
                  <c:v>5.0383000000000003E-7</c:v>
                </c:pt>
                <c:pt idx="1397">
                  <c:v>5.0355999999999999E-7</c:v>
                </c:pt>
                <c:pt idx="1398">
                  <c:v>5.0369999999999994E-7</c:v>
                </c:pt>
                <c:pt idx="1399">
                  <c:v>5.0373000000000002E-7</c:v>
                </c:pt>
                <c:pt idx="1400">
                  <c:v>5.0371E-7</c:v>
                </c:pt>
                <c:pt idx="1401">
                  <c:v>5.0362000000000006E-7</c:v>
                </c:pt>
                <c:pt idx="1402">
                  <c:v>5.0368000000000002E-7</c:v>
                </c:pt>
                <c:pt idx="1403">
                  <c:v>5.0369999999999994E-7</c:v>
                </c:pt>
                <c:pt idx="1404">
                  <c:v>5.0376000000000001E-7</c:v>
                </c:pt>
                <c:pt idx="1405">
                  <c:v>5.0371E-7</c:v>
                </c:pt>
                <c:pt idx="1406">
                  <c:v>5.0376000000000001E-7</c:v>
                </c:pt>
                <c:pt idx="1407">
                  <c:v>5.0359999999999993E-7</c:v>
                </c:pt>
                <c:pt idx="1408">
                  <c:v>5.0355999999999999E-7</c:v>
                </c:pt>
                <c:pt idx="1409">
                  <c:v>5.0369000000000009E-7</c:v>
                </c:pt>
                <c:pt idx="1410">
                  <c:v>5.0356999999999995E-7</c:v>
                </c:pt>
                <c:pt idx="1411">
                  <c:v>5.0342000000000004E-7</c:v>
                </c:pt>
                <c:pt idx="1412">
                  <c:v>5.0338E-7</c:v>
                </c:pt>
                <c:pt idx="1413">
                  <c:v>5.0346999999999994E-7</c:v>
                </c:pt>
                <c:pt idx="1414">
                  <c:v>5.0355000000000003E-7</c:v>
                </c:pt>
                <c:pt idx="1415">
                  <c:v>5.0376999999999996E-7</c:v>
                </c:pt>
                <c:pt idx="1416">
                  <c:v>5.0348000000000001E-7</c:v>
                </c:pt>
                <c:pt idx="1417">
                  <c:v>5.0334000000000006E-7</c:v>
                </c:pt>
                <c:pt idx="1418">
                  <c:v>5.0350000000000003E-7</c:v>
                </c:pt>
                <c:pt idx="1419">
                  <c:v>5.0345999999999998E-7</c:v>
                </c:pt>
                <c:pt idx="1420">
                  <c:v>5.0350999999999999E-7</c:v>
                </c:pt>
                <c:pt idx="1421">
                  <c:v>5.0343999999999996E-7</c:v>
                </c:pt>
                <c:pt idx="1422">
                  <c:v>5.0332999999999999E-7</c:v>
                </c:pt>
                <c:pt idx="1423">
                  <c:v>5.0340000000000002E-7</c:v>
                </c:pt>
                <c:pt idx="1424">
                  <c:v>5.0340000000000002E-7</c:v>
                </c:pt>
                <c:pt idx="1425">
                  <c:v>5.0338999999999996E-7</c:v>
                </c:pt>
                <c:pt idx="1426">
                  <c:v>5.0335999999999998E-7</c:v>
                </c:pt>
                <c:pt idx="1427">
                  <c:v>5.0348999999999996E-7</c:v>
                </c:pt>
                <c:pt idx="1428">
                  <c:v>5.0340999999999998E-7</c:v>
                </c:pt>
                <c:pt idx="1429">
                  <c:v>5.0330000000000001E-7</c:v>
                </c:pt>
                <c:pt idx="1430">
                  <c:v>5.0321000000000007E-7</c:v>
                </c:pt>
                <c:pt idx="1431">
                  <c:v>5.0321999999999992E-7</c:v>
                </c:pt>
                <c:pt idx="1432">
                  <c:v>5.0312000000000002E-7</c:v>
                </c:pt>
                <c:pt idx="1433">
                  <c:v>5.0321999999999992E-7</c:v>
                </c:pt>
                <c:pt idx="1434">
                  <c:v>5.0327000000000003E-7</c:v>
                </c:pt>
                <c:pt idx="1435">
                  <c:v>5.0327999999999999E-7</c:v>
                </c:pt>
                <c:pt idx="1436">
                  <c:v>5.0311000000000006E-7</c:v>
                </c:pt>
                <c:pt idx="1437">
                  <c:v>5.0321999999999992E-7</c:v>
                </c:pt>
                <c:pt idx="1438">
                  <c:v>5.0321999999999992E-7</c:v>
                </c:pt>
                <c:pt idx="1439">
                  <c:v>5.0325000000000001E-7</c:v>
                </c:pt>
                <c:pt idx="1440">
                  <c:v>5.0312000000000002E-7</c:v>
                </c:pt>
                <c:pt idx="1441">
                  <c:v>5.0307999999999998E-7</c:v>
                </c:pt>
                <c:pt idx="1442">
                  <c:v>5.0325000000000001E-7</c:v>
                </c:pt>
                <c:pt idx="1443">
                  <c:v>5.0307000000000002E-7</c:v>
                </c:pt>
                <c:pt idx="1444">
                  <c:v>5.0304000000000004E-7</c:v>
                </c:pt>
                <c:pt idx="1445">
                  <c:v>5.0307999999999998E-7</c:v>
                </c:pt>
                <c:pt idx="1446">
                  <c:v>5.0304000000000004E-7</c:v>
                </c:pt>
                <c:pt idx="1447">
                  <c:v>5.0314000000000004E-7</c:v>
                </c:pt>
                <c:pt idx="1448">
                  <c:v>5.0304999999999999E-7</c:v>
                </c:pt>
                <c:pt idx="1449">
                  <c:v>5.0292000000000001E-7</c:v>
                </c:pt>
                <c:pt idx="1450">
                  <c:v>5.0299000000000003E-7</c:v>
                </c:pt>
                <c:pt idx="1451">
                  <c:v>5.0292999999999996E-7</c:v>
                </c:pt>
                <c:pt idx="1452">
                  <c:v>5.0300999999999995E-7</c:v>
                </c:pt>
                <c:pt idx="1453">
                  <c:v>5.0314000000000004E-7</c:v>
                </c:pt>
                <c:pt idx="1454">
                  <c:v>5.0280999999999993E-7</c:v>
                </c:pt>
                <c:pt idx="1455">
                  <c:v>5.0294999999999999E-7</c:v>
                </c:pt>
                <c:pt idx="1456">
                  <c:v>5.0287999999999996E-7</c:v>
                </c:pt>
                <c:pt idx="1457">
                  <c:v>5.0292000000000001E-7</c:v>
                </c:pt>
                <c:pt idx="1458">
                  <c:v>5.0304000000000004E-7</c:v>
                </c:pt>
                <c:pt idx="1459">
                  <c:v>5.0276999999999999E-7</c:v>
                </c:pt>
                <c:pt idx="1460">
                  <c:v>5.0292000000000001E-7</c:v>
                </c:pt>
                <c:pt idx="1461">
                  <c:v>5.0280999999999993E-7</c:v>
                </c:pt>
                <c:pt idx="1462">
                  <c:v>5.0289999999999998E-7</c:v>
                </c:pt>
                <c:pt idx="1463">
                  <c:v>5.0283000000000006E-7</c:v>
                </c:pt>
                <c:pt idx="1464">
                  <c:v>5.0287999999999996E-7</c:v>
                </c:pt>
                <c:pt idx="1465">
                  <c:v>5.0280000000000008E-7</c:v>
                </c:pt>
                <c:pt idx="1466">
                  <c:v>5.0286000000000004E-7</c:v>
                </c:pt>
                <c:pt idx="1467">
                  <c:v>5.0276999999999999E-7</c:v>
                </c:pt>
                <c:pt idx="1468">
                  <c:v>5.0253000000000004E-7</c:v>
                </c:pt>
                <c:pt idx="1469">
                  <c:v>5.0284999999999998E-7</c:v>
                </c:pt>
                <c:pt idx="1470">
                  <c:v>5.0261999999999998E-7</c:v>
                </c:pt>
                <c:pt idx="1471">
                  <c:v>5.0264000000000001E-7</c:v>
                </c:pt>
                <c:pt idx="1472">
                  <c:v>5.0261000000000003E-7</c:v>
                </c:pt>
                <c:pt idx="1473">
                  <c:v>5.0266000000000003E-7</c:v>
                </c:pt>
                <c:pt idx="1474">
                  <c:v>5.0266999999999999E-7</c:v>
                </c:pt>
                <c:pt idx="1475">
                  <c:v>5.0254E-7</c:v>
                </c:pt>
                <c:pt idx="1476">
                  <c:v>5.0258000000000004E-7</c:v>
                </c:pt>
                <c:pt idx="1477">
                  <c:v>5.0249E-7</c:v>
                </c:pt>
                <c:pt idx="1478">
                  <c:v>5.0236999999999996E-7</c:v>
                </c:pt>
                <c:pt idx="1479">
                  <c:v>5.0251000000000002E-7</c:v>
                </c:pt>
                <c:pt idx="1480">
                  <c:v>5.0254E-7</c:v>
                </c:pt>
                <c:pt idx="1481">
                  <c:v>5.0254E-7</c:v>
                </c:pt>
                <c:pt idx="1482">
                  <c:v>5.0253000000000004E-7</c:v>
                </c:pt>
                <c:pt idx="1483">
                  <c:v>5.0254E-7</c:v>
                </c:pt>
                <c:pt idx="1484">
                  <c:v>5.0249999999999995E-7</c:v>
                </c:pt>
                <c:pt idx="1485">
                  <c:v>5.0236999999999996E-7</c:v>
                </c:pt>
                <c:pt idx="1486">
                  <c:v>5.0239000000000009E-7</c:v>
                </c:pt>
                <c:pt idx="1487">
                  <c:v>5.0236999999999996E-7</c:v>
                </c:pt>
                <c:pt idx="1488">
                  <c:v>5.0242000000000007E-7</c:v>
                </c:pt>
                <c:pt idx="1489">
                  <c:v>5.0232000000000007E-7</c:v>
                </c:pt>
                <c:pt idx="1490">
                  <c:v>5.0235000000000005E-7</c:v>
                </c:pt>
                <c:pt idx="1491">
                  <c:v>5.0242000000000007E-7</c:v>
                </c:pt>
                <c:pt idx="1492">
                  <c:v>5.0236000000000001E-7</c:v>
                </c:pt>
                <c:pt idx="1493">
                  <c:v>5.0213999999999997E-7</c:v>
                </c:pt>
                <c:pt idx="1494">
                  <c:v>5.0233999999999998E-7</c:v>
                </c:pt>
                <c:pt idx="1495">
                  <c:v>5.0228000000000002E-7</c:v>
                </c:pt>
                <c:pt idx="1496">
                  <c:v>5.0205999999999998E-7</c:v>
                </c:pt>
                <c:pt idx="1497">
                  <c:v>5.0236999999999996E-7</c:v>
                </c:pt>
                <c:pt idx="1498">
                  <c:v>5.0223999999999998E-7</c:v>
                </c:pt>
                <c:pt idx="1499">
                  <c:v>5.0228999999999998E-7</c:v>
                </c:pt>
                <c:pt idx="1500">
                  <c:v>5.0218999999999997E-7</c:v>
                </c:pt>
                <c:pt idx="1501">
                  <c:v>5.0213000000000001E-7</c:v>
                </c:pt>
                <c:pt idx="1502">
                  <c:v>5.0211999999999995E-7</c:v>
                </c:pt>
                <c:pt idx="1503">
                  <c:v>5.0213000000000001E-7</c:v>
                </c:pt>
                <c:pt idx="1504">
                  <c:v>5.0215999999999999E-7</c:v>
                </c:pt>
                <c:pt idx="1505">
                  <c:v>5.0208000000000001E-7</c:v>
                </c:pt>
                <c:pt idx="1506">
                  <c:v>5.0204000000000007E-7</c:v>
                </c:pt>
                <c:pt idx="1507">
                  <c:v>5.0195000000000002E-7</c:v>
                </c:pt>
                <c:pt idx="1508">
                  <c:v>5.0216999999999995E-7</c:v>
                </c:pt>
                <c:pt idx="1509">
                  <c:v>5.0211999999999995E-7</c:v>
                </c:pt>
                <c:pt idx="1510">
                  <c:v>5.0195000000000002E-7</c:v>
                </c:pt>
                <c:pt idx="1511">
                  <c:v>5.0195999999999998E-7</c:v>
                </c:pt>
                <c:pt idx="1512">
                  <c:v>5.0197000000000004E-7</c:v>
                </c:pt>
                <c:pt idx="1513">
                  <c:v>5.0195000000000002E-7</c:v>
                </c:pt>
                <c:pt idx="1514">
                  <c:v>5.0201000000000009E-7</c:v>
                </c:pt>
                <c:pt idx="1515">
                  <c:v>5.0198999999999996E-7</c:v>
                </c:pt>
                <c:pt idx="1516">
                  <c:v>5.0198E-7</c:v>
                </c:pt>
                <c:pt idx="1517">
                  <c:v>5.0201999999999994E-7</c:v>
                </c:pt>
                <c:pt idx="1518">
                  <c:v>5.0203E-7</c:v>
                </c:pt>
                <c:pt idx="1519">
                  <c:v>5.0191999999999993E-7</c:v>
                </c:pt>
                <c:pt idx="1520">
                  <c:v>5.0191999999999993E-7</c:v>
                </c:pt>
                <c:pt idx="1521">
                  <c:v>5.0187000000000003E-7</c:v>
                </c:pt>
                <c:pt idx="1522">
                  <c:v>5.0180999999999997E-7</c:v>
                </c:pt>
                <c:pt idx="1523">
                  <c:v>5.0180000000000001E-7</c:v>
                </c:pt>
                <c:pt idx="1524">
                  <c:v>5.0177999999999998E-7</c:v>
                </c:pt>
                <c:pt idx="1525">
                  <c:v>5.0194000000000006E-7</c:v>
                </c:pt>
                <c:pt idx="1526">
                  <c:v>5.0187999999999999E-7</c:v>
                </c:pt>
                <c:pt idx="1527">
                  <c:v>5.0172000000000002E-7</c:v>
                </c:pt>
                <c:pt idx="1528">
                  <c:v>5.017E-7</c:v>
                </c:pt>
                <c:pt idx="1529">
                  <c:v>5.0180000000000001E-7</c:v>
                </c:pt>
                <c:pt idx="1530">
                  <c:v>5.0167999999999998E-7</c:v>
                </c:pt>
                <c:pt idx="1531">
                  <c:v>5.0167999999999998E-7</c:v>
                </c:pt>
                <c:pt idx="1532">
                  <c:v>5.0188999999999995E-7</c:v>
                </c:pt>
                <c:pt idx="1533">
                  <c:v>5.0180000000000001E-7</c:v>
                </c:pt>
                <c:pt idx="1534">
                  <c:v>5.0174000000000004E-7</c:v>
                </c:pt>
                <c:pt idx="1535">
                  <c:v>5.0177999999999998E-7</c:v>
                </c:pt>
                <c:pt idx="1536">
                  <c:v>5.0156000000000005E-7</c:v>
                </c:pt>
                <c:pt idx="1537">
                  <c:v>5.0159000000000003E-7</c:v>
                </c:pt>
                <c:pt idx="1538">
                  <c:v>5.0167999999999998E-7</c:v>
                </c:pt>
                <c:pt idx="1539">
                  <c:v>5.0157000000000001E-7</c:v>
                </c:pt>
                <c:pt idx="1540">
                  <c:v>5.0156000000000005E-7</c:v>
                </c:pt>
                <c:pt idx="1541">
                  <c:v>5.0156000000000005E-7</c:v>
                </c:pt>
                <c:pt idx="1542">
                  <c:v>5.0154999999999999E-7</c:v>
                </c:pt>
                <c:pt idx="1543">
                  <c:v>5.0159000000000003E-7</c:v>
                </c:pt>
                <c:pt idx="1544">
                  <c:v>5.0157000000000001E-7</c:v>
                </c:pt>
                <c:pt idx="1545">
                  <c:v>5.0156000000000005E-7</c:v>
                </c:pt>
                <c:pt idx="1546">
                  <c:v>5.0160999999999995E-7</c:v>
                </c:pt>
                <c:pt idx="1547">
                  <c:v>5.0140999999999994E-7</c:v>
                </c:pt>
                <c:pt idx="1548">
                  <c:v>5.0149000000000003E-7</c:v>
                </c:pt>
                <c:pt idx="1549">
                  <c:v>5.0133000000000006E-7</c:v>
                </c:pt>
                <c:pt idx="1550">
                  <c:v>5.0144999999999998E-7</c:v>
                </c:pt>
                <c:pt idx="1551">
                  <c:v>5.0146000000000004E-7</c:v>
                </c:pt>
                <c:pt idx="1552">
                  <c:v>5.0134999999999997E-7</c:v>
                </c:pt>
                <c:pt idx="1553">
                  <c:v>5.0143999999999992E-7</c:v>
                </c:pt>
                <c:pt idx="1554">
                  <c:v>5.0122999999999994E-7</c:v>
                </c:pt>
                <c:pt idx="1555">
                  <c:v>5.0131000000000003E-7</c:v>
                </c:pt>
                <c:pt idx="1556">
                  <c:v>5.0143999999999992E-7</c:v>
                </c:pt>
                <c:pt idx="1557">
                  <c:v>5.0129000000000001E-7</c:v>
                </c:pt>
                <c:pt idx="1558">
                  <c:v>5.0126000000000003E-7</c:v>
                </c:pt>
                <c:pt idx="1559">
                  <c:v>5.0119E-7</c:v>
                </c:pt>
                <c:pt idx="1560">
                  <c:v>5.0129999999999997E-7</c:v>
                </c:pt>
                <c:pt idx="1561">
                  <c:v>5.0126999999999999E-7</c:v>
                </c:pt>
                <c:pt idx="1562">
                  <c:v>5.0126000000000003E-7</c:v>
                </c:pt>
                <c:pt idx="1563">
                  <c:v>5.0116999999999998E-7</c:v>
                </c:pt>
                <c:pt idx="1564">
                  <c:v>5.0121999999999998E-7</c:v>
                </c:pt>
                <c:pt idx="1565">
                  <c:v>5.0122999999999994E-7</c:v>
                </c:pt>
                <c:pt idx="1566">
                  <c:v>5.0116999999999998E-7</c:v>
                </c:pt>
                <c:pt idx="1567">
                  <c:v>5.0118000000000004E-7</c:v>
                </c:pt>
                <c:pt idx="1568">
                  <c:v>5.0116000000000002E-7</c:v>
                </c:pt>
                <c:pt idx="1569">
                  <c:v>5.0116000000000002E-7</c:v>
                </c:pt>
                <c:pt idx="1570">
                  <c:v>5.0105000000000006E-7</c:v>
                </c:pt>
                <c:pt idx="1571">
                  <c:v>5.0108000000000004E-7</c:v>
                </c:pt>
                <c:pt idx="1572">
                  <c:v>5.0111000000000002E-7</c:v>
                </c:pt>
                <c:pt idx="1573">
                  <c:v>5.0109E-7</c:v>
                </c:pt>
                <c:pt idx="1574">
                  <c:v>5.0103999999999999E-7</c:v>
                </c:pt>
                <c:pt idx="1575">
                  <c:v>5.0105999999999991E-7</c:v>
                </c:pt>
                <c:pt idx="1576">
                  <c:v>5.0105000000000006E-7</c:v>
                </c:pt>
                <c:pt idx="1577">
                  <c:v>5.0102999999999993E-7</c:v>
                </c:pt>
                <c:pt idx="1578">
                  <c:v>5.0093999999999998E-7</c:v>
                </c:pt>
                <c:pt idx="1579">
                  <c:v>5.0095000000000005E-7</c:v>
                </c:pt>
                <c:pt idx="1580">
                  <c:v>5.0102000000000008E-7</c:v>
                </c:pt>
                <c:pt idx="1581">
                  <c:v>5.0088999999999998E-7</c:v>
                </c:pt>
                <c:pt idx="1582">
                  <c:v>5.0088000000000002E-7</c:v>
                </c:pt>
                <c:pt idx="1583">
                  <c:v>5.0093999999999998E-7</c:v>
                </c:pt>
                <c:pt idx="1584">
                  <c:v>5.0096999999999997E-7</c:v>
                </c:pt>
                <c:pt idx="1585">
                  <c:v>5.0086999999999996E-7</c:v>
                </c:pt>
                <c:pt idx="1586">
                  <c:v>5.0086999999999996E-7</c:v>
                </c:pt>
                <c:pt idx="1587">
                  <c:v>5.0088000000000002E-7</c:v>
                </c:pt>
                <c:pt idx="1588">
                  <c:v>5.0091E-7</c:v>
                </c:pt>
                <c:pt idx="1589">
                  <c:v>5.0074999999999993E-7</c:v>
                </c:pt>
                <c:pt idx="1590">
                  <c:v>5.0099999999999995E-7</c:v>
                </c:pt>
                <c:pt idx="1591">
                  <c:v>5.0068999999999997E-7</c:v>
                </c:pt>
                <c:pt idx="1592">
                  <c:v>5.0101000000000001E-7</c:v>
                </c:pt>
                <c:pt idx="1593">
                  <c:v>5.0070000000000003E-7</c:v>
                </c:pt>
                <c:pt idx="1594">
                  <c:v>5.0058999999999996E-7</c:v>
                </c:pt>
                <c:pt idx="1595">
                  <c:v>5.0067000000000005E-7</c:v>
                </c:pt>
                <c:pt idx="1596">
                  <c:v>5.0070999999999999E-7</c:v>
                </c:pt>
                <c:pt idx="1597">
                  <c:v>5.0077000000000006E-7</c:v>
                </c:pt>
                <c:pt idx="1598">
                  <c:v>5.0061999999999994E-7</c:v>
                </c:pt>
                <c:pt idx="1599">
                  <c:v>5.0071999999999995E-7</c:v>
                </c:pt>
                <c:pt idx="1600">
                  <c:v>5.0064000000000007E-7</c:v>
                </c:pt>
                <c:pt idx="1601">
                  <c:v>5.0058E-7</c:v>
                </c:pt>
                <c:pt idx="1602">
                  <c:v>5.0058E-7</c:v>
                </c:pt>
                <c:pt idx="1603">
                  <c:v>5.0060999999999998E-7</c:v>
                </c:pt>
                <c:pt idx="1604">
                  <c:v>5.0055999999999998E-7</c:v>
                </c:pt>
                <c:pt idx="1605">
                  <c:v>5.0050999999999997E-7</c:v>
                </c:pt>
                <c:pt idx="1606">
                  <c:v>5.0045999999999997E-7</c:v>
                </c:pt>
                <c:pt idx="1607">
                  <c:v>5.0039000000000005E-7</c:v>
                </c:pt>
                <c:pt idx="1608">
                  <c:v>5.0042999999999999E-7</c:v>
                </c:pt>
                <c:pt idx="1609">
                  <c:v>5.0043999999999995E-7</c:v>
                </c:pt>
                <c:pt idx="1610">
                  <c:v>5.0040000000000001E-7</c:v>
                </c:pt>
                <c:pt idx="1611">
                  <c:v>5.0053E-7</c:v>
                </c:pt>
                <c:pt idx="1612">
                  <c:v>5.0037000000000003E-7</c:v>
                </c:pt>
                <c:pt idx="1613">
                  <c:v>5.0053E-7</c:v>
                </c:pt>
                <c:pt idx="1614">
                  <c:v>5.0042000000000003E-7</c:v>
                </c:pt>
                <c:pt idx="1615">
                  <c:v>5.0037999999999998E-7</c:v>
                </c:pt>
                <c:pt idx="1616">
                  <c:v>5.0037999999999998E-7</c:v>
                </c:pt>
                <c:pt idx="1617">
                  <c:v>5.0032000000000002E-7</c:v>
                </c:pt>
                <c:pt idx="1618">
                  <c:v>5.0053E-7</c:v>
                </c:pt>
                <c:pt idx="1619">
                  <c:v>5.0045000000000001E-7</c:v>
                </c:pt>
                <c:pt idx="1620">
                  <c:v>5.0027000000000002E-7</c:v>
                </c:pt>
                <c:pt idx="1621">
                  <c:v>5.0036000000000007E-7</c:v>
                </c:pt>
                <c:pt idx="1622">
                  <c:v>5.0027999999999998E-7</c:v>
                </c:pt>
                <c:pt idx="1623">
                  <c:v>5.0029000000000004E-7</c:v>
                </c:pt>
                <c:pt idx="1624">
                  <c:v>5.0025E-7</c:v>
                </c:pt>
                <c:pt idx="1625">
                  <c:v>5.0012000000000001E-7</c:v>
                </c:pt>
                <c:pt idx="1626">
                  <c:v>5.0040999999999997E-7</c:v>
                </c:pt>
                <c:pt idx="1627">
                  <c:v>5.0017999999999997E-7</c:v>
                </c:pt>
                <c:pt idx="1628">
                  <c:v>5.0023999999999993E-7</c:v>
                </c:pt>
                <c:pt idx="1629">
                  <c:v>5.0010999999999994E-7</c:v>
                </c:pt>
                <c:pt idx="1630">
                  <c:v>5.0006000000000005E-7</c:v>
                </c:pt>
                <c:pt idx="1631">
                  <c:v>5.0030999999999996E-7</c:v>
                </c:pt>
                <c:pt idx="1632">
                  <c:v>5.003E-7</c:v>
                </c:pt>
                <c:pt idx="1633">
                  <c:v>5.0004000000000002E-7</c:v>
                </c:pt>
                <c:pt idx="1634">
                  <c:v>5.0001000000000004E-7</c:v>
                </c:pt>
                <c:pt idx="1635">
                  <c:v>5.0017000000000001E-7</c:v>
                </c:pt>
                <c:pt idx="1636">
                  <c:v>4.9996000000000004E-7</c:v>
                </c:pt>
                <c:pt idx="1637">
                  <c:v>5.0002999999999996E-7</c:v>
                </c:pt>
                <c:pt idx="1638">
                  <c:v>5.0017000000000001E-7</c:v>
                </c:pt>
                <c:pt idx="1639">
                  <c:v>5.0001000000000004E-7</c:v>
                </c:pt>
                <c:pt idx="1640">
                  <c:v>5.0004000000000002E-7</c:v>
                </c:pt>
                <c:pt idx="1641">
                  <c:v>4.9994000000000002E-7</c:v>
                </c:pt>
                <c:pt idx="1642">
                  <c:v>4.9999000000000002E-7</c:v>
                </c:pt>
                <c:pt idx="1643">
                  <c:v>4.9997E-7</c:v>
                </c:pt>
                <c:pt idx="1644">
                  <c:v>5.0006000000000005E-7</c:v>
                </c:pt>
                <c:pt idx="1645">
                  <c:v>4.9982000000000009E-7</c:v>
                </c:pt>
                <c:pt idx="1646">
                  <c:v>4.9981000000000003E-7</c:v>
                </c:pt>
                <c:pt idx="1647">
                  <c:v>4.9994000000000002E-7</c:v>
                </c:pt>
                <c:pt idx="1648">
                  <c:v>4.9975000000000006E-7</c:v>
                </c:pt>
                <c:pt idx="1649">
                  <c:v>4.9975000000000006E-7</c:v>
                </c:pt>
                <c:pt idx="1650">
                  <c:v>4.9982000000000009E-7</c:v>
                </c:pt>
                <c:pt idx="1651">
                  <c:v>4.9994999999999997E-7</c:v>
                </c:pt>
                <c:pt idx="1652">
                  <c:v>4.9994999999999997E-7</c:v>
                </c:pt>
                <c:pt idx="1653">
                  <c:v>4.9969999999999995E-7</c:v>
                </c:pt>
                <c:pt idx="1654">
                  <c:v>4.9988000000000005E-7</c:v>
                </c:pt>
                <c:pt idx="1655">
                  <c:v>4.9978000000000005E-7</c:v>
                </c:pt>
                <c:pt idx="1656">
                  <c:v>4.9982999999999994E-7</c:v>
                </c:pt>
                <c:pt idx="1657">
                  <c:v>4.9976999999999998E-7</c:v>
                </c:pt>
                <c:pt idx="1658">
                  <c:v>4.9966999999999997E-7</c:v>
                </c:pt>
                <c:pt idx="1659">
                  <c:v>4.9958999999999999E-7</c:v>
                </c:pt>
                <c:pt idx="1660">
                  <c:v>4.9953999999999999E-7</c:v>
                </c:pt>
                <c:pt idx="1661">
                  <c:v>4.9969E-7</c:v>
                </c:pt>
                <c:pt idx="1662">
                  <c:v>4.9971999999999998E-7</c:v>
                </c:pt>
                <c:pt idx="1663">
                  <c:v>4.9958999999999999E-7</c:v>
                </c:pt>
                <c:pt idx="1664">
                  <c:v>4.9963999999999999E-7</c:v>
                </c:pt>
                <c:pt idx="1665">
                  <c:v>4.9963000000000003E-7</c:v>
                </c:pt>
                <c:pt idx="1666">
                  <c:v>4.9950000000000005E-7</c:v>
                </c:pt>
                <c:pt idx="1667">
                  <c:v>4.9953999999999999E-7</c:v>
                </c:pt>
                <c:pt idx="1668">
                  <c:v>4.9961999999999997E-7</c:v>
                </c:pt>
                <c:pt idx="1669">
                  <c:v>4.9947000000000006E-7</c:v>
                </c:pt>
                <c:pt idx="1670">
                  <c:v>4.9950000000000005E-7</c:v>
                </c:pt>
                <c:pt idx="1671">
                  <c:v>4.9953000000000003E-7</c:v>
                </c:pt>
                <c:pt idx="1672">
                  <c:v>4.9951E-7</c:v>
                </c:pt>
                <c:pt idx="1673">
                  <c:v>4.9944000000000008E-7</c:v>
                </c:pt>
                <c:pt idx="1674">
                  <c:v>4.9935999999999999E-7</c:v>
                </c:pt>
                <c:pt idx="1675">
                  <c:v>4.9950000000000005E-7</c:v>
                </c:pt>
                <c:pt idx="1676">
                  <c:v>4.9937000000000006E-7</c:v>
                </c:pt>
                <c:pt idx="1677">
                  <c:v>4.9941999999999995E-7</c:v>
                </c:pt>
                <c:pt idx="1678">
                  <c:v>4.9928999999999997E-7</c:v>
                </c:pt>
                <c:pt idx="1679">
                  <c:v>4.9937000000000006E-7</c:v>
                </c:pt>
                <c:pt idx="1680">
                  <c:v>4.9938000000000002E-7</c:v>
                </c:pt>
                <c:pt idx="1681">
                  <c:v>4.9943000000000002E-7</c:v>
                </c:pt>
                <c:pt idx="1682">
                  <c:v>4.9928999999999997E-7</c:v>
                </c:pt>
                <c:pt idx="1683">
                  <c:v>4.9930000000000003E-7</c:v>
                </c:pt>
                <c:pt idx="1684">
                  <c:v>4.9940000000000004E-7</c:v>
                </c:pt>
                <c:pt idx="1685">
                  <c:v>4.9930999999999999E-7</c:v>
                </c:pt>
                <c:pt idx="1686">
                  <c:v>4.9918999999999996E-7</c:v>
                </c:pt>
                <c:pt idx="1687">
                  <c:v>4.9913999999999996E-7</c:v>
                </c:pt>
                <c:pt idx="1688">
                  <c:v>4.9930999999999999E-7</c:v>
                </c:pt>
                <c:pt idx="1689">
                  <c:v>4.9930000000000003E-7</c:v>
                </c:pt>
                <c:pt idx="1690">
                  <c:v>4.9920999999999998E-7</c:v>
                </c:pt>
                <c:pt idx="1691">
                  <c:v>4.9913E-7</c:v>
                </c:pt>
                <c:pt idx="1692">
                  <c:v>4.9921999999999994E-7</c:v>
                </c:pt>
                <c:pt idx="1693">
                  <c:v>4.9917000000000004E-7</c:v>
                </c:pt>
                <c:pt idx="1694">
                  <c:v>4.9910000000000002E-7</c:v>
                </c:pt>
                <c:pt idx="1695">
                  <c:v>4.9910000000000002E-7</c:v>
                </c:pt>
                <c:pt idx="1696">
                  <c:v>4.9915999999999998E-7</c:v>
                </c:pt>
                <c:pt idx="1697">
                  <c:v>4.9899000000000005E-7</c:v>
                </c:pt>
                <c:pt idx="1698">
                  <c:v>4.9907000000000003E-7</c:v>
                </c:pt>
                <c:pt idx="1699">
                  <c:v>4.9906000000000008E-7</c:v>
                </c:pt>
                <c:pt idx="1700">
                  <c:v>4.9896000000000007E-7</c:v>
                </c:pt>
                <c:pt idx="1701">
                  <c:v>4.9900000000000001E-7</c:v>
                </c:pt>
                <c:pt idx="1702">
                  <c:v>4.9906000000000008E-7</c:v>
                </c:pt>
                <c:pt idx="1703">
                  <c:v>4.9896999999999992E-7</c:v>
                </c:pt>
                <c:pt idx="1704">
                  <c:v>4.9887000000000002E-7</c:v>
                </c:pt>
                <c:pt idx="1705">
                  <c:v>4.9880999999999995E-7</c:v>
                </c:pt>
                <c:pt idx="1706">
                  <c:v>4.9906000000000008E-7</c:v>
                </c:pt>
                <c:pt idx="1707">
                  <c:v>4.9887000000000002E-7</c:v>
                </c:pt>
                <c:pt idx="1708">
                  <c:v>4.9887000000000002E-7</c:v>
                </c:pt>
                <c:pt idx="1709">
                  <c:v>4.9885E-7</c:v>
                </c:pt>
                <c:pt idx="1710">
                  <c:v>4.9877000000000001E-7</c:v>
                </c:pt>
                <c:pt idx="1711">
                  <c:v>4.9869999999999999E-7</c:v>
                </c:pt>
                <c:pt idx="1712">
                  <c:v>4.9869999999999999E-7</c:v>
                </c:pt>
                <c:pt idx="1713">
                  <c:v>4.9880999999999995E-7</c:v>
                </c:pt>
                <c:pt idx="1714">
                  <c:v>4.9867E-7</c:v>
                </c:pt>
                <c:pt idx="1715">
                  <c:v>4.9880999999999995E-7</c:v>
                </c:pt>
                <c:pt idx="1716">
                  <c:v>4.9879999999999999E-7</c:v>
                </c:pt>
                <c:pt idx="1717">
                  <c:v>4.9872000000000001E-7</c:v>
                </c:pt>
                <c:pt idx="1718">
                  <c:v>4.9877999999999997E-7</c:v>
                </c:pt>
                <c:pt idx="1719">
                  <c:v>4.9872000000000001E-7</c:v>
                </c:pt>
                <c:pt idx="1720">
                  <c:v>4.9869999999999999E-7</c:v>
                </c:pt>
                <c:pt idx="1721">
                  <c:v>4.9869999999999999E-7</c:v>
                </c:pt>
                <c:pt idx="1722">
                  <c:v>4.9851000000000003E-7</c:v>
                </c:pt>
                <c:pt idx="1723">
                  <c:v>4.9865999999999994E-7</c:v>
                </c:pt>
                <c:pt idx="1724">
                  <c:v>4.9874000000000003E-7</c:v>
                </c:pt>
                <c:pt idx="1725">
                  <c:v>4.9855999999999993E-7</c:v>
                </c:pt>
                <c:pt idx="1726">
                  <c:v>4.9857E-7</c:v>
                </c:pt>
                <c:pt idx="1727">
                  <c:v>4.9862999999999996E-7</c:v>
                </c:pt>
                <c:pt idx="1728">
                  <c:v>4.9848999999999991E-7</c:v>
                </c:pt>
                <c:pt idx="1729">
                  <c:v>4.9861000000000004E-7</c:v>
                </c:pt>
                <c:pt idx="1730">
                  <c:v>4.9851999999999999E-7</c:v>
                </c:pt>
                <c:pt idx="1731">
                  <c:v>4.9851999999999999E-7</c:v>
                </c:pt>
                <c:pt idx="1732">
                  <c:v>4.9851000000000003E-7</c:v>
                </c:pt>
                <c:pt idx="1733">
                  <c:v>4.9845000000000007E-7</c:v>
                </c:pt>
                <c:pt idx="1734">
                  <c:v>4.9829E-7</c:v>
                </c:pt>
                <c:pt idx="1735">
                  <c:v>4.9848999999999991E-7</c:v>
                </c:pt>
                <c:pt idx="1736">
                  <c:v>4.9836999999999998E-7</c:v>
                </c:pt>
                <c:pt idx="1737">
                  <c:v>4.9845000000000007E-7</c:v>
                </c:pt>
                <c:pt idx="1738">
                  <c:v>4.9823000000000003E-7</c:v>
                </c:pt>
                <c:pt idx="1739">
                  <c:v>4.9838000000000005E-7</c:v>
                </c:pt>
                <c:pt idx="1740">
                  <c:v>4.9829999999999996E-7</c:v>
                </c:pt>
                <c:pt idx="1741">
                  <c:v>4.9831999999999998E-7</c:v>
                </c:pt>
                <c:pt idx="1742">
                  <c:v>4.9823000000000003E-7</c:v>
                </c:pt>
                <c:pt idx="1743">
                  <c:v>4.9807000000000007E-7</c:v>
                </c:pt>
                <c:pt idx="1744">
                  <c:v>4.9813000000000003E-7</c:v>
                </c:pt>
                <c:pt idx="1745">
                  <c:v>4.9821999999999997E-7</c:v>
                </c:pt>
                <c:pt idx="1746">
                  <c:v>4.9813000000000003E-7</c:v>
                </c:pt>
                <c:pt idx="1747">
                  <c:v>4.9817999999999993E-7</c:v>
                </c:pt>
                <c:pt idx="1748">
                  <c:v>4.9817999999999993E-7</c:v>
                </c:pt>
                <c:pt idx="1749">
                  <c:v>4.9814000000000009E-7</c:v>
                </c:pt>
                <c:pt idx="1750">
                  <c:v>4.9808999999999998E-7</c:v>
                </c:pt>
                <c:pt idx="1751">
                  <c:v>4.9808999999999998E-7</c:v>
                </c:pt>
                <c:pt idx="1752">
                  <c:v>4.9807999999999992E-7</c:v>
                </c:pt>
                <c:pt idx="1753">
                  <c:v>4.9801999999999996E-7</c:v>
                </c:pt>
                <c:pt idx="1754">
                  <c:v>4.9807000000000007E-7</c:v>
                </c:pt>
                <c:pt idx="1755">
                  <c:v>4.9793999999999997E-7</c:v>
                </c:pt>
                <c:pt idx="1756">
                  <c:v>4.9795000000000004E-7</c:v>
                </c:pt>
                <c:pt idx="1757">
                  <c:v>4.9811E-7</c:v>
                </c:pt>
                <c:pt idx="1758">
                  <c:v>4.9783E-7</c:v>
                </c:pt>
                <c:pt idx="1759">
                  <c:v>4.9810000000000005E-7</c:v>
                </c:pt>
                <c:pt idx="1760">
                  <c:v>4.9798999999999997E-7</c:v>
                </c:pt>
                <c:pt idx="1761">
                  <c:v>4.9791999999999995E-7</c:v>
                </c:pt>
                <c:pt idx="1762">
                  <c:v>4.9800000000000004E-7</c:v>
                </c:pt>
                <c:pt idx="1763">
                  <c:v>4.9783999999999996E-7</c:v>
                </c:pt>
                <c:pt idx="1764">
                  <c:v>4.9801E-7</c:v>
                </c:pt>
                <c:pt idx="1765">
                  <c:v>4.9790999999999999E-7</c:v>
                </c:pt>
                <c:pt idx="1766">
                  <c:v>4.9790999999999999E-7</c:v>
                </c:pt>
                <c:pt idx="1767">
                  <c:v>4.9773999999999996E-7</c:v>
                </c:pt>
                <c:pt idx="1768">
                  <c:v>4.9793000000000001E-7</c:v>
                </c:pt>
                <c:pt idx="1769">
                  <c:v>4.9780999999999998E-7</c:v>
                </c:pt>
                <c:pt idx="1770">
                  <c:v>4.9785000000000003E-7</c:v>
                </c:pt>
                <c:pt idx="1771">
                  <c:v>4.9766000000000008E-7</c:v>
                </c:pt>
                <c:pt idx="1772">
                  <c:v>4.9783E-7</c:v>
                </c:pt>
                <c:pt idx="1773">
                  <c:v>4.9780999999999998E-7</c:v>
                </c:pt>
                <c:pt idx="1774">
                  <c:v>4.9760000000000001E-7</c:v>
                </c:pt>
                <c:pt idx="1775">
                  <c:v>4.9766000000000008E-7</c:v>
                </c:pt>
                <c:pt idx="1776">
                  <c:v>4.9773999999999996E-7</c:v>
                </c:pt>
                <c:pt idx="1777">
                  <c:v>4.9766999999999993E-7</c:v>
                </c:pt>
                <c:pt idx="1778">
                  <c:v>4.9759000000000005E-7</c:v>
                </c:pt>
                <c:pt idx="1779">
                  <c:v>4.9757999999999999E-7</c:v>
                </c:pt>
                <c:pt idx="1780">
                  <c:v>4.9763999999999995E-7</c:v>
                </c:pt>
                <c:pt idx="1781">
                  <c:v>4.9752999999999998E-7</c:v>
                </c:pt>
                <c:pt idx="1782">
                  <c:v>4.9753999999999994E-7</c:v>
                </c:pt>
                <c:pt idx="1783">
                  <c:v>4.9752000000000002E-7</c:v>
                </c:pt>
                <c:pt idx="1784">
                  <c:v>4.9766000000000008E-7</c:v>
                </c:pt>
                <c:pt idx="1785">
                  <c:v>4.9741000000000006E-7</c:v>
                </c:pt>
                <c:pt idx="1786">
                  <c:v>4.9749000000000004E-7</c:v>
                </c:pt>
                <c:pt idx="1787">
                  <c:v>4.9739000000000004E-7</c:v>
                </c:pt>
                <c:pt idx="1788">
                  <c:v>4.9735999999999995E-7</c:v>
                </c:pt>
                <c:pt idx="1789">
                  <c:v>4.9745999999999996E-7</c:v>
                </c:pt>
                <c:pt idx="1790">
                  <c:v>4.9744000000000004E-7</c:v>
                </c:pt>
                <c:pt idx="1791">
                  <c:v>4.9739000000000004E-7</c:v>
                </c:pt>
                <c:pt idx="1792">
                  <c:v>4.9737000000000001E-7</c:v>
                </c:pt>
                <c:pt idx="1793">
                  <c:v>4.9734000000000003E-7</c:v>
                </c:pt>
                <c:pt idx="1794">
                  <c:v>4.9732999999999997E-7</c:v>
                </c:pt>
                <c:pt idx="1795">
                  <c:v>4.9729999999999999E-7</c:v>
                </c:pt>
                <c:pt idx="1796">
                  <c:v>4.9725999999999994E-7</c:v>
                </c:pt>
                <c:pt idx="1797">
                  <c:v>4.9741000000000006E-7</c:v>
                </c:pt>
                <c:pt idx="1798">
                  <c:v>4.9734000000000003E-7</c:v>
                </c:pt>
                <c:pt idx="1799">
                  <c:v>4.9727000000000001E-7</c:v>
                </c:pt>
                <c:pt idx="1800">
                  <c:v>4.9732000000000001E-7</c:v>
                </c:pt>
                <c:pt idx="1801">
                  <c:v>4.9728999999999992E-7</c:v>
                </c:pt>
                <c:pt idx="1802">
                  <c:v>4.9714000000000002E-7</c:v>
                </c:pt>
                <c:pt idx="1803">
                  <c:v>4.9715999999999993E-7</c:v>
                </c:pt>
                <c:pt idx="1804">
                  <c:v>4.9708000000000005E-7</c:v>
                </c:pt>
                <c:pt idx="1805">
                  <c:v>4.9706000000000003E-7</c:v>
                </c:pt>
                <c:pt idx="1806">
                  <c:v>4.9704999999999997E-7</c:v>
                </c:pt>
                <c:pt idx="1807">
                  <c:v>4.9714999999999998E-7</c:v>
                </c:pt>
                <c:pt idx="1808">
                  <c:v>4.9719999999999998E-7</c:v>
                </c:pt>
                <c:pt idx="1809">
                  <c:v>4.9728000000000007E-7</c:v>
                </c:pt>
                <c:pt idx="1810">
                  <c:v>4.9699000000000001E-7</c:v>
                </c:pt>
                <c:pt idx="1811">
                  <c:v>4.9714999999999998E-7</c:v>
                </c:pt>
                <c:pt idx="1812">
                  <c:v>4.9694999999999996E-7</c:v>
                </c:pt>
                <c:pt idx="1813">
                  <c:v>4.9699000000000001E-7</c:v>
                </c:pt>
                <c:pt idx="1814">
                  <c:v>4.9696999999999998E-7</c:v>
                </c:pt>
                <c:pt idx="1815">
                  <c:v>4.9691000000000002E-7</c:v>
                </c:pt>
                <c:pt idx="1816">
                  <c:v>4.9704000000000001E-7</c:v>
                </c:pt>
                <c:pt idx="1817">
                  <c:v>4.9697999999999994E-7</c:v>
                </c:pt>
                <c:pt idx="1818">
                  <c:v>4.9697999999999994E-7</c:v>
                </c:pt>
                <c:pt idx="1819">
                  <c:v>4.9699999999999996E-7</c:v>
                </c:pt>
                <c:pt idx="1820">
                  <c:v>4.9703000000000005E-7</c:v>
                </c:pt>
                <c:pt idx="1821">
                  <c:v>4.9683999999999999E-7</c:v>
                </c:pt>
                <c:pt idx="1822">
                  <c:v>4.9683000000000004E-7</c:v>
                </c:pt>
                <c:pt idx="1823">
                  <c:v>4.9689E-7</c:v>
                </c:pt>
                <c:pt idx="1824">
                  <c:v>4.9683999999999999E-7</c:v>
                </c:pt>
                <c:pt idx="1825">
                  <c:v>4.9676000000000001E-7</c:v>
                </c:pt>
                <c:pt idx="1826">
                  <c:v>4.9677999999999993E-7</c:v>
                </c:pt>
                <c:pt idx="1827">
                  <c:v>4.9681999999999997E-7</c:v>
                </c:pt>
                <c:pt idx="1828">
                  <c:v>4.9683000000000004E-7</c:v>
                </c:pt>
                <c:pt idx="1829">
                  <c:v>4.9680999999999991E-7</c:v>
                </c:pt>
                <c:pt idx="1830">
                  <c:v>4.9666999999999996E-7</c:v>
                </c:pt>
                <c:pt idx="1831">
                  <c:v>4.9668999999999998E-7</c:v>
                </c:pt>
                <c:pt idx="1832">
                  <c:v>4.9660000000000004E-7</c:v>
                </c:pt>
                <c:pt idx="1833">
                  <c:v>4.9665000000000004E-7</c:v>
                </c:pt>
                <c:pt idx="1834">
                  <c:v>4.9655999999999999E-7</c:v>
                </c:pt>
                <c:pt idx="1835">
                  <c:v>4.9663999999999998E-7</c:v>
                </c:pt>
                <c:pt idx="1836">
                  <c:v>4.9668000000000002E-7</c:v>
                </c:pt>
                <c:pt idx="1837">
                  <c:v>4.9661999999999996E-7</c:v>
                </c:pt>
                <c:pt idx="1838">
                  <c:v>4.9660000000000004E-7</c:v>
                </c:pt>
                <c:pt idx="1839">
                  <c:v>4.9646999999999995E-7</c:v>
                </c:pt>
                <c:pt idx="1840">
                  <c:v>4.9643999999999996E-7</c:v>
                </c:pt>
                <c:pt idx="1841">
                  <c:v>4.9655000000000004E-7</c:v>
                </c:pt>
                <c:pt idx="1842">
                  <c:v>4.9643999999999996E-7</c:v>
                </c:pt>
                <c:pt idx="1843">
                  <c:v>4.9650000000000003E-7</c:v>
                </c:pt>
                <c:pt idx="1844">
                  <c:v>4.9653000000000001E-7</c:v>
                </c:pt>
                <c:pt idx="1845">
                  <c:v>4.9633E-7</c:v>
                </c:pt>
                <c:pt idx="1846">
                  <c:v>4.9630000000000002E-7</c:v>
                </c:pt>
                <c:pt idx="1847">
                  <c:v>4.9630999999999998E-7</c:v>
                </c:pt>
                <c:pt idx="1848">
                  <c:v>4.9635999999999998E-7</c:v>
                </c:pt>
                <c:pt idx="1849">
                  <c:v>4.9625999999999997E-7</c:v>
                </c:pt>
                <c:pt idx="1850">
                  <c:v>4.9635000000000002E-7</c:v>
                </c:pt>
                <c:pt idx="1851">
                  <c:v>4.9640999999999998E-7</c:v>
                </c:pt>
                <c:pt idx="1852">
                  <c:v>4.9629000000000006E-7</c:v>
                </c:pt>
                <c:pt idx="1853">
                  <c:v>4.9630999999999998E-7</c:v>
                </c:pt>
                <c:pt idx="1854">
                  <c:v>4.9627999999999999E-7</c:v>
                </c:pt>
                <c:pt idx="1855">
                  <c:v>4.9612000000000002E-7</c:v>
                </c:pt>
                <c:pt idx="1856">
                  <c:v>4.9622999999999999E-7</c:v>
                </c:pt>
                <c:pt idx="1857">
                  <c:v>4.9620000000000001E-7</c:v>
                </c:pt>
                <c:pt idx="1858">
                  <c:v>4.9629000000000006E-7</c:v>
                </c:pt>
                <c:pt idx="1859">
                  <c:v>4.9617999999999999E-7</c:v>
                </c:pt>
                <c:pt idx="1860">
                  <c:v>4.9605999999999996E-7</c:v>
                </c:pt>
                <c:pt idx="1861">
                  <c:v>4.9601000000000006E-7</c:v>
                </c:pt>
                <c:pt idx="1862">
                  <c:v>4.9611000000000007E-7</c:v>
                </c:pt>
                <c:pt idx="1863">
                  <c:v>4.9601000000000006E-7</c:v>
                </c:pt>
                <c:pt idx="1864">
                  <c:v>4.9612999999999998E-7</c:v>
                </c:pt>
                <c:pt idx="1865">
                  <c:v>4.9584999999999998E-7</c:v>
                </c:pt>
                <c:pt idx="1866">
                  <c:v>4.9594000000000003E-7</c:v>
                </c:pt>
                <c:pt idx="1867">
                  <c:v>4.9605999999999996E-7</c:v>
                </c:pt>
                <c:pt idx="1868">
                  <c:v>4.9588999999999992E-7</c:v>
                </c:pt>
                <c:pt idx="1869">
                  <c:v>4.9601000000000006E-7</c:v>
                </c:pt>
                <c:pt idx="1870">
                  <c:v>4.9588999999999992E-7</c:v>
                </c:pt>
                <c:pt idx="1871">
                  <c:v>4.9592000000000001E-7</c:v>
                </c:pt>
                <c:pt idx="1872">
                  <c:v>4.9585999999999994E-7</c:v>
                </c:pt>
                <c:pt idx="1873">
                  <c:v>4.9573000000000006E-7</c:v>
                </c:pt>
                <c:pt idx="1874">
                  <c:v>4.9604000000000004E-7</c:v>
                </c:pt>
                <c:pt idx="1875">
                  <c:v>4.9584999999999998E-7</c:v>
                </c:pt>
                <c:pt idx="1876">
                  <c:v>4.9588999999999992E-7</c:v>
                </c:pt>
                <c:pt idx="1877">
                  <c:v>4.9582999999999996E-7</c:v>
                </c:pt>
                <c:pt idx="1878">
                  <c:v>4.9588999999999992E-7</c:v>
                </c:pt>
                <c:pt idx="1879">
                  <c:v>4.9569000000000001E-7</c:v>
                </c:pt>
                <c:pt idx="1880">
                  <c:v>4.9574000000000002E-7</c:v>
                </c:pt>
                <c:pt idx="1881">
                  <c:v>4.9573000000000006E-7</c:v>
                </c:pt>
                <c:pt idx="1882">
                  <c:v>4.9561999999999999E-7</c:v>
                </c:pt>
                <c:pt idx="1883">
                  <c:v>4.9564000000000001E-7</c:v>
                </c:pt>
                <c:pt idx="1884">
                  <c:v>4.9561999999999999E-7</c:v>
                </c:pt>
                <c:pt idx="1885">
                  <c:v>4.9556000000000002E-7</c:v>
                </c:pt>
                <c:pt idx="1886">
                  <c:v>4.9551999999999998E-7</c:v>
                </c:pt>
                <c:pt idx="1887">
                  <c:v>4.9564999999999997E-7</c:v>
                </c:pt>
                <c:pt idx="1888">
                  <c:v>4.9560999999999992E-7</c:v>
                </c:pt>
                <c:pt idx="1889">
                  <c:v>4.9551999999999998E-7</c:v>
                </c:pt>
                <c:pt idx="1890">
                  <c:v>4.9554999999999996E-7</c:v>
                </c:pt>
                <c:pt idx="1891">
                  <c:v>4.9551999999999998E-7</c:v>
                </c:pt>
                <c:pt idx="1892">
                  <c:v>4.9560999999999992E-7</c:v>
                </c:pt>
                <c:pt idx="1893">
                  <c:v>4.9549E-7</c:v>
                </c:pt>
                <c:pt idx="1894">
                  <c:v>4.9541999999999997E-7</c:v>
                </c:pt>
                <c:pt idx="1895">
                  <c:v>4.9541999999999997E-7</c:v>
                </c:pt>
                <c:pt idx="1896">
                  <c:v>4.9541999999999997E-7</c:v>
                </c:pt>
                <c:pt idx="1897">
                  <c:v>4.9533000000000003E-7</c:v>
                </c:pt>
                <c:pt idx="1898">
                  <c:v>4.9550000000000006E-7</c:v>
                </c:pt>
                <c:pt idx="1899">
                  <c:v>4.9543999999999999E-7</c:v>
                </c:pt>
                <c:pt idx="1900">
                  <c:v>4.9536000000000001E-7</c:v>
                </c:pt>
                <c:pt idx="1901">
                  <c:v>4.9547999999999993E-7</c:v>
                </c:pt>
                <c:pt idx="1902">
                  <c:v>4.9523000000000002E-7</c:v>
                </c:pt>
                <c:pt idx="1903">
                  <c:v>4.9533999999999999E-7</c:v>
                </c:pt>
                <c:pt idx="1904">
                  <c:v>4.9534999999999995E-7</c:v>
                </c:pt>
                <c:pt idx="1905">
                  <c:v>4.9526E-7</c:v>
                </c:pt>
                <c:pt idx="1906">
                  <c:v>4.9526E-7</c:v>
                </c:pt>
                <c:pt idx="1907">
                  <c:v>4.9526E-7</c:v>
                </c:pt>
                <c:pt idx="1908">
                  <c:v>4.9529999999999994E-7</c:v>
                </c:pt>
                <c:pt idx="1909">
                  <c:v>4.9513999999999997E-7</c:v>
                </c:pt>
                <c:pt idx="1910">
                  <c:v>4.9526E-7</c:v>
                </c:pt>
                <c:pt idx="1911">
                  <c:v>4.9516999999999995E-7</c:v>
                </c:pt>
                <c:pt idx="1912">
                  <c:v>4.9510999999999999E-7</c:v>
                </c:pt>
                <c:pt idx="1913">
                  <c:v>4.9508000000000001E-7</c:v>
                </c:pt>
                <c:pt idx="1914">
                  <c:v>4.9498E-7</c:v>
                </c:pt>
                <c:pt idx="1915">
                  <c:v>4.9513000000000001E-7</c:v>
                </c:pt>
                <c:pt idx="1916">
                  <c:v>4.9510999999999999E-7</c:v>
                </c:pt>
                <c:pt idx="1917">
                  <c:v>4.9500999999999998E-7</c:v>
                </c:pt>
                <c:pt idx="1918">
                  <c:v>4.9503999999999996E-7</c:v>
                </c:pt>
                <c:pt idx="1919">
                  <c:v>4.9505999999999999E-7</c:v>
                </c:pt>
                <c:pt idx="1920">
                  <c:v>4.9500000000000003E-7</c:v>
                </c:pt>
                <c:pt idx="1921">
                  <c:v>4.9500000000000003E-7</c:v>
                </c:pt>
                <c:pt idx="1922">
                  <c:v>4.9493E-7</c:v>
                </c:pt>
                <c:pt idx="1923">
                  <c:v>4.9490999999999998E-7</c:v>
                </c:pt>
                <c:pt idx="1924">
                  <c:v>4.9509000000000007E-7</c:v>
                </c:pt>
                <c:pt idx="1925">
                  <c:v>4.9490000000000002E-7</c:v>
                </c:pt>
                <c:pt idx="1926">
                  <c:v>4.9490999999999998E-7</c:v>
                </c:pt>
                <c:pt idx="1927">
                  <c:v>4.9482000000000003E-7</c:v>
                </c:pt>
                <c:pt idx="1928">
                  <c:v>4.9493999999999996E-7</c:v>
                </c:pt>
                <c:pt idx="1929">
                  <c:v>4.9475000000000001E-7</c:v>
                </c:pt>
                <c:pt idx="1930">
                  <c:v>4.9480000000000001E-7</c:v>
                </c:pt>
                <c:pt idx="1931">
                  <c:v>4.9477000000000003E-7</c:v>
                </c:pt>
                <c:pt idx="1932">
                  <c:v>4.947E-7</c:v>
                </c:pt>
                <c:pt idx="1933">
                  <c:v>4.9481000000000007E-7</c:v>
                </c:pt>
                <c:pt idx="1934">
                  <c:v>4.9457000000000001E-7</c:v>
                </c:pt>
                <c:pt idx="1935">
                  <c:v>4.9478999999999995E-7</c:v>
                </c:pt>
                <c:pt idx="1936">
                  <c:v>4.947E-7</c:v>
                </c:pt>
                <c:pt idx="1937">
                  <c:v>4.9452000000000001E-7</c:v>
                </c:pt>
                <c:pt idx="1938">
                  <c:v>4.9475000000000001E-7</c:v>
                </c:pt>
                <c:pt idx="1939">
                  <c:v>4.9472999999999998E-7</c:v>
                </c:pt>
                <c:pt idx="1940">
                  <c:v>4.9451000000000005E-7</c:v>
                </c:pt>
                <c:pt idx="1941">
                  <c:v>4.9446000000000005E-7</c:v>
                </c:pt>
                <c:pt idx="1942">
                  <c:v>4.9465E-7</c:v>
                </c:pt>
                <c:pt idx="1943">
                  <c:v>4.9455999999999995E-7</c:v>
                </c:pt>
                <c:pt idx="1944">
                  <c:v>4.9449999999999999E-7</c:v>
                </c:pt>
                <c:pt idx="1945">
                  <c:v>4.9452999999999997E-7</c:v>
                </c:pt>
                <c:pt idx="1946">
                  <c:v>4.9449999999999999E-7</c:v>
                </c:pt>
                <c:pt idx="1947">
                  <c:v>4.9443000000000007E-7</c:v>
                </c:pt>
                <c:pt idx="1948">
                  <c:v>4.9454999999999999E-7</c:v>
                </c:pt>
                <c:pt idx="1949">
                  <c:v>4.9444000000000003E-7</c:v>
                </c:pt>
                <c:pt idx="1950">
                  <c:v>4.9447000000000001E-7</c:v>
                </c:pt>
                <c:pt idx="1951">
                  <c:v>4.9426999999999999E-7</c:v>
                </c:pt>
                <c:pt idx="1952">
                  <c:v>4.9439000000000002E-7</c:v>
                </c:pt>
                <c:pt idx="1953">
                  <c:v>4.9433000000000006E-7</c:v>
                </c:pt>
                <c:pt idx="1954">
                  <c:v>4.942399999999999E-7</c:v>
                </c:pt>
                <c:pt idx="1955">
                  <c:v>4.9436000000000004E-7</c:v>
                </c:pt>
                <c:pt idx="1956">
                  <c:v>4.9419000000000001E-7</c:v>
                </c:pt>
                <c:pt idx="1957">
                  <c:v>4.9420000000000007E-7</c:v>
                </c:pt>
                <c:pt idx="1958">
                  <c:v>4.9424999999999997E-7</c:v>
                </c:pt>
                <c:pt idx="1959">
                  <c:v>4.9430999999999993E-7</c:v>
                </c:pt>
                <c:pt idx="1960">
                  <c:v>4.9426000000000003E-7</c:v>
                </c:pt>
                <c:pt idx="1961">
                  <c:v>4.9419000000000001E-7</c:v>
                </c:pt>
                <c:pt idx="1962">
                  <c:v>4.9411000000000002E-7</c:v>
                </c:pt>
                <c:pt idx="1963">
                  <c:v>4.9404999999999995E-7</c:v>
                </c:pt>
                <c:pt idx="1964">
                  <c:v>4.9420999999999992E-7</c:v>
                </c:pt>
                <c:pt idx="1965">
                  <c:v>4.9423000000000005E-7</c:v>
                </c:pt>
                <c:pt idx="1966">
                  <c:v>4.9408000000000004E-7</c:v>
                </c:pt>
                <c:pt idx="1967">
                  <c:v>4.9404E-7</c:v>
                </c:pt>
                <c:pt idx="1968">
                  <c:v>4.9404999999999995E-7</c:v>
                </c:pt>
                <c:pt idx="1969">
                  <c:v>4.9401999999999997E-7</c:v>
                </c:pt>
                <c:pt idx="1970">
                  <c:v>4.9396999999999997E-7</c:v>
                </c:pt>
                <c:pt idx="1971">
                  <c:v>4.9411000000000002E-7</c:v>
                </c:pt>
                <c:pt idx="1972">
                  <c:v>4.9393000000000003E-7</c:v>
                </c:pt>
                <c:pt idx="1973">
                  <c:v>4.9389000000000009E-7</c:v>
                </c:pt>
                <c:pt idx="1974">
                  <c:v>4.9398999999999999E-7</c:v>
                </c:pt>
                <c:pt idx="1975">
                  <c:v>4.9383999999999998E-7</c:v>
                </c:pt>
                <c:pt idx="1976">
                  <c:v>4.9385000000000004E-7</c:v>
                </c:pt>
                <c:pt idx="1977">
                  <c:v>4.9386999999999996E-7</c:v>
                </c:pt>
                <c:pt idx="1978">
                  <c:v>4.9386E-7</c:v>
                </c:pt>
                <c:pt idx="1979">
                  <c:v>4.9378000000000002E-7</c:v>
                </c:pt>
                <c:pt idx="1980">
                  <c:v>4.9372000000000006E-7</c:v>
                </c:pt>
                <c:pt idx="1981">
                  <c:v>4.9382999999999992E-7</c:v>
                </c:pt>
                <c:pt idx="1982">
                  <c:v>4.9385000000000004E-7</c:v>
                </c:pt>
                <c:pt idx="1983">
                  <c:v>4.9378000000000002E-7</c:v>
                </c:pt>
                <c:pt idx="1984">
                  <c:v>4.9372000000000006E-7</c:v>
                </c:pt>
                <c:pt idx="1985">
                  <c:v>4.9368999999999997E-7</c:v>
                </c:pt>
                <c:pt idx="1986">
                  <c:v>4.9360000000000003E-7</c:v>
                </c:pt>
                <c:pt idx="1987">
                  <c:v>4.9357000000000004E-7</c:v>
                </c:pt>
                <c:pt idx="1988">
                  <c:v>4.9365999999999999E-7</c:v>
                </c:pt>
                <c:pt idx="1989">
                  <c:v>4.9355999999999998E-7</c:v>
                </c:pt>
                <c:pt idx="1990">
                  <c:v>4.9355999999999998E-7</c:v>
                </c:pt>
                <c:pt idx="1991">
                  <c:v>4.9376E-7</c:v>
                </c:pt>
                <c:pt idx="1992">
                  <c:v>4.9363000000000001E-7</c:v>
                </c:pt>
                <c:pt idx="1993">
                  <c:v>4.9351000000000008E-7</c:v>
                </c:pt>
                <c:pt idx="1994">
                  <c:v>4.9360000000000003E-7</c:v>
                </c:pt>
                <c:pt idx="1995">
                  <c:v>4.9363999999999997E-7</c:v>
                </c:pt>
                <c:pt idx="1996">
                  <c:v>4.9358E-7</c:v>
                </c:pt>
                <c:pt idx="1997">
                  <c:v>4.9360000000000003E-7</c:v>
                </c:pt>
                <c:pt idx="1998">
                  <c:v>4.9355000000000002E-7</c:v>
                </c:pt>
                <c:pt idx="1999">
                  <c:v>4.9344000000000006E-7</c:v>
                </c:pt>
                <c:pt idx="2000">
                  <c:v>4.9348E-7</c:v>
                </c:pt>
                <c:pt idx="2001">
                  <c:v>4.9338999999999995E-7</c:v>
                </c:pt>
                <c:pt idx="2002">
                  <c:v>4.9332000000000003E-7</c:v>
                </c:pt>
                <c:pt idx="2003">
                  <c:v>4.9325999999999996E-7</c:v>
                </c:pt>
                <c:pt idx="2004">
                  <c:v>4.9327000000000002E-7</c:v>
                </c:pt>
                <c:pt idx="2005">
                  <c:v>4.9327999999999998E-7</c:v>
                </c:pt>
                <c:pt idx="2006">
                  <c:v>4.9327000000000002E-7</c:v>
                </c:pt>
                <c:pt idx="2007">
                  <c:v>4.9327000000000002E-7</c:v>
                </c:pt>
                <c:pt idx="2008">
                  <c:v>4.9331000000000007E-7</c:v>
                </c:pt>
                <c:pt idx="2009">
                  <c:v>4.9320999999999995E-7</c:v>
                </c:pt>
                <c:pt idx="2010">
                  <c:v>4.9314999999999999E-7</c:v>
                </c:pt>
                <c:pt idx="2011">
                  <c:v>4.9325999999999996E-7</c:v>
                </c:pt>
                <c:pt idx="2012">
                  <c:v>4.9312999999999997E-7</c:v>
                </c:pt>
                <c:pt idx="2013">
                  <c:v>4.9324000000000004E-7</c:v>
                </c:pt>
                <c:pt idx="2014">
                  <c:v>4.9309999999999999E-7</c:v>
                </c:pt>
                <c:pt idx="2015">
                  <c:v>4.9303999999999992E-7</c:v>
                </c:pt>
                <c:pt idx="2016">
                  <c:v>4.9317000000000001E-7</c:v>
                </c:pt>
                <c:pt idx="2017">
                  <c:v>4.9284999999999997E-7</c:v>
                </c:pt>
                <c:pt idx="2018">
                  <c:v>4.9307999999999997E-7</c:v>
                </c:pt>
                <c:pt idx="2019">
                  <c:v>4.9300999999999994E-7</c:v>
                </c:pt>
                <c:pt idx="2020">
                  <c:v>4.9302E-7</c:v>
                </c:pt>
                <c:pt idx="2021">
                  <c:v>4.9293000000000006E-7</c:v>
                </c:pt>
                <c:pt idx="2022">
                  <c:v>4.9293999999999991E-7</c:v>
                </c:pt>
                <c:pt idx="2023">
                  <c:v>4.9307999999999997E-7</c:v>
                </c:pt>
                <c:pt idx="2024">
                  <c:v>4.9283000000000005E-7</c:v>
                </c:pt>
                <c:pt idx="2025">
                  <c:v>4.9286000000000003E-7</c:v>
                </c:pt>
                <c:pt idx="2026">
                  <c:v>4.9300999999999994E-7</c:v>
                </c:pt>
                <c:pt idx="2027">
                  <c:v>4.9289000000000001E-7</c:v>
                </c:pt>
                <c:pt idx="2028">
                  <c:v>4.9271000000000002E-7</c:v>
                </c:pt>
                <c:pt idx="2029">
                  <c:v>4.9283000000000005E-7</c:v>
                </c:pt>
                <c:pt idx="2030">
                  <c:v>4.9292E-7</c:v>
                </c:pt>
                <c:pt idx="2031">
                  <c:v>4.9281999999999999E-7</c:v>
                </c:pt>
                <c:pt idx="2032">
                  <c:v>4.9284000000000001E-7</c:v>
                </c:pt>
                <c:pt idx="2033">
                  <c:v>4.9279999999999997E-7</c:v>
                </c:pt>
                <c:pt idx="2034">
                  <c:v>4.9269E-7</c:v>
                </c:pt>
                <c:pt idx="2035">
                  <c:v>4.9264E-7</c:v>
                </c:pt>
                <c:pt idx="2036">
                  <c:v>4.9271999999999998E-7</c:v>
                </c:pt>
                <c:pt idx="2037">
                  <c:v>4.9271999999999998E-7</c:v>
                </c:pt>
                <c:pt idx="2038">
                  <c:v>4.9279999999999997E-7</c:v>
                </c:pt>
                <c:pt idx="2039">
                  <c:v>4.9269999999999996E-7</c:v>
                </c:pt>
                <c:pt idx="2040">
                  <c:v>4.9266000000000002E-7</c:v>
                </c:pt>
                <c:pt idx="2041">
                  <c:v>4.9266999999999998E-7</c:v>
                </c:pt>
                <c:pt idx="2042">
                  <c:v>4.9259999999999995E-7</c:v>
                </c:pt>
                <c:pt idx="2043">
                  <c:v>4.9241999999999996E-7</c:v>
                </c:pt>
                <c:pt idx="2044">
                  <c:v>4.9255000000000005E-7</c:v>
                </c:pt>
                <c:pt idx="2045">
                  <c:v>4.9248000000000003E-7</c:v>
                </c:pt>
                <c:pt idx="2046">
                  <c:v>4.9249999999999994E-7</c:v>
                </c:pt>
                <c:pt idx="2047">
                  <c:v>4.9240000000000004E-7</c:v>
                </c:pt>
                <c:pt idx="2048">
                  <c:v>4.9245000000000005E-7</c:v>
                </c:pt>
                <c:pt idx="2049">
                  <c:v>4.9228000000000001E-7</c:v>
                </c:pt>
                <c:pt idx="2050">
                  <c:v>4.9241999999999996E-7</c:v>
                </c:pt>
                <c:pt idx="2051">
                  <c:v>4.9246999999999996E-7</c:v>
                </c:pt>
                <c:pt idx="2052">
                  <c:v>4.9243000000000002E-7</c:v>
                </c:pt>
                <c:pt idx="2053">
                  <c:v>4.9233000000000002E-7</c:v>
                </c:pt>
                <c:pt idx="2054">
                  <c:v>4.9238000000000002E-7</c:v>
                </c:pt>
                <c:pt idx="2055">
                  <c:v>4.9228999999999997E-7</c:v>
                </c:pt>
                <c:pt idx="2056">
                  <c:v>4.9233999999999997E-7</c:v>
                </c:pt>
                <c:pt idx="2057">
                  <c:v>4.9221999999999994E-7</c:v>
                </c:pt>
                <c:pt idx="2058">
                  <c:v>4.9225000000000003E-7</c:v>
                </c:pt>
                <c:pt idx="2059">
                  <c:v>4.9225999999999999E-7</c:v>
                </c:pt>
                <c:pt idx="2060">
                  <c:v>4.9218999999999996E-7</c:v>
                </c:pt>
                <c:pt idx="2061">
                  <c:v>4.9202999999999999E-7</c:v>
                </c:pt>
                <c:pt idx="2062">
                  <c:v>4.9213E-7</c:v>
                </c:pt>
                <c:pt idx="2063">
                  <c:v>4.9194000000000005E-7</c:v>
                </c:pt>
                <c:pt idx="2064">
                  <c:v>4.9211999999999994E-7</c:v>
                </c:pt>
                <c:pt idx="2065">
                  <c:v>4.9205999999999997E-7</c:v>
                </c:pt>
                <c:pt idx="2066">
                  <c:v>4.9201999999999993E-7</c:v>
                </c:pt>
                <c:pt idx="2067">
                  <c:v>4.9205000000000002E-7</c:v>
                </c:pt>
                <c:pt idx="2068">
                  <c:v>4.9200999999999997E-7</c:v>
                </c:pt>
                <c:pt idx="2069">
                  <c:v>4.9195999999999997E-7</c:v>
                </c:pt>
                <c:pt idx="2070">
                  <c:v>4.9186000000000006E-7</c:v>
                </c:pt>
                <c:pt idx="2071">
                  <c:v>4.9190999999999996E-7</c:v>
                </c:pt>
                <c:pt idx="2072">
                  <c:v>4.9192000000000003E-7</c:v>
                </c:pt>
                <c:pt idx="2073">
                  <c:v>4.9197999999999999E-7</c:v>
                </c:pt>
                <c:pt idx="2074">
                  <c:v>4.919E-7</c:v>
                </c:pt>
                <c:pt idx="2075">
                  <c:v>4.9202999999999999E-7</c:v>
                </c:pt>
                <c:pt idx="2076">
                  <c:v>4.9186000000000006E-7</c:v>
                </c:pt>
                <c:pt idx="2077">
                  <c:v>4.9185E-7</c:v>
                </c:pt>
                <c:pt idx="2078">
                  <c:v>4.9187000000000002E-7</c:v>
                </c:pt>
                <c:pt idx="2079">
                  <c:v>4.9186000000000006E-7</c:v>
                </c:pt>
                <c:pt idx="2080">
                  <c:v>4.9195000000000001E-7</c:v>
                </c:pt>
                <c:pt idx="2081">
                  <c:v>4.9185E-7</c:v>
                </c:pt>
                <c:pt idx="2082">
                  <c:v>4.9173999999999993E-7</c:v>
                </c:pt>
                <c:pt idx="2083">
                  <c:v>4.9169999999999999E-7</c:v>
                </c:pt>
                <c:pt idx="2084">
                  <c:v>4.9176000000000006E-7</c:v>
                </c:pt>
                <c:pt idx="2085">
                  <c:v>4.9159000000000002E-7</c:v>
                </c:pt>
                <c:pt idx="2086">
                  <c:v>4.9159999999999998E-7</c:v>
                </c:pt>
                <c:pt idx="2087">
                  <c:v>4.9164999999999999E-7</c:v>
                </c:pt>
                <c:pt idx="2088">
                  <c:v>4.9157999999999996E-7</c:v>
                </c:pt>
                <c:pt idx="2089">
                  <c:v>4.9167999999999997E-7</c:v>
                </c:pt>
                <c:pt idx="2090">
                  <c:v>4.9154999999999998E-7</c:v>
                </c:pt>
                <c:pt idx="2091">
                  <c:v>4.9154000000000002E-7</c:v>
                </c:pt>
                <c:pt idx="2092">
                  <c:v>4.9151000000000004E-7</c:v>
                </c:pt>
                <c:pt idx="2093">
                  <c:v>4.9157E-7</c:v>
                </c:pt>
                <c:pt idx="2094">
                  <c:v>4.9146999999999999E-7</c:v>
                </c:pt>
                <c:pt idx="2095">
                  <c:v>4.9144000000000001E-7</c:v>
                </c:pt>
                <c:pt idx="2096">
                  <c:v>4.9154000000000002E-7</c:v>
                </c:pt>
                <c:pt idx="2097">
                  <c:v>4.9139000000000001E-7</c:v>
                </c:pt>
                <c:pt idx="2098">
                  <c:v>4.9136999999999999E-7</c:v>
                </c:pt>
                <c:pt idx="2099">
                  <c:v>4.9141000000000003E-7</c:v>
                </c:pt>
                <c:pt idx="2100">
                  <c:v>4.9135000000000007E-7</c:v>
                </c:pt>
                <c:pt idx="2101">
                  <c:v>4.9139999999999997E-7</c:v>
                </c:pt>
                <c:pt idx="2102">
                  <c:v>4.9129999999999996E-7</c:v>
                </c:pt>
                <c:pt idx="2103">
                  <c:v>4.9122999999999993E-7</c:v>
                </c:pt>
                <c:pt idx="2104">
                  <c:v>4.9131000000000002E-7</c:v>
                </c:pt>
                <c:pt idx="2105">
                  <c:v>4.9138000000000005E-7</c:v>
                </c:pt>
                <c:pt idx="2106">
                  <c:v>4.9135000000000007E-7</c:v>
                </c:pt>
                <c:pt idx="2107">
                  <c:v>4.9125999999999991E-7</c:v>
                </c:pt>
                <c:pt idx="2108">
                  <c:v>4.9126999999999998E-7</c:v>
                </c:pt>
                <c:pt idx="2109">
                  <c:v>4.9119999999999995E-7</c:v>
                </c:pt>
                <c:pt idx="2110">
                  <c:v>4.9113999999999999E-7</c:v>
                </c:pt>
                <c:pt idx="2111">
                  <c:v>4.9108999999999999E-7</c:v>
                </c:pt>
                <c:pt idx="2112">
                  <c:v>4.9113000000000003E-7</c:v>
                </c:pt>
                <c:pt idx="2113">
                  <c:v>4.9097000000000006E-7</c:v>
                </c:pt>
                <c:pt idx="2114">
                  <c:v>4.9111999999999997E-7</c:v>
                </c:pt>
                <c:pt idx="2115">
                  <c:v>4.9111999999999997E-7</c:v>
                </c:pt>
                <c:pt idx="2116">
                  <c:v>4.9098000000000002E-7</c:v>
                </c:pt>
                <c:pt idx="2117">
                  <c:v>4.9101E-7</c:v>
                </c:pt>
                <c:pt idx="2118">
                  <c:v>4.9096E-7</c:v>
                </c:pt>
                <c:pt idx="2119">
                  <c:v>4.9094999999999993E-7</c:v>
                </c:pt>
                <c:pt idx="2120">
                  <c:v>4.9090000000000003E-7</c:v>
                </c:pt>
                <c:pt idx="2121">
                  <c:v>4.9094000000000008E-7</c:v>
                </c:pt>
                <c:pt idx="2122">
                  <c:v>4.9084000000000007E-7</c:v>
                </c:pt>
                <c:pt idx="2123">
                  <c:v>4.9090000000000003E-7</c:v>
                </c:pt>
                <c:pt idx="2124">
                  <c:v>4.9084000000000007E-7</c:v>
                </c:pt>
                <c:pt idx="2125">
                  <c:v>4.9084000000000007E-7</c:v>
                </c:pt>
                <c:pt idx="2126">
                  <c:v>4.9078999999999996E-7</c:v>
                </c:pt>
                <c:pt idx="2127">
                  <c:v>4.9084000000000007E-7</c:v>
                </c:pt>
                <c:pt idx="2128">
                  <c:v>4.9075000000000002E-7</c:v>
                </c:pt>
                <c:pt idx="2129">
                  <c:v>4.9077000000000005E-7</c:v>
                </c:pt>
                <c:pt idx="2130">
                  <c:v>4.9065000000000002E-7</c:v>
                </c:pt>
                <c:pt idx="2131">
                  <c:v>4.9062999999999999E-7</c:v>
                </c:pt>
                <c:pt idx="2132">
                  <c:v>4.9071999999999994E-7</c:v>
                </c:pt>
                <c:pt idx="2133">
                  <c:v>4.9068999999999996E-7</c:v>
                </c:pt>
                <c:pt idx="2134">
                  <c:v>4.9068E-7</c:v>
                </c:pt>
                <c:pt idx="2135">
                  <c:v>4.9059000000000005E-7</c:v>
                </c:pt>
                <c:pt idx="2136">
                  <c:v>4.9067000000000004E-7</c:v>
                </c:pt>
                <c:pt idx="2137">
                  <c:v>4.9049000000000005E-7</c:v>
                </c:pt>
                <c:pt idx="2138">
                  <c:v>4.9055000000000001E-7</c:v>
                </c:pt>
                <c:pt idx="2139">
                  <c:v>4.9067000000000004E-7</c:v>
                </c:pt>
                <c:pt idx="2140">
                  <c:v>4.9067000000000004E-7</c:v>
                </c:pt>
                <c:pt idx="2141">
                  <c:v>4.9049000000000005E-7</c:v>
                </c:pt>
                <c:pt idx="2142">
                  <c:v>4.9049000000000005E-7</c:v>
                </c:pt>
                <c:pt idx="2143">
                  <c:v>4.9052999999999999E-7</c:v>
                </c:pt>
                <c:pt idx="2144">
                  <c:v>4.904E-7</c:v>
                </c:pt>
                <c:pt idx="2145">
                  <c:v>4.9049000000000005E-7</c:v>
                </c:pt>
                <c:pt idx="2146">
                  <c:v>4.9040999999999996E-7</c:v>
                </c:pt>
                <c:pt idx="2147">
                  <c:v>4.9036000000000006E-7</c:v>
                </c:pt>
                <c:pt idx="2148">
                  <c:v>4.9037999999999997E-7</c:v>
                </c:pt>
                <c:pt idx="2149">
                  <c:v>4.9047999999999998E-7</c:v>
                </c:pt>
                <c:pt idx="2150">
                  <c:v>4.9024999999999999E-7</c:v>
                </c:pt>
                <c:pt idx="2151">
                  <c:v>4.9019000000000002E-7</c:v>
                </c:pt>
                <c:pt idx="2152">
                  <c:v>4.9030999999999995E-7</c:v>
                </c:pt>
                <c:pt idx="2153">
                  <c:v>4.9019999999999998E-7</c:v>
                </c:pt>
                <c:pt idx="2154">
                  <c:v>4.9015999999999994E-7</c:v>
                </c:pt>
                <c:pt idx="2155">
                  <c:v>4.9019999999999998E-7</c:v>
                </c:pt>
                <c:pt idx="2156">
                  <c:v>4.9019000000000002E-7</c:v>
                </c:pt>
                <c:pt idx="2157">
                  <c:v>4.9005000000000008E-7</c:v>
                </c:pt>
                <c:pt idx="2158">
                  <c:v>4.9018000000000007E-7</c:v>
                </c:pt>
                <c:pt idx="2159">
                  <c:v>4.8995999999999992E-7</c:v>
                </c:pt>
                <c:pt idx="2160">
                  <c:v>4.9006999999999999E-7</c:v>
                </c:pt>
                <c:pt idx="2161">
                  <c:v>4.9004000000000001E-7</c:v>
                </c:pt>
                <c:pt idx="2162">
                  <c:v>4.9012999999999996E-7</c:v>
                </c:pt>
                <c:pt idx="2163">
                  <c:v>4.9018000000000007E-7</c:v>
                </c:pt>
                <c:pt idx="2164">
                  <c:v>4.8988000000000004E-7</c:v>
                </c:pt>
                <c:pt idx="2165">
                  <c:v>4.8991000000000002E-7</c:v>
                </c:pt>
                <c:pt idx="2166">
                  <c:v>4.9002999999999995E-7</c:v>
                </c:pt>
                <c:pt idx="2167">
                  <c:v>4.9004000000000001E-7</c:v>
                </c:pt>
                <c:pt idx="2168">
                  <c:v>4.8983000000000004E-7</c:v>
                </c:pt>
                <c:pt idx="2169">
                  <c:v>4.9001000000000003E-7</c:v>
                </c:pt>
                <c:pt idx="2170">
                  <c:v>4.9001000000000003E-7</c:v>
                </c:pt>
                <c:pt idx="2171">
                  <c:v>4.8995999999999992E-7</c:v>
                </c:pt>
                <c:pt idx="2172">
                  <c:v>4.8984E-7</c:v>
                </c:pt>
                <c:pt idx="2173">
                  <c:v>4.8989999999999996E-7</c:v>
                </c:pt>
                <c:pt idx="2174">
                  <c:v>4.8983000000000004E-7</c:v>
                </c:pt>
                <c:pt idx="2175">
                  <c:v>4.8981000000000002E-7</c:v>
                </c:pt>
                <c:pt idx="2176">
                  <c:v>4.8967000000000007E-7</c:v>
                </c:pt>
                <c:pt idx="2177">
                  <c:v>4.8984999999999996E-7</c:v>
                </c:pt>
                <c:pt idx="2178">
                  <c:v>4.8976000000000001E-7</c:v>
                </c:pt>
                <c:pt idx="2179">
                  <c:v>4.8978000000000004E-7</c:v>
                </c:pt>
                <c:pt idx="2180">
                  <c:v>4.8983000000000004E-7</c:v>
                </c:pt>
                <c:pt idx="2181">
                  <c:v>4.8970000000000005E-7</c:v>
                </c:pt>
                <c:pt idx="2182">
                  <c:v>4.8950999999999999E-7</c:v>
                </c:pt>
                <c:pt idx="2183">
                  <c:v>4.8976999999999997E-7</c:v>
                </c:pt>
                <c:pt idx="2184">
                  <c:v>4.8968999999999999E-7</c:v>
                </c:pt>
                <c:pt idx="2185">
                  <c:v>4.8957999999999991E-7</c:v>
                </c:pt>
                <c:pt idx="2186">
                  <c:v>4.8963000000000002E-7</c:v>
                </c:pt>
                <c:pt idx="2187">
                  <c:v>4.8948000000000001E-7</c:v>
                </c:pt>
                <c:pt idx="2188">
                  <c:v>4.8950000000000004E-7</c:v>
                </c:pt>
                <c:pt idx="2189">
                  <c:v>4.8941999999999994E-7</c:v>
                </c:pt>
                <c:pt idx="2190">
                  <c:v>4.8957999999999991E-7</c:v>
                </c:pt>
                <c:pt idx="2191">
                  <c:v>4.8935999999999998E-7</c:v>
                </c:pt>
                <c:pt idx="2192">
                  <c:v>4.8945999999999999E-7</c:v>
                </c:pt>
                <c:pt idx="2193">
                  <c:v>4.8951999999999995E-7</c:v>
                </c:pt>
                <c:pt idx="2194">
                  <c:v>4.8968000000000003E-7</c:v>
                </c:pt>
                <c:pt idx="2195">
                  <c:v>4.8933E-7</c:v>
                </c:pt>
                <c:pt idx="2196">
                  <c:v>4.8943999999999997E-7</c:v>
                </c:pt>
                <c:pt idx="2197">
                  <c:v>4.8938999999999996E-7</c:v>
                </c:pt>
                <c:pt idx="2198">
                  <c:v>4.8925000000000002E-7</c:v>
                </c:pt>
                <c:pt idx="2199">
                  <c:v>4.8919000000000005E-7</c:v>
                </c:pt>
                <c:pt idx="2200">
                  <c:v>4.8928E-7</c:v>
                </c:pt>
                <c:pt idx="2201">
                  <c:v>4.8922000000000004E-7</c:v>
                </c:pt>
                <c:pt idx="2202">
                  <c:v>4.8922999999999999E-7</c:v>
                </c:pt>
                <c:pt idx="2203">
                  <c:v>4.8932000000000004E-7</c:v>
                </c:pt>
                <c:pt idx="2204">
                  <c:v>4.8922999999999999E-7</c:v>
                </c:pt>
                <c:pt idx="2205">
                  <c:v>4.8925000000000002E-7</c:v>
                </c:pt>
                <c:pt idx="2206">
                  <c:v>4.8912999999999999E-7</c:v>
                </c:pt>
                <c:pt idx="2207">
                  <c:v>4.8916999999999993E-7</c:v>
                </c:pt>
                <c:pt idx="2208">
                  <c:v>4.8910999999999996E-7</c:v>
                </c:pt>
                <c:pt idx="2209">
                  <c:v>4.8902999999999998E-7</c:v>
                </c:pt>
                <c:pt idx="2210">
                  <c:v>4.8907000000000002E-7</c:v>
                </c:pt>
                <c:pt idx="2211">
                  <c:v>4.8894000000000004E-7</c:v>
                </c:pt>
                <c:pt idx="2212">
                  <c:v>4.89E-7</c:v>
                </c:pt>
                <c:pt idx="2213">
                  <c:v>4.8906000000000007E-7</c:v>
                </c:pt>
                <c:pt idx="2214">
                  <c:v>4.8878999999999992E-7</c:v>
                </c:pt>
                <c:pt idx="2215">
                  <c:v>4.8897000000000002E-7</c:v>
                </c:pt>
                <c:pt idx="2216">
                  <c:v>4.8903999999999994E-7</c:v>
                </c:pt>
                <c:pt idx="2217">
                  <c:v>4.8894999999999999E-7</c:v>
                </c:pt>
                <c:pt idx="2218">
                  <c:v>4.8889000000000003E-7</c:v>
                </c:pt>
                <c:pt idx="2219">
                  <c:v>4.8897999999999998E-7</c:v>
                </c:pt>
                <c:pt idx="2220">
                  <c:v>4.8887000000000001E-7</c:v>
                </c:pt>
                <c:pt idx="2221">
                  <c:v>4.8894000000000004E-7</c:v>
                </c:pt>
                <c:pt idx="2222">
                  <c:v>4.8878999999999992E-7</c:v>
                </c:pt>
                <c:pt idx="2223">
                  <c:v>4.8875000000000009E-7</c:v>
                </c:pt>
                <c:pt idx="2224">
                  <c:v>4.8866999999999999E-7</c:v>
                </c:pt>
                <c:pt idx="2225">
                  <c:v>4.8868999999999991E-7</c:v>
                </c:pt>
                <c:pt idx="2226">
                  <c:v>4.8865999999999993E-7</c:v>
                </c:pt>
                <c:pt idx="2227">
                  <c:v>4.8878000000000007E-7</c:v>
                </c:pt>
                <c:pt idx="2228">
                  <c:v>4.8892999999999997E-7</c:v>
                </c:pt>
                <c:pt idx="2229">
                  <c:v>4.8861000000000003E-7</c:v>
                </c:pt>
                <c:pt idx="2230">
                  <c:v>4.8872E-7</c:v>
                </c:pt>
                <c:pt idx="2231">
                  <c:v>4.8869999999999998E-7</c:v>
                </c:pt>
                <c:pt idx="2232">
                  <c:v>4.8854999999999996E-7</c:v>
                </c:pt>
                <c:pt idx="2233">
                  <c:v>4.8859999999999997E-7</c:v>
                </c:pt>
                <c:pt idx="2234">
                  <c:v>4.8854000000000001E-7</c:v>
                </c:pt>
                <c:pt idx="2235">
                  <c:v>4.8858000000000005E-7</c:v>
                </c:pt>
                <c:pt idx="2236">
                  <c:v>4.8851000000000002E-7</c:v>
                </c:pt>
                <c:pt idx="2237">
                  <c:v>4.8849E-7</c:v>
                </c:pt>
                <c:pt idx="2238">
                  <c:v>4.8844999999999996E-7</c:v>
                </c:pt>
                <c:pt idx="2239">
                  <c:v>4.8862999999999995E-7</c:v>
                </c:pt>
                <c:pt idx="2240">
                  <c:v>4.8854999999999996E-7</c:v>
                </c:pt>
                <c:pt idx="2241">
                  <c:v>4.8843000000000004E-7</c:v>
                </c:pt>
                <c:pt idx="2242">
                  <c:v>4.8854999999999996E-7</c:v>
                </c:pt>
                <c:pt idx="2243">
                  <c:v>4.8846999999999998E-7</c:v>
                </c:pt>
                <c:pt idx="2244">
                  <c:v>4.8853000000000005E-7</c:v>
                </c:pt>
                <c:pt idx="2245">
                  <c:v>4.8840000000000006E-7</c:v>
                </c:pt>
                <c:pt idx="2246">
                  <c:v>4.8833999999999999E-7</c:v>
                </c:pt>
                <c:pt idx="2247">
                  <c:v>4.8827000000000007E-7</c:v>
                </c:pt>
                <c:pt idx="2248">
                  <c:v>4.8816E-7</c:v>
                </c:pt>
                <c:pt idx="2249">
                  <c:v>4.8836000000000001E-7</c:v>
                </c:pt>
                <c:pt idx="2250">
                  <c:v>4.8821999999999996E-7</c:v>
                </c:pt>
                <c:pt idx="2251">
                  <c:v>4.8817000000000006E-7</c:v>
                </c:pt>
                <c:pt idx="2252">
                  <c:v>4.8827000000000007E-7</c:v>
                </c:pt>
                <c:pt idx="2253">
                  <c:v>4.8806999999999995E-7</c:v>
                </c:pt>
                <c:pt idx="2254">
                  <c:v>4.8811999999999995E-7</c:v>
                </c:pt>
                <c:pt idx="2255">
                  <c:v>4.8815000000000004E-7</c:v>
                </c:pt>
                <c:pt idx="2256">
                  <c:v>4.8813999999999998E-7</c:v>
                </c:pt>
                <c:pt idx="2257">
                  <c:v>4.8810999999999999E-7</c:v>
                </c:pt>
                <c:pt idx="2258">
                  <c:v>4.8813000000000002E-7</c:v>
                </c:pt>
                <c:pt idx="2259">
                  <c:v>4.8810000000000004E-7</c:v>
                </c:pt>
                <c:pt idx="2260">
                  <c:v>4.8813999999999998E-7</c:v>
                </c:pt>
                <c:pt idx="2261">
                  <c:v>4.8800999999999999E-7</c:v>
                </c:pt>
                <c:pt idx="2262">
                  <c:v>4.8799000000000007E-7</c:v>
                </c:pt>
                <c:pt idx="2263">
                  <c:v>4.8792000000000004E-7</c:v>
                </c:pt>
                <c:pt idx="2264">
                  <c:v>4.8805000000000003E-7</c:v>
                </c:pt>
                <c:pt idx="2265">
                  <c:v>4.8795000000000002E-7</c:v>
                </c:pt>
                <c:pt idx="2266">
                  <c:v>4.8798000000000001E-7</c:v>
                </c:pt>
                <c:pt idx="2267">
                  <c:v>4.8796000000000009E-7</c:v>
                </c:pt>
                <c:pt idx="2268">
                  <c:v>4.8795000000000002E-7</c:v>
                </c:pt>
                <c:pt idx="2269">
                  <c:v>4.8782999999999999E-7</c:v>
                </c:pt>
                <c:pt idx="2270">
                  <c:v>4.8782000000000004E-7</c:v>
                </c:pt>
                <c:pt idx="2271">
                  <c:v>4.8783999999999995E-7</c:v>
                </c:pt>
                <c:pt idx="2272">
                  <c:v>4.8788E-7</c:v>
                </c:pt>
                <c:pt idx="2273">
                  <c:v>4.8780999999999997E-7</c:v>
                </c:pt>
                <c:pt idx="2274">
                  <c:v>4.8762999999999998E-7</c:v>
                </c:pt>
                <c:pt idx="2275">
                  <c:v>4.8777999999999999E-7</c:v>
                </c:pt>
                <c:pt idx="2276">
                  <c:v>4.8770000000000001E-7</c:v>
                </c:pt>
                <c:pt idx="2277">
                  <c:v>4.8762000000000002E-7</c:v>
                </c:pt>
                <c:pt idx="2278">
                  <c:v>4.8765E-7</c:v>
                </c:pt>
                <c:pt idx="2279">
                  <c:v>4.8762000000000002E-7</c:v>
                </c:pt>
                <c:pt idx="2280">
                  <c:v>4.8762999999999998E-7</c:v>
                </c:pt>
                <c:pt idx="2281">
                  <c:v>4.8754999999999999E-7</c:v>
                </c:pt>
                <c:pt idx="2282">
                  <c:v>4.8762000000000002E-7</c:v>
                </c:pt>
                <c:pt idx="2283">
                  <c:v>4.8754999999999999E-7</c:v>
                </c:pt>
                <c:pt idx="2284">
                  <c:v>4.8765999999999996E-7</c:v>
                </c:pt>
                <c:pt idx="2285">
                  <c:v>4.8751000000000006E-7</c:v>
                </c:pt>
                <c:pt idx="2286">
                  <c:v>4.8742999999999996E-7</c:v>
                </c:pt>
                <c:pt idx="2287">
                  <c:v>4.8735999999999994E-7</c:v>
                </c:pt>
                <c:pt idx="2288">
                  <c:v>4.8741000000000005E-7</c:v>
                </c:pt>
                <c:pt idx="2289">
                  <c:v>4.8747000000000001E-7</c:v>
                </c:pt>
                <c:pt idx="2290">
                  <c:v>4.8739999999999998E-7</c:v>
                </c:pt>
                <c:pt idx="2291">
                  <c:v>4.8732E-7</c:v>
                </c:pt>
                <c:pt idx="2292">
                  <c:v>4.8734999999999998E-7</c:v>
                </c:pt>
                <c:pt idx="2293">
                  <c:v>4.8737E-7</c:v>
                </c:pt>
                <c:pt idx="2294">
                  <c:v>4.8727999999999995E-7</c:v>
                </c:pt>
                <c:pt idx="2295">
                  <c:v>4.8729999999999998E-7</c:v>
                </c:pt>
                <c:pt idx="2296">
                  <c:v>4.8737E-7</c:v>
                </c:pt>
                <c:pt idx="2297">
                  <c:v>4.8727E-7</c:v>
                </c:pt>
                <c:pt idx="2298">
                  <c:v>4.8732E-7</c:v>
                </c:pt>
                <c:pt idx="2299">
                  <c:v>4.8710000000000007E-7</c:v>
                </c:pt>
                <c:pt idx="2300">
                  <c:v>4.8716000000000003E-7</c:v>
                </c:pt>
                <c:pt idx="2301">
                  <c:v>4.8731000000000004E-7</c:v>
                </c:pt>
                <c:pt idx="2302">
                  <c:v>4.8719000000000001E-7</c:v>
                </c:pt>
                <c:pt idx="2303">
                  <c:v>4.8704999999999996E-7</c:v>
                </c:pt>
                <c:pt idx="2304">
                  <c:v>4.8710000000000007E-7</c:v>
                </c:pt>
                <c:pt idx="2305">
                  <c:v>4.8710000000000007E-7</c:v>
                </c:pt>
                <c:pt idx="2306">
                  <c:v>4.8724000000000001E-7</c:v>
                </c:pt>
                <c:pt idx="2307">
                  <c:v>4.8709E-7</c:v>
                </c:pt>
                <c:pt idx="2308">
                  <c:v>4.8706000000000002E-7</c:v>
                </c:pt>
                <c:pt idx="2309">
                  <c:v>4.8709E-7</c:v>
                </c:pt>
                <c:pt idx="2310">
                  <c:v>4.8701999999999998E-7</c:v>
                </c:pt>
                <c:pt idx="2311">
                  <c:v>4.8709E-7</c:v>
                </c:pt>
                <c:pt idx="2312">
                  <c:v>4.8704999999999996E-7</c:v>
                </c:pt>
                <c:pt idx="2313">
                  <c:v>4.8707999999999994E-7</c:v>
                </c:pt>
                <c:pt idx="2314">
                  <c:v>4.8691000000000001E-7</c:v>
                </c:pt>
                <c:pt idx="2315">
                  <c:v>4.8681999999999996E-7</c:v>
                </c:pt>
                <c:pt idx="2316">
                  <c:v>4.8676999999999996E-7</c:v>
                </c:pt>
                <c:pt idx="2317">
                  <c:v>4.8688000000000003E-7</c:v>
                </c:pt>
                <c:pt idx="2318">
                  <c:v>4.8678999999999998E-7</c:v>
                </c:pt>
                <c:pt idx="2319">
                  <c:v>4.8678999999999998E-7</c:v>
                </c:pt>
                <c:pt idx="2320">
                  <c:v>4.8678000000000002E-7</c:v>
                </c:pt>
                <c:pt idx="2321">
                  <c:v>4.8666999999999995E-7</c:v>
                </c:pt>
                <c:pt idx="2322">
                  <c:v>4.8680000000000004E-7</c:v>
                </c:pt>
                <c:pt idx="2323">
                  <c:v>4.8665999999999999E-7</c:v>
                </c:pt>
                <c:pt idx="2324">
                  <c:v>4.8669000000000008E-7</c:v>
                </c:pt>
                <c:pt idx="2325">
                  <c:v>4.8659999999999992E-7</c:v>
                </c:pt>
                <c:pt idx="2326">
                  <c:v>4.8663999999999997E-7</c:v>
                </c:pt>
                <c:pt idx="2327">
                  <c:v>4.8669999999999993E-7</c:v>
                </c:pt>
                <c:pt idx="2328">
                  <c:v>4.8655999999999998E-7</c:v>
                </c:pt>
                <c:pt idx="2329">
                  <c:v>4.8666999999999995E-7</c:v>
                </c:pt>
                <c:pt idx="2330">
                  <c:v>4.8669000000000008E-7</c:v>
                </c:pt>
                <c:pt idx="2331">
                  <c:v>4.8671E-7</c:v>
                </c:pt>
                <c:pt idx="2332">
                  <c:v>4.8659000000000007E-7</c:v>
                </c:pt>
                <c:pt idx="2333">
                  <c:v>4.8665999999999999E-7</c:v>
                </c:pt>
                <c:pt idx="2334">
                  <c:v>4.8648E-7</c:v>
                </c:pt>
                <c:pt idx="2335">
                  <c:v>4.8645999999999998E-7</c:v>
                </c:pt>
                <c:pt idx="2336">
                  <c:v>4.8653999999999996E-7</c:v>
                </c:pt>
                <c:pt idx="2337">
                  <c:v>4.8650000000000002E-7</c:v>
                </c:pt>
                <c:pt idx="2338">
                  <c:v>4.8625999999999996E-7</c:v>
                </c:pt>
                <c:pt idx="2339">
                  <c:v>4.8640999999999997E-7</c:v>
                </c:pt>
                <c:pt idx="2340">
                  <c:v>4.8643E-7</c:v>
                </c:pt>
                <c:pt idx="2341">
                  <c:v>4.8642000000000004E-7</c:v>
                </c:pt>
                <c:pt idx="2342">
                  <c:v>4.8632000000000003E-7</c:v>
                </c:pt>
                <c:pt idx="2343">
                  <c:v>4.8630000000000001E-7</c:v>
                </c:pt>
                <c:pt idx="2344">
                  <c:v>4.8627999999999998E-7</c:v>
                </c:pt>
                <c:pt idx="2345">
                  <c:v>4.8618000000000008E-7</c:v>
                </c:pt>
                <c:pt idx="2346">
                  <c:v>4.8632000000000003E-7</c:v>
                </c:pt>
                <c:pt idx="2347">
                  <c:v>4.8638999999999995E-7</c:v>
                </c:pt>
                <c:pt idx="2348">
                  <c:v>4.8621000000000006E-7</c:v>
                </c:pt>
                <c:pt idx="2349">
                  <c:v>4.8614000000000004E-7</c:v>
                </c:pt>
                <c:pt idx="2350">
                  <c:v>4.8622999999999998E-7</c:v>
                </c:pt>
                <c:pt idx="2351">
                  <c:v>4.8625999999999996E-7</c:v>
                </c:pt>
                <c:pt idx="2352">
                  <c:v>4.8618999999999994E-7</c:v>
                </c:pt>
                <c:pt idx="2353">
                  <c:v>4.8628999999999994E-7</c:v>
                </c:pt>
                <c:pt idx="2354">
                  <c:v>4.8601000000000005E-7</c:v>
                </c:pt>
                <c:pt idx="2355">
                  <c:v>4.8609999999999999E-7</c:v>
                </c:pt>
                <c:pt idx="2356">
                  <c:v>4.8611000000000006E-7</c:v>
                </c:pt>
                <c:pt idx="2357">
                  <c:v>4.8604000000000003E-7</c:v>
                </c:pt>
                <c:pt idx="2358">
                  <c:v>4.8597999999999996E-7</c:v>
                </c:pt>
                <c:pt idx="2359">
                  <c:v>4.8596000000000004E-7</c:v>
                </c:pt>
                <c:pt idx="2360">
                  <c:v>4.8599000000000003E-7</c:v>
                </c:pt>
                <c:pt idx="2361">
                  <c:v>4.8596000000000004E-7</c:v>
                </c:pt>
                <c:pt idx="2362">
                  <c:v>4.8584999999999997E-7</c:v>
                </c:pt>
                <c:pt idx="2363">
                  <c:v>4.8581999999999999E-7</c:v>
                </c:pt>
                <c:pt idx="2364">
                  <c:v>4.8580999999999993E-7</c:v>
                </c:pt>
                <c:pt idx="2365">
                  <c:v>4.8605999999999995E-7</c:v>
                </c:pt>
                <c:pt idx="2366">
                  <c:v>4.8566000000000002E-7</c:v>
                </c:pt>
                <c:pt idx="2367">
                  <c:v>4.8594999999999998E-7</c:v>
                </c:pt>
                <c:pt idx="2368">
                  <c:v>4.8589999999999998E-7</c:v>
                </c:pt>
                <c:pt idx="2369">
                  <c:v>4.8587E-7</c:v>
                </c:pt>
                <c:pt idx="2370">
                  <c:v>4.8592E-7</c:v>
                </c:pt>
                <c:pt idx="2371">
                  <c:v>4.8589999999999998E-7</c:v>
                </c:pt>
                <c:pt idx="2372">
                  <c:v>4.8584999999999997E-7</c:v>
                </c:pt>
                <c:pt idx="2373">
                  <c:v>4.8587E-7</c:v>
                </c:pt>
                <c:pt idx="2374">
                  <c:v>4.8569E-7</c:v>
                </c:pt>
                <c:pt idx="2375">
                  <c:v>4.8596000000000004E-7</c:v>
                </c:pt>
                <c:pt idx="2376">
                  <c:v>4.8584000000000001E-7</c:v>
                </c:pt>
                <c:pt idx="2377">
                  <c:v>4.8587999999999995E-7</c:v>
                </c:pt>
                <c:pt idx="2378">
                  <c:v>4.8584999999999997E-7</c:v>
                </c:pt>
                <c:pt idx="2379">
                  <c:v>4.8580000000000008E-7</c:v>
                </c:pt>
                <c:pt idx="2380">
                  <c:v>4.8580000000000008E-7</c:v>
                </c:pt>
                <c:pt idx="2381">
                  <c:v>4.8584000000000001E-7</c:v>
                </c:pt>
                <c:pt idx="2382">
                  <c:v>4.8580999999999993E-7</c:v>
                </c:pt>
                <c:pt idx="2383">
                  <c:v>4.8577999999999995E-7</c:v>
                </c:pt>
                <c:pt idx="2384">
                  <c:v>4.8577999999999995E-7</c:v>
                </c:pt>
                <c:pt idx="2385">
                  <c:v>4.8570000000000007E-7</c:v>
                </c:pt>
                <c:pt idx="2386">
                  <c:v>4.8580999999999993E-7</c:v>
                </c:pt>
                <c:pt idx="2387">
                  <c:v>4.8570000000000007E-7</c:v>
                </c:pt>
                <c:pt idx="2388">
                  <c:v>4.8570000000000007E-7</c:v>
                </c:pt>
                <c:pt idx="2389">
                  <c:v>4.8569E-7</c:v>
                </c:pt>
                <c:pt idx="2390">
                  <c:v>4.8573000000000005E-7</c:v>
                </c:pt>
                <c:pt idx="2391">
                  <c:v>4.8608999999999993E-7</c:v>
                </c:pt>
                <c:pt idx="2392">
                  <c:v>4.8625999999999996E-7</c:v>
                </c:pt>
                <c:pt idx="2393">
                  <c:v>4.8618999999999994E-7</c:v>
                </c:pt>
                <c:pt idx="2394">
                  <c:v>4.8615999999999995E-7</c:v>
                </c:pt>
                <c:pt idx="2395">
                  <c:v>4.8604999999999999E-7</c:v>
                </c:pt>
                <c:pt idx="2396">
                  <c:v>4.8607999999999997E-7</c:v>
                </c:pt>
                <c:pt idx="2397">
                  <c:v>4.8631000000000007E-7</c:v>
                </c:pt>
                <c:pt idx="2398">
                  <c:v>4.8612000000000001E-7</c:v>
                </c:pt>
                <c:pt idx="2399">
                  <c:v>4.8611000000000006E-7</c:v>
                </c:pt>
                <c:pt idx="2400">
                  <c:v>4.8602000000000001E-7</c:v>
                </c:pt>
                <c:pt idx="2401">
                  <c:v>4.8589999999999998E-7</c:v>
                </c:pt>
                <c:pt idx="2402">
                  <c:v>4.8597999999999996E-7</c:v>
                </c:pt>
                <c:pt idx="2403">
                  <c:v>4.8594999999999998E-7</c:v>
                </c:pt>
                <c:pt idx="2404">
                  <c:v>4.8604000000000003E-7</c:v>
                </c:pt>
                <c:pt idx="2405">
                  <c:v>4.8576999999999999E-7</c:v>
                </c:pt>
                <c:pt idx="2406">
                  <c:v>4.8583000000000006E-7</c:v>
                </c:pt>
                <c:pt idx="2407">
                  <c:v>4.8590999999999994E-7</c:v>
                </c:pt>
                <c:pt idx="2408">
                  <c:v>4.8577999999999995E-7</c:v>
                </c:pt>
                <c:pt idx="2409">
                  <c:v>4.8581999999999999E-7</c:v>
                </c:pt>
                <c:pt idx="2410">
                  <c:v>4.8573000000000005E-7</c:v>
                </c:pt>
                <c:pt idx="2411">
                  <c:v>4.8587E-7</c:v>
                </c:pt>
                <c:pt idx="2412">
                  <c:v>4.8574000000000001E-7</c:v>
                </c:pt>
                <c:pt idx="2413">
                  <c:v>4.8576000000000003E-7</c:v>
                </c:pt>
                <c:pt idx="2414">
                  <c:v>4.8576999999999999E-7</c:v>
                </c:pt>
                <c:pt idx="2415">
                  <c:v>4.8567999999999994E-7</c:v>
                </c:pt>
                <c:pt idx="2416">
                  <c:v>4.8566999999999998E-7</c:v>
                </c:pt>
                <c:pt idx="2417">
                  <c:v>4.8574999999999997E-7</c:v>
                </c:pt>
                <c:pt idx="2418">
                  <c:v>4.8574999999999997E-7</c:v>
                </c:pt>
                <c:pt idx="2419">
                  <c:v>4.8574000000000001E-7</c:v>
                </c:pt>
                <c:pt idx="2420">
                  <c:v>4.8564999999999996E-7</c:v>
                </c:pt>
                <c:pt idx="2421">
                  <c:v>4.8570000000000007E-7</c:v>
                </c:pt>
                <c:pt idx="2422">
                  <c:v>4.8573000000000005E-7</c:v>
                </c:pt>
                <c:pt idx="2423">
                  <c:v>4.8559E-7</c:v>
                </c:pt>
                <c:pt idx="2424">
                  <c:v>4.8548000000000003E-7</c:v>
                </c:pt>
                <c:pt idx="2425">
                  <c:v>4.8513E-7</c:v>
                </c:pt>
                <c:pt idx="2426">
                  <c:v>4.8464999999999999E-7</c:v>
                </c:pt>
                <c:pt idx="2427">
                  <c:v>4.8597999999999996E-7</c:v>
                </c:pt>
                <c:pt idx="2428">
                  <c:v>4.8551000000000001E-7</c:v>
                </c:pt>
                <c:pt idx="2429">
                  <c:v>4.8621999999999992E-7</c:v>
                </c:pt>
                <c:pt idx="2430">
                  <c:v>4.8559E-7</c:v>
                </c:pt>
                <c:pt idx="2431">
                  <c:v>4.8601000000000005E-7</c:v>
                </c:pt>
                <c:pt idx="2432">
                  <c:v>4.8556999999999997E-7</c:v>
                </c:pt>
                <c:pt idx="2433">
                  <c:v>4.8577999999999995E-7</c:v>
                </c:pt>
                <c:pt idx="2434">
                  <c:v>4.8586000000000004E-7</c:v>
                </c:pt>
                <c:pt idx="2435">
                  <c:v>4.8618000000000008E-7</c:v>
                </c:pt>
                <c:pt idx="2436">
                  <c:v>4.8469999999999999E-7</c:v>
                </c:pt>
                <c:pt idx="2437">
                  <c:v>4.8597999999999996E-7</c:v>
                </c:pt>
                <c:pt idx="2438">
                  <c:v>4.8551000000000001E-7</c:v>
                </c:pt>
                <c:pt idx="2439">
                  <c:v>4.8594000000000002E-7</c:v>
                </c:pt>
                <c:pt idx="2440">
                  <c:v>4.8576000000000003E-7</c:v>
                </c:pt>
                <c:pt idx="2441">
                  <c:v>4.8543000000000003E-7</c:v>
                </c:pt>
                <c:pt idx="2442">
                  <c:v>4.8643E-7</c:v>
                </c:pt>
                <c:pt idx="2443">
                  <c:v>4.8571999999999998E-7</c:v>
                </c:pt>
                <c:pt idx="2444">
                  <c:v>4.8539999999999994E-7</c:v>
                </c:pt>
                <c:pt idx="2445">
                  <c:v>4.8580000000000008E-7</c:v>
                </c:pt>
                <c:pt idx="2446">
                  <c:v>4.8571999999999998E-7</c:v>
                </c:pt>
                <c:pt idx="2447">
                  <c:v>4.8570000000000007E-7</c:v>
                </c:pt>
                <c:pt idx="2448">
                  <c:v>4.8551000000000001E-7</c:v>
                </c:pt>
                <c:pt idx="2449">
                  <c:v>4.8576000000000003E-7</c:v>
                </c:pt>
                <c:pt idx="2450">
                  <c:v>4.8556000000000001E-7</c:v>
                </c:pt>
                <c:pt idx="2451">
                  <c:v>4.8556999999999997E-7</c:v>
                </c:pt>
                <c:pt idx="2452">
                  <c:v>4.8558000000000004E-7</c:v>
                </c:pt>
                <c:pt idx="2453">
                  <c:v>4.8554999999999995E-7</c:v>
                </c:pt>
                <c:pt idx="2454">
                  <c:v>4.8559E-7</c:v>
                </c:pt>
                <c:pt idx="2455">
                  <c:v>4.8558000000000004E-7</c:v>
                </c:pt>
                <c:pt idx="2456">
                  <c:v>4.8563000000000004E-7</c:v>
                </c:pt>
                <c:pt idx="2457">
                  <c:v>4.8548000000000003E-7</c:v>
                </c:pt>
                <c:pt idx="2458">
                  <c:v>4.8543000000000003E-7</c:v>
                </c:pt>
                <c:pt idx="2459">
                  <c:v>4.8536999999999996E-7</c:v>
                </c:pt>
                <c:pt idx="2460">
                  <c:v>4.8551999999999997E-7</c:v>
                </c:pt>
                <c:pt idx="2461">
                  <c:v>4.8536999999999996E-7</c:v>
                </c:pt>
                <c:pt idx="2462">
                  <c:v>4.8531E-7</c:v>
                </c:pt>
                <c:pt idx="2463">
                  <c:v>4.8539999999999994E-7</c:v>
                </c:pt>
                <c:pt idx="2464">
                  <c:v>4.8508E-7</c:v>
                </c:pt>
                <c:pt idx="2465">
                  <c:v>4.8513E-7</c:v>
                </c:pt>
                <c:pt idx="2466">
                  <c:v>4.8507000000000004E-7</c:v>
                </c:pt>
                <c:pt idx="2467">
                  <c:v>4.8494000000000005E-7</c:v>
                </c:pt>
                <c:pt idx="2468">
                  <c:v>4.8508E-7</c:v>
                </c:pt>
                <c:pt idx="2469">
                  <c:v>4.8467000000000001E-7</c:v>
                </c:pt>
                <c:pt idx="2470">
                  <c:v>4.8467999999999997E-7</c:v>
                </c:pt>
                <c:pt idx="2471">
                  <c:v>4.8459999999999999E-7</c:v>
                </c:pt>
                <c:pt idx="2472">
                  <c:v>4.8454000000000002E-7</c:v>
                </c:pt>
                <c:pt idx="2473">
                  <c:v>4.8467000000000001E-7</c:v>
                </c:pt>
                <c:pt idx="2474">
                  <c:v>4.8478999999999994E-7</c:v>
                </c:pt>
                <c:pt idx="2475">
                  <c:v>4.8462000000000001E-7</c:v>
                </c:pt>
                <c:pt idx="2476">
                  <c:v>4.8474000000000004E-7</c:v>
                </c:pt>
                <c:pt idx="2477">
                  <c:v>4.8444999999999997E-7</c:v>
                </c:pt>
                <c:pt idx="2478">
                  <c:v>4.8441999999999999E-7</c:v>
                </c:pt>
                <c:pt idx="2479">
                  <c:v>4.8439999999999997E-7</c:v>
                </c:pt>
                <c:pt idx="2480">
                  <c:v>4.8436999999999999E-7</c:v>
                </c:pt>
                <c:pt idx="2481">
                  <c:v>4.8439999999999997E-7</c:v>
                </c:pt>
                <c:pt idx="2482">
                  <c:v>4.8447E-7</c:v>
                </c:pt>
                <c:pt idx="2483">
                  <c:v>4.8426000000000002E-7</c:v>
                </c:pt>
                <c:pt idx="2484">
                  <c:v>4.8434999999999997E-7</c:v>
                </c:pt>
                <c:pt idx="2485">
                  <c:v>4.8433000000000005E-7</c:v>
                </c:pt>
                <c:pt idx="2486">
                  <c:v>4.8440999999999993E-7</c:v>
                </c:pt>
                <c:pt idx="2487">
                  <c:v>4.8429E-7</c:v>
                </c:pt>
                <c:pt idx="2488">
                  <c:v>4.8433000000000005E-7</c:v>
                </c:pt>
                <c:pt idx="2489">
                  <c:v>4.8434000000000001E-7</c:v>
                </c:pt>
                <c:pt idx="2490">
                  <c:v>4.8416000000000002E-7</c:v>
                </c:pt>
                <c:pt idx="2491">
                  <c:v>4.8419999999999996E-7</c:v>
                </c:pt>
                <c:pt idx="2492">
                  <c:v>4.8408999999999999E-7</c:v>
                </c:pt>
                <c:pt idx="2493">
                  <c:v>4.8460999999999994E-7</c:v>
                </c:pt>
                <c:pt idx="2494">
                  <c:v>4.8482999999999998E-7</c:v>
                </c:pt>
                <c:pt idx="2495">
                  <c:v>4.8538000000000002E-7</c:v>
                </c:pt>
                <c:pt idx="2496">
                  <c:v>4.8561999999999998E-7</c:v>
                </c:pt>
                <c:pt idx="2497">
                  <c:v>4.8546999999999997E-7</c:v>
                </c:pt>
                <c:pt idx="2498">
                  <c:v>4.8542000000000007E-7</c:v>
                </c:pt>
                <c:pt idx="2499">
                  <c:v>4.8529000000000008E-7</c:v>
                </c:pt>
                <c:pt idx="2500">
                  <c:v>4.8543999999999998E-7</c:v>
                </c:pt>
                <c:pt idx="2501">
                  <c:v>4.8543000000000003E-7</c:v>
                </c:pt>
                <c:pt idx="2502">
                  <c:v>4.8532999999999991E-7</c:v>
                </c:pt>
                <c:pt idx="2503">
                  <c:v>4.8535000000000004E-7</c:v>
                </c:pt>
                <c:pt idx="2504">
                  <c:v>4.8556000000000001E-7</c:v>
                </c:pt>
                <c:pt idx="2505">
                  <c:v>4.8556999999999997E-7</c:v>
                </c:pt>
                <c:pt idx="2506">
                  <c:v>4.8536999999999996E-7</c:v>
                </c:pt>
                <c:pt idx="2507">
                  <c:v>4.8538000000000002E-7</c:v>
                </c:pt>
                <c:pt idx="2508">
                  <c:v>4.8543999999999998E-7</c:v>
                </c:pt>
                <c:pt idx="2509">
                  <c:v>4.8523000000000001E-7</c:v>
                </c:pt>
                <c:pt idx="2510">
                  <c:v>4.8525999999999999E-7</c:v>
                </c:pt>
                <c:pt idx="2511">
                  <c:v>4.8518999999999997E-7</c:v>
                </c:pt>
                <c:pt idx="2512">
                  <c:v>4.8497000000000003E-7</c:v>
                </c:pt>
                <c:pt idx="2513">
                  <c:v>4.8485E-7</c:v>
                </c:pt>
                <c:pt idx="2514">
                  <c:v>4.8505000000000002E-7</c:v>
                </c:pt>
                <c:pt idx="2515">
                  <c:v>4.8481000000000006E-7</c:v>
                </c:pt>
                <c:pt idx="2516">
                  <c:v>4.8466000000000005E-7</c:v>
                </c:pt>
                <c:pt idx="2517">
                  <c:v>4.8507000000000004E-7</c:v>
                </c:pt>
                <c:pt idx="2518">
                  <c:v>4.8501000000000008E-7</c:v>
                </c:pt>
                <c:pt idx="2519">
                  <c:v>4.8541E-7</c:v>
                </c:pt>
                <c:pt idx="2520">
                  <c:v>4.8538000000000002E-7</c:v>
                </c:pt>
                <c:pt idx="2521">
                  <c:v>4.8561000000000002E-7</c:v>
                </c:pt>
                <c:pt idx="2522">
                  <c:v>4.8604000000000003E-7</c:v>
                </c:pt>
                <c:pt idx="2523">
                  <c:v>4.8607000000000001E-7</c:v>
                </c:pt>
                <c:pt idx="2524">
                  <c:v>4.8590999999999994E-7</c:v>
                </c:pt>
                <c:pt idx="2525">
                  <c:v>4.8571999999999998E-7</c:v>
                </c:pt>
                <c:pt idx="2526">
                  <c:v>4.8558000000000004E-7</c:v>
                </c:pt>
                <c:pt idx="2527">
                  <c:v>4.8532000000000006E-7</c:v>
                </c:pt>
                <c:pt idx="2528">
                  <c:v>4.8515000000000003E-7</c:v>
                </c:pt>
                <c:pt idx="2529">
                  <c:v>4.8508999999999996E-7</c:v>
                </c:pt>
                <c:pt idx="2530">
                  <c:v>4.8500000000000002E-7</c:v>
                </c:pt>
                <c:pt idx="2531">
                  <c:v>4.8469000000000003E-7</c:v>
                </c:pt>
                <c:pt idx="2532">
                  <c:v>4.8446000000000004E-7</c:v>
                </c:pt>
                <c:pt idx="2533">
                  <c:v>4.8433000000000005E-7</c:v>
                </c:pt>
                <c:pt idx="2534">
                  <c:v>4.8412000000000008E-7</c:v>
                </c:pt>
                <c:pt idx="2535">
                  <c:v>4.8393000000000002E-7</c:v>
                </c:pt>
                <c:pt idx="2536">
                  <c:v>4.8364999999999991E-7</c:v>
                </c:pt>
                <c:pt idx="2537">
                  <c:v>4.8375999999999999E-7</c:v>
                </c:pt>
                <c:pt idx="2538">
                  <c:v>4.8370000000000002E-7</c:v>
                </c:pt>
                <c:pt idx="2539">
                  <c:v>4.8347999999999999E-7</c:v>
                </c:pt>
                <c:pt idx="2540">
                  <c:v>4.8333999999999993E-7</c:v>
                </c:pt>
                <c:pt idx="2541">
                  <c:v>4.8336000000000006E-7</c:v>
                </c:pt>
                <c:pt idx="2542">
                  <c:v>4.8332000000000002E-7</c:v>
                </c:pt>
                <c:pt idx="2543">
                  <c:v>4.8327999999999997E-7</c:v>
                </c:pt>
                <c:pt idx="2544">
                  <c:v>4.8299000000000001E-7</c:v>
                </c:pt>
                <c:pt idx="2545">
                  <c:v>4.8289E-7</c:v>
                </c:pt>
                <c:pt idx="2546">
                  <c:v>4.8282000000000008E-7</c:v>
                </c:pt>
                <c:pt idx="2547">
                  <c:v>4.8250000000000004E-7</c:v>
                </c:pt>
                <c:pt idx="2548">
                  <c:v>4.8244000000000008E-7</c:v>
                </c:pt>
                <c:pt idx="2549">
                  <c:v>4.8245999999999999E-7</c:v>
                </c:pt>
                <c:pt idx="2550">
                  <c:v>4.8250000000000004E-7</c:v>
                </c:pt>
                <c:pt idx="2551">
                  <c:v>4.8250000000000004E-7</c:v>
                </c:pt>
                <c:pt idx="2552">
                  <c:v>4.8228999999999996E-7</c:v>
                </c:pt>
                <c:pt idx="2553">
                  <c:v>4.8220999999999997E-7</c:v>
                </c:pt>
                <c:pt idx="2554">
                  <c:v>4.8217000000000004E-7</c:v>
                </c:pt>
                <c:pt idx="2555">
                  <c:v>4.8200999999999996E-7</c:v>
                </c:pt>
                <c:pt idx="2556">
                  <c:v>4.8189000000000004E-7</c:v>
                </c:pt>
                <c:pt idx="2557">
                  <c:v>4.8182000000000001E-7</c:v>
                </c:pt>
                <c:pt idx="2558">
                  <c:v>4.8166000000000004E-7</c:v>
                </c:pt>
                <c:pt idx="2559">
                  <c:v>4.8149999999999996E-7</c:v>
                </c:pt>
                <c:pt idx="2560">
                  <c:v>4.8152999999999994E-7</c:v>
                </c:pt>
                <c:pt idx="2561">
                  <c:v>4.8145999999999992E-7</c:v>
                </c:pt>
                <c:pt idx="2562">
                  <c:v>4.8136999999999998E-7</c:v>
                </c:pt>
                <c:pt idx="2563">
                  <c:v>4.8118000000000002E-7</c:v>
                </c:pt>
                <c:pt idx="2564">
                  <c:v>4.8100999999999999E-7</c:v>
                </c:pt>
                <c:pt idx="2565">
                  <c:v>4.8088E-7</c:v>
                </c:pt>
                <c:pt idx="2566">
                  <c:v>4.8082000000000004E-7</c:v>
                </c:pt>
                <c:pt idx="2567">
                  <c:v>4.8066000000000007E-7</c:v>
                </c:pt>
                <c:pt idx="2568">
                  <c:v>4.806E-7</c:v>
                </c:pt>
                <c:pt idx="2569">
                  <c:v>4.8050999999999995E-7</c:v>
                </c:pt>
                <c:pt idx="2570">
                  <c:v>4.8050999999999995E-7</c:v>
                </c:pt>
                <c:pt idx="2571">
                  <c:v>4.8035999999999994E-7</c:v>
                </c:pt>
                <c:pt idx="2572">
                  <c:v>4.8034000000000002E-7</c:v>
                </c:pt>
                <c:pt idx="2573">
                  <c:v>4.8024000000000002E-7</c:v>
                </c:pt>
                <c:pt idx="2574">
                  <c:v>4.8076000000000008E-7</c:v>
                </c:pt>
                <c:pt idx="2575">
                  <c:v>4.8042000000000001E-7</c:v>
                </c:pt>
                <c:pt idx="2576">
                  <c:v>4.8057999999999998E-7</c:v>
                </c:pt>
                <c:pt idx="2577">
                  <c:v>4.8039999999999999E-7</c:v>
                </c:pt>
                <c:pt idx="2578">
                  <c:v>4.8027E-7</c:v>
                </c:pt>
                <c:pt idx="2579">
                  <c:v>4.7994999999999995E-7</c:v>
                </c:pt>
                <c:pt idx="2580">
                  <c:v>4.7991000000000001E-7</c:v>
                </c:pt>
                <c:pt idx="2581">
                  <c:v>4.7961999999999995E-7</c:v>
                </c:pt>
                <c:pt idx="2582">
                  <c:v>4.7946999999999994E-7</c:v>
                </c:pt>
                <c:pt idx="2583">
                  <c:v>4.7943E-7</c:v>
                </c:pt>
                <c:pt idx="2584">
                  <c:v>4.7904000000000003E-7</c:v>
                </c:pt>
                <c:pt idx="2585">
                  <c:v>4.7894000000000003E-7</c:v>
                </c:pt>
                <c:pt idx="2586">
                  <c:v>4.7878000000000006E-7</c:v>
                </c:pt>
                <c:pt idx="2587">
                  <c:v>4.7854999999999995E-7</c:v>
                </c:pt>
                <c:pt idx="2588">
                  <c:v>4.7840000000000005E-7</c:v>
                </c:pt>
                <c:pt idx="2589">
                  <c:v>4.7823000000000001E-7</c:v>
                </c:pt>
                <c:pt idx="2590">
                  <c:v>4.7800999999999998E-7</c:v>
                </c:pt>
                <c:pt idx="2591">
                  <c:v>4.7790000000000001E-7</c:v>
                </c:pt>
                <c:pt idx="2592">
                  <c:v>4.7787000000000003E-7</c:v>
                </c:pt>
                <c:pt idx="2593">
                  <c:v>4.7765999999999995E-7</c:v>
                </c:pt>
                <c:pt idx="2594">
                  <c:v>4.7746000000000004E-7</c:v>
                </c:pt>
                <c:pt idx="2595">
                  <c:v>4.7720000000000006E-7</c:v>
                </c:pt>
                <c:pt idx="2596">
                  <c:v>4.7719E-7</c:v>
                </c:pt>
                <c:pt idx="2597">
                  <c:v>4.7698999999999999E-7</c:v>
                </c:pt>
                <c:pt idx="2598">
                  <c:v>4.7678000000000001E-7</c:v>
                </c:pt>
                <c:pt idx="2599">
                  <c:v>4.7676999999999995E-7</c:v>
                </c:pt>
                <c:pt idx="2600">
                  <c:v>4.7666000000000003E-7</c:v>
                </c:pt>
                <c:pt idx="2601">
                  <c:v>4.7650000000000001E-7</c:v>
                </c:pt>
                <c:pt idx="2602">
                  <c:v>4.7641999999999997E-7</c:v>
                </c:pt>
                <c:pt idx="2603">
                  <c:v>4.7621E-7</c:v>
                </c:pt>
                <c:pt idx="2604">
                  <c:v>4.7623999999999998E-7</c:v>
                </c:pt>
                <c:pt idx="2605">
                  <c:v>4.7602E-7</c:v>
                </c:pt>
                <c:pt idx="2606">
                  <c:v>4.7587000000000004E-7</c:v>
                </c:pt>
                <c:pt idx="2607">
                  <c:v>4.7571999999999997E-7</c:v>
                </c:pt>
                <c:pt idx="2608">
                  <c:v>4.7548000000000002E-7</c:v>
                </c:pt>
                <c:pt idx="2609">
                  <c:v>4.7544999999999999E-7</c:v>
                </c:pt>
                <c:pt idx="2610">
                  <c:v>4.7536000000000004E-7</c:v>
                </c:pt>
                <c:pt idx="2611">
                  <c:v>4.7523E-7</c:v>
                </c:pt>
                <c:pt idx="2612">
                  <c:v>4.7521000000000003E-7</c:v>
                </c:pt>
                <c:pt idx="2613">
                  <c:v>4.75E-7</c:v>
                </c:pt>
                <c:pt idx="2614">
                  <c:v>4.7482000000000001E-7</c:v>
                </c:pt>
                <c:pt idx="2615">
                  <c:v>4.7488000000000003E-7</c:v>
                </c:pt>
                <c:pt idx="2616">
                  <c:v>4.7473000000000002E-7</c:v>
                </c:pt>
                <c:pt idx="2617">
                  <c:v>4.7463000000000001E-7</c:v>
                </c:pt>
                <c:pt idx="2618">
                  <c:v>4.7451000000000003E-7</c:v>
                </c:pt>
                <c:pt idx="2619">
                  <c:v>4.7430000000000001E-7</c:v>
                </c:pt>
                <c:pt idx="2620">
                  <c:v>4.7422999999999998E-7</c:v>
                </c:pt>
                <c:pt idx="2621">
                  <c:v>4.7413999999999998E-7</c:v>
                </c:pt>
                <c:pt idx="2622">
                  <c:v>4.7392E-7</c:v>
                </c:pt>
                <c:pt idx="2623">
                  <c:v>4.7387999999999995E-7</c:v>
                </c:pt>
                <c:pt idx="2624">
                  <c:v>4.7393000000000001E-7</c:v>
                </c:pt>
                <c:pt idx="2625">
                  <c:v>4.7368999999999995E-7</c:v>
                </c:pt>
                <c:pt idx="2626">
                  <c:v>4.7352000000000002E-7</c:v>
                </c:pt>
                <c:pt idx="2627">
                  <c:v>4.7344999999999999E-7</c:v>
                </c:pt>
                <c:pt idx="2628">
                  <c:v>4.7347999999999998E-7</c:v>
                </c:pt>
                <c:pt idx="2629">
                  <c:v>4.7314000000000001E-7</c:v>
                </c:pt>
                <c:pt idx="2630">
                  <c:v>4.7313E-7</c:v>
                </c:pt>
                <c:pt idx="2631">
                  <c:v>4.7321000000000004E-7</c:v>
                </c:pt>
                <c:pt idx="2632">
                  <c:v>4.7295000000000001E-7</c:v>
                </c:pt>
                <c:pt idx="2633">
                  <c:v>4.7268999999999998E-7</c:v>
                </c:pt>
                <c:pt idx="2634">
                  <c:v>4.7263000000000002E-7</c:v>
                </c:pt>
                <c:pt idx="2635">
                  <c:v>4.7257999999999996E-7</c:v>
                </c:pt>
                <c:pt idx="2636">
                  <c:v>4.7241999999999994E-7</c:v>
                </c:pt>
                <c:pt idx="2637">
                  <c:v>4.7258999999999997E-7</c:v>
                </c:pt>
                <c:pt idx="2638">
                  <c:v>4.7241999999999994E-7</c:v>
                </c:pt>
                <c:pt idx="2639">
                  <c:v>4.7190000000000004E-7</c:v>
                </c:pt>
                <c:pt idx="2640">
                  <c:v>4.7219999999999995E-7</c:v>
                </c:pt>
                <c:pt idx="2641">
                  <c:v>4.7169999999999997E-7</c:v>
                </c:pt>
                <c:pt idx="2642">
                  <c:v>4.7238E-7</c:v>
                </c:pt>
                <c:pt idx="2643">
                  <c:v>4.7210999999999996E-7</c:v>
                </c:pt>
                <c:pt idx="2644">
                  <c:v>4.7179999999999998E-7</c:v>
                </c:pt>
                <c:pt idx="2645">
                  <c:v>4.7190000000000004E-7</c:v>
                </c:pt>
                <c:pt idx="2646">
                  <c:v>4.7181000000000004E-7</c:v>
                </c:pt>
                <c:pt idx="2647">
                  <c:v>4.7179999999999998E-7</c:v>
                </c:pt>
                <c:pt idx="2648">
                  <c:v>4.7200999999999995E-7</c:v>
                </c:pt>
                <c:pt idx="2649">
                  <c:v>4.7193000000000002E-7</c:v>
                </c:pt>
                <c:pt idx="2650">
                  <c:v>4.7109999999999998E-7</c:v>
                </c:pt>
                <c:pt idx="2651">
                  <c:v>4.7142000000000002E-7</c:v>
                </c:pt>
                <c:pt idx="2652">
                  <c:v>4.7173E-7</c:v>
                </c:pt>
                <c:pt idx="2653">
                  <c:v>4.7264000000000003E-7</c:v>
                </c:pt>
                <c:pt idx="2654">
                  <c:v>4.7146999999999997E-7</c:v>
                </c:pt>
                <c:pt idx="2655">
                  <c:v>4.7095000000000002E-7</c:v>
                </c:pt>
                <c:pt idx="2656">
                  <c:v>4.7023000000000005E-7</c:v>
                </c:pt>
                <c:pt idx="2657">
                  <c:v>4.7048999999999997E-7</c:v>
                </c:pt>
                <c:pt idx="2658">
                  <c:v>4.7061999999999996E-7</c:v>
                </c:pt>
                <c:pt idx="2659">
                  <c:v>4.7162000000000004E-7</c:v>
                </c:pt>
                <c:pt idx="2660">
                  <c:v>4.7061999999999996E-7</c:v>
                </c:pt>
                <c:pt idx="2661">
                  <c:v>4.7108999999999997E-7</c:v>
                </c:pt>
                <c:pt idx="2662">
                  <c:v>4.6988999999999998E-7</c:v>
                </c:pt>
                <c:pt idx="2663">
                  <c:v>4.7065E-7</c:v>
                </c:pt>
                <c:pt idx="2664">
                  <c:v>4.7146999999999997E-7</c:v>
                </c:pt>
                <c:pt idx="2665">
                  <c:v>4.7084E-7</c:v>
                </c:pt>
                <c:pt idx="2666">
                  <c:v>4.7168E-7</c:v>
                </c:pt>
                <c:pt idx="2667">
                  <c:v>4.7107E-7</c:v>
                </c:pt>
                <c:pt idx="2668">
                  <c:v>4.7058999999999998E-7</c:v>
                </c:pt>
                <c:pt idx="2669">
                  <c:v>4.7039999999999998E-7</c:v>
                </c:pt>
                <c:pt idx="2670">
                  <c:v>4.7030999999999998E-7</c:v>
                </c:pt>
                <c:pt idx="2671">
                  <c:v>4.7032000000000005E-7</c:v>
                </c:pt>
                <c:pt idx="2672">
                  <c:v>4.7009E-7</c:v>
                </c:pt>
                <c:pt idx="2673">
                  <c:v>4.7115999999999999E-7</c:v>
                </c:pt>
                <c:pt idx="2674">
                  <c:v>4.7171000000000003E-7</c:v>
                </c:pt>
                <c:pt idx="2675">
                  <c:v>4.7092999999999994E-7</c:v>
                </c:pt>
                <c:pt idx="2676">
                  <c:v>4.7181000000000004E-7</c:v>
                </c:pt>
                <c:pt idx="2677">
                  <c:v>4.7108999999999997E-7</c:v>
                </c:pt>
                <c:pt idx="2678">
                  <c:v>4.7061999999999996E-7</c:v>
                </c:pt>
                <c:pt idx="2679">
                  <c:v>4.6977E-7</c:v>
                </c:pt>
                <c:pt idx="2680">
                  <c:v>4.7079E-7</c:v>
                </c:pt>
                <c:pt idx="2681">
                  <c:v>4.6966000000000004E-7</c:v>
                </c:pt>
                <c:pt idx="2682">
                  <c:v>4.7067999999999998E-7</c:v>
                </c:pt>
                <c:pt idx="2683">
                  <c:v>4.6919999999999999E-7</c:v>
                </c:pt>
                <c:pt idx="2684">
                  <c:v>4.7051000000000005E-7</c:v>
                </c:pt>
                <c:pt idx="2685">
                  <c:v>4.7134000000000004E-7</c:v>
                </c:pt>
                <c:pt idx="2686">
                  <c:v>4.7075E-7</c:v>
                </c:pt>
                <c:pt idx="2687">
                  <c:v>4.7001999999999997E-7</c:v>
                </c:pt>
                <c:pt idx="2688">
                  <c:v>4.6994000000000004E-7</c:v>
                </c:pt>
                <c:pt idx="2689">
                  <c:v>4.7029999999999997E-7</c:v>
                </c:pt>
                <c:pt idx="2690">
                  <c:v>4.7134000000000004E-7</c:v>
                </c:pt>
                <c:pt idx="2691">
                  <c:v>4.7096000000000003E-7</c:v>
                </c:pt>
                <c:pt idx="2692">
                  <c:v>4.7056E-7</c:v>
                </c:pt>
                <c:pt idx="2693">
                  <c:v>4.7000999999999996E-7</c:v>
                </c:pt>
                <c:pt idx="2694">
                  <c:v>4.7015000000000001E-7</c:v>
                </c:pt>
                <c:pt idx="2695">
                  <c:v>4.6845999999999995E-7</c:v>
                </c:pt>
                <c:pt idx="2696">
                  <c:v>4.6940000000000001E-7</c:v>
                </c:pt>
                <c:pt idx="2697">
                  <c:v>4.7032000000000005E-7</c:v>
                </c:pt>
                <c:pt idx="2698">
                  <c:v>4.6897E-7</c:v>
                </c:pt>
                <c:pt idx="2699">
                  <c:v>4.7082000000000003E-7</c:v>
                </c:pt>
                <c:pt idx="2700">
                  <c:v>4.7073000000000003E-7</c:v>
                </c:pt>
                <c:pt idx="2701">
                  <c:v>4.6972000000000005E-7</c:v>
                </c:pt>
                <c:pt idx="2702">
                  <c:v>4.6953999999999995E-7</c:v>
                </c:pt>
                <c:pt idx="2703">
                  <c:v>4.6914000000000003E-7</c:v>
                </c:pt>
                <c:pt idx="2704">
                  <c:v>4.6931999999999997E-7</c:v>
                </c:pt>
                <c:pt idx="2705">
                  <c:v>4.6869E-7</c:v>
                </c:pt>
                <c:pt idx="2706">
                  <c:v>4.6888E-7</c:v>
                </c:pt>
                <c:pt idx="2707">
                  <c:v>4.6963999999999996E-7</c:v>
                </c:pt>
                <c:pt idx="2708">
                  <c:v>4.6934999999999995E-7</c:v>
                </c:pt>
                <c:pt idx="2709">
                  <c:v>4.6881999999999999E-7</c:v>
                </c:pt>
                <c:pt idx="2710">
                  <c:v>4.6921999999999996E-7</c:v>
                </c:pt>
                <c:pt idx="2711">
                  <c:v>4.6888E-7</c:v>
                </c:pt>
                <c:pt idx="2712">
                  <c:v>4.6828000000000001E-7</c:v>
                </c:pt>
                <c:pt idx="2713">
                  <c:v>4.6848999999999998E-7</c:v>
                </c:pt>
                <c:pt idx="2714">
                  <c:v>4.6889000000000001E-7</c:v>
                </c:pt>
                <c:pt idx="2715">
                  <c:v>4.6841E-7</c:v>
                </c:pt>
                <c:pt idx="2716">
                  <c:v>4.6857000000000002E-7</c:v>
                </c:pt>
                <c:pt idx="2717">
                  <c:v>4.6851999999999996E-7</c:v>
                </c:pt>
                <c:pt idx="2718">
                  <c:v>4.6843999999999998E-7</c:v>
                </c:pt>
                <c:pt idx="2719">
                  <c:v>4.6810000000000002E-7</c:v>
                </c:pt>
                <c:pt idx="2720">
                  <c:v>4.6806000000000002E-7</c:v>
                </c:pt>
                <c:pt idx="2721">
                  <c:v>4.6797999999999993E-7</c:v>
                </c:pt>
                <c:pt idx="2722">
                  <c:v>4.6785000000000005E-7</c:v>
                </c:pt>
                <c:pt idx="2723">
                  <c:v>4.6785000000000005E-7</c:v>
                </c:pt>
                <c:pt idx="2724">
                  <c:v>4.6772000000000001E-7</c:v>
                </c:pt>
                <c:pt idx="2725">
                  <c:v>4.6744000000000006E-7</c:v>
                </c:pt>
                <c:pt idx="2726">
                  <c:v>4.6759999999999998E-7</c:v>
                </c:pt>
                <c:pt idx="2727">
                  <c:v>4.6743E-7</c:v>
                </c:pt>
                <c:pt idx="2728">
                  <c:v>4.6736000000000002E-7</c:v>
                </c:pt>
                <c:pt idx="2729">
                  <c:v>4.6731999999999998E-7</c:v>
                </c:pt>
                <c:pt idx="2730">
                  <c:v>4.6721000000000001E-7</c:v>
                </c:pt>
                <c:pt idx="2731">
                  <c:v>4.6717000000000002E-7</c:v>
                </c:pt>
                <c:pt idx="2732">
                  <c:v>4.6708000000000002E-7</c:v>
                </c:pt>
                <c:pt idx="2733">
                  <c:v>4.6693000000000001E-7</c:v>
                </c:pt>
                <c:pt idx="2734">
                  <c:v>4.6683000000000001E-7</c:v>
                </c:pt>
                <c:pt idx="2735">
                  <c:v>4.6667999999999994E-7</c:v>
                </c:pt>
                <c:pt idx="2736">
                  <c:v>4.665E-7</c:v>
                </c:pt>
                <c:pt idx="2737">
                  <c:v>4.6639000000000004E-7</c:v>
                </c:pt>
                <c:pt idx="2738">
                  <c:v>4.6639000000000004E-7</c:v>
                </c:pt>
                <c:pt idx="2739">
                  <c:v>4.6632000000000001E-7</c:v>
                </c:pt>
                <c:pt idx="2740">
                  <c:v>4.6615999999999999E-7</c:v>
                </c:pt>
                <c:pt idx="2741">
                  <c:v>4.6605999999999998E-7</c:v>
                </c:pt>
                <c:pt idx="2742">
                  <c:v>4.6601000000000003E-7</c:v>
                </c:pt>
                <c:pt idx="2743">
                  <c:v>4.6575999999999996E-7</c:v>
                </c:pt>
                <c:pt idx="2744">
                  <c:v>4.6579000000000004E-7</c:v>
                </c:pt>
                <c:pt idx="2745">
                  <c:v>4.6563000000000002E-7</c:v>
                </c:pt>
                <c:pt idx="2746">
                  <c:v>4.6547999999999996E-7</c:v>
                </c:pt>
                <c:pt idx="2747">
                  <c:v>4.6541999999999999E-7</c:v>
                </c:pt>
                <c:pt idx="2748">
                  <c:v>4.6537999999999995E-7</c:v>
                </c:pt>
                <c:pt idx="2749">
                  <c:v>4.6528999999999995E-7</c:v>
                </c:pt>
                <c:pt idx="2750">
                  <c:v>4.6513999999999999E-7</c:v>
                </c:pt>
                <c:pt idx="2751">
                  <c:v>4.6518000000000004E-7</c:v>
                </c:pt>
                <c:pt idx="2752">
                  <c:v>4.6487999999999996E-7</c:v>
                </c:pt>
                <c:pt idx="2753">
                  <c:v>4.6482E-7</c:v>
                </c:pt>
                <c:pt idx="2754">
                  <c:v>4.6468999999999996E-7</c:v>
                </c:pt>
                <c:pt idx="2755">
                  <c:v>4.6448000000000004E-7</c:v>
                </c:pt>
                <c:pt idx="2756">
                  <c:v>4.6446999999999998E-7</c:v>
                </c:pt>
                <c:pt idx="2757">
                  <c:v>4.6408999999999997E-7</c:v>
                </c:pt>
                <c:pt idx="2758">
                  <c:v>4.6400000000000003E-7</c:v>
                </c:pt>
                <c:pt idx="2759">
                  <c:v>4.6388E-7</c:v>
                </c:pt>
                <c:pt idx="2760">
                  <c:v>4.6365E-7</c:v>
                </c:pt>
                <c:pt idx="2761">
                  <c:v>4.6357999999999997E-7</c:v>
                </c:pt>
                <c:pt idx="2762">
                  <c:v>4.6353999999999998E-7</c:v>
                </c:pt>
                <c:pt idx="2763">
                  <c:v>4.6328E-7</c:v>
                </c:pt>
                <c:pt idx="2764">
                  <c:v>4.6323E-7</c:v>
                </c:pt>
                <c:pt idx="2765">
                  <c:v>4.6295E-7</c:v>
                </c:pt>
                <c:pt idx="2766">
                  <c:v>4.6299999999999995E-7</c:v>
                </c:pt>
                <c:pt idx="2767">
                  <c:v>4.6286E-7</c:v>
                </c:pt>
                <c:pt idx="2768">
                  <c:v>4.6268000000000001E-7</c:v>
                </c:pt>
                <c:pt idx="2769">
                  <c:v>4.6259999999999997E-7</c:v>
                </c:pt>
                <c:pt idx="2770">
                  <c:v>4.6242999999999994E-7</c:v>
                </c:pt>
                <c:pt idx="2771">
                  <c:v>4.6220000000000005E-7</c:v>
                </c:pt>
                <c:pt idx="2772">
                  <c:v>4.6208000000000002E-7</c:v>
                </c:pt>
                <c:pt idx="2773">
                  <c:v>4.6211000000000005E-7</c:v>
                </c:pt>
                <c:pt idx="2774">
                  <c:v>4.6188E-7</c:v>
                </c:pt>
                <c:pt idx="2775">
                  <c:v>4.6176999999999999E-7</c:v>
                </c:pt>
                <c:pt idx="2776">
                  <c:v>4.6169999999999996E-7</c:v>
                </c:pt>
                <c:pt idx="2777">
                  <c:v>4.6166999999999998E-7</c:v>
                </c:pt>
                <c:pt idx="2778">
                  <c:v>4.6144999999999999E-7</c:v>
                </c:pt>
                <c:pt idx="2779">
                  <c:v>4.6131999999999995E-7</c:v>
                </c:pt>
                <c:pt idx="2780">
                  <c:v>4.6122999999999996E-7</c:v>
                </c:pt>
                <c:pt idx="2781">
                  <c:v>4.6112999999999995E-7</c:v>
                </c:pt>
                <c:pt idx="2782">
                  <c:v>4.6108E-7</c:v>
                </c:pt>
                <c:pt idx="2783">
                  <c:v>4.6105000000000002E-7</c:v>
                </c:pt>
                <c:pt idx="2784">
                  <c:v>4.6077999999999997E-7</c:v>
                </c:pt>
                <c:pt idx="2785">
                  <c:v>4.6062000000000006E-7</c:v>
                </c:pt>
                <c:pt idx="2786">
                  <c:v>4.6055999999999994E-7</c:v>
                </c:pt>
                <c:pt idx="2787">
                  <c:v>4.6058999999999997E-7</c:v>
                </c:pt>
                <c:pt idx="2788">
                  <c:v>4.6038E-7</c:v>
                </c:pt>
                <c:pt idx="2789">
                  <c:v>4.6024999999999996E-7</c:v>
                </c:pt>
                <c:pt idx="2790">
                  <c:v>4.6014000000000004E-7</c:v>
                </c:pt>
                <c:pt idx="2791">
                  <c:v>4.6005000000000005E-7</c:v>
                </c:pt>
                <c:pt idx="2792">
                  <c:v>4.5987E-7</c:v>
                </c:pt>
                <c:pt idx="2793">
                  <c:v>4.5970999999999998E-7</c:v>
                </c:pt>
                <c:pt idx="2794">
                  <c:v>4.5970000000000002E-7</c:v>
                </c:pt>
                <c:pt idx="2795">
                  <c:v>4.5963000000000005E-7</c:v>
                </c:pt>
                <c:pt idx="2796">
                  <c:v>4.5947000000000002E-7</c:v>
                </c:pt>
                <c:pt idx="2797">
                  <c:v>4.5928999999999998E-7</c:v>
                </c:pt>
                <c:pt idx="2798">
                  <c:v>4.5917E-7</c:v>
                </c:pt>
                <c:pt idx="2799">
                  <c:v>4.5913000000000006E-7</c:v>
                </c:pt>
                <c:pt idx="2800">
                  <c:v>4.5897000000000004E-7</c:v>
                </c:pt>
                <c:pt idx="2801">
                  <c:v>4.5887999999999999E-7</c:v>
                </c:pt>
                <c:pt idx="2802">
                  <c:v>4.5875000000000005E-7</c:v>
                </c:pt>
                <c:pt idx="2803">
                  <c:v>4.5855999999999995E-7</c:v>
                </c:pt>
                <c:pt idx="2804">
                  <c:v>4.5853999999999998E-7</c:v>
                </c:pt>
                <c:pt idx="2805">
                  <c:v>4.5839000000000002E-7</c:v>
                </c:pt>
                <c:pt idx="2806">
                  <c:v>4.5843000000000001E-7</c:v>
                </c:pt>
                <c:pt idx="2807">
                  <c:v>4.5831999999999999E-7</c:v>
                </c:pt>
                <c:pt idx="2808">
                  <c:v>4.5811999999999998E-7</c:v>
                </c:pt>
                <c:pt idx="2809">
                  <c:v>4.5817999999999994E-7</c:v>
                </c:pt>
                <c:pt idx="2810">
                  <c:v>4.5793999999999998E-7</c:v>
                </c:pt>
                <c:pt idx="2811">
                  <c:v>4.5791E-7</c:v>
                </c:pt>
                <c:pt idx="2812">
                  <c:v>4.5791E-7</c:v>
                </c:pt>
                <c:pt idx="2813">
                  <c:v>4.5764999999999997E-7</c:v>
                </c:pt>
                <c:pt idx="2814">
                  <c:v>4.5744E-7</c:v>
                </c:pt>
                <c:pt idx="2815">
                  <c:v>4.5747000000000003E-7</c:v>
                </c:pt>
                <c:pt idx="2816">
                  <c:v>4.5735000000000006E-7</c:v>
                </c:pt>
                <c:pt idx="2817">
                  <c:v>4.5726999999999996E-7</c:v>
                </c:pt>
                <c:pt idx="2818">
                  <c:v>4.5716999999999996E-7</c:v>
                </c:pt>
                <c:pt idx="2819">
                  <c:v>4.5703000000000001E-7</c:v>
                </c:pt>
                <c:pt idx="2820">
                  <c:v>4.5697000000000005E-7</c:v>
                </c:pt>
                <c:pt idx="2821">
                  <c:v>4.5672000000000003E-7</c:v>
                </c:pt>
                <c:pt idx="2822">
                  <c:v>4.5671000000000002E-7</c:v>
                </c:pt>
                <c:pt idx="2823">
                  <c:v>4.5655E-7</c:v>
                </c:pt>
                <c:pt idx="2824">
                  <c:v>4.5663999999999999E-7</c:v>
                </c:pt>
                <c:pt idx="2825">
                  <c:v>4.5646999999999996E-7</c:v>
                </c:pt>
                <c:pt idx="2826">
                  <c:v>4.5642000000000001E-7</c:v>
                </c:pt>
                <c:pt idx="2827">
                  <c:v>4.5618999999999996E-7</c:v>
                </c:pt>
                <c:pt idx="2828">
                  <c:v>4.5614000000000001E-7</c:v>
                </c:pt>
                <c:pt idx="2829">
                  <c:v>4.5611999999999998E-7</c:v>
                </c:pt>
                <c:pt idx="2830">
                  <c:v>4.5600000000000001E-7</c:v>
                </c:pt>
                <c:pt idx="2831">
                  <c:v>4.5576999999999996E-7</c:v>
                </c:pt>
                <c:pt idx="2832">
                  <c:v>4.5574999999999999E-7</c:v>
                </c:pt>
                <c:pt idx="2833">
                  <c:v>4.5595E-7</c:v>
                </c:pt>
                <c:pt idx="2834">
                  <c:v>4.5585E-7</c:v>
                </c:pt>
                <c:pt idx="2835">
                  <c:v>4.5581E-7</c:v>
                </c:pt>
                <c:pt idx="2836">
                  <c:v>4.5585E-7</c:v>
                </c:pt>
                <c:pt idx="2837">
                  <c:v>4.5567000000000006E-7</c:v>
                </c:pt>
                <c:pt idx="2838">
                  <c:v>4.5564999999999998E-7</c:v>
                </c:pt>
                <c:pt idx="2839">
                  <c:v>4.5548000000000005E-7</c:v>
                </c:pt>
                <c:pt idx="2840">
                  <c:v>4.5554999999999997E-7</c:v>
                </c:pt>
                <c:pt idx="2841">
                  <c:v>4.5536999999999998E-7</c:v>
                </c:pt>
                <c:pt idx="2842">
                  <c:v>4.5545000000000002E-7</c:v>
                </c:pt>
                <c:pt idx="2843">
                  <c:v>4.5545999999999998E-7</c:v>
                </c:pt>
                <c:pt idx="2844">
                  <c:v>4.5532000000000003E-7</c:v>
                </c:pt>
                <c:pt idx="2845">
                  <c:v>4.5522000000000002E-7</c:v>
                </c:pt>
                <c:pt idx="2846">
                  <c:v>4.5522999999999998E-7</c:v>
                </c:pt>
                <c:pt idx="2847">
                  <c:v>4.5527999999999998E-7</c:v>
                </c:pt>
                <c:pt idx="2848">
                  <c:v>4.5500000000000004E-7</c:v>
                </c:pt>
                <c:pt idx="2849">
                  <c:v>4.5504999999999999E-7</c:v>
                </c:pt>
                <c:pt idx="2850">
                  <c:v>4.5506E-7</c:v>
                </c:pt>
                <c:pt idx="2851">
                  <c:v>4.5513000000000003E-7</c:v>
                </c:pt>
                <c:pt idx="2852">
                  <c:v>4.5497E-7</c:v>
                </c:pt>
                <c:pt idx="2853">
                  <c:v>4.5493000000000001E-7</c:v>
                </c:pt>
                <c:pt idx="2854">
                  <c:v>4.5509000000000003E-7</c:v>
                </c:pt>
                <c:pt idx="2855">
                  <c:v>4.5488999999999997E-7</c:v>
                </c:pt>
                <c:pt idx="2856">
                  <c:v>4.5497E-7</c:v>
                </c:pt>
                <c:pt idx="2857">
                  <c:v>4.5469000000000006E-7</c:v>
                </c:pt>
                <c:pt idx="2858">
                  <c:v>4.5479999999999997E-7</c:v>
                </c:pt>
                <c:pt idx="2859">
                  <c:v>4.5465000000000001E-7</c:v>
                </c:pt>
                <c:pt idx="2860">
                  <c:v>4.5465999999999997E-7</c:v>
                </c:pt>
                <c:pt idx="2861">
                  <c:v>4.5443000000000003E-7</c:v>
                </c:pt>
                <c:pt idx="2862">
                  <c:v>4.5456000000000002E-7</c:v>
                </c:pt>
                <c:pt idx="2863">
                  <c:v>4.5462000000000003E-7</c:v>
                </c:pt>
                <c:pt idx="2864">
                  <c:v>4.5450999999999996E-7</c:v>
                </c:pt>
                <c:pt idx="2865">
                  <c:v>4.5437999999999997E-7</c:v>
                </c:pt>
                <c:pt idx="2866">
                  <c:v>4.5418999999999997E-7</c:v>
                </c:pt>
                <c:pt idx="2867">
                  <c:v>4.5427E-7</c:v>
                </c:pt>
                <c:pt idx="2868">
                  <c:v>4.5425999999999999E-7</c:v>
                </c:pt>
                <c:pt idx="2869">
                  <c:v>4.5405999999999998E-7</c:v>
                </c:pt>
                <c:pt idx="2870">
                  <c:v>4.5415000000000003E-7</c:v>
                </c:pt>
                <c:pt idx="2871">
                  <c:v>4.5396999999999998E-7</c:v>
                </c:pt>
                <c:pt idx="2872">
                  <c:v>4.5385E-7</c:v>
                </c:pt>
                <c:pt idx="2873">
                  <c:v>4.5383000000000003E-7</c:v>
                </c:pt>
                <c:pt idx="2874">
                  <c:v>4.5380000000000005E-7</c:v>
                </c:pt>
                <c:pt idx="2875">
                  <c:v>4.5368999999999998E-7</c:v>
                </c:pt>
                <c:pt idx="2876">
                  <c:v>4.5370000000000005E-7</c:v>
                </c:pt>
                <c:pt idx="2877">
                  <c:v>4.5359999999999999E-7</c:v>
                </c:pt>
                <c:pt idx="2878">
                  <c:v>4.5349999999999998E-7</c:v>
                </c:pt>
                <c:pt idx="2879">
                  <c:v>4.5342000000000005E-7</c:v>
                </c:pt>
                <c:pt idx="2880">
                  <c:v>4.5334000000000001E-7</c:v>
                </c:pt>
                <c:pt idx="2881">
                  <c:v>4.5320999999999997E-7</c:v>
                </c:pt>
                <c:pt idx="2882">
                  <c:v>4.5317999999999999E-7</c:v>
                </c:pt>
                <c:pt idx="2883">
                  <c:v>4.5310999999999996E-7</c:v>
                </c:pt>
                <c:pt idx="2884">
                  <c:v>4.5312000000000002E-7</c:v>
                </c:pt>
                <c:pt idx="2885">
                  <c:v>4.5298999999999998E-7</c:v>
                </c:pt>
                <c:pt idx="2886">
                  <c:v>4.5297000000000001E-7</c:v>
                </c:pt>
                <c:pt idx="2887">
                  <c:v>4.5281000000000004E-7</c:v>
                </c:pt>
                <c:pt idx="2888">
                  <c:v>4.5279999999999998E-7</c:v>
                </c:pt>
                <c:pt idx="2889">
                  <c:v>4.5283000000000001E-7</c:v>
                </c:pt>
                <c:pt idx="2890">
                  <c:v>4.5270999999999998E-7</c:v>
                </c:pt>
                <c:pt idx="2891">
                  <c:v>4.5252000000000003E-7</c:v>
                </c:pt>
                <c:pt idx="2892">
                  <c:v>4.5250999999999997E-7</c:v>
                </c:pt>
                <c:pt idx="2893">
                  <c:v>4.5262000000000004E-7</c:v>
                </c:pt>
                <c:pt idx="2894">
                  <c:v>4.5247999999999999E-7</c:v>
                </c:pt>
                <c:pt idx="2895">
                  <c:v>4.5249E-7</c:v>
                </c:pt>
                <c:pt idx="2896">
                  <c:v>4.5236000000000001E-7</c:v>
                </c:pt>
                <c:pt idx="2897">
                  <c:v>4.5224000000000003E-7</c:v>
                </c:pt>
                <c:pt idx="2898">
                  <c:v>4.5219999999999999E-7</c:v>
                </c:pt>
                <c:pt idx="2899">
                  <c:v>4.5212999999999996E-7</c:v>
                </c:pt>
                <c:pt idx="2900">
                  <c:v>4.5235E-7</c:v>
                </c:pt>
                <c:pt idx="2901">
                  <c:v>4.5221000000000005E-7</c:v>
                </c:pt>
                <c:pt idx="2902">
                  <c:v>4.5208000000000001E-7</c:v>
                </c:pt>
                <c:pt idx="2903">
                  <c:v>4.5207E-7</c:v>
                </c:pt>
                <c:pt idx="2904">
                  <c:v>4.5199000000000001E-7</c:v>
                </c:pt>
                <c:pt idx="2905">
                  <c:v>4.5180000000000001E-7</c:v>
                </c:pt>
                <c:pt idx="2906">
                  <c:v>4.5164999999999994E-7</c:v>
                </c:pt>
                <c:pt idx="2907">
                  <c:v>4.5158000000000002E-7</c:v>
                </c:pt>
                <c:pt idx="2908">
                  <c:v>4.5158000000000002E-7</c:v>
                </c:pt>
                <c:pt idx="2909">
                  <c:v>4.5140999999999999E-7</c:v>
                </c:pt>
                <c:pt idx="2910">
                  <c:v>4.5151E-7</c:v>
                </c:pt>
                <c:pt idx="2911">
                  <c:v>4.5151E-7</c:v>
                </c:pt>
                <c:pt idx="2912">
                  <c:v>4.5148000000000002E-7</c:v>
                </c:pt>
                <c:pt idx="2913">
                  <c:v>4.5148999999999998E-7</c:v>
                </c:pt>
                <c:pt idx="2914">
                  <c:v>4.5126999999999999E-7</c:v>
                </c:pt>
                <c:pt idx="2915">
                  <c:v>4.5136000000000004E-7</c:v>
                </c:pt>
                <c:pt idx="2916">
                  <c:v>4.5129000000000001E-7</c:v>
                </c:pt>
                <c:pt idx="2917">
                  <c:v>4.5117000000000004E-7</c:v>
                </c:pt>
                <c:pt idx="2918">
                  <c:v>4.5116000000000002E-7</c:v>
                </c:pt>
                <c:pt idx="2919">
                  <c:v>4.5107999999999999E-7</c:v>
                </c:pt>
                <c:pt idx="2920">
                  <c:v>4.5098999999999999E-7</c:v>
                </c:pt>
                <c:pt idx="2921">
                  <c:v>4.5086E-7</c:v>
                </c:pt>
                <c:pt idx="2922">
                  <c:v>4.5079999999999999E-7</c:v>
                </c:pt>
                <c:pt idx="2923">
                  <c:v>4.5073999999999997E-7</c:v>
                </c:pt>
                <c:pt idx="2924">
                  <c:v>4.5075000000000004E-7</c:v>
                </c:pt>
                <c:pt idx="2925">
                  <c:v>4.5098999999999999E-7</c:v>
                </c:pt>
                <c:pt idx="2926">
                  <c:v>4.5082999999999997E-7</c:v>
                </c:pt>
                <c:pt idx="2927">
                  <c:v>4.5073999999999997E-7</c:v>
                </c:pt>
                <c:pt idx="2928">
                  <c:v>4.5075000000000004E-7</c:v>
                </c:pt>
                <c:pt idx="2929">
                  <c:v>4.5041999999999998E-7</c:v>
                </c:pt>
                <c:pt idx="2930">
                  <c:v>4.5040999999999997E-7</c:v>
                </c:pt>
                <c:pt idx="2931">
                  <c:v>4.5013999999999998E-7</c:v>
                </c:pt>
                <c:pt idx="2932">
                  <c:v>4.5011E-7</c:v>
                </c:pt>
                <c:pt idx="2933">
                  <c:v>4.4999999999999998E-7</c:v>
                </c:pt>
                <c:pt idx="2934">
                  <c:v>4.4980999999999998E-7</c:v>
                </c:pt>
                <c:pt idx="2935">
                  <c:v>4.4984999999999997E-7</c:v>
                </c:pt>
                <c:pt idx="2936">
                  <c:v>4.4977000000000004E-7</c:v>
                </c:pt>
                <c:pt idx="2937">
                  <c:v>4.4965999999999996E-7</c:v>
                </c:pt>
                <c:pt idx="2938">
                  <c:v>4.4941E-7</c:v>
                </c:pt>
                <c:pt idx="2939">
                  <c:v>4.4932E-7</c:v>
                </c:pt>
                <c:pt idx="2940">
                  <c:v>4.4928000000000001E-7</c:v>
                </c:pt>
                <c:pt idx="2941">
                  <c:v>4.4928000000000001E-7</c:v>
                </c:pt>
                <c:pt idx="2942">
                  <c:v>4.4904999999999996E-7</c:v>
                </c:pt>
                <c:pt idx="2943">
                  <c:v>4.4892999999999998E-7</c:v>
                </c:pt>
                <c:pt idx="2944">
                  <c:v>4.4885999999999996E-7</c:v>
                </c:pt>
                <c:pt idx="2945">
                  <c:v>4.4874999999999999E-7</c:v>
                </c:pt>
                <c:pt idx="2946">
                  <c:v>4.4863000000000001E-7</c:v>
                </c:pt>
                <c:pt idx="2947">
                  <c:v>4.4847000000000004E-7</c:v>
                </c:pt>
                <c:pt idx="2948">
                  <c:v>4.4837999999999994E-7</c:v>
                </c:pt>
                <c:pt idx="2949">
                  <c:v>4.4815999999999996E-7</c:v>
                </c:pt>
                <c:pt idx="2950">
                  <c:v>4.481E-7</c:v>
                </c:pt>
                <c:pt idx="2951">
                  <c:v>4.4789000000000002E-7</c:v>
                </c:pt>
                <c:pt idx="2952">
                  <c:v>4.4774999999999997E-7</c:v>
                </c:pt>
                <c:pt idx="2953">
                  <c:v>4.4762999999999999E-7</c:v>
                </c:pt>
                <c:pt idx="2954">
                  <c:v>4.4774999999999997E-7</c:v>
                </c:pt>
                <c:pt idx="2955">
                  <c:v>4.4742999999999998E-7</c:v>
                </c:pt>
                <c:pt idx="2956">
                  <c:v>4.4736000000000006E-7</c:v>
                </c:pt>
                <c:pt idx="2957">
                  <c:v>4.4730000000000004E-7</c:v>
                </c:pt>
                <c:pt idx="2958">
                  <c:v>4.4713000000000001E-7</c:v>
                </c:pt>
                <c:pt idx="2959">
                  <c:v>4.4712E-7</c:v>
                </c:pt>
                <c:pt idx="2960">
                  <c:v>4.4707999999999995E-7</c:v>
                </c:pt>
                <c:pt idx="2961">
                  <c:v>4.4708999999999996E-7</c:v>
                </c:pt>
                <c:pt idx="2962">
                  <c:v>4.4685999999999997E-7</c:v>
                </c:pt>
                <c:pt idx="2963">
                  <c:v>4.4682000000000003E-7</c:v>
                </c:pt>
                <c:pt idx="2964">
                  <c:v>4.4679000000000005E-7</c:v>
                </c:pt>
                <c:pt idx="2965">
                  <c:v>4.4647999999999996E-7</c:v>
                </c:pt>
                <c:pt idx="2966">
                  <c:v>4.4656E-7</c:v>
                </c:pt>
                <c:pt idx="2967">
                  <c:v>4.4622999999999999E-7</c:v>
                </c:pt>
                <c:pt idx="2968">
                  <c:v>4.4619999999999996E-7</c:v>
                </c:pt>
                <c:pt idx="2969">
                  <c:v>4.4609000000000005E-7</c:v>
                </c:pt>
                <c:pt idx="2970">
                  <c:v>4.4578999999999997E-7</c:v>
                </c:pt>
                <c:pt idx="2971">
                  <c:v>4.4561000000000003E-7</c:v>
                </c:pt>
                <c:pt idx="2972">
                  <c:v>4.4549000000000005E-7</c:v>
                </c:pt>
                <c:pt idx="2973">
                  <c:v>4.4523999999999998E-7</c:v>
                </c:pt>
                <c:pt idx="2974">
                  <c:v>4.4520000000000004E-7</c:v>
                </c:pt>
                <c:pt idx="2975">
                  <c:v>4.4510000000000004E-7</c:v>
                </c:pt>
                <c:pt idx="2976">
                  <c:v>4.4501999999999994E-7</c:v>
                </c:pt>
                <c:pt idx="2977">
                  <c:v>4.4498E-7</c:v>
                </c:pt>
                <c:pt idx="2978">
                  <c:v>4.4473000000000004E-7</c:v>
                </c:pt>
                <c:pt idx="2979">
                  <c:v>4.4470000000000006E-7</c:v>
                </c:pt>
                <c:pt idx="2980">
                  <c:v>4.4453000000000002E-7</c:v>
                </c:pt>
                <c:pt idx="2981">
                  <c:v>4.4444000000000003E-7</c:v>
                </c:pt>
                <c:pt idx="2982">
                  <c:v>4.4420999999999998E-7</c:v>
                </c:pt>
                <c:pt idx="2983">
                  <c:v>4.4406999999999998E-7</c:v>
                </c:pt>
                <c:pt idx="2984">
                  <c:v>4.4388999999999999E-7</c:v>
                </c:pt>
                <c:pt idx="2985">
                  <c:v>4.4383000000000002E-7</c:v>
                </c:pt>
                <c:pt idx="2986">
                  <c:v>4.4374000000000003E-7</c:v>
                </c:pt>
                <c:pt idx="2987">
                  <c:v>4.4360999999999999E-7</c:v>
                </c:pt>
                <c:pt idx="2988">
                  <c:v>4.4350999999999998E-7</c:v>
                </c:pt>
                <c:pt idx="2989">
                  <c:v>4.4342000000000004E-7</c:v>
                </c:pt>
                <c:pt idx="2990">
                  <c:v>4.4314999999999994E-7</c:v>
                </c:pt>
                <c:pt idx="2991">
                  <c:v>4.4337999999999999E-7</c:v>
                </c:pt>
                <c:pt idx="2992">
                  <c:v>4.4314999999999994E-7</c:v>
                </c:pt>
                <c:pt idx="2993">
                  <c:v>4.4290999999999999E-7</c:v>
                </c:pt>
                <c:pt idx="2994">
                  <c:v>4.4289999999999998E-7</c:v>
                </c:pt>
                <c:pt idx="2995">
                  <c:v>4.4271999999999998E-7</c:v>
                </c:pt>
                <c:pt idx="2996">
                  <c:v>4.4261999999999998E-7</c:v>
                </c:pt>
                <c:pt idx="2997">
                  <c:v>4.4256000000000001E-7</c:v>
                </c:pt>
                <c:pt idx="2998">
                  <c:v>4.4235000000000004E-7</c:v>
                </c:pt>
                <c:pt idx="2999">
                  <c:v>4.4208E-7</c:v>
                </c:pt>
                <c:pt idx="3000">
                  <c:v>4.4200999999999997E-7</c:v>
                </c:pt>
                <c:pt idx="3001">
                  <c:v>4.4205000000000002E-7</c:v>
                </c:pt>
                <c:pt idx="3002">
                  <c:v>4.4187999999999998E-7</c:v>
                </c:pt>
                <c:pt idx="3003">
                  <c:v>4.4171999999999996E-7</c:v>
                </c:pt>
                <c:pt idx="3004">
                  <c:v>4.4158000000000001E-7</c:v>
                </c:pt>
                <c:pt idx="3005">
                  <c:v>4.4139000000000001E-7</c:v>
                </c:pt>
                <c:pt idx="3006">
                  <c:v>4.4138E-7</c:v>
                </c:pt>
                <c:pt idx="3007">
                  <c:v>4.4129E-7</c:v>
                </c:pt>
                <c:pt idx="3008">
                  <c:v>4.4114999999999995E-7</c:v>
                </c:pt>
                <c:pt idx="3009">
                  <c:v>4.4093999999999998E-7</c:v>
                </c:pt>
                <c:pt idx="3010">
                  <c:v>4.4092999999999997E-7</c:v>
                </c:pt>
                <c:pt idx="3011">
                  <c:v>4.4097000000000001E-7</c:v>
                </c:pt>
                <c:pt idx="3012">
                  <c:v>4.4074999999999997E-7</c:v>
                </c:pt>
                <c:pt idx="3013">
                  <c:v>4.4045999999999996E-7</c:v>
                </c:pt>
                <c:pt idx="3014">
                  <c:v>4.4049E-7</c:v>
                </c:pt>
                <c:pt idx="3015">
                  <c:v>4.4025000000000004E-7</c:v>
                </c:pt>
                <c:pt idx="3016">
                  <c:v>4.4021E-7</c:v>
                </c:pt>
                <c:pt idx="3017">
                  <c:v>4.4000999999999998E-7</c:v>
                </c:pt>
                <c:pt idx="3018">
                  <c:v>4.3991000000000003E-7</c:v>
                </c:pt>
                <c:pt idx="3019">
                  <c:v>4.3980000000000001E-7</c:v>
                </c:pt>
                <c:pt idx="3020">
                  <c:v>4.3980000000000001E-7</c:v>
                </c:pt>
                <c:pt idx="3021">
                  <c:v>4.3946000000000005E-7</c:v>
                </c:pt>
                <c:pt idx="3022">
                  <c:v>4.3930999999999998E-7</c:v>
                </c:pt>
                <c:pt idx="3023">
                  <c:v>4.3917000000000003E-7</c:v>
                </c:pt>
                <c:pt idx="3024">
                  <c:v>4.3905000000000006E-7</c:v>
                </c:pt>
                <c:pt idx="3025">
                  <c:v>4.3883999999999998E-7</c:v>
                </c:pt>
                <c:pt idx="3026">
                  <c:v>4.3864999999999997E-7</c:v>
                </c:pt>
                <c:pt idx="3027">
                  <c:v>4.3874999999999998E-7</c:v>
                </c:pt>
                <c:pt idx="3028">
                  <c:v>4.3853E-7</c:v>
                </c:pt>
                <c:pt idx="3029">
                  <c:v>4.3845999999999997E-7</c:v>
                </c:pt>
                <c:pt idx="3030">
                  <c:v>4.3822000000000002E-7</c:v>
                </c:pt>
                <c:pt idx="3031">
                  <c:v>4.3802E-7</c:v>
                </c:pt>
                <c:pt idx="3032">
                  <c:v>4.3783E-7</c:v>
                </c:pt>
                <c:pt idx="3033">
                  <c:v>4.3785999999999998E-7</c:v>
                </c:pt>
                <c:pt idx="3034">
                  <c:v>4.3769999999999996E-7</c:v>
                </c:pt>
                <c:pt idx="3035">
                  <c:v>4.3759000000000004E-7</c:v>
                </c:pt>
                <c:pt idx="3036">
                  <c:v>4.3733000000000001E-7</c:v>
                </c:pt>
                <c:pt idx="3037">
                  <c:v>4.3723E-7</c:v>
                </c:pt>
                <c:pt idx="3038">
                  <c:v>4.3696999999999997E-7</c:v>
                </c:pt>
                <c:pt idx="3039">
                  <c:v>4.3686000000000001E-7</c:v>
                </c:pt>
                <c:pt idx="3040">
                  <c:v>4.3674999999999999E-7</c:v>
                </c:pt>
                <c:pt idx="3041">
                  <c:v>4.3672000000000001E-7</c:v>
                </c:pt>
                <c:pt idx="3042">
                  <c:v>4.3655999999999999E-7</c:v>
                </c:pt>
                <c:pt idx="3043">
                  <c:v>4.3635000000000001E-7</c:v>
                </c:pt>
                <c:pt idx="3044">
                  <c:v>4.3613000000000003E-7</c:v>
                </c:pt>
                <c:pt idx="3045">
                  <c:v>4.3600000000000004E-7</c:v>
                </c:pt>
                <c:pt idx="3046">
                  <c:v>4.3578999999999996E-7</c:v>
                </c:pt>
                <c:pt idx="3047">
                  <c:v>4.3543999999999993E-7</c:v>
                </c:pt>
                <c:pt idx="3048">
                  <c:v>4.3534999999999999E-7</c:v>
                </c:pt>
                <c:pt idx="3049">
                  <c:v>4.3521000000000004E-7</c:v>
                </c:pt>
                <c:pt idx="3050">
                  <c:v>4.3477999999999998E-7</c:v>
                </c:pt>
                <c:pt idx="3051">
                  <c:v>4.3466E-7</c:v>
                </c:pt>
                <c:pt idx="3052">
                  <c:v>4.3439999999999997E-7</c:v>
                </c:pt>
                <c:pt idx="3053">
                  <c:v>4.3407000000000002E-7</c:v>
                </c:pt>
                <c:pt idx="3054">
                  <c:v>4.3378000000000001E-7</c:v>
                </c:pt>
                <c:pt idx="3055">
                  <c:v>4.3385000000000004E-7</c:v>
                </c:pt>
                <c:pt idx="3056">
                  <c:v>4.3340999999999996E-7</c:v>
                </c:pt>
                <c:pt idx="3057">
                  <c:v>4.3337000000000002E-7</c:v>
                </c:pt>
                <c:pt idx="3058">
                  <c:v>4.3309000000000002E-7</c:v>
                </c:pt>
                <c:pt idx="3059">
                  <c:v>4.3285000000000001E-7</c:v>
                </c:pt>
                <c:pt idx="3060">
                  <c:v>4.3280000000000001E-7</c:v>
                </c:pt>
                <c:pt idx="3061">
                  <c:v>4.3240999999999999E-7</c:v>
                </c:pt>
                <c:pt idx="3062">
                  <c:v>4.3240999999999999E-7</c:v>
                </c:pt>
                <c:pt idx="3063">
                  <c:v>4.3220000000000002E-7</c:v>
                </c:pt>
                <c:pt idx="3064">
                  <c:v>4.3187000000000002E-7</c:v>
                </c:pt>
                <c:pt idx="3065">
                  <c:v>4.3179999999999999E-7</c:v>
                </c:pt>
                <c:pt idx="3066">
                  <c:v>4.3144000000000006E-7</c:v>
                </c:pt>
                <c:pt idx="3067">
                  <c:v>4.3125999999999996E-7</c:v>
                </c:pt>
                <c:pt idx="3068">
                  <c:v>4.3115000000000005E-7</c:v>
                </c:pt>
                <c:pt idx="3069">
                  <c:v>4.3111E-7</c:v>
                </c:pt>
                <c:pt idx="3070">
                  <c:v>4.3070000000000001E-7</c:v>
                </c:pt>
                <c:pt idx="3071">
                  <c:v>4.3068000000000004E-7</c:v>
                </c:pt>
                <c:pt idx="3072">
                  <c:v>4.3036000000000005E-7</c:v>
                </c:pt>
                <c:pt idx="3073">
                  <c:v>4.3027999999999996E-7</c:v>
                </c:pt>
                <c:pt idx="3074">
                  <c:v>4.2994E-7</c:v>
                </c:pt>
                <c:pt idx="3075">
                  <c:v>4.2991000000000002E-7</c:v>
                </c:pt>
                <c:pt idx="3076">
                  <c:v>4.2963999999999997E-7</c:v>
                </c:pt>
                <c:pt idx="3077">
                  <c:v>4.2953000000000001E-7</c:v>
                </c:pt>
                <c:pt idx="3078">
                  <c:v>4.2932999999999999E-7</c:v>
                </c:pt>
                <c:pt idx="3079">
                  <c:v>4.2907999999999997E-7</c:v>
                </c:pt>
                <c:pt idx="3080">
                  <c:v>4.2889000000000002E-7</c:v>
                </c:pt>
                <c:pt idx="3081">
                  <c:v>4.2871999999999999E-7</c:v>
                </c:pt>
                <c:pt idx="3082">
                  <c:v>4.2843999999999999E-7</c:v>
                </c:pt>
                <c:pt idx="3083">
                  <c:v>4.2842000000000002E-7</c:v>
                </c:pt>
                <c:pt idx="3084">
                  <c:v>4.2817E-7</c:v>
                </c:pt>
                <c:pt idx="3085">
                  <c:v>4.2794000000000001E-7</c:v>
                </c:pt>
                <c:pt idx="3086">
                  <c:v>4.2773000000000003E-7</c:v>
                </c:pt>
                <c:pt idx="3087">
                  <c:v>4.2754999999999999E-7</c:v>
                </c:pt>
                <c:pt idx="3088">
                  <c:v>4.2744000000000002E-7</c:v>
                </c:pt>
                <c:pt idx="3089">
                  <c:v>4.2719000000000006E-7</c:v>
                </c:pt>
                <c:pt idx="3090">
                  <c:v>4.2703999999999999E-7</c:v>
                </c:pt>
                <c:pt idx="3091">
                  <c:v>4.2690000000000004E-7</c:v>
                </c:pt>
                <c:pt idx="3092">
                  <c:v>4.2671000000000004E-7</c:v>
                </c:pt>
                <c:pt idx="3093">
                  <c:v>4.2644E-7</c:v>
                </c:pt>
                <c:pt idx="3094">
                  <c:v>4.2633000000000003E-7</c:v>
                </c:pt>
                <c:pt idx="3095">
                  <c:v>4.2614000000000003E-7</c:v>
                </c:pt>
                <c:pt idx="3096">
                  <c:v>4.2599999999999998E-7</c:v>
                </c:pt>
                <c:pt idx="3097">
                  <c:v>4.2575000000000001E-7</c:v>
                </c:pt>
                <c:pt idx="3098">
                  <c:v>4.2551999999999996E-7</c:v>
                </c:pt>
                <c:pt idx="3099">
                  <c:v>4.2537E-7</c:v>
                </c:pt>
                <c:pt idx="3100">
                  <c:v>4.2519000000000001E-7</c:v>
                </c:pt>
                <c:pt idx="3101">
                  <c:v>4.2510999999999997E-7</c:v>
                </c:pt>
                <c:pt idx="3102">
                  <c:v>4.2487000000000002E-7</c:v>
                </c:pt>
                <c:pt idx="3103">
                  <c:v>4.2469999999999998E-7</c:v>
                </c:pt>
                <c:pt idx="3104">
                  <c:v>4.2449999999999997E-7</c:v>
                </c:pt>
                <c:pt idx="3105">
                  <c:v>4.2424000000000005E-7</c:v>
                </c:pt>
                <c:pt idx="3106">
                  <c:v>4.2429E-7</c:v>
                </c:pt>
                <c:pt idx="3107">
                  <c:v>4.2398000000000002E-7</c:v>
                </c:pt>
                <c:pt idx="3108">
                  <c:v>4.2379000000000001E-7</c:v>
                </c:pt>
                <c:pt idx="3109">
                  <c:v>4.2356000000000002E-7</c:v>
                </c:pt>
                <c:pt idx="3110">
                  <c:v>4.2357000000000003E-7</c:v>
                </c:pt>
                <c:pt idx="3111">
                  <c:v>4.2335000000000004E-7</c:v>
                </c:pt>
                <c:pt idx="3112">
                  <c:v>4.2315000000000003E-7</c:v>
                </c:pt>
                <c:pt idx="3113">
                  <c:v>4.2299E-7</c:v>
                </c:pt>
                <c:pt idx="3114">
                  <c:v>4.2272999999999997E-7</c:v>
                </c:pt>
                <c:pt idx="3115">
                  <c:v>4.2252E-7</c:v>
                </c:pt>
                <c:pt idx="3116">
                  <c:v>4.2244999999999997E-7</c:v>
                </c:pt>
                <c:pt idx="3117">
                  <c:v>4.2220000000000001E-7</c:v>
                </c:pt>
                <c:pt idx="3118">
                  <c:v>4.2207000000000002E-7</c:v>
                </c:pt>
                <c:pt idx="3119">
                  <c:v>4.2183000000000001E-7</c:v>
                </c:pt>
                <c:pt idx="3120">
                  <c:v>4.2171999999999999E-7</c:v>
                </c:pt>
                <c:pt idx="3121">
                  <c:v>4.2157000000000004E-7</c:v>
                </c:pt>
                <c:pt idx="3122">
                  <c:v>4.2145999999999996E-7</c:v>
                </c:pt>
                <c:pt idx="3123">
                  <c:v>4.2116999999999995E-7</c:v>
                </c:pt>
                <c:pt idx="3124">
                  <c:v>4.2094999999999997E-7</c:v>
                </c:pt>
                <c:pt idx="3125">
                  <c:v>4.2085999999999997E-7</c:v>
                </c:pt>
                <c:pt idx="3126">
                  <c:v>4.2061000000000001E-7</c:v>
                </c:pt>
                <c:pt idx="3127">
                  <c:v>4.2061000000000001E-7</c:v>
                </c:pt>
                <c:pt idx="3128">
                  <c:v>4.2025999999999998E-7</c:v>
                </c:pt>
                <c:pt idx="3129">
                  <c:v>4.2028999999999996E-7</c:v>
                </c:pt>
                <c:pt idx="3130">
                  <c:v>4.1982000000000001E-7</c:v>
                </c:pt>
                <c:pt idx="3131">
                  <c:v>4.1974999999999998E-7</c:v>
                </c:pt>
                <c:pt idx="3132">
                  <c:v>4.1967999999999996E-7</c:v>
                </c:pt>
                <c:pt idx="3133">
                  <c:v>4.1942000000000003E-7</c:v>
                </c:pt>
                <c:pt idx="3134">
                  <c:v>4.1926999999999997E-7</c:v>
                </c:pt>
                <c:pt idx="3135">
                  <c:v>4.1914999999999999E-7</c:v>
                </c:pt>
                <c:pt idx="3136">
                  <c:v>4.1892E-7</c:v>
                </c:pt>
                <c:pt idx="3137">
                  <c:v>4.1872999999999999E-7</c:v>
                </c:pt>
                <c:pt idx="3138">
                  <c:v>4.1866000000000002E-7</c:v>
                </c:pt>
                <c:pt idx="3139">
                  <c:v>4.1838999999999998E-7</c:v>
                </c:pt>
                <c:pt idx="3140">
                  <c:v>4.1821999999999994E-7</c:v>
                </c:pt>
                <c:pt idx="3141">
                  <c:v>4.1819999999999997E-7</c:v>
                </c:pt>
                <c:pt idx="3142">
                  <c:v>4.1785E-7</c:v>
                </c:pt>
                <c:pt idx="3143">
                  <c:v>4.1774999999999999E-7</c:v>
                </c:pt>
                <c:pt idx="3144">
                  <c:v>4.1764999999999998E-7</c:v>
                </c:pt>
                <c:pt idx="3145">
                  <c:v>4.1740999999999998E-7</c:v>
                </c:pt>
                <c:pt idx="3146">
                  <c:v>4.1739999999999997E-7</c:v>
                </c:pt>
                <c:pt idx="3147">
                  <c:v>4.1710999999999995E-7</c:v>
                </c:pt>
                <c:pt idx="3148">
                  <c:v>4.1679999999999997E-7</c:v>
                </c:pt>
                <c:pt idx="3149">
                  <c:v>4.1682000000000005E-7</c:v>
                </c:pt>
                <c:pt idx="3150">
                  <c:v>4.1647000000000002E-7</c:v>
                </c:pt>
                <c:pt idx="3151">
                  <c:v>4.1634000000000003E-7</c:v>
                </c:pt>
                <c:pt idx="3152">
                  <c:v>4.1629999999999999E-7</c:v>
                </c:pt>
                <c:pt idx="3153">
                  <c:v>4.1600999999999998E-7</c:v>
                </c:pt>
                <c:pt idx="3154">
                  <c:v>4.1581999999999997E-7</c:v>
                </c:pt>
                <c:pt idx="3155">
                  <c:v>4.1564999999999994E-7</c:v>
                </c:pt>
                <c:pt idx="3156">
                  <c:v>4.1536999999999999E-7</c:v>
                </c:pt>
                <c:pt idx="3157">
                  <c:v>4.1530999999999998E-7</c:v>
                </c:pt>
                <c:pt idx="3158">
                  <c:v>4.1514999999999996E-7</c:v>
                </c:pt>
                <c:pt idx="3159">
                  <c:v>4.1502999999999998E-7</c:v>
                </c:pt>
                <c:pt idx="3160">
                  <c:v>4.1491E-7</c:v>
                </c:pt>
                <c:pt idx="3161">
                  <c:v>4.1460999999999998E-7</c:v>
                </c:pt>
                <c:pt idx="3162">
                  <c:v>4.1450000000000001E-7</c:v>
                </c:pt>
                <c:pt idx="3163">
                  <c:v>4.1442999999999999E-7</c:v>
                </c:pt>
                <c:pt idx="3164">
                  <c:v>4.1428999999999999E-7</c:v>
                </c:pt>
                <c:pt idx="3165">
                  <c:v>4.1409999999999998E-7</c:v>
                </c:pt>
                <c:pt idx="3166">
                  <c:v>4.1390999999999998E-7</c:v>
                </c:pt>
                <c:pt idx="3167">
                  <c:v>4.1368999999999999E-7</c:v>
                </c:pt>
                <c:pt idx="3168">
                  <c:v>4.1352000000000001E-7</c:v>
                </c:pt>
                <c:pt idx="3169">
                  <c:v>4.1323E-7</c:v>
                </c:pt>
                <c:pt idx="3170">
                  <c:v>4.1329000000000002E-7</c:v>
                </c:pt>
                <c:pt idx="3171">
                  <c:v>4.1298999999999999E-7</c:v>
                </c:pt>
                <c:pt idx="3172">
                  <c:v>4.1292000000000002E-7</c:v>
                </c:pt>
                <c:pt idx="3173">
                  <c:v>4.1272000000000001E-7</c:v>
                </c:pt>
                <c:pt idx="3174">
                  <c:v>4.1250999999999998E-7</c:v>
                </c:pt>
                <c:pt idx="3175">
                  <c:v>4.1231999999999998E-7</c:v>
                </c:pt>
                <c:pt idx="3176">
                  <c:v>4.1216999999999996E-7</c:v>
                </c:pt>
                <c:pt idx="3177">
                  <c:v>4.1189000000000002E-7</c:v>
                </c:pt>
                <c:pt idx="3178">
                  <c:v>4.1180000000000002E-7</c:v>
                </c:pt>
                <c:pt idx="3179">
                  <c:v>4.1166999999999998E-7</c:v>
                </c:pt>
                <c:pt idx="3180">
                  <c:v>4.1162999999999999E-7</c:v>
                </c:pt>
                <c:pt idx="3181">
                  <c:v>4.1133999999999998E-7</c:v>
                </c:pt>
                <c:pt idx="3182">
                  <c:v>4.1108000000000005E-7</c:v>
                </c:pt>
                <c:pt idx="3183">
                  <c:v>4.1092000000000003E-7</c:v>
                </c:pt>
                <c:pt idx="3184">
                  <c:v>4.1082999999999998E-7</c:v>
                </c:pt>
                <c:pt idx="3185">
                  <c:v>4.1076999999999997E-7</c:v>
                </c:pt>
                <c:pt idx="3186">
                  <c:v>4.1036999999999999E-7</c:v>
                </c:pt>
                <c:pt idx="3187">
                  <c:v>4.1035999999999998E-7</c:v>
                </c:pt>
                <c:pt idx="3188">
                  <c:v>4.1015E-7</c:v>
                </c:pt>
                <c:pt idx="3189">
                  <c:v>4.1000999999999995E-7</c:v>
                </c:pt>
                <c:pt idx="3190">
                  <c:v>4.0993999999999998E-7</c:v>
                </c:pt>
                <c:pt idx="3191">
                  <c:v>4.0951000000000002E-7</c:v>
                </c:pt>
                <c:pt idx="3192">
                  <c:v>4.0973E-7</c:v>
                </c:pt>
                <c:pt idx="3193">
                  <c:v>4.0940999999999996E-7</c:v>
                </c:pt>
                <c:pt idx="3194">
                  <c:v>4.0918999999999997E-7</c:v>
                </c:pt>
                <c:pt idx="3195">
                  <c:v>4.0905000000000003E-7</c:v>
                </c:pt>
                <c:pt idx="3196">
                  <c:v>4.0882999999999994E-7</c:v>
                </c:pt>
                <c:pt idx="3197">
                  <c:v>4.0867999999999998E-7</c:v>
                </c:pt>
                <c:pt idx="3198">
                  <c:v>4.0851000000000005E-7</c:v>
                </c:pt>
                <c:pt idx="3199">
                  <c:v>4.0834000000000002E-7</c:v>
                </c:pt>
                <c:pt idx="3200">
                  <c:v>4.0824000000000001E-7</c:v>
                </c:pt>
                <c:pt idx="3201">
                  <c:v>4.0803999999999994E-7</c:v>
                </c:pt>
                <c:pt idx="3202">
                  <c:v>4.0790999999999995E-7</c:v>
                </c:pt>
                <c:pt idx="3203">
                  <c:v>4.0765999999999999E-7</c:v>
                </c:pt>
                <c:pt idx="3204">
                  <c:v>4.0752000000000004E-7</c:v>
                </c:pt>
                <c:pt idx="3205">
                  <c:v>4.0740999999999997E-7</c:v>
                </c:pt>
                <c:pt idx="3206">
                  <c:v>4.0754000000000001E-7</c:v>
                </c:pt>
                <c:pt idx="3207">
                  <c:v>4.0721999999999996E-7</c:v>
                </c:pt>
                <c:pt idx="3208">
                  <c:v>4.0725E-7</c:v>
                </c:pt>
                <c:pt idx="3209">
                  <c:v>4.0702999999999996E-7</c:v>
                </c:pt>
                <c:pt idx="3210">
                  <c:v>4.0686000000000003E-7</c:v>
                </c:pt>
                <c:pt idx="3211">
                  <c:v>4.0663000000000004E-7</c:v>
                </c:pt>
                <c:pt idx="3212">
                  <c:v>4.066E-7</c:v>
                </c:pt>
                <c:pt idx="3213">
                  <c:v>4.0641999999999996E-7</c:v>
                </c:pt>
                <c:pt idx="3214">
                  <c:v>4.0613999999999996E-7</c:v>
                </c:pt>
                <c:pt idx="3215">
                  <c:v>4.0618E-7</c:v>
                </c:pt>
                <c:pt idx="3216">
                  <c:v>4.0603000000000004E-7</c:v>
                </c:pt>
                <c:pt idx="3217">
                  <c:v>4.0578000000000002E-7</c:v>
                </c:pt>
                <c:pt idx="3218">
                  <c:v>4.0581000000000001E-7</c:v>
                </c:pt>
                <c:pt idx="3219">
                  <c:v>4.0553000000000006E-7</c:v>
                </c:pt>
                <c:pt idx="3220">
                  <c:v>4.0551999999999999E-7</c:v>
                </c:pt>
                <c:pt idx="3221">
                  <c:v>4.0546000000000003E-7</c:v>
                </c:pt>
                <c:pt idx="3222">
                  <c:v>4.0517000000000002E-7</c:v>
                </c:pt>
                <c:pt idx="3223">
                  <c:v>4.0499000000000003E-7</c:v>
                </c:pt>
                <c:pt idx="3224">
                  <c:v>4.0483999999999996E-7</c:v>
                </c:pt>
                <c:pt idx="3225">
                  <c:v>4.0469000000000001E-7</c:v>
                </c:pt>
                <c:pt idx="3226">
                  <c:v>4.0442999999999998E-7</c:v>
                </c:pt>
                <c:pt idx="3227">
                  <c:v>4.0441000000000001E-7</c:v>
                </c:pt>
                <c:pt idx="3228">
                  <c:v>4.0413000000000001E-7</c:v>
                </c:pt>
                <c:pt idx="3229">
                  <c:v>4.0410999999999998E-7</c:v>
                </c:pt>
                <c:pt idx="3230">
                  <c:v>4.0397000000000004E-7</c:v>
                </c:pt>
                <c:pt idx="3231">
                  <c:v>4.0382999999999998E-7</c:v>
                </c:pt>
                <c:pt idx="3232">
                  <c:v>4.0361E-7</c:v>
                </c:pt>
                <c:pt idx="3233">
                  <c:v>4.0340999999999998E-7</c:v>
                </c:pt>
                <c:pt idx="3234">
                  <c:v>4.0329000000000001E-7</c:v>
                </c:pt>
                <c:pt idx="3235">
                  <c:v>4.0308999999999994E-7</c:v>
                </c:pt>
                <c:pt idx="3236">
                  <c:v>4.0305E-7</c:v>
                </c:pt>
                <c:pt idx="3237">
                  <c:v>4.0286000000000005E-7</c:v>
                </c:pt>
                <c:pt idx="3238">
                  <c:v>4.0274000000000002E-7</c:v>
                </c:pt>
                <c:pt idx="3239">
                  <c:v>4.0242000000000003E-7</c:v>
                </c:pt>
                <c:pt idx="3240">
                  <c:v>4.0231000000000001E-7</c:v>
                </c:pt>
                <c:pt idx="3241">
                  <c:v>4.0210999999999999E-7</c:v>
                </c:pt>
                <c:pt idx="3242">
                  <c:v>4.0200000000000003E-7</c:v>
                </c:pt>
                <c:pt idx="3243">
                  <c:v>4.0176999999999998E-7</c:v>
                </c:pt>
                <c:pt idx="3244">
                  <c:v>4.0181000000000002E-7</c:v>
                </c:pt>
                <c:pt idx="3245">
                  <c:v>4.0143000000000002E-7</c:v>
                </c:pt>
                <c:pt idx="3246">
                  <c:v>4.0125999999999998E-7</c:v>
                </c:pt>
                <c:pt idx="3247">
                  <c:v>4.0126999999999999E-7</c:v>
                </c:pt>
                <c:pt idx="3248">
                  <c:v>4.0104E-7</c:v>
                </c:pt>
                <c:pt idx="3249">
                  <c:v>4.0078999999999998E-7</c:v>
                </c:pt>
                <c:pt idx="3250">
                  <c:v>4.0060000000000003E-7</c:v>
                </c:pt>
                <c:pt idx="3251">
                  <c:v>4.0049999999999997E-7</c:v>
                </c:pt>
                <c:pt idx="3252">
                  <c:v>4.0032000000000003E-7</c:v>
                </c:pt>
                <c:pt idx="3253">
                  <c:v>4.0030999999999996E-7</c:v>
                </c:pt>
                <c:pt idx="3254">
                  <c:v>3.9989999999999997E-7</c:v>
                </c:pt>
                <c:pt idx="3255">
                  <c:v>3.9978E-7</c:v>
                </c:pt>
                <c:pt idx="3256">
                  <c:v>3.9974E-7</c:v>
                </c:pt>
                <c:pt idx="3257">
                  <c:v>3.9969000000000005E-7</c:v>
                </c:pt>
                <c:pt idx="3258">
                  <c:v>3.9947000000000002E-7</c:v>
                </c:pt>
                <c:pt idx="3259">
                  <c:v>3.9925000000000003E-7</c:v>
                </c:pt>
                <c:pt idx="3260">
                  <c:v>3.9906000000000003E-7</c:v>
                </c:pt>
                <c:pt idx="3261">
                  <c:v>3.9892000000000003E-7</c:v>
                </c:pt>
                <c:pt idx="3262">
                  <c:v>3.9871000000000005E-7</c:v>
                </c:pt>
                <c:pt idx="3263">
                  <c:v>3.9871000000000005E-7</c:v>
                </c:pt>
                <c:pt idx="3264">
                  <c:v>3.9845999999999998E-7</c:v>
                </c:pt>
                <c:pt idx="3265">
                  <c:v>3.9818999999999999E-7</c:v>
                </c:pt>
                <c:pt idx="3266">
                  <c:v>3.9789999999999998E-7</c:v>
                </c:pt>
                <c:pt idx="3267">
                  <c:v>3.9773999999999996E-7</c:v>
                </c:pt>
                <c:pt idx="3268">
                  <c:v>3.9765000000000002E-7</c:v>
                </c:pt>
                <c:pt idx="3269">
                  <c:v>3.9734999999999994E-7</c:v>
                </c:pt>
                <c:pt idx="3270">
                  <c:v>3.9732999999999997E-7</c:v>
                </c:pt>
                <c:pt idx="3271">
                  <c:v>3.9710999999999999E-7</c:v>
                </c:pt>
                <c:pt idx="3272">
                  <c:v>3.9680000000000001E-7</c:v>
                </c:pt>
                <c:pt idx="3273">
                  <c:v>3.9681999999999998E-7</c:v>
                </c:pt>
                <c:pt idx="3274">
                  <c:v>3.9653999999999998E-7</c:v>
                </c:pt>
                <c:pt idx="3275">
                  <c:v>3.9631999999999999E-7</c:v>
                </c:pt>
                <c:pt idx="3276">
                  <c:v>3.9602999999999998E-7</c:v>
                </c:pt>
                <c:pt idx="3277">
                  <c:v>3.9587000000000001E-7</c:v>
                </c:pt>
                <c:pt idx="3278">
                  <c:v>3.9566999999999994E-7</c:v>
                </c:pt>
                <c:pt idx="3279">
                  <c:v>3.9549E-7</c:v>
                </c:pt>
                <c:pt idx="3280">
                  <c:v>3.9521E-7</c:v>
                </c:pt>
                <c:pt idx="3281">
                  <c:v>3.9506999999999995E-7</c:v>
                </c:pt>
                <c:pt idx="3282">
                  <c:v>3.9474E-7</c:v>
                </c:pt>
                <c:pt idx="3283">
                  <c:v>3.9444999999999999E-7</c:v>
                </c:pt>
                <c:pt idx="3284">
                  <c:v>3.9427999999999995E-7</c:v>
                </c:pt>
                <c:pt idx="3285">
                  <c:v>3.9405000000000006E-7</c:v>
                </c:pt>
                <c:pt idx="3286">
                  <c:v>3.9401999999999998E-7</c:v>
                </c:pt>
                <c:pt idx="3287">
                  <c:v>3.9379999999999994E-7</c:v>
                </c:pt>
                <c:pt idx="3288">
                  <c:v>3.9362E-7</c:v>
                </c:pt>
                <c:pt idx="3289">
                  <c:v>3.9351000000000003E-7</c:v>
                </c:pt>
                <c:pt idx="3290">
                  <c:v>3.9332999999999999E-7</c:v>
                </c:pt>
                <c:pt idx="3291">
                  <c:v>3.9303000000000002E-7</c:v>
                </c:pt>
                <c:pt idx="3292">
                  <c:v>3.9265000000000001E-7</c:v>
                </c:pt>
                <c:pt idx="3293">
                  <c:v>3.9262999999999999E-7</c:v>
                </c:pt>
                <c:pt idx="3294">
                  <c:v>3.9246000000000001E-7</c:v>
                </c:pt>
                <c:pt idx="3295">
                  <c:v>3.9205000000000002E-7</c:v>
                </c:pt>
                <c:pt idx="3296">
                  <c:v>3.9186000000000002E-7</c:v>
                </c:pt>
                <c:pt idx="3297">
                  <c:v>3.9164999999999999E-7</c:v>
                </c:pt>
                <c:pt idx="3298">
                  <c:v>3.9151000000000004E-7</c:v>
                </c:pt>
                <c:pt idx="3299">
                  <c:v>3.9684000000000005E-7</c:v>
                </c:pt>
                <c:pt idx="3300">
                  <c:v>3.9981000000000003E-7</c:v>
                </c:pt>
                <c:pt idx="3301">
                  <c:v>3.9963000000000004E-7</c:v>
                </c:pt>
                <c:pt idx="3302">
                  <c:v>3.9894E-7</c:v>
                </c:pt>
                <c:pt idx="3303">
                  <c:v>3.9863000000000002E-7</c:v>
                </c:pt>
                <c:pt idx="3304">
                  <c:v>3.9817000000000002E-7</c:v>
                </c:pt>
                <c:pt idx="3305">
                  <c:v>3.9769999999999997E-7</c:v>
                </c:pt>
                <c:pt idx="3306">
                  <c:v>3.9718000000000001E-7</c:v>
                </c:pt>
                <c:pt idx="3307">
                  <c:v>3.9662999999999997E-7</c:v>
                </c:pt>
                <c:pt idx="3308">
                  <c:v>3.9620999999999997E-7</c:v>
                </c:pt>
                <c:pt idx="3309">
                  <c:v>3.9575000000000003E-7</c:v>
                </c:pt>
                <c:pt idx="3310">
                  <c:v>3.9513999999999998E-7</c:v>
                </c:pt>
                <c:pt idx="3311">
                  <c:v>3.9470000000000001E-7</c:v>
                </c:pt>
                <c:pt idx="3312">
                  <c:v>3.9411000000000003E-7</c:v>
                </c:pt>
                <c:pt idx="3313">
                  <c:v>3.9363999999999997E-7</c:v>
                </c:pt>
                <c:pt idx="3314">
                  <c:v>3.9325E-7</c:v>
                </c:pt>
                <c:pt idx="3315">
                  <c:v>3.9265999999999997E-7</c:v>
                </c:pt>
                <c:pt idx="3316">
                  <c:v>3.9228999999999997E-7</c:v>
                </c:pt>
                <c:pt idx="3317">
                  <c:v>3.9176000000000001E-7</c:v>
                </c:pt>
                <c:pt idx="3318">
                  <c:v>3.9141999999999994E-7</c:v>
                </c:pt>
                <c:pt idx="3319">
                  <c:v>3.9112000000000002E-7</c:v>
                </c:pt>
                <c:pt idx="3320">
                  <c:v>3.9087999999999996E-7</c:v>
                </c:pt>
                <c:pt idx="3321">
                  <c:v>3.9036000000000001E-7</c:v>
                </c:pt>
                <c:pt idx="3322">
                  <c:v>3.8990000000000002E-7</c:v>
                </c:pt>
                <c:pt idx="3323">
                  <c:v>3.8956E-7</c:v>
                </c:pt>
                <c:pt idx="3324">
                  <c:v>3.8924000000000001E-7</c:v>
                </c:pt>
                <c:pt idx="3325">
                  <c:v>3.8909E-7</c:v>
                </c:pt>
                <c:pt idx="3326">
                  <c:v>3.8869000000000002E-7</c:v>
                </c:pt>
                <c:pt idx="3327">
                  <c:v>3.8822000000000002E-7</c:v>
                </c:pt>
                <c:pt idx="3328">
                  <c:v>3.8792E-7</c:v>
                </c:pt>
                <c:pt idx="3329">
                  <c:v>3.8755E-7</c:v>
                </c:pt>
                <c:pt idx="3330">
                  <c:v>3.8709999999999997E-7</c:v>
                </c:pt>
                <c:pt idx="3331">
                  <c:v>3.8677999999999997E-7</c:v>
                </c:pt>
                <c:pt idx="3332">
                  <c:v>3.8629E-7</c:v>
                </c:pt>
                <c:pt idx="3333">
                  <c:v>3.8607000000000002E-7</c:v>
                </c:pt>
                <c:pt idx="3334">
                  <c:v>3.8584999999999998E-7</c:v>
                </c:pt>
                <c:pt idx="3335">
                  <c:v>3.8560000000000001E-7</c:v>
                </c:pt>
                <c:pt idx="3336">
                  <c:v>3.8509999999999997E-7</c:v>
                </c:pt>
                <c:pt idx="3337">
                  <c:v>3.8473999999999999E-7</c:v>
                </c:pt>
                <c:pt idx="3338">
                  <c:v>3.8456E-7</c:v>
                </c:pt>
                <c:pt idx="3339">
                  <c:v>3.8425000000000002E-7</c:v>
                </c:pt>
                <c:pt idx="3340">
                  <c:v>3.8405E-7</c:v>
                </c:pt>
                <c:pt idx="3341">
                  <c:v>3.8379000000000002E-7</c:v>
                </c:pt>
                <c:pt idx="3342">
                  <c:v>3.8363E-7</c:v>
                </c:pt>
                <c:pt idx="3343">
                  <c:v>3.8310000000000004E-7</c:v>
                </c:pt>
                <c:pt idx="3344">
                  <c:v>3.8282999999999999E-7</c:v>
                </c:pt>
                <c:pt idx="3345">
                  <c:v>3.8253999999999998E-7</c:v>
                </c:pt>
                <c:pt idx="3346">
                  <c:v>3.8248000000000002E-7</c:v>
                </c:pt>
                <c:pt idx="3347">
                  <c:v>3.8214000000000001E-7</c:v>
                </c:pt>
                <c:pt idx="3348">
                  <c:v>3.8167E-7</c:v>
                </c:pt>
                <c:pt idx="3349">
                  <c:v>3.8153E-7</c:v>
                </c:pt>
                <c:pt idx="3350">
                  <c:v>3.8139E-7</c:v>
                </c:pt>
                <c:pt idx="3351">
                  <c:v>3.8108000000000002E-7</c:v>
                </c:pt>
                <c:pt idx="3352">
                  <c:v>3.8083E-7</c:v>
                </c:pt>
                <c:pt idx="3353">
                  <c:v>3.8056000000000001E-7</c:v>
                </c:pt>
                <c:pt idx="3354">
                  <c:v>3.8029999999999998E-7</c:v>
                </c:pt>
                <c:pt idx="3355">
                  <c:v>3.7996000000000002E-7</c:v>
                </c:pt>
                <c:pt idx="3356">
                  <c:v>3.7978000000000003E-7</c:v>
                </c:pt>
                <c:pt idx="3357">
                  <c:v>3.7938999999999996E-7</c:v>
                </c:pt>
                <c:pt idx="3358">
                  <c:v>3.7925000000000001E-7</c:v>
                </c:pt>
                <c:pt idx="3359">
                  <c:v>3.7904000000000004E-7</c:v>
                </c:pt>
                <c:pt idx="3360">
                  <c:v>3.7882E-7</c:v>
                </c:pt>
                <c:pt idx="3361">
                  <c:v>3.7859999999999996E-7</c:v>
                </c:pt>
                <c:pt idx="3362">
                  <c:v>3.7861999999999999E-7</c:v>
                </c:pt>
                <c:pt idx="3363">
                  <c:v>3.7831E-7</c:v>
                </c:pt>
                <c:pt idx="3364">
                  <c:v>3.7801999999999999E-7</c:v>
                </c:pt>
                <c:pt idx="3365">
                  <c:v>3.7777000000000003E-7</c:v>
                </c:pt>
                <c:pt idx="3366">
                  <c:v>3.7743999999999997E-7</c:v>
                </c:pt>
                <c:pt idx="3367">
                  <c:v>3.7701000000000001E-7</c:v>
                </c:pt>
                <c:pt idx="3368">
                  <c:v>3.7712999999999999E-7</c:v>
                </c:pt>
                <c:pt idx="3369">
                  <c:v>3.7669000000000002E-7</c:v>
                </c:pt>
                <c:pt idx="3370">
                  <c:v>3.7639E-7</c:v>
                </c:pt>
                <c:pt idx="3371">
                  <c:v>3.7604000000000002E-7</c:v>
                </c:pt>
                <c:pt idx="3372">
                  <c:v>3.7582000000000004E-7</c:v>
                </c:pt>
                <c:pt idx="3373">
                  <c:v>3.7555E-7</c:v>
                </c:pt>
                <c:pt idx="3374">
                  <c:v>3.7523000000000001E-7</c:v>
                </c:pt>
                <c:pt idx="3375">
                  <c:v>3.7493999999999999E-7</c:v>
                </c:pt>
                <c:pt idx="3376">
                  <c:v>3.7476E-7</c:v>
                </c:pt>
                <c:pt idx="3377">
                  <c:v>3.7441999999999999E-7</c:v>
                </c:pt>
                <c:pt idx="3378">
                  <c:v>3.742E-7</c:v>
                </c:pt>
                <c:pt idx="3379">
                  <c:v>3.7402000000000001E-7</c:v>
                </c:pt>
                <c:pt idx="3380">
                  <c:v>3.7364999999999996E-7</c:v>
                </c:pt>
                <c:pt idx="3381">
                  <c:v>3.7343999999999999E-7</c:v>
                </c:pt>
                <c:pt idx="3382">
                  <c:v>3.7313000000000001E-7</c:v>
                </c:pt>
                <c:pt idx="3383">
                  <c:v>3.728E-7</c:v>
                </c:pt>
                <c:pt idx="3384">
                  <c:v>3.7236999999999999E-7</c:v>
                </c:pt>
                <c:pt idx="3385">
                  <c:v>3.7222000000000003E-7</c:v>
                </c:pt>
                <c:pt idx="3386">
                  <c:v>3.7186E-7</c:v>
                </c:pt>
                <c:pt idx="3387">
                  <c:v>3.7160000000000002E-7</c:v>
                </c:pt>
                <c:pt idx="3388">
                  <c:v>3.7136000000000001E-7</c:v>
                </c:pt>
                <c:pt idx="3389">
                  <c:v>3.7107E-7</c:v>
                </c:pt>
                <c:pt idx="3390">
                  <c:v>3.7081999999999998E-7</c:v>
                </c:pt>
                <c:pt idx="3391">
                  <c:v>3.7079E-7</c:v>
                </c:pt>
                <c:pt idx="3392">
                  <c:v>3.7063000000000003E-7</c:v>
                </c:pt>
                <c:pt idx="3393">
                  <c:v>3.7030999999999999E-7</c:v>
                </c:pt>
                <c:pt idx="3394">
                  <c:v>3.7030999999999999E-7</c:v>
                </c:pt>
                <c:pt idx="3395">
                  <c:v>3.6992999999999998E-7</c:v>
                </c:pt>
                <c:pt idx="3396">
                  <c:v>3.6992999999999998E-7</c:v>
                </c:pt>
                <c:pt idx="3397">
                  <c:v>3.7006999999999998E-7</c:v>
                </c:pt>
                <c:pt idx="3398">
                  <c:v>3.6977000000000001E-7</c:v>
                </c:pt>
                <c:pt idx="3399">
                  <c:v>3.6939E-7</c:v>
                </c:pt>
                <c:pt idx="3400">
                  <c:v>3.6912000000000001E-7</c:v>
                </c:pt>
                <c:pt idx="3401">
                  <c:v>3.6900000000000004E-7</c:v>
                </c:pt>
                <c:pt idx="3402">
                  <c:v>3.6862000000000003E-7</c:v>
                </c:pt>
                <c:pt idx="3403">
                  <c:v>3.6829999999999998E-7</c:v>
                </c:pt>
                <c:pt idx="3404">
                  <c:v>3.6804000000000001E-7</c:v>
                </c:pt>
                <c:pt idx="3405">
                  <c:v>3.6781000000000001E-7</c:v>
                </c:pt>
                <c:pt idx="3406">
                  <c:v>3.6732000000000004E-7</c:v>
                </c:pt>
                <c:pt idx="3407">
                  <c:v>3.6717999999999998E-7</c:v>
                </c:pt>
                <c:pt idx="3408">
                  <c:v>3.6706000000000001E-7</c:v>
                </c:pt>
                <c:pt idx="3409">
                  <c:v>3.6687999999999996E-7</c:v>
                </c:pt>
                <c:pt idx="3410">
                  <c:v>3.6680999999999999E-7</c:v>
                </c:pt>
                <c:pt idx="3411">
                  <c:v>3.6648999999999999E-7</c:v>
                </c:pt>
                <c:pt idx="3412">
                  <c:v>3.6619000000000003E-7</c:v>
                </c:pt>
                <c:pt idx="3413">
                  <c:v>3.6618000000000001E-7</c:v>
                </c:pt>
                <c:pt idx="3414">
                  <c:v>3.6581999999999998E-7</c:v>
                </c:pt>
                <c:pt idx="3415">
                  <c:v>3.657E-7</c:v>
                </c:pt>
                <c:pt idx="3416">
                  <c:v>3.6547E-7</c:v>
                </c:pt>
                <c:pt idx="3417">
                  <c:v>3.6492000000000001E-7</c:v>
                </c:pt>
                <c:pt idx="3418">
                  <c:v>3.6488999999999998E-7</c:v>
                </c:pt>
                <c:pt idx="3419">
                  <c:v>3.6449E-7</c:v>
                </c:pt>
                <c:pt idx="3420">
                  <c:v>3.6434000000000005E-7</c:v>
                </c:pt>
                <c:pt idx="3421">
                  <c:v>3.6397E-7</c:v>
                </c:pt>
                <c:pt idx="3422">
                  <c:v>3.6370999999999997E-7</c:v>
                </c:pt>
                <c:pt idx="3423">
                  <c:v>3.6319999999999997E-7</c:v>
                </c:pt>
                <c:pt idx="3424">
                  <c:v>3.6319000000000001E-7</c:v>
                </c:pt>
                <c:pt idx="3425">
                  <c:v>3.6315000000000002E-7</c:v>
                </c:pt>
                <c:pt idx="3426">
                  <c:v>3.6259999999999998E-7</c:v>
                </c:pt>
                <c:pt idx="3427">
                  <c:v>3.6250000000000002E-7</c:v>
                </c:pt>
                <c:pt idx="3428">
                  <c:v>3.6221999999999997E-7</c:v>
                </c:pt>
                <c:pt idx="3429">
                  <c:v>3.6194000000000002E-7</c:v>
                </c:pt>
                <c:pt idx="3430">
                  <c:v>3.6170000000000002E-7</c:v>
                </c:pt>
                <c:pt idx="3431">
                  <c:v>3.6151000000000001E-7</c:v>
                </c:pt>
                <c:pt idx="3432">
                  <c:v>3.615E-7</c:v>
                </c:pt>
                <c:pt idx="3433">
                  <c:v>3.6108E-7</c:v>
                </c:pt>
                <c:pt idx="3434">
                  <c:v>3.6055999999999999E-7</c:v>
                </c:pt>
                <c:pt idx="3435">
                  <c:v>3.6029000000000001E-7</c:v>
                </c:pt>
                <c:pt idx="3436">
                  <c:v>3.6020000000000001E-7</c:v>
                </c:pt>
                <c:pt idx="3437">
                  <c:v>3.5975999999999999E-7</c:v>
                </c:pt>
                <c:pt idx="3438">
                  <c:v>3.5942999999999998E-7</c:v>
                </c:pt>
                <c:pt idx="3439">
                  <c:v>3.5909000000000002E-7</c:v>
                </c:pt>
                <c:pt idx="3440">
                  <c:v>3.5885999999999997E-7</c:v>
                </c:pt>
                <c:pt idx="3441">
                  <c:v>3.5837E-7</c:v>
                </c:pt>
                <c:pt idx="3442">
                  <c:v>3.5812000000000003E-7</c:v>
                </c:pt>
                <c:pt idx="3443">
                  <c:v>3.5777000000000001E-7</c:v>
                </c:pt>
                <c:pt idx="3444">
                  <c:v>3.5749000000000001E-7</c:v>
                </c:pt>
                <c:pt idx="3445">
                  <c:v>3.572E-7</c:v>
                </c:pt>
                <c:pt idx="3446">
                  <c:v>3.5688E-7</c:v>
                </c:pt>
                <c:pt idx="3447">
                  <c:v>3.5674E-7</c:v>
                </c:pt>
                <c:pt idx="3448">
                  <c:v>3.5633999999999997E-7</c:v>
                </c:pt>
                <c:pt idx="3449">
                  <c:v>3.5604999999999996E-7</c:v>
                </c:pt>
                <c:pt idx="3450">
                  <c:v>3.5565000000000004E-7</c:v>
                </c:pt>
                <c:pt idx="3451">
                  <c:v>3.5541999999999999E-7</c:v>
                </c:pt>
                <c:pt idx="3452">
                  <c:v>3.5506E-7</c:v>
                </c:pt>
                <c:pt idx="3453">
                  <c:v>3.5484999999999998E-7</c:v>
                </c:pt>
                <c:pt idx="3454">
                  <c:v>3.5452999999999999E-7</c:v>
                </c:pt>
                <c:pt idx="3455">
                  <c:v>3.5424999999999999E-7</c:v>
                </c:pt>
                <c:pt idx="3456">
                  <c:v>3.5373000000000003E-7</c:v>
                </c:pt>
                <c:pt idx="3457">
                  <c:v>3.5375E-7</c:v>
                </c:pt>
                <c:pt idx="3458">
                  <c:v>3.5342E-7</c:v>
                </c:pt>
                <c:pt idx="3459">
                  <c:v>3.5297000000000002E-7</c:v>
                </c:pt>
                <c:pt idx="3460">
                  <c:v>3.5286E-7</c:v>
                </c:pt>
                <c:pt idx="3461">
                  <c:v>3.5246000000000002E-7</c:v>
                </c:pt>
                <c:pt idx="3462">
                  <c:v>3.5203000000000001E-7</c:v>
                </c:pt>
                <c:pt idx="3463">
                  <c:v>3.5179999999999996E-7</c:v>
                </c:pt>
                <c:pt idx="3464">
                  <c:v>3.5154000000000004E-7</c:v>
                </c:pt>
                <c:pt idx="3465">
                  <c:v>3.5138999999999997E-7</c:v>
                </c:pt>
                <c:pt idx="3466">
                  <c:v>3.5104E-7</c:v>
                </c:pt>
                <c:pt idx="3467">
                  <c:v>3.5067E-7</c:v>
                </c:pt>
                <c:pt idx="3468">
                  <c:v>3.5037999999999999E-7</c:v>
                </c:pt>
                <c:pt idx="3469">
                  <c:v>3.5023999999999999E-7</c:v>
                </c:pt>
                <c:pt idx="3470">
                  <c:v>3.4989999999999998E-7</c:v>
                </c:pt>
                <c:pt idx="3471">
                  <c:v>3.4955E-7</c:v>
                </c:pt>
                <c:pt idx="3472">
                  <c:v>3.4934999999999999E-7</c:v>
                </c:pt>
                <c:pt idx="3473">
                  <c:v>3.4902000000000004E-7</c:v>
                </c:pt>
                <c:pt idx="3474">
                  <c:v>3.4878000000000003E-7</c:v>
                </c:pt>
                <c:pt idx="3475">
                  <c:v>3.4837000000000004E-7</c:v>
                </c:pt>
                <c:pt idx="3476">
                  <c:v>3.4799999999999999E-7</c:v>
                </c:pt>
                <c:pt idx="3477">
                  <c:v>3.4794000000000003E-7</c:v>
                </c:pt>
                <c:pt idx="3478">
                  <c:v>3.4751999999999998E-7</c:v>
                </c:pt>
                <c:pt idx="3479">
                  <c:v>3.4731E-7</c:v>
                </c:pt>
                <c:pt idx="3480">
                  <c:v>3.4705000000000003E-7</c:v>
                </c:pt>
                <c:pt idx="3481">
                  <c:v>3.4694999999999997E-7</c:v>
                </c:pt>
                <c:pt idx="3482">
                  <c:v>3.4648999999999997E-7</c:v>
                </c:pt>
                <c:pt idx="3483">
                  <c:v>3.4614E-7</c:v>
                </c:pt>
                <c:pt idx="3484">
                  <c:v>3.4583000000000002E-7</c:v>
                </c:pt>
                <c:pt idx="3485">
                  <c:v>3.4573999999999997E-7</c:v>
                </c:pt>
                <c:pt idx="3486">
                  <c:v>3.4525E-7</c:v>
                </c:pt>
                <c:pt idx="3487">
                  <c:v>3.4499000000000002E-7</c:v>
                </c:pt>
                <c:pt idx="3488">
                  <c:v>3.4480999999999998E-7</c:v>
                </c:pt>
                <c:pt idx="3489">
                  <c:v>3.4456000000000001E-7</c:v>
                </c:pt>
                <c:pt idx="3490">
                  <c:v>3.4414000000000001E-7</c:v>
                </c:pt>
                <c:pt idx="3491">
                  <c:v>3.4412000000000004E-7</c:v>
                </c:pt>
                <c:pt idx="3492">
                  <c:v>3.4386000000000001E-7</c:v>
                </c:pt>
                <c:pt idx="3493">
                  <c:v>3.4355000000000003E-7</c:v>
                </c:pt>
                <c:pt idx="3494">
                  <c:v>3.4321000000000001E-7</c:v>
                </c:pt>
                <c:pt idx="3495">
                  <c:v>3.4287E-7</c:v>
                </c:pt>
                <c:pt idx="3496">
                  <c:v>3.4278999999999996E-7</c:v>
                </c:pt>
                <c:pt idx="3497">
                  <c:v>3.4293999999999997E-7</c:v>
                </c:pt>
                <c:pt idx="3498">
                  <c:v>3.4271999999999999E-7</c:v>
                </c:pt>
                <c:pt idx="3499">
                  <c:v>3.4252999999999998E-7</c:v>
                </c:pt>
                <c:pt idx="3500">
                  <c:v>3.4201999999999999E-7</c:v>
                </c:pt>
                <c:pt idx="3501">
                  <c:v>3.4182999999999998E-7</c:v>
                </c:pt>
                <c:pt idx="3502">
                  <c:v>3.4160000000000004E-7</c:v>
                </c:pt>
                <c:pt idx="3503">
                  <c:v>3.4126999999999998E-7</c:v>
                </c:pt>
                <c:pt idx="3504">
                  <c:v>3.41E-7</c:v>
                </c:pt>
                <c:pt idx="3505">
                  <c:v>3.4079000000000002E-7</c:v>
                </c:pt>
                <c:pt idx="3506">
                  <c:v>3.4050999999999997E-7</c:v>
                </c:pt>
                <c:pt idx="3507">
                  <c:v>3.4012E-7</c:v>
                </c:pt>
                <c:pt idx="3508">
                  <c:v>3.3980000000000001E-7</c:v>
                </c:pt>
                <c:pt idx="3509">
                  <c:v>3.3944000000000003E-7</c:v>
                </c:pt>
                <c:pt idx="3510">
                  <c:v>3.3926999999999999E-7</c:v>
                </c:pt>
                <c:pt idx="3511">
                  <c:v>3.3903000000000004E-7</c:v>
                </c:pt>
                <c:pt idx="3512">
                  <c:v>3.3862E-7</c:v>
                </c:pt>
                <c:pt idx="3513">
                  <c:v>3.3845000000000002E-7</c:v>
                </c:pt>
                <c:pt idx="3514">
                  <c:v>3.3803999999999998E-7</c:v>
                </c:pt>
                <c:pt idx="3515">
                  <c:v>3.3781999999999999E-7</c:v>
                </c:pt>
                <c:pt idx="3516">
                  <c:v>3.3742000000000001E-7</c:v>
                </c:pt>
                <c:pt idx="3517">
                  <c:v>3.3716999999999999E-7</c:v>
                </c:pt>
                <c:pt idx="3518">
                  <c:v>3.3704000000000001E-7</c:v>
                </c:pt>
                <c:pt idx="3519">
                  <c:v>3.3663999999999998E-7</c:v>
                </c:pt>
                <c:pt idx="3520">
                  <c:v>3.3629E-7</c:v>
                </c:pt>
                <c:pt idx="3521">
                  <c:v>3.3598999999999998E-7</c:v>
                </c:pt>
                <c:pt idx="3522">
                  <c:v>3.3574000000000001E-7</c:v>
                </c:pt>
                <c:pt idx="3523">
                  <c:v>3.3569000000000001E-7</c:v>
                </c:pt>
                <c:pt idx="3524">
                  <c:v>3.3536000000000001E-7</c:v>
                </c:pt>
                <c:pt idx="3525">
                  <c:v>3.3524000000000003E-7</c:v>
                </c:pt>
                <c:pt idx="3526">
                  <c:v>3.3505000000000003E-7</c:v>
                </c:pt>
                <c:pt idx="3527">
                  <c:v>3.3467000000000002E-7</c:v>
                </c:pt>
                <c:pt idx="3528">
                  <c:v>3.3438000000000001E-7</c:v>
                </c:pt>
                <c:pt idx="3529">
                  <c:v>3.3402000000000002E-7</c:v>
                </c:pt>
                <c:pt idx="3530">
                  <c:v>3.3370000000000003E-7</c:v>
                </c:pt>
                <c:pt idx="3531">
                  <c:v>3.3339E-7</c:v>
                </c:pt>
                <c:pt idx="3532">
                  <c:v>3.3341999999999998E-7</c:v>
                </c:pt>
                <c:pt idx="3533">
                  <c:v>3.3336000000000002E-7</c:v>
                </c:pt>
                <c:pt idx="3534">
                  <c:v>3.3303000000000001E-7</c:v>
                </c:pt>
                <c:pt idx="3535">
                  <c:v>3.3277999999999999E-7</c:v>
                </c:pt>
                <c:pt idx="3536">
                  <c:v>3.3249999999999999E-7</c:v>
                </c:pt>
                <c:pt idx="3537">
                  <c:v>3.3229999999999998E-7</c:v>
                </c:pt>
                <c:pt idx="3538">
                  <c:v>3.3197000000000003E-7</c:v>
                </c:pt>
                <c:pt idx="3539">
                  <c:v>3.3176999999999996E-7</c:v>
                </c:pt>
                <c:pt idx="3540">
                  <c:v>3.3134E-7</c:v>
                </c:pt>
                <c:pt idx="3541">
                  <c:v>3.3094000000000002E-7</c:v>
                </c:pt>
                <c:pt idx="3542">
                  <c:v>3.3089999999999998E-7</c:v>
                </c:pt>
                <c:pt idx="3543">
                  <c:v>3.3043999999999999E-7</c:v>
                </c:pt>
                <c:pt idx="3544">
                  <c:v>3.3018000000000001E-7</c:v>
                </c:pt>
                <c:pt idx="3545">
                  <c:v>3.2985000000000001E-7</c:v>
                </c:pt>
                <c:pt idx="3546">
                  <c:v>3.2994E-7</c:v>
                </c:pt>
                <c:pt idx="3547">
                  <c:v>3.2957000000000001E-7</c:v>
                </c:pt>
                <c:pt idx="3548">
                  <c:v>3.2916999999999998E-7</c:v>
                </c:pt>
                <c:pt idx="3549">
                  <c:v>3.2894999999999999E-7</c:v>
                </c:pt>
                <c:pt idx="3550">
                  <c:v>3.2837999999999998E-7</c:v>
                </c:pt>
                <c:pt idx="3551">
                  <c:v>3.2837000000000002E-7</c:v>
                </c:pt>
                <c:pt idx="3552">
                  <c:v>3.2808999999999997E-7</c:v>
                </c:pt>
                <c:pt idx="3553">
                  <c:v>3.2774E-7</c:v>
                </c:pt>
                <c:pt idx="3554">
                  <c:v>3.2736000000000004E-7</c:v>
                </c:pt>
                <c:pt idx="3555">
                  <c:v>3.2705999999999997E-7</c:v>
                </c:pt>
                <c:pt idx="3556">
                  <c:v>3.2665999999999999E-7</c:v>
                </c:pt>
                <c:pt idx="3557">
                  <c:v>3.2649000000000001E-7</c:v>
                </c:pt>
                <c:pt idx="3558">
                  <c:v>3.2618000000000003E-7</c:v>
                </c:pt>
                <c:pt idx="3559">
                  <c:v>3.2588E-7</c:v>
                </c:pt>
                <c:pt idx="3560">
                  <c:v>3.2564E-7</c:v>
                </c:pt>
                <c:pt idx="3561">
                  <c:v>3.2525000000000003E-7</c:v>
                </c:pt>
                <c:pt idx="3562">
                  <c:v>3.2520000000000003E-7</c:v>
                </c:pt>
                <c:pt idx="3563">
                  <c:v>3.2467000000000001E-7</c:v>
                </c:pt>
                <c:pt idx="3564">
                  <c:v>3.2449000000000002E-7</c:v>
                </c:pt>
                <c:pt idx="3565">
                  <c:v>3.2443E-7</c:v>
                </c:pt>
                <c:pt idx="3566">
                  <c:v>3.2380999999999999E-7</c:v>
                </c:pt>
                <c:pt idx="3567">
                  <c:v>3.2369000000000001E-7</c:v>
                </c:pt>
                <c:pt idx="3568">
                  <c:v>3.2331E-7</c:v>
                </c:pt>
                <c:pt idx="3569">
                  <c:v>3.2312E-7</c:v>
                </c:pt>
                <c:pt idx="3570">
                  <c:v>3.2296999999999999E-7</c:v>
                </c:pt>
                <c:pt idx="3571">
                  <c:v>3.227E-7</c:v>
                </c:pt>
                <c:pt idx="3572">
                  <c:v>3.2257000000000001E-7</c:v>
                </c:pt>
                <c:pt idx="3573">
                  <c:v>3.2236999999999999E-7</c:v>
                </c:pt>
                <c:pt idx="3574">
                  <c:v>3.2196999999999996E-7</c:v>
                </c:pt>
                <c:pt idx="3575">
                  <c:v>3.2159000000000001E-7</c:v>
                </c:pt>
                <c:pt idx="3576">
                  <c:v>3.2184999999999999E-7</c:v>
                </c:pt>
                <c:pt idx="3577">
                  <c:v>3.2114999999999999E-7</c:v>
                </c:pt>
                <c:pt idx="3578">
                  <c:v>3.2077999999999999E-7</c:v>
                </c:pt>
                <c:pt idx="3579">
                  <c:v>3.2038999999999997E-7</c:v>
                </c:pt>
                <c:pt idx="3580">
                  <c:v>3.2018E-7</c:v>
                </c:pt>
                <c:pt idx="3581">
                  <c:v>3.1987999999999998E-7</c:v>
                </c:pt>
                <c:pt idx="3582">
                  <c:v>3.1951999999999999E-7</c:v>
                </c:pt>
                <c:pt idx="3583">
                  <c:v>3.1913000000000003E-7</c:v>
                </c:pt>
                <c:pt idx="3584">
                  <c:v>3.1883E-7</c:v>
                </c:pt>
                <c:pt idx="3585">
                  <c:v>3.1848999999999999E-7</c:v>
                </c:pt>
                <c:pt idx="3586">
                  <c:v>3.1817E-7</c:v>
                </c:pt>
                <c:pt idx="3587">
                  <c:v>3.1792999999999999E-7</c:v>
                </c:pt>
                <c:pt idx="3588">
                  <c:v>3.1754000000000002E-7</c:v>
                </c:pt>
                <c:pt idx="3589">
                  <c:v>3.1706000000000001E-7</c:v>
                </c:pt>
                <c:pt idx="3590">
                  <c:v>3.1677E-7</c:v>
                </c:pt>
                <c:pt idx="3591">
                  <c:v>3.1645E-7</c:v>
                </c:pt>
                <c:pt idx="3592">
                  <c:v>3.1626E-7</c:v>
                </c:pt>
                <c:pt idx="3593">
                  <c:v>3.1584999999999996E-7</c:v>
                </c:pt>
                <c:pt idx="3594">
                  <c:v>3.1559999999999999E-7</c:v>
                </c:pt>
                <c:pt idx="3595">
                  <c:v>3.1540999999999999E-7</c:v>
                </c:pt>
                <c:pt idx="3596">
                  <c:v>3.1509E-7</c:v>
                </c:pt>
                <c:pt idx="3597">
                  <c:v>3.1463000000000001E-7</c:v>
                </c:pt>
                <c:pt idx="3598">
                  <c:v>3.1427999999999998E-7</c:v>
                </c:pt>
                <c:pt idx="3599">
                  <c:v>3.1403999999999997E-7</c:v>
                </c:pt>
                <c:pt idx="3600">
                  <c:v>3.1372999999999999E-7</c:v>
                </c:pt>
                <c:pt idx="3601">
                  <c:v>3.1343999999999998E-7</c:v>
                </c:pt>
                <c:pt idx="3602">
                  <c:v>3.1310999999999998E-7</c:v>
                </c:pt>
                <c:pt idx="3603">
                  <c:v>3.1267999999999996E-7</c:v>
                </c:pt>
                <c:pt idx="3604">
                  <c:v>3.1250999999999998E-7</c:v>
                </c:pt>
                <c:pt idx="3605">
                  <c:v>3.1211000000000001E-7</c:v>
                </c:pt>
                <c:pt idx="3606">
                  <c:v>3.1156999999999998E-7</c:v>
                </c:pt>
                <c:pt idx="3607">
                  <c:v>3.1147999999999998E-7</c:v>
                </c:pt>
                <c:pt idx="3608">
                  <c:v>3.1101000000000003E-7</c:v>
                </c:pt>
                <c:pt idx="3609">
                  <c:v>3.1091999999999998E-7</c:v>
                </c:pt>
                <c:pt idx="3610">
                  <c:v>3.1070999999999995E-7</c:v>
                </c:pt>
                <c:pt idx="3611">
                  <c:v>3.1029000000000001E-7</c:v>
                </c:pt>
                <c:pt idx="3612">
                  <c:v>3.1012999999999999E-7</c:v>
                </c:pt>
                <c:pt idx="3613">
                  <c:v>3.0992000000000001E-7</c:v>
                </c:pt>
                <c:pt idx="3614">
                  <c:v>3.0956999999999999E-7</c:v>
                </c:pt>
                <c:pt idx="3615">
                  <c:v>3.0921E-7</c:v>
                </c:pt>
                <c:pt idx="3616">
                  <c:v>3.0880000000000001E-7</c:v>
                </c:pt>
                <c:pt idx="3617">
                  <c:v>3.0861999999999997E-7</c:v>
                </c:pt>
                <c:pt idx="3618">
                  <c:v>3.0842E-7</c:v>
                </c:pt>
                <c:pt idx="3619">
                  <c:v>3.0823E-7</c:v>
                </c:pt>
                <c:pt idx="3620">
                  <c:v>3.0796000000000001E-7</c:v>
                </c:pt>
                <c:pt idx="3621">
                  <c:v>3.0763000000000001E-7</c:v>
                </c:pt>
                <c:pt idx="3622">
                  <c:v>3.0739E-7</c:v>
                </c:pt>
                <c:pt idx="3623">
                  <c:v>3.0707000000000001E-7</c:v>
                </c:pt>
                <c:pt idx="3624">
                  <c:v>3.0674000000000001E-7</c:v>
                </c:pt>
                <c:pt idx="3625">
                  <c:v>3.0623999999999997E-7</c:v>
                </c:pt>
                <c:pt idx="3626">
                  <c:v>3.0594E-7</c:v>
                </c:pt>
                <c:pt idx="3627">
                  <c:v>3.0560000000000004E-7</c:v>
                </c:pt>
                <c:pt idx="3628">
                  <c:v>3.0534999999999996E-7</c:v>
                </c:pt>
                <c:pt idx="3629">
                  <c:v>3.0544000000000001E-7</c:v>
                </c:pt>
                <c:pt idx="3630">
                  <c:v>3.0471999999999999E-7</c:v>
                </c:pt>
                <c:pt idx="3631">
                  <c:v>3.0452000000000003E-7</c:v>
                </c:pt>
                <c:pt idx="3632">
                  <c:v>3.0426E-7</c:v>
                </c:pt>
                <c:pt idx="3633">
                  <c:v>3.0409000000000002E-7</c:v>
                </c:pt>
                <c:pt idx="3634">
                  <c:v>3.0366999999999997E-7</c:v>
                </c:pt>
                <c:pt idx="3635">
                  <c:v>3.0363000000000003E-7</c:v>
                </c:pt>
                <c:pt idx="3636">
                  <c:v>3.0324000000000001E-7</c:v>
                </c:pt>
                <c:pt idx="3637">
                  <c:v>3.0287000000000001E-7</c:v>
                </c:pt>
                <c:pt idx="3638">
                  <c:v>3.0263E-7</c:v>
                </c:pt>
                <c:pt idx="3639">
                  <c:v>3.0232000000000002E-7</c:v>
                </c:pt>
                <c:pt idx="3640">
                  <c:v>3.0202E-7</c:v>
                </c:pt>
                <c:pt idx="3641">
                  <c:v>3.0155999999999996E-7</c:v>
                </c:pt>
                <c:pt idx="3642">
                  <c:v>3.0130000000000003E-7</c:v>
                </c:pt>
                <c:pt idx="3643">
                  <c:v>3.0100000000000001E-7</c:v>
                </c:pt>
                <c:pt idx="3644">
                  <c:v>3.0058000000000001E-7</c:v>
                </c:pt>
                <c:pt idx="3645">
                  <c:v>3.0022999999999998E-7</c:v>
                </c:pt>
                <c:pt idx="3646">
                  <c:v>3.0006E-7</c:v>
                </c:pt>
                <c:pt idx="3647">
                  <c:v>3.0044999999999997E-7</c:v>
                </c:pt>
                <c:pt idx="3648">
                  <c:v>2.9943000000000003E-7</c:v>
                </c:pt>
                <c:pt idx="3649">
                  <c:v>2.9909000000000001E-7</c:v>
                </c:pt>
                <c:pt idx="3650">
                  <c:v>2.9895000000000001E-7</c:v>
                </c:pt>
                <c:pt idx="3651">
                  <c:v>2.9848000000000001E-7</c:v>
                </c:pt>
                <c:pt idx="3652">
                  <c:v>2.9807999999999998E-7</c:v>
                </c:pt>
                <c:pt idx="3653">
                  <c:v>2.9783999999999997E-7</c:v>
                </c:pt>
                <c:pt idx="3654">
                  <c:v>2.9759000000000001E-7</c:v>
                </c:pt>
                <c:pt idx="3655">
                  <c:v>2.9713000000000001E-7</c:v>
                </c:pt>
                <c:pt idx="3656">
                  <c:v>2.9699999999999997E-7</c:v>
                </c:pt>
                <c:pt idx="3657">
                  <c:v>2.9665E-7</c:v>
                </c:pt>
                <c:pt idx="3658">
                  <c:v>2.9634000000000002E-7</c:v>
                </c:pt>
                <c:pt idx="3659">
                  <c:v>2.96E-7</c:v>
                </c:pt>
                <c:pt idx="3660">
                  <c:v>2.9550999999999998E-7</c:v>
                </c:pt>
                <c:pt idx="3661">
                  <c:v>2.9532999999999998E-7</c:v>
                </c:pt>
                <c:pt idx="3662">
                  <c:v>2.9499999999999998E-7</c:v>
                </c:pt>
                <c:pt idx="3663">
                  <c:v>2.9461000000000002E-7</c:v>
                </c:pt>
                <c:pt idx="3664">
                  <c:v>2.9436E-7</c:v>
                </c:pt>
                <c:pt idx="3665">
                  <c:v>2.9394E-7</c:v>
                </c:pt>
                <c:pt idx="3666">
                  <c:v>2.9364999999999999E-7</c:v>
                </c:pt>
                <c:pt idx="3667">
                  <c:v>2.9317000000000002E-7</c:v>
                </c:pt>
                <c:pt idx="3668">
                  <c:v>2.9282E-7</c:v>
                </c:pt>
                <c:pt idx="3669">
                  <c:v>2.9262999999999999E-7</c:v>
                </c:pt>
                <c:pt idx="3670">
                  <c:v>2.9237000000000002E-7</c:v>
                </c:pt>
                <c:pt idx="3671">
                  <c:v>2.9199000000000001E-7</c:v>
                </c:pt>
                <c:pt idx="3672">
                  <c:v>2.9171000000000001E-7</c:v>
                </c:pt>
                <c:pt idx="3673">
                  <c:v>2.9131999999999999E-7</c:v>
                </c:pt>
                <c:pt idx="3674">
                  <c:v>2.9091E-7</c:v>
                </c:pt>
                <c:pt idx="3675">
                  <c:v>2.9064000000000001E-7</c:v>
                </c:pt>
                <c:pt idx="3676">
                  <c:v>2.9033999999999999E-7</c:v>
                </c:pt>
                <c:pt idx="3677">
                  <c:v>2.8994000000000001E-7</c:v>
                </c:pt>
                <c:pt idx="3678">
                  <c:v>2.8966999999999997E-7</c:v>
                </c:pt>
                <c:pt idx="3679">
                  <c:v>2.8934999999999998E-7</c:v>
                </c:pt>
                <c:pt idx="3680">
                  <c:v>2.8901000000000002E-7</c:v>
                </c:pt>
                <c:pt idx="3681">
                  <c:v>2.8892000000000002E-7</c:v>
                </c:pt>
                <c:pt idx="3682">
                  <c:v>2.8837999999999999E-7</c:v>
                </c:pt>
                <c:pt idx="3683">
                  <c:v>2.8804999999999999E-7</c:v>
                </c:pt>
                <c:pt idx="3684">
                  <c:v>2.8773E-7</c:v>
                </c:pt>
                <c:pt idx="3685">
                  <c:v>2.8747999999999998E-7</c:v>
                </c:pt>
                <c:pt idx="3686">
                  <c:v>2.8720999999999999E-7</c:v>
                </c:pt>
                <c:pt idx="3687">
                  <c:v>2.8685E-7</c:v>
                </c:pt>
                <c:pt idx="3688">
                  <c:v>2.8666999999999996E-7</c:v>
                </c:pt>
                <c:pt idx="3689">
                  <c:v>2.8624E-7</c:v>
                </c:pt>
                <c:pt idx="3690">
                  <c:v>2.8594999999999999E-7</c:v>
                </c:pt>
                <c:pt idx="3691">
                  <c:v>2.8574000000000002E-7</c:v>
                </c:pt>
                <c:pt idx="3692">
                  <c:v>2.8529999999999999E-7</c:v>
                </c:pt>
                <c:pt idx="3693">
                  <c:v>2.8510999999999999E-7</c:v>
                </c:pt>
                <c:pt idx="3694">
                  <c:v>2.8457000000000001E-7</c:v>
                </c:pt>
                <c:pt idx="3695">
                  <c:v>2.8435999999999999E-7</c:v>
                </c:pt>
                <c:pt idx="3696">
                  <c:v>2.8405000000000001E-7</c:v>
                </c:pt>
                <c:pt idx="3697">
                  <c:v>2.8382000000000001E-7</c:v>
                </c:pt>
                <c:pt idx="3698">
                  <c:v>2.8353E-7</c:v>
                </c:pt>
                <c:pt idx="3699">
                  <c:v>2.8312000000000001E-7</c:v>
                </c:pt>
                <c:pt idx="3700">
                  <c:v>2.8289000000000001E-7</c:v>
                </c:pt>
                <c:pt idx="3701">
                  <c:v>2.8267000000000003E-7</c:v>
                </c:pt>
                <c:pt idx="3702">
                  <c:v>2.8213E-7</c:v>
                </c:pt>
                <c:pt idx="3703">
                  <c:v>2.8194E-7</c:v>
                </c:pt>
                <c:pt idx="3704">
                  <c:v>2.8159999999999998E-7</c:v>
                </c:pt>
                <c:pt idx="3705">
                  <c:v>2.8132000000000003E-7</c:v>
                </c:pt>
                <c:pt idx="3706">
                  <c:v>2.8103999999999998E-7</c:v>
                </c:pt>
                <c:pt idx="3707">
                  <c:v>2.8071999999999999E-7</c:v>
                </c:pt>
                <c:pt idx="3708">
                  <c:v>2.8031E-7</c:v>
                </c:pt>
                <c:pt idx="3709">
                  <c:v>2.8003E-7</c:v>
                </c:pt>
                <c:pt idx="3710">
                  <c:v>2.7977000000000002E-7</c:v>
                </c:pt>
                <c:pt idx="3711">
                  <c:v>2.7943000000000001E-7</c:v>
                </c:pt>
                <c:pt idx="3712">
                  <c:v>2.7926999999999999E-7</c:v>
                </c:pt>
                <c:pt idx="3713">
                  <c:v>2.7880000000000003E-7</c:v>
                </c:pt>
                <c:pt idx="3714">
                  <c:v>2.7854E-7</c:v>
                </c:pt>
                <c:pt idx="3715">
                  <c:v>2.7832999999999998E-7</c:v>
                </c:pt>
                <c:pt idx="3716">
                  <c:v>2.7801000000000004E-7</c:v>
                </c:pt>
                <c:pt idx="3717">
                  <c:v>2.7775000000000001E-7</c:v>
                </c:pt>
                <c:pt idx="3718">
                  <c:v>2.7729000000000002E-7</c:v>
                </c:pt>
                <c:pt idx="3719">
                  <c:v>2.7705999999999997E-7</c:v>
                </c:pt>
                <c:pt idx="3720">
                  <c:v>2.7670999999999999E-7</c:v>
                </c:pt>
                <c:pt idx="3721">
                  <c:v>2.7663000000000001E-7</c:v>
                </c:pt>
                <c:pt idx="3722">
                  <c:v>2.7623000000000003E-7</c:v>
                </c:pt>
                <c:pt idx="3723">
                  <c:v>2.7588999999999996E-7</c:v>
                </c:pt>
                <c:pt idx="3724">
                  <c:v>2.7551000000000001E-7</c:v>
                </c:pt>
                <c:pt idx="3725">
                  <c:v>2.7523999999999997E-7</c:v>
                </c:pt>
                <c:pt idx="3726">
                  <c:v>2.7503E-7</c:v>
                </c:pt>
                <c:pt idx="3727">
                  <c:v>2.7466E-7</c:v>
                </c:pt>
                <c:pt idx="3728">
                  <c:v>2.7434000000000001E-7</c:v>
                </c:pt>
                <c:pt idx="3729">
                  <c:v>2.7403999999999998E-7</c:v>
                </c:pt>
                <c:pt idx="3730">
                  <c:v>2.7378000000000001E-7</c:v>
                </c:pt>
                <c:pt idx="3731">
                  <c:v>2.7337000000000002E-7</c:v>
                </c:pt>
                <c:pt idx="3732">
                  <c:v>2.7309000000000002E-7</c:v>
                </c:pt>
                <c:pt idx="3733">
                  <c:v>2.7287999999999999E-7</c:v>
                </c:pt>
                <c:pt idx="3734">
                  <c:v>2.7261999999999996E-7</c:v>
                </c:pt>
                <c:pt idx="3735">
                  <c:v>2.7229000000000001E-7</c:v>
                </c:pt>
                <c:pt idx="3736">
                  <c:v>2.7195E-7</c:v>
                </c:pt>
                <c:pt idx="3737">
                  <c:v>2.7173000000000001E-7</c:v>
                </c:pt>
                <c:pt idx="3738">
                  <c:v>2.7133999999999999E-7</c:v>
                </c:pt>
                <c:pt idx="3739">
                  <c:v>2.7117999999999997E-7</c:v>
                </c:pt>
                <c:pt idx="3740">
                  <c:v>2.7079E-7</c:v>
                </c:pt>
                <c:pt idx="3741">
                  <c:v>2.7051E-7</c:v>
                </c:pt>
                <c:pt idx="3742">
                  <c:v>2.7011000000000003E-7</c:v>
                </c:pt>
                <c:pt idx="3743">
                  <c:v>2.6996000000000002E-7</c:v>
                </c:pt>
                <c:pt idx="3744">
                  <c:v>2.6951999999999999E-7</c:v>
                </c:pt>
                <c:pt idx="3745">
                  <c:v>2.6925000000000001E-7</c:v>
                </c:pt>
                <c:pt idx="3746">
                  <c:v>2.6905000000000004E-7</c:v>
                </c:pt>
                <c:pt idx="3747">
                  <c:v>2.6869000000000001E-7</c:v>
                </c:pt>
                <c:pt idx="3748">
                  <c:v>2.6843000000000003E-7</c:v>
                </c:pt>
                <c:pt idx="3749">
                  <c:v>2.6811999999999999E-7</c:v>
                </c:pt>
                <c:pt idx="3750">
                  <c:v>2.6783000000000004E-7</c:v>
                </c:pt>
                <c:pt idx="3751">
                  <c:v>2.6759000000000003E-7</c:v>
                </c:pt>
                <c:pt idx="3752">
                  <c:v>2.6732000000000004E-7</c:v>
                </c:pt>
                <c:pt idx="3753">
                  <c:v>2.6694000000000003E-7</c:v>
                </c:pt>
                <c:pt idx="3754">
                  <c:v>2.6668E-7</c:v>
                </c:pt>
                <c:pt idx="3755">
                  <c:v>2.6641999999999997E-7</c:v>
                </c:pt>
                <c:pt idx="3756">
                  <c:v>2.6608999999999997E-7</c:v>
                </c:pt>
                <c:pt idx="3757">
                  <c:v>2.6589000000000001E-7</c:v>
                </c:pt>
                <c:pt idx="3758">
                  <c:v>2.6553999999999998E-7</c:v>
                </c:pt>
                <c:pt idx="3759">
                  <c:v>2.6515000000000002E-7</c:v>
                </c:pt>
                <c:pt idx="3760">
                  <c:v>2.6495999999999996E-7</c:v>
                </c:pt>
                <c:pt idx="3761">
                  <c:v>2.6463000000000001E-7</c:v>
                </c:pt>
                <c:pt idx="3762">
                  <c:v>2.6440000000000001E-7</c:v>
                </c:pt>
                <c:pt idx="3763">
                  <c:v>2.6413000000000002E-7</c:v>
                </c:pt>
                <c:pt idx="3764">
                  <c:v>2.6361999999999997E-7</c:v>
                </c:pt>
                <c:pt idx="3765">
                  <c:v>2.6358999999999999E-7</c:v>
                </c:pt>
                <c:pt idx="3766">
                  <c:v>2.6315000000000002E-7</c:v>
                </c:pt>
                <c:pt idx="3767">
                  <c:v>2.629E-7</c:v>
                </c:pt>
                <c:pt idx="3768">
                  <c:v>2.6266E-7</c:v>
                </c:pt>
                <c:pt idx="3769">
                  <c:v>2.6224E-7</c:v>
                </c:pt>
                <c:pt idx="3770">
                  <c:v>2.6194000000000003E-7</c:v>
                </c:pt>
                <c:pt idx="3771">
                  <c:v>2.6174000000000001E-7</c:v>
                </c:pt>
                <c:pt idx="3772">
                  <c:v>2.6147000000000002E-7</c:v>
                </c:pt>
                <c:pt idx="3773">
                  <c:v>2.6115000000000003E-7</c:v>
                </c:pt>
                <c:pt idx="3774">
                  <c:v>2.6098E-7</c:v>
                </c:pt>
                <c:pt idx="3775">
                  <c:v>2.6067000000000002E-7</c:v>
                </c:pt>
                <c:pt idx="3776">
                  <c:v>2.6031000000000003E-7</c:v>
                </c:pt>
                <c:pt idx="3777">
                  <c:v>2.6E-7</c:v>
                </c:pt>
                <c:pt idx="3778">
                  <c:v>2.5961999999999999E-7</c:v>
                </c:pt>
                <c:pt idx="3779">
                  <c:v>2.5940000000000001E-7</c:v>
                </c:pt>
                <c:pt idx="3780">
                  <c:v>2.5913000000000002E-7</c:v>
                </c:pt>
                <c:pt idx="3781">
                  <c:v>2.5872999999999999E-7</c:v>
                </c:pt>
                <c:pt idx="3782">
                  <c:v>2.5856000000000001E-7</c:v>
                </c:pt>
                <c:pt idx="3783">
                  <c:v>2.5825999999999998E-7</c:v>
                </c:pt>
                <c:pt idx="3784">
                  <c:v>2.5804E-7</c:v>
                </c:pt>
                <c:pt idx="3785">
                  <c:v>2.5758000000000001E-7</c:v>
                </c:pt>
                <c:pt idx="3786">
                  <c:v>2.5741999999999998E-7</c:v>
                </c:pt>
                <c:pt idx="3787">
                  <c:v>2.5709999999999999E-7</c:v>
                </c:pt>
                <c:pt idx="3788">
                  <c:v>2.5690999999999999E-7</c:v>
                </c:pt>
                <c:pt idx="3789">
                  <c:v>2.5657000000000003E-7</c:v>
                </c:pt>
                <c:pt idx="3790">
                  <c:v>2.5620999999999999E-7</c:v>
                </c:pt>
                <c:pt idx="3791">
                  <c:v>2.5597999999999999E-7</c:v>
                </c:pt>
                <c:pt idx="3792">
                  <c:v>2.5565000000000004E-7</c:v>
                </c:pt>
                <c:pt idx="3793">
                  <c:v>2.5546000000000004E-7</c:v>
                </c:pt>
                <c:pt idx="3794">
                  <c:v>2.5511000000000001E-7</c:v>
                </c:pt>
                <c:pt idx="3795">
                  <c:v>2.5487000000000001E-7</c:v>
                </c:pt>
                <c:pt idx="3796">
                  <c:v>2.5450999999999997E-7</c:v>
                </c:pt>
                <c:pt idx="3797">
                  <c:v>2.5427000000000001E-7</c:v>
                </c:pt>
                <c:pt idx="3798">
                  <c:v>2.5393E-7</c:v>
                </c:pt>
                <c:pt idx="3799">
                  <c:v>2.5371999999999997E-7</c:v>
                </c:pt>
                <c:pt idx="3800">
                  <c:v>2.5340999999999999E-7</c:v>
                </c:pt>
                <c:pt idx="3801">
                  <c:v>2.5306000000000002E-7</c:v>
                </c:pt>
                <c:pt idx="3802">
                  <c:v>2.5289000000000004E-7</c:v>
                </c:pt>
                <c:pt idx="3803">
                  <c:v>2.5261999999999999E-7</c:v>
                </c:pt>
                <c:pt idx="3804">
                  <c:v>2.5227999999999998E-7</c:v>
                </c:pt>
                <c:pt idx="3805">
                  <c:v>2.5198000000000001E-7</c:v>
                </c:pt>
                <c:pt idx="3806">
                  <c:v>2.5169E-7</c:v>
                </c:pt>
                <c:pt idx="3807">
                  <c:v>2.5135000000000004E-7</c:v>
                </c:pt>
                <c:pt idx="3808">
                  <c:v>2.5116000000000003E-7</c:v>
                </c:pt>
                <c:pt idx="3809">
                  <c:v>2.5083999999999999E-7</c:v>
                </c:pt>
                <c:pt idx="3810">
                  <c:v>2.5068000000000002E-7</c:v>
                </c:pt>
                <c:pt idx="3811">
                  <c:v>2.5024E-7</c:v>
                </c:pt>
                <c:pt idx="3812">
                  <c:v>2.5001E-7</c:v>
                </c:pt>
                <c:pt idx="3813">
                  <c:v>2.4982E-7</c:v>
                </c:pt>
                <c:pt idx="3814">
                  <c:v>2.4945E-7</c:v>
                </c:pt>
                <c:pt idx="3815">
                  <c:v>2.4929000000000003E-7</c:v>
                </c:pt>
                <c:pt idx="3816">
                  <c:v>2.4888000000000004E-7</c:v>
                </c:pt>
                <c:pt idx="3817">
                  <c:v>2.4871000000000001E-7</c:v>
                </c:pt>
                <c:pt idx="3818">
                  <c:v>2.4830999999999998E-7</c:v>
                </c:pt>
                <c:pt idx="3819">
                  <c:v>2.4811999999999997E-7</c:v>
                </c:pt>
                <c:pt idx="3820">
                  <c:v>2.4775999999999999E-7</c:v>
                </c:pt>
                <c:pt idx="3821">
                  <c:v>2.4746000000000002E-7</c:v>
                </c:pt>
                <c:pt idx="3822">
                  <c:v>2.4717000000000001E-7</c:v>
                </c:pt>
                <c:pt idx="3823">
                  <c:v>2.4693E-7</c:v>
                </c:pt>
                <c:pt idx="3824">
                  <c:v>2.4667000000000002E-7</c:v>
                </c:pt>
                <c:pt idx="3825">
                  <c:v>2.4646E-7</c:v>
                </c:pt>
                <c:pt idx="3826">
                  <c:v>2.4614000000000001E-7</c:v>
                </c:pt>
                <c:pt idx="3827">
                  <c:v>2.4583000000000002E-7</c:v>
                </c:pt>
                <c:pt idx="3828">
                  <c:v>2.4553E-7</c:v>
                </c:pt>
                <c:pt idx="3829">
                  <c:v>2.4526000000000001E-7</c:v>
                </c:pt>
                <c:pt idx="3830">
                  <c:v>2.4502999999999996E-7</c:v>
                </c:pt>
                <c:pt idx="3831">
                  <c:v>2.4478E-7</c:v>
                </c:pt>
                <c:pt idx="3832">
                  <c:v>2.445E-7</c:v>
                </c:pt>
                <c:pt idx="3833">
                  <c:v>2.4418999999999997E-7</c:v>
                </c:pt>
                <c:pt idx="3834">
                  <c:v>2.4390000000000001E-7</c:v>
                </c:pt>
                <c:pt idx="3835">
                  <c:v>2.4369000000000003E-7</c:v>
                </c:pt>
                <c:pt idx="3836">
                  <c:v>2.4325000000000001E-7</c:v>
                </c:pt>
                <c:pt idx="3837">
                  <c:v>2.4306000000000001E-7</c:v>
                </c:pt>
                <c:pt idx="3838">
                  <c:v>2.4280999999999999E-7</c:v>
                </c:pt>
                <c:pt idx="3839">
                  <c:v>2.4247000000000003E-7</c:v>
                </c:pt>
                <c:pt idx="3840">
                  <c:v>2.4221E-7</c:v>
                </c:pt>
                <c:pt idx="3841">
                  <c:v>2.4196999999999999E-7</c:v>
                </c:pt>
                <c:pt idx="3842">
                  <c:v>2.4168000000000003E-7</c:v>
                </c:pt>
                <c:pt idx="3843">
                  <c:v>2.4144000000000002E-7</c:v>
                </c:pt>
                <c:pt idx="3844">
                  <c:v>2.4107999999999999E-7</c:v>
                </c:pt>
                <c:pt idx="3845">
                  <c:v>2.4086E-7</c:v>
                </c:pt>
                <c:pt idx="3846">
                  <c:v>2.4059000000000001E-7</c:v>
                </c:pt>
                <c:pt idx="3847">
                  <c:v>2.4025E-7</c:v>
                </c:pt>
                <c:pt idx="3848">
                  <c:v>2.3999999999999998E-7</c:v>
                </c:pt>
                <c:pt idx="3849">
                  <c:v>2.3976999999999998E-7</c:v>
                </c:pt>
                <c:pt idx="3850">
                  <c:v>2.3952000000000002E-7</c:v>
                </c:pt>
                <c:pt idx="3851">
                  <c:v>2.3921999999999999E-7</c:v>
                </c:pt>
                <c:pt idx="3852">
                  <c:v>2.3896000000000002E-7</c:v>
                </c:pt>
                <c:pt idx="3853">
                  <c:v>2.3863000000000001E-7</c:v>
                </c:pt>
                <c:pt idx="3854">
                  <c:v>2.3841999999999999E-7</c:v>
                </c:pt>
                <c:pt idx="3855">
                  <c:v>2.3812999999999998E-7</c:v>
                </c:pt>
                <c:pt idx="3856">
                  <c:v>2.3781999999999999E-7</c:v>
                </c:pt>
                <c:pt idx="3857">
                  <c:v>2.3752E-7</c:v>
                </c:pt>
                <c:pt idx="3858">
                  <c:v>2.3730000000000001E-7</c:v>
                </c:pt>
                <c:pt idx="3859">
                  <c:v>2.3703999999999998E-7</c:v>
                </c:pt>
                <c:pt idx="3860">
                  <c:v>2.3678999999999999E-7</c:v>
                </c:pt>
                <c:pt idx="3861">
                  <c:v>2.3651000000000002E-7</c:v>
                </c:pt>
                <c:pt idx="3862">
                  <c:v>2.3617E-7</c:v>
                </c:pt>
                <c:pt idx="3863">
                  <c:v>2.3589999999999999E-7</c:v>
                </c:pt>
                <c:pt idx="3864">
                  <c:v>2.3573000000000001E-7</c:v>
                </c:pt>
                <c:pt idx="3865">
                  <c:v>2.3538999999999999E-7</c:v>
                </c:pt>
                <c:pt idx="3866">
                  <c:v>2.3519E-7</c:v>
                </c:pt>
                <c:pt idx="3867">
                  <c:v>2.3488E-7</c:v>
                </c:pt>
                <c:pt idx="3868">
                  <c:v>2.3457000000000002E-7</c:v>
                </c:pt>
                <c:pt idx="3869">
                  <c:v>2.3430999999999999E-7</c:v>
                </c:pt>
                <c:pt idx="3870">
                  <c:v>2.3402000000000003E-7</c:v>
                </c:pt>
                <c:pt idx="3871">
                  <c:v>2.3374E-7</c:v>
                </c:pt>
                <c:pt idx="3872">
                  <c:v>2.3351999999999999E-7</c:v>
                </c:pt>
                <c:pt idx="3873">
                  <c:v>2.3321000000000001E-7</c:v>
                </c:pt>
                <c:pt idx="3874">
                  <c:v>2.3299000000000002E-7</c:v>
                </c:pt>
                <c:pt idx="3875">
                  <c:v>2.3272999999999999E-7</c:v>
                </c:pt>
                <c:pt idx="3876">
                  <c:v>2.3240000000000002E-7</c:v>
                </c:pt>
                <c:pt idx="3877">
                  <c:v>2.3211000000000001E-7</c:v>
                </c:pt>
                <c:pt idx="3878">
                  <c:v>2.3191000000000002E-7</c:v>
                </c:pt>
                <c:pt idx="3879">
                  <c:v>2.3164E-7</c:v>
                </c:pt>
                <c:pt idx="3880">
                  <c:v>2.3132999999999999E-7</c:v>
                </c:pt>
                <c:pt idx="3881">
                  <c:v>2.3104999999999999E-7</c:v>
                </c:pt>
                <c:pt idx="3882">
                  <c:v>2.3078000000000001E-7</c:v>
                </c:pt>
                <c:pt idx="3883">
                  <c:v>2.3057000000000001E-7</c:v>
                </c:pt>
                <c:pt idx="3884">
                  <c:v>2.3027000000000001E-7</c:v>
                </c:pt>
                <c:pt idx="3885">
                  <c:v>2.2999000000000001E-7</c:v>
                </c:pt>
                <c:pt idx="3886">
                  <c:v>2.2981999999999998E-7</c:v>
                </c:pt>
                <c:pt idx="3887">
                  <c:v>2.2951999999999998E-7</c:v>
                </c:pt>
                <c:pt idx="3888">
                  <c:v>2.2923000000000002E-7</c:v>
                </c:pt>
                <c:pt idx="3889">
                  <c:v>2.2896000000000001E-7</c:v>
                </c:pt>
                <c:pt idx="3890">
                  <c:v>2.2867E-7</c:v>
                </c:pt>
                <c:pt idx="3891">
                  <c:v>2.2837E-7</c:v>
                </c:pt>
                <c:pt idx="3892">
                  <c:v>2.2813999999999998E-7</c:v>
                </c:pt>
                <c:pt idx="3893">
                  <c:v>2.2791000000000001E-7</c:v>
                </c:pt>
                <c:pt idx="3894">
                  <c:v>2.2764999999999998E-7</c:v>
                </c:pt>
                <c:pt idx="3895">
                  <c:v>2.2731000000000002E-7</c:v>
                </c:pt>
                <c:pt idx="3896">
                  <c:v>2.2707999999999999E-7</c:v>
                </c:pt>
                <c:pt idx="3897">
                  <c:v>2.2686000000000001E-7</c:v>
                </c:pt>
                <c:pt idx="3898">
                  <c:v>2.2655000000000003E-7</c:v>
                </c:pt>
                <c:pt idx="3899">
                  <c:v>2.2626000000000002E-7</c:v>
                </c:pt>
                <c:pt idx="3900">
                  <c:v>2.2602000000000001E-7</c:v>
                </c:pt>
                <c:pt idx="3901">
                  <c:v>2.2572000000000001E-7</c:v>
                </c:pt>
                <c:pt idx="3902">
                  <c:v>2.2556999999999997E-7</c:v>
                </c:pt>
                <c:pt idx="3903">
                  <c:v>2.2526999999999998E-7</c:v>
                </c:pt>
                <c:pt idx="3904">
                  <c:v>2.2501E-7</c:v>
                </c:pt>
                <c:pt idx="3905">
                  <c:v>2.2471000000000001E-7</c:v>
                </c:pt>
                <c:pt idx="3906">
                  <c:v>2.2447E-7</c:v>
                </c:pt>
                <c:pt idx="3907">
                  <c:v>2.2417999999999999E-7</c:v>
                </c:pt>
                <c:pt idx="3908">
                  <c:v>2.2390000000000001E-7</c:v>
                </c:pt>
                <c:pt idx="3909">
                  <c:v>2.2365000000000002E-7</c:v>
                </c:pt>
                <c:pt idx="3910">
                  <c:v>2.2342E-7</c:v>
                </c:pt>
                <c:pt idx="3911">
                  <c:v>2.2315999999999999E-7</c:v>
                </c:pt>
                <c:pt idx="3912">
                  <c:v>2.2290000000000002E-7</c:v>
                </c:pt>
                <c:pt idx="3913">
                  <c:v>2.2255000000000002E-7</c:v>
                </c:pt>
                <c:pt idx="3914">
                  <c:v>2.2233999999999999E-7</c:v>
                </c:pt>
                <c:pt idx="3915">
                  <c:v>2.2211000000000002E-7</c:v>
                </c:pt>
                <c:pt idx="3916">
                  <c:v>2.2184000000000001E-7</c:v>
                </c:pt>
                <c:pt idx="3917">
                  <c:v>2.2153E-7</c:v>
                </c:pt>
                <c:pt idx="3918">
                  <c:v>2.2109E-7</c:v>
                </c:pt>
                <c:pt idx="3919">
                  <c:v>2.2103000000000001E-7</c:v>
                </c:pt>
                <c:pt idx="3920">
                  <c:v>2.2074E-7</c:v>
                </c:pt>
                <c:pt idx="3921">
                  <c:v>2.2051000000000001E-7</c:v>
                </c:pt>
                <c:pt idx="3922">
                  <c:v>2.2025999999999999E-7</c:v>
                </c:pt>
                <c:pt idx="3923">
                  <c:v>2.2001999999999998E-7</c:v>
                </c:pt>
                <c:pt idx="3924">
                  <c:v>2.198E-7</c:v>
                </c:pt>
                <c:pt idx="3925">
                  <c:v>2.1946999999999999E-7</c:v>
                </c:pt>
                <c:pt idx="3926">
                  <c:v>2.1919000000000002E-7</c:v>
                </c:pt>
                <c:pt idx="3927">
                  <c:v>2.1892E-7</c:v>
                </c:pt>
                <c:pt idx="3928">
                  <c:v>2.1876000000000001E-7</c:v>
                </c:pt>
                <c:pt idx="3929">
                  <c:v>2.1844999999999997E-7</c:v>
                </c:pt>
                <c:pt idx="3930">
                  <c:v>2.1817E-7</c:v>
                </c:pt>
                <c:pt idx="3931">
                  <c:v>2.1786000000000002E-7</c:v>
                </c:pt>
                <c:pt idx="3932">
                  <c:v>2.1768E-7</c:v>
                </c:pt>
                <c:pt idx="3933">
                  <c:v>2.1738E-7</c:v>
                </c:pt>
                <c:pt idx="3934">
                  <c:v>2.1711999999999997E-7</c:v>
                </c:pt>
                <c:pt idx="3935">
                  <c:v>2.1683000000000002E-7</c:v>
                </c:pt>
                <c:pt idx="3936">
                  <c:v>2.1657999999999997E-7</c:v>
                </c:pt>
                <c:pt idx="3937">
                  <c:v>2.1635E-7</c:v>
                </c:pt>
                <c:pt idx="3938">
                  <c:v>2.1613000000000002E-7</c:v>
                </c:pt>
                <c:pt idx="3939">
                  <c:v>2.1589999999999999E-7</c:v>
                </c:pt>
                <c:pt idx="3940">
                  <c:v>2.1554000000000001E-7</c:v>
                </c:pt>
                <c:pt idx="3941">
                  <c:v>2.1532999999999998E-7</c:v>
                </c:pt>
                <c:pt idx="3942">
                  <c:v>2.1508999999999998E-7</c:v>
                </c:pt>
                <c:pt idx="3943">
                  <c:v>2.1478999999999998E-7</c:v>
                </c:pt>
                <c:pt idx="3944">
                  <c:v>2.1454999999999997E-7</c:v>
                </c:pt>
                <c:pt idx="3945">
                  <c:v>2.1429000000000002E-7</c:v>
                </c:pt>
                <c:pt idx="3946">
                  <c:v>2.1402000000000001E-7</c:v>
                </c:pt>
                <c:pt idx="3947">
                  <c:v>2.1381999999999999E-7</c:v>
                </c:pt>
                <c:pt idx="3948">
                  <c:v>2.1348E-7</c:v>
                </c:pt>
                <c:pt idx="3949">
                  <c:v>2.1326000000000002E-7</c:v>
                </c:pt>
                <c:pt idx="3950">
                  <c:v>2.1288000000000001E-7</c:v>
                </c:pt>
                <c:pt idx="3951">
                  <c:v>2.1277000000000002E-7</c:v>
                </c:pt>
                <c:pt idx="3952">
                  <c:v>2.1250999999999999E-7</c:v>
                </c:pt>
                <c:pt idx="3953">
                  <c:v>2.1231000000000003E-7</c:v>
                </c:pt>
                <c:pt idx="3954">
                  <c:v>2.1199999999999999E-7</c:v>
                </c:pt>
                <c:pt idx="3955">
                  <c:v>2.1172000000000002E-7</c:v>
                </c:pt>
                <c:pt idx="3956">
                  <c:v>2.1150000000000001E-7</c:v>
                </c:pt>
                <c:pt idx="3957">
                  <c:v>2.1132999999999997E-7</c:v>
                </c:pt>
                <c:pt idx="3958">
                  <c:v>2.1096E-7</c:v>
                </c:pt>
                <c:pt idx="3959">
                  <c:v>2.1078999999999997E-7</c:v>
                </c:pt>
                <c:pt idx="3960">
                  <c:v>2.1048999999999997E-7</c:v>
                </c:pt>
                <c:pt idx="3961">
                  <c:v>2.1028000000000003E-7</c:v>
                </c:pt>
                <c:pt idx="3962">
                  <c:v>2.1004000000000002E-7</c:v>
                </c:pt>
                <c:pt idx="3963">
                  <c:v>2.0979000000000003E-7</c:v>
                </c:pt>
                <c:pt idx="3964">
                  <c:v>2.0950000000000002E-7</c:v>
                </c:pt>
                <c:pt idx="3965">
                  <c:v>2.0921000000000001E-7</c:v>
                </c:pt>
                <c:pt idx="3966">
                  <c:v>2.0897E-7</c:v>
                </c:pt>
                <c:pt idx="3967">
                  <c:v>2.0871000000000002E-7</c:v>
                </c:pt>
                <c:pt idx="3968">
                  <c:v>2.0849999999999999E-7</c:v>
                </c:pt>
                <c:pt idx="3969">
                  <c:v>2.0826999999999997E-7</c:v>
                </c:pt>
                <c:pt idx="3970">
                  <c:v>2.0795000000000001E-7</c:v>
                </c:pt>
                <c:pt idx="3971">
                  <c:v>2.0782000000000002E-7</c:v>
                </c:pt>
                <c:pt idx="3972">
                  <c:v>2.0752000000000002E-7</c:v>
                </c:pt>
                <c:pt idx="3973">
                  <c:v>2.0730999999999999E-7</c:v>
                </c:pt>
                <c:pt idx="3974">
                  <c:v>2.0701999999999998E-7</c:v>
                </c:pt>
                <c:pt idx="3975">
                  <c:v>2.0676999999999999E-7</c:v>
                </c:pt>
                <c:pt idx="3976">
                  <c:v>2.0652999999999998E-7</c:v>
                </c:pt>
                <c:pt idx="3977">
                  <c:v>2.0630000000000001E-7</c:v>
                </c:pt>
                <c:pt idx="3978">
                  <c:v>2.0601999999999999E-7</c:v>
                </c:pt>
                <c:pt idx="3979">
                  <c:v>2.0579000000000002E-7</c:v>
                </c:pt>
                <c:pt idx="3980">
                  <c:v>2.0550999999999999E-7</c:v>
                </c:pt>
                <c:pt idx="3981">
                  <c:v>2.0522999999999999E-7</c:v>
                </c:pt>
                <c:pt idx="3982">
                  <c:v>2.0498999999999998E-7</c:v>
                </c:pt>
                <c:pt idx="3983">
                  <c:v>2.0482999999999999E-7</c:v>
                </c:pt>
                <c:pt idx="3984">
                  <c:v>2.0458999999999998E-7</c:v>
                </c:pt>
                <c:pt idx="3985">
                  <c:v>2.0433E-7</c:v>
                </c:pt>
                <c:pt idx="3986">
                  <c:v>2.0408000000000001E-7</c:v>
                </c:pt>
                <c:pt idx="3987">
                  <c:v>2.0384E-7</c:v>
                </c:pt>
                <c:pt idx="3988">
                  <c:v>2.0349E-7</c:v>
                </c:pt>
                <c:pt idx="3989">
                  <c:v>2.0330999999999999E-7</c:v>
                </c:pt>
                <c:pt idx="3990">
                  <c:v>2.0309E-7</c:v>
                </c:pt>
                <c:pt idx="3991">
                  <c:v>2.0284999999999999E-7</c:v>
                </c:pt>
                <c:pt idx="3992">
                  <c:v>2.0257999999999998E-7</c:v>
                </c:pt>
                <c:pt idx="3993">
                  <c:v>2.0234E-7</c:v>
                </c:pt>
                <c:pt idx="3994">
                  <c:v>2.0213000000000002E-7</c:v>
                </c:pt>
                <c:pt idx="3995">
                  <c:v>2.0189000000000002E-7</c:v>
                </c:pt>
                <c:pt idx="3996">
                  <c:v>2.0162E-7</c:v>
                </c:pt>
                <c:pt idx="3997">
                  <c:v>2.0132000000000001E-7</c:v>
                </c:pt>
                <c:pt idx="3998">
                  <c:v>2.0110000000000002E-7</c:v>
                </c:pt>
                <c:pt idx="3999">
                  <c:v>2.0084999999999998E-7</c:v>
                </c:pt>
                <c:pt idx="4000">
                  <c:v>2.0057999999999999E-7</c:v>
                </c:pt>
                <c:pt idx="4001">
                  <c:v>2.0045000000000002E-7</c:v>
                </c:pt>
                <c:pt idx="4002">
                  <c:v>2.0018999999999999E-7</c:v>
                </c:pt>
                <c:pt idx="4003">
                  <c:v>1.9991000000000002E-7</c:v>
                </c:pt>
                <c:pt idx="4004">
                  <c:v>1.9964000000000001E-7</c:v>
                </c:pt>
                <c:pt idx="4005">
                  <c:v>1.9938E-7</c:v>
                </c:pt>
                <c:pt idx="4006">
                  <c:v>1.9919E-7</c:v>
                </c:pt>
                <c:pt idx="4007">
                  <c:v>1.9892000000000001E-7</c:v>
                </c:pt>
                <c:pt idx="4008">
                  <c:v>1.9870999999999998E-7</c:v>
                </c:pt>
                <c:pt idx="4009">
                  <c:v>1.9854E-7</c:v>
                </c:pt>
                <c:pt idx="4010">
                  <c:v>1.9823000000000002E-7</c:v>
                </c:pt>
                <c:pt idx="4011">
                  <c:v>1.9792999999999997E-7</c:v>
                </c:pt>
                <c:pt idx="4012">
                  <c:v>1.9780000000000001E-7</c:v>
                </c:pt>
                <c:pt idx="4013">
                  <c:v>1.9746999999999998E-7</c:v>
                </c:pt>
                <c:pt idx="4014">
                  <c:v>1.9725E-7</c:v>
                </c:pt>
                <c:pt idx="4015">
                  <c:v>1.9697999999999998E-7</c:v>
                </c:pt>
                <c:pt idx="4016">
                  <c:v>1.9680000000000002E-7</c:v>
                </c:pt>
                <c:pt idx="4017">
                  <c:v>1.9651E-7</c:v>
                </c:pt>
                <c:pt idx="4018">
                  <c:v>1.9639000000000003E-7</c:v>
                </c:pt>
                <c:pt idx="4019">
                  <c:v>1.9608999999999998E-7</c:v>
                </c:pt>
                <c:pt idx="4020">
                  <c:v>1.9577000000000001E-7</c:v>
                </c:pt>
                <c:pt idx="4021">
                  <c:v>1.9559999999999998E-7</c:v>
                </c:pt>
                <c:pt idx="4022">
                  <c:v>1.9536000000000002E-7</c:v>
                </c:pt>
                <c:pt idx="4023">
                  <c:v>1.9514000000000001E-7</c:v>
                </c:pt>
                <c:pt idx="4024">
                  <c:v>1.949E-7</c:v>
                </c:pt>
                <c:pt idx="4025">
                  <c:v>1.9465000000000001E-7</c:v>
                </c:pt>
                <c:pt idx="4026">
                  <c:v>1.9448000000000001E-7</c:v>
                </c:pt>
                <c:pt idx="4027">
                  <c:v>1.9420000000000001E-7</c:v>
                </c:pt>
                <c:pt idx="4028">
                  <c:v>1.9395000000000001E-7</c:v>
                </c:pt>
                <c:pt idx="4029">
                  <c:v>1.9369999999999999E-7</c:v>
                </c:pt>
                <c:pt idx="4030">
                  <c:v>1.9345E-7</c:v>
                </c:pt>
                <c:pt idx="4031">
                  <c:v>1.9327999999999999E-7</c:v>
                </c:pt>
                <c:pt idx="4032">
                  <c:v>1.9296E-7</c:v>
                </c:pt>
                <c:pt idx="4033">
                  <c:v>1.9281000000000002E-7</c:v>
                </c:pt>
                <c:pt idx="4034">
                  <c:v>1.9264000000000001E-7</c:v>
                </c:pt>
                <c:pt idx="4035">
                  <c:v>1.9229999999999999E-7</c:v>
                </c:pt>
                <c:pt idx="4036">
                  <c:v>1.9212999999999999E-7</c:v>
                </c:pt>
                <c:pt idx="4037">
                  <c:v>1.9181E-7</c:v>
                </c:pt>
                <c:pt idx="4038">
                  <c:v>1.9163E-7</c:v>
                </c:pt>
                <c:pt idx="4039">
                  <c:v>1.9133999999999999E-7</c:v>
                </c:pt>
                <c:pt idx="4040">
                  <c:v>1.9109999999999998E-7</c:v>
                </c:pt>
                <c:pt idx="4041">
                  <c:v>1.9090000000000002E-7</c:v>
                </c:pt>
                <c:pt idx="4042">
                  <c:v>1.906E-7</c:v>
                </c:pt>
                <c:pt idx="4043">
                  <c:v>1.9044E-7</c:v>
                </c:pt>
                <c:pt idx="4044">
                  <c:v>1.9025999999999998E-7</c:v>
                </c:pt>
                <c:pt idx="4045">
                  <c:v>1.8994000000000002E-7</c:v>
                </c:pt>
                <c:pt idx="4046">
                  <c:v>1.8969E-7</c:v>
                </c:pt>
                <c:pt idx="4047">
                  <c:v>1.8953E-7</c:v>
                </c:pt>
                <c:pt idx="4048">
                  <c:v>1.8927E-7</c:v>
                </c:pt>
                <c:pt idx="4049">
                  <c:v>1.8906E-7</c:v>
                </c:pt>
                <c:pt idx="4050">
                  <c:v>1.889E-7</c:v>
                </c:pt>
                <c:pt idx="4051">
                  <c:v>1.8864E-7</c:v>
                </c:pt>
                <c:pt idx="4052">
                  <c:v>1.8834999999999999E-7</c:v>
                </c:pt>
                <c:pt idx="4053">
                  <c:v>1.8815E-7</c:v>
                </c:pt>
                <c:pt idx="4054">
                  <c:v>1.8791000000000002E-7</c:v>
                </c:pt>
                <c:pt idx="4055">
                  <c:v>1.8752E-7</c:v>
                </c:pt>
                <c:pt idx="4056">
                  <c:v>1.8741999999999999E-7</c:v>
                </c:pt>
                <c:pt idx="4057">
                  <c:v>1.8724E-7</c:v>
                </c:pt>
                <c:pt idx="4058">
                  <c:v>1.8689E-7</c:v>
                </c:pt>
                <c:pt idx="4059">
                  <c:v>1.8677E-7</c:v>
                </c:pt>
                <c:pt idx="4060">
                  <c:v>1.8648000000000001E-7</c:v>
                </c:pt>
                <c:pt idx="4061">
                  <c:v>1.8634000000000001E-7</c:v>
                </c:pt>
                <c:pt idx="4062">
                  <c:v>1.8606000000000001E-7</c:v>
                </c:pt>
                <c:pt idx="4063">
                  <c:v>1.8584999999999999E-7</c:v>
                </c:pt>
                <c:pt idx="4064">
                  <c:v>1.8558E-7</c:v>
                </c:pt>
                <c:pt idx="4065">
                  <c:v>1.8538000000000001E-7</c:v>
                </c:pt>
                <c:pt idx="4066">
                  <c:v>1.8511999999999998E-7</c:v>
                </c:pt>
                <c:pt idx="4067">
                  <c:v>1.8498999999999999E-7</c:v>
                </c:pt>
                <c:pt idx="4068">
                  <c:v>1.8470999999999999E-7</c:v>
                </c:pt>
                <c:pt idx="4069">
                  <c:v>1.8453E-7</c:v>
                </c:pt>
                <c:pt idx="4070">
                  <c:v>1.8432E-7</c:v>
                </c:pt>
                <c:pt idx="4071">
                  <c:v>1.8408000000000002E-7</c:v>
                </c:pt>
                <c:pt idx="4072">
                  <c:v>1.8384000000000001E-7</c:v>
                </c:pt>
                <c:pt idx="4073">
                  <c:v>1.8358999999999999E-7</c:v>
                </c:pt>
                <c:pt idx="4074">
                  <c:v>1.8341E-7</c:v>
                </c:pt>
                <c:pt idx="4075">
                  <c:v>1.8309000000000001E-7</c:v>
                </c:pt>
                <c:pt idx="4076">
                  <c:v>1.8297E-7</c:v>
                </c:pt>
                <c:pt idx="4077">
                  <c:v>1.8274999999999999E-7</c:v>
                </c:pt>
                <c:pt idx="4078">
                  <c:v>1.825E-7</c:v>
                </c:pt>
                <c:pt idx="4079">
                  <c:v>1.8231E-7</c:v>
                </c:pt>
                <c:pt idx="4080">
                  <c:v>1.8209000000000001E-7</c:v>
                </c:pt>
                <c:pt idx="4081">
                  <c:v>1.8185E-7</c:v>
                </c:pt>
                <c:pt idx="4082">
                  <c:v>1.8164E-7</c:v>
                </c:pt>
                <c:pt idx="4083">
                  <c:v>1.8143E-7</c:v>
                </c:pt>
                <c:pt idx="4084">
                  <c:v>1.8113999999999999E-7</c:v>
                </c:pt>
                <c:pt idx="4085">
                  <c:v>1.8092000000000001E-7</c:v>
                </c:pt>
                <c:pt idx="4086">
                  <c:v>1.807E-7</c:v>
                </c:pt>
                <c:pt idx="4087">
                  <c:v>1.8061E-7</c:v>
                </c:pt>
                <c:pt idx="4088">
                  <c:v>1.8031E-7</c:v>
                </c:pt>
                <c:pt idx="4089">
                  <c:v>1.8008000000000001E-7</c:v>
                </c:pt>
                <c:pt idx="4090">
                  <c:v>1.7986E-7</c:v>
                </c:pt>
                <c:pt idx="4091">
                  <c:v>1.7960999999999998E-7</c:v>
                </c:pt>
                <c:pt idx="4092">
                  <c:v>1.7938999999999999E-7</c:v>
                </c:pt>
                <c:pt idx="4093">
                  <c:v>1.7918000000000002E-7</c:v>
                </c:pt>
                <c:pt idx="4094">
                  <c:v>1.7898000000000001E-7</c:v>
                </c:pt>
                <c:pt idx="4095">
                  <c:v>1.7877999999999999E-7</c:v>
                </c:pt>
                <c:pt idx="4096">
                  <c:v>1.7853E-7</c:v>
                </c:pt>
                <c:pt idx="4097">
                  <c:v>1.7837E-7</c:v>
                </c:pt>
                <c:pt idx="4098">
                  <c:v>1.7805999999999999E-7</c:v>
                </c:pt>
                <c:pt idx="4099">
                  <c:v>1.7788999999999999E-7</c:v>
                </c:pt>
                <c:pt idx="4100">
                  <c:v>1.7763999999999999E-7</c:v>
                </c:pt>
                <c:pt idx="4101">
                  <c:v>1.7744999999999999E-7</c:v>
                </c:pt>
                <c:pt idx="4102">
                  <c:v>1.7727999999999998E-7</c:v>
                </c:pt>
                <c:pt idx="4103">
                  <c:v>1.7700999999999999E-7</c:v>
                </c:pt>
                <c:pt idx="4104">
                  <c:v>1.7684000000000001E-7</c:v>
                </c:pt>
                <c:pt idx="4105">
                  <c:v>1.7660000000000001E-7</c:v>
                </c:pt>
                <c:pt idx="4106">
                  <c:v>1.7637000000000001E-7</c:v>
                </c:pt>
                <c:pt idx="4107">
                  <c:v>1.7619000000000002E-7</c:v>
                </c:pt>
                <c:pt idx="4108">
                  <c:v>1.7587E-7</c:v>
                </c:pt>
                <c:pt idx="4109">
                  <c:v>1.7571E-7</c:v>
                </c:pt>
                <c:pt idx="4110">
                  <c:v>1.7551000000000001E-7</c:v>
                </c:pt>
                <c:pt idx="4111">
                  <c:v>1.7536E-7</c:v>
                </c:pt>
                <c:pt idx="4112">
                  <c:v>1.7508999999999999E-7</c:v>
                </c:pt>
                <c:pt idx="4113">
                  <c:v>1.7481000000000001E-7</c:v>
                </c:pt>
                <c:pt idx="4114">
                  <c:v>1.7468E-7</c:v>
                </c:pt>
                <c:pt idx="4115">
                  <c:v>1.7445999999999999E-7</c:v>
                </c:pt>
                <c:pt idx="4116">
                  <c:v>1.7427000000000001E-7</c:v>
                </c:pt>
                <c:pt idx="4117">
                  <c:v>1.7412E-7</c:v>
                </c:pt>
                <c:pt idx="4118">
                  <c:v>1.7380000000000001E-7</c:v>
                </c:pt>
                <c:pt idx="4119">
                  <c:v>1.7367000000000002E-7</c:v>
                </c:pt>
                <c:pt idx="4120">
                  <c:v>1.7344999999999998E-7</c:v>
                </c:pt>
                <c:pt idx="4121">
                  <c:v>1.7317000000000001E-7</c:v>
                </c:pt>
                <c:pt idx="4122">
                  <c:v>1.7296999999999999E-7</c:v>
                </c:pt>
                <c:pt idx="4123">
                  <c:v>1.7277E-7</c:v>
                </c:pt>
                <c:pt idx="4124">
                  <c:v>1.7258E-7</c:v>
                </c:pt>
                <c:pt idx="4125">
                  <c:v>1.7240000000000001E-7</c:v>
                </c:pt>
                <c:pt idx="4126">
                  <c:v>1.7221E-7</c:v>
                </c:pt>
                <c:pt idx="4127">
                  <c:v>1.7188E-7</c:v>
                </c:pt>
                <c:pt idx="4128">
                  <c:v>1.7172999999999999E-7</c:v>
                </c:pt>
                <c:pt idx="4129">
                  <c:v>1.716E-7</c:v>
                </c:pt>
                <c:pt idx="4130">
                  <c:v>1.7132E-7</c:v>
                </c:pt>
                <c:pt idx="4131">
                  <c:v>1.7114000000000001E-7</c:v>
                </c:pt>
                <c:pt idx="4132">
                  <c:v>1.7087999999999998E-7</c:v>
                </c:pt>
                <c:pt idx="4133">
                  <c:v>1.7069E-7</c:v>
                </c:pt>
                <c:pt idx="4134">
                  <c:v>1.7053000000000001E-7</c:v>
                </c:pt>
                <c:pt idx="4135">
                  <c:v>1.7034E-7</c:v>
                </c:pt>
                <c:pt idx="4136">
                  <c:v>1.7011000000000001E-7</c:v>
                </c:pt>
                <c:pt idx="4137">
                  <c:v>1.6981999999999999E-7</c:v>
                </c:pt>
                <c:pt idx="4138">
                  <c:v>1.6966E-7</c:v>
                </c:pt>
                <c:pt idx="4139">
                  <c:v>1.6941000000000001E-7</c:v>
                </c:pt>
                <c:pt idx="4140">
                  <c:v>1.6922E-7</c:v>
                </c:pt>
                <c:pt idx="4141">
                  <c:v>1.6898E-7</c:v>
                </c:pt>
                <c:pt idx="4142">
                  <c:v>1.688E-7</c:v>
                </c:pt>
                <c:pt idx="4143">
                  <c:v>1.6864000000000001E-7</c:v>
                </c:pt>
                <c:pt idx="4144">
                  <c:v>1.6854999999999998E-7</c:v>
                </c:pt>
                <c:pt idx="4145">
                  <c:v>1.6823000000000002E-7</c:v>
                </c:pt>
                <c:pt idx="4146">
                  <c:v>1.6806000000000001E-7</c:v>
                </c:pt>
                <c:pt idx="4147">
                  <c:v>1.6784E-7</c:v>
                </c:pt>
                <c:pt idx="4148">
                  <c:v>1.6762000000000001E-7</c:v>
                </c:pt>
                <c:pt idx="4149">
                  <c:v>1.6740999999999999E-7</c:v>
                </c:pt>
                <c:pt idx="4150">
                  <c:v>1.6723E-7</c:v>
                </c:pt>
                <c:pt idx="4151">
                  <c:v>1.6703999999999999E-7</c:v>
                </c:pt>
                <c:pt idx="4152">
                  <c:v>1.6679E-7</c:v>
                </c:pt>
                <c:pt idx="4153">
                  <c:v>1.6656999999999999E-7</c:v>
                </c:pt>
                <c:pt idx="4154">
                  <c:v>1.6638000000000001E-7</c:v>
                </c:pt>
                <c:pt idx="4155">
                  <c:v>1.6616E-7</c:v>
                </c:pt>
                <c:pt idx="4156">
                  <c:v>1.6602999999999999E-7</c:v>
                </c:pt>
                <c:pt idx="4157">
                  <c:v>1.6574E-7</c:v>
                </c:pt>
                <c:pt idx="4158">
                  <c:v>1.6559000000000002E-7</c:v>
                </c:pt>
                <c:pt idx="4159">
                  <c:v>1.6539E-7</c:v>
                </c:pt>
                <c:pt idx="4160">
                  <c:v>1.6517000000000002E-7</c:v>
                </c:pt>
                <c:pt idx="4161">
                  <c:v>1.6495999999999999E-7</c:v>
                </c:pt>
                <c:pt idx="4162">
                  <c:v>1.6476E-7</c:v>
                </c:pt>
                <c:pt idx="4163">
                  <c:v>1.6456000000000001E-7</c:v>
                </c:pt>
                <c:pt idx="4164">
                  <c:v>1.6437999999999999E-7</c:v>
                </c:pt>
                <c:pt idx="4165">
                  <c:v>1.6422E-7</c:v>
                </c:pt>
                <c:pt idx="4166">
                  <c:v>1.6399999999999999E-7</c:v>
                </c:pt>
                <c:pt idx="4167">
                  <c:v>1.6379000000000001E-7</c:v>
                </c:pt>
                <c:pt idx="4168">
                  <c:v>1.6352E-7</c:v>
                </c:pt>
                <c:pt idx="4169">
                  <c:v>1.6334999999999999E-7</c:v>
                </c:pt>
                <c:pt idx="4170">
                  <c:v>1.6318000000000001E-7</c:v>
                </c:pt>
                <c:pt idx="4171">
                  <c:v>1.6296E-7</c:v>
                </c:pt>
                <c:pt idx="4172">
                  <c:v>1.6275E-7</c:v>
                </c:pt>
                <c:pt idx="4173">
                  <c:v>1.6255999999999999E-7</c:v>
                </c:pt>
                <c:pt idx="4174">
                  <c:v>1.6236000000000001E-7</c:v>
                </c:pt>
                <c:pt idx="4175">
                  <c:v>1.6213999999999999E-7</c:v>
                </c:pt>
                <c:pt idx="4176">
                  <c:v>1.6199999999999999E-7</c:v>
                </c:pt>
                <c:pt idx="4177">
                  <c:v>1.6180000000000001E-7</c:v>
                </c:pt>
                <c:pt idx="4178">
                  <c:v>1.6159000000000001E-7</c:v>
                </c:pt>
                <c:pt idx="4179">
                  <c:v>1.6136000000000001E-7</c:v>
                </c:pt>
                <c:pt idx="4180">
                  <c:v>1.6117000000000001E-7</c:v>
                </c:pt>
                <c:pt idx="4181">
                  <c:v>1.61E-7</c:v>
                </c:pt>
                <c:pt idx="4182">
                  <c:v>1.6075999999999999E-7</c:v>
                </c:pt>
                <c:pt idx="4183">
                  <c:v>1.606E-7</c:v>
                </c:pt>
                <c:pt idx="4184">
                  <c:v>1.6045000000000001E-7</c:v>
                </c:pt>
                <c:pt idx="4185">
                  <c:v>1.6018E-7</c:v>
                </c:pt>
                <c:pt idx="4186">
                  <c:v>1.6E-7</c:v>
                </c:pt>
                <c:pt idx="4187">
                  <c:v>1.5976E-7</c:v>
                </c:pt>
                <c:pt idx="4188">
                  <c:v>1.5962999999999998E-7</c:v>
                </c:pt>
                <c:pt idx="4189">
                  <c:v>1.5944999999999999E-7</c:v>
                </c:pt>
                <c:pt idx="4190">
                  <c:v>1.5923E-7</c:v>
                </c:pt>
                <c:pt idx="4191">
                  <c:v>1.5904E-7</c:v>
                </c:pt>
                <c:pt idx="4192">
                  <c:v>1.5884000000000001E-7</c:v>
                </c:pt>
                <c:pt idx="4193">
                  <c:v>1.5862E-7</c:v>
                </c:pt>
                <c:pt idx="4194">
                  <c:v>1.5839999999999999E-7</c:v>
                </c:pt>
                <c:pt idx="4195">
                  <c:v>1.5830000000000001E-7</c:v>
                </c:pt>
                <c:pt idx="4196">
                  <c:v>1.5804E-7</c:v>
                </c:pt>
                <c:pt idx="4197">
                  <c:v>1.5792E-7</c:v>
                </c:pt>
                <c:pt idx="4198">
                  <c:v>1.5773E-7</c:v>
                </c:pt>
                <c:pt idx="4199">
                  <c:v>1.5751000000000001E-7</c:v>
                </c:pt>
                <c:pt idx="4200">
                  <c:v>1.5727E-7</c:v>
                </c:pt>
                <c:pt idx="4201">
                  <c:v>1.5711000000000001E-7</c:v>
                </c:pt>
                <c:pt idx="4202">
                  <c:v>1.5687999999999999E-7</c:v>
                </c:pt>
                <c:pt idx="4203">
                  <c:v>1.5673E-7</c:v>
                </c:pt>
                <c:pt idx="4204">
                  <c:v>1.5657000000000001E-7</c:v>
                </c:pt>
                <c:pt idx="4205">
                  <c:v>1.5629999999999999E-7</c:v>
                </c:pt>
                <c:pt idx="4206">
                  <c:v>1.5613999999999999E-7</c:v>
                </c:pt>
                <c:pt idx="4207">
                  <c:v>1.5596E-7</c:v>
                </c:pt>
                <c:pt idx="4208">
                  <c:v>1.5582E-7</c:v>
                </c:pt>
                <c:pt idx="4209">
                  <c:v>1.5557999999999999E-7</c:v>
                </c:pt>
                <c:pt idx="4210">
                  <c:v>1.5537000000000002E-7</c:v>
                </c:pt>
                <c:pt idx="4211">
                  <c:v>1.5514999999999998E-7</c:v>
                </c:pt>
                <c:pt idx="4212">
                  <c:v>1.55E-7</c:v>
                </c:pt>
                <c:pt idx="4213">
                  <c:v>1.5479999999999998E-7</c:v>
                </c:pt>
                <c:pt idx="4214">
                  <c:v>1.5459999999999999E-7</c:v>
                </c:pt>
                <c:pt idx="4215">
                  <c:v>1.5440000000000001E-7</c:v>
                </c:pt>
                <c:pt idx="4216">
                  <c:v>1.5418999999999998E-7</c:v>
                </c:pt>
                <c:pt idx="4217">
                  <c:v>1.5403000000000001E-7</c:v>
                </c:pt>
                <c:pt idx="4218">
                  <c:v>1.5382000000000001E-7</c:v>
                </c:pt>
                <c:pt idx="4219">
                  <c:v>1.5367E-7</c:v>
                </c:pt>
                <c:pt idx="4220">
                  <c:v>1.5351E-7</c:v>
                </c:pt>
                <c:pt idx="4221">
                  <c:v>1.5323999999999999E-7</c:v>
                </c:pt>
                <c:pt idx="4222">
                  <c:v>1.5311E-7</c:v>
                </c:pt>
                <c:pt idx="4223">
                  <c:v>1.529E-7</c:v>
                </c:pt>
                <c:pt idx="4224">
                  <c:v>1.5262999999999998E-7</c:v>
                </c:pt>
                <c:pt idx="4225">
                  <c:v>1.5253E-7</c:v>
                </c:pt>
                <c:pt idx="4226">
                  <c:v>1.5238000000000002E-7</c:v>
                </c:pt>
                <c:pt idx="4227">
                  <c:v>1.5214000000000001E-7</c:v>
                </c:pt>
                <c:pt idx="4228">
                  <c:v>1.5194E-7</c:v>
                </c:pt>
                <c:pt idx="4229">
                  <c:v>1.5178E-7</c:v>
                </c:pt>
                <c:pt idx="4230">
                  <c:v>1.5157E-7</c:v>
                </c:pt>
                <c:pt idx="4231">
                  <c:v>1.5148999999999999E-7</c:v>
                </c:pt>
                <c:pt idx="4232">
                  <c:v>1.5122E-7</c:v>
                </c:pt>
                <c:pt idx="4233">
                  <c:v>1.5104000000000001E-7</c:v>
                </c:pt>
                <c:pt idx="4234">
                  <c:v>1.5083999999999999E-7</c:v>
                </c:pt>
                <c:pt idx="4235">
                  <c:v>1.5065000000000002E-7</c:v>
                </c:pt>
                <c:pt idx="4236">
                  <c:v>1.5043E-7</c:v>
                </c:pt>
                <c:pt idx="4237">
                  <c:v>1.5031999999999999E-7</c:v>
                </c:pt>
                <c:pt idx="4238">
                  <c:v>1.5015E-7</c:v>
                </c:pt>
                <c:pt idx="4239">
                  <c:v>1.4992000000000001E-7</c:v>
                </c:pt>
                <c:pt idx="4240">
                  <c:v>1.4975E-7</c:v>
                </c:pt>
                <c:pt idx="4241">
                  <c:v>1.4951999999999998E-7</c:v>
                </c:pt>
                <c:pt idx="4242">
                  <c:v>1.494E-7</c:v>
                </c:pt>
                <c:pt idx="4243">
                  <c:v>1.4915000000000001E-7</c:v>
                </c:pt>
                <c:pt idx="4244">
                  <c:v>1.4905E-7</c:v>
                </c:pt>
                <c:pt idx="4245">
                  <c:v>1.4885000000000001E-7</c:v>
                </c:pt>
                <c:pt idx="4246">
                  <c:v>1.4854000000000001E-7</c:v>
                </c:pt>
                <c:pt idx="4247">
                  <c:v>1.4843000000000001E-7</c:v>
                </c:pt>
                <c:pt idx="4248">
                  <c:v>1.4821999999999999E-7</c:v>
                </c:pt>
                <c:pt idx="4249">
                  <c:v>1.4807999999999999E-7</c:v>
                </c:pt>
                <c:pt idx="4250">
                  <c:v>1.4786999999999999E-7</c:v>
                </c:pt>
                <c:pt idx="4251">
                  <c:v>1.4770000000000001E-7</c:v>
                </c:pt>
                <c:pt idx="4252">
                  <c:v>1.4746E-7</c:v>
                </c:pt>
                <c:pt idx="4253">
                  <c:v>1.473E-7</c:v>
                </c:pt>
                <c:pt idx="4254">
                  <c:v>1.4714000000000001E-7</c:v>
                </c:pt>
                <c:pt idx="4255">
                  <c:v>1.4695999999999999E-7</c:v>
                </c:pt>
                <c:pt idx="4256">
                  <c:v>1.4676999999999998E-7</c:v>
                </c:pt>
                <c:pt idx="4257">
                  <c:v>1.466E-7</c:v>
                </c:pt>
                <c:pt idx="4258">
                  <c:v>1.4640000000000001E-7</c:v>
                </c:pt>
                <c:pt idx="4259">
                  <c:v>1.4622000000000002E-7</c:v>
                </c:pt>
                <c:pt idx="4260">
                  <c:v>1.4598000000000001E-7</c:v>
                </c:pt>
                <c:pt idx="4261">
                  <c:v>1.4580000000000002E-7</c:v>
                </c:pt>
                <c:pt idx="4262">
                  <c:v>1.4567000000000001E-7</c:v>
                </c:pt>
                <c:pt idx="4263">
                  <c:v>1.4545999999999998E-7</c:v>
                </c:pt>
                <c:pt idx="4264">
                  <c:v>1.4525000000000001E-7</c:v>
                </c:pt>
                <c:pt idx="4265">
                  <c:v>1.4507000000000001E-7</c:v>
                </c:pt>
                <c:pt idx="4266">
                  <c:v>1.4485999999999999E-7</c:v>
                </c:pt>
                <c:pt idx="4267">
                  <c:v>1.4471E-7</c:v>
                </c:pt>
                <c:pt idx="4268">
                  <c:v>1.4455999999999999E-7</c:v>
                </c:pt>
                <c:pt idx="4269">
                  <c:v>1.4434000000000001E-7</c:v>
                </c:pt>
                <c:pt idx="4270">
                  <c:v>1.4415999999999999E-7</c:v>
                </c:pt>
                <c:pt idx="4271">
                  <c:v>1.4396E-7</c:v>
                </c:pt>
                <c:pt idx="4272">
                  <c:v>1.4377E-7</c:v>
                </c:pt>
                <c:pt idx="4273">
                  <c:v>1.4359E-7</c:v>
                </c:pt>
                <c:pt idx="4274">
                  <c:v>1.4343999999999999E-7</c:v>
                </c:pt>
                <c:pt idx="4275">
                  <c:v>1.4327000000000001E-7</c:v>
                </c:pt>
                <c:pt idx="4276">
                  <c:v>1.4307E-7</c:v>
                </c:pt>
                <c:pt idx="4277">
                  <c:v>1.4285000000000001E-7</c:v>
                </c:pt>
                <c:pt idx="4278">
                  <c:v>1.4272E-7</c:v>
                </c:pt>
                <c:pt idx="4279">
                  <c:v>1.4251999999999998E-7</c:v>
                </c:pt>
                <c:pt idx="4280">
                  <c:v>1.4233999999999999E-7</c:v>
                </c:pt>
                <c:pt idx="4281">
                  <c:v>1.4216E-7</c:v>
                </c:pt>
                <c:pt idx="4282">
                  <c:v>1.4193E-7</c:v>
                </c:pt>
                <c:pt idx="4283">
                  <c:v>1.4179999999999999E-7</c:v>
                </c:pt>
                <c:pt idx="4284">
                  <c:v>1.4163999999999999E-7</c:v>
                </c:pt>
                <c:pt idx="4285">
                  <c:v>1.4144999999999999E-7</c:v>
                </c:pt>
                <c:pt idx="4286">
                  <c:v>1.4126999999999999E-7</c:v>
                </c:pt>
                <c:pt idx="4287">
                  <c:v>1.4109E-7</c:v>
                </c:pt>
                <c:pt idx="4288">
                  <c:v>1.4093000000000001E-7</c:v>
                </c:pt>
                <c:pt idx="4289">
                  <c:v>1.4074999999999999E-7</c:v>
                </c:pt>
                <c:pt idx="4290">
                  <c:v>1.4055999999999998E-7</c:v>
                </c:pt>
                <c:pt idx="4291">
                  <c:v>1.4040000000000001E-7</c:v>
                </c:pt>
                <c:pt idx="4292">
                  <c:v>1.4018E-7</c:v>
                </c:pt>
                <c:pt idx="4293">
                  <c:v>1.4006999999999998E-7</c:v>
                </c:pt>
                <c:pt idx="4294">
                  <c:v>1.3988999999999999E-7</c:v>
                </c:pt>
                <c:pt idx="4295">
                  <c:v>1.3967999999999999E-7</c:v>
                </c:pt>
                <c:pt idx="4296">
                  <c:v>1.3952000000000002E-7</c:v>
                </c:pt>
                <c:pt idx="4297">
                  <c:v>1.3937000000000001E-7</c:v>
                </c:pt>
                <c:pt idx="4298">
                  <c:v>1.3917999999999998E-7</c:v>
                </c:pt>
                <c:pt idx="4299">
                  <c:v>1.3898000000000002E-7</c:v>
                </c:pt>
                <c:pt idx="4300">
                  <c:v>1.388E-7</c:v>
                </c:pt>
                <c:pt idx="4301">
                  <c:v>1.3868000000000002E-7</c:v>
                </c:pt>
                <c:pt idx="4302">
                  <c:v>1.3852999999999998E-7</c:v>
                </c:pt>
                <c:pt idx="4303">
                  <c:v>1.3831E-7</c:v>
                </c:pt>
                <c:pt idx="4304">
                  <c:v>1.3810999999999998E-7</c:v>
                </c:pt>
                <c:pt idx="4305">
                  <c:v>1.3802000000000001E-7</c:v>
                </c:pt>
                <c:pt idx="4306">
                  <c:v>1.3778000000000001E-7</c:v>
                </c:pt>
                <c:pt idx="4307">
                  <c:v>1.3767000000000001E-7</c:v>
                </c:pt>
                <c:pt idx="4308">
                  <c:v>1.3743999999999999E-7</c:v>
                </c:pt>
                <c:pt idx="4309">
                  <c:v>1.3728E-7</c:v>
                </c:pt>
                <c:pt idx="4310">
                  <c:v>1.3712E-7</c:v>
                </c:pt>
                <c:pt idx="4311">
                  <c:v>1.3693E-7</c:v>
                </c:pt>
                <c:pt idx="4312">
                  <c:v>1.3684E-7</c:v>
                </c:pt>
                <c:pt idx="4313">
                  <c:v>1.3661E-7</c:v>
                </c:pt>
                <c:pt idx="4314">
                  <c:v>1.3646000000000002E-7</c:v>
                </c:pt>
                <c:pt idx="4315">
                  <c:v>1.3629000000000001E-7</c:v>
                </c:pt>
                <c:pt idx="4316">
                  <c:v>1.3617000000000001E-7</c:v>
                </c:pt>
                <c:pt idx="4317">
                  <c:v>1.3596000000000001E-7</c:v>
                </c:pt>
                <c:pt idx="4318">
                  <c:v>1.3581000000000002E-7</c:v>
                </c:pt>
                <c:pt idx="4319">
                  <c:v>1.3568000000000001E-7</c:v>
                </c:pt>
                <c:pt idx="4320">
                  <c:v>1.3545000000000001E-7</c:v>
                </c:pt>
                <c:pt idx="4321">
                  <c:v>1.3533000000000001E-7</c:v>
                </c:pt>
                <c:pt idx="4322">
                  <c:v>1.3516999999999999E-7</c:v>
                </c:pt>
                <c:pt idx="4323">
                  <c:v>1.3507E-7</c:v>
                </c:pt>
                <c:pt idx="4324">
                  <c:v>1.3484000000000001E-7</c:v>
                </c:pt>
                <c:pt idx="4325">
                  <c:v>1.3462E-7</c:v>
                </c:pt>
                <c:pt idx="4326">
                  <c:v>1.3450999999999998E-7</c:v>
                </c:pt>
                <c:pt idx="4327">
                  <c:v>1.3438000000000002E-7</c:v>
                </c:pt>
                <c:pt idx="4328">
                  <c:v>1.3419000000000001E-7</c:v>
                </c:pt>
                <c:pt idx="4329">
                  <c:v>1.3409999999999999E-7</c:v>
                </c:pt>
                <c:pt idx="4330">
                  <c:v>1.3388000000000001E-7</c:v>
                </c:pt>
                <c:pt idx="4331">
                  <c:v>1.3370000000000001E-7</c:v>
                </c:pt>
                <c:pt idx="4332">
                  <c:v>1.3355E-7</c:v>
                </c:pt>
                <c:pt idx="4333">
                  <c:v>1.3339000000000001E-7</c:v>
                </c:pt>
                <c:pt idx="4334">
                  <c:v>1.3325999999999999E-7</c:v>
                </c:pt>
                <c:pt idx="4335">
                  <c:v>1.3311000000000001E-7</c:v>
                </c:pt>
                <c:pt idx="4336">
                  <c:v>1.3290999999999999E-7</c:v>
                </c:pt>
                <c:pt idx="4337">
                  <c:v>1.3278999999999999E-7</c:v>
                </c:pt>
                <c:pt idx="4338">
                  <c:v>1.3259999999999998E-7</c:v>
                </c:pt>
                <c:pt idx="4339">
                  <c:v>1.3247999999999998E-7</c:v>
                </c:pt>
                <c:pt idx="4340">
                  <c:v>1.3229999999999999E-7</c:v>
                </c:pt>
                <c:pt idx="4341">
                  <c:v>1.3220000000000001E-7</c:v>
                </c:pt>
                <c:pt idx="4342">
                  <c:v>1.3203E-7</c:v>
                </c:pt>
                <c:pt idx="4343">
                  <c:v>1.3190000000000001E-7</c:v>
                </c:pt>
                <c:pt idx="4344">
                  <c:v>1.3171000000000001E-7</c:v>
                </c:pt>
                <c:pt idx="4345">
                  <c:v>1.3157999999999999E-7</c:v>
                </c:pt>
                <c:pt idx="4346">
                  <c:v>1.3140999999999998E-7</c:v>
                </c:pt>
                <c:pt idx="4347">
                  <c:v>1.3125000000000001E-7</c:v>
                </c:pt>
                <c:pt idx="4348">
                  <c:v>1.3115999999999999E-7</c:v>
                </c:pt>
                <c:pt idx="4349">
                  <c:v>1.3094999999999999E-7</c:v>
                </c:pt>
                <c:pt idx="4350">
                  <c:v>1.3082E-7</c:v>
                </c:pt>
                <c:pt idx="4351">
                  <c:v>1.307E-7</c:v>
                </c:pt>
                <c:pt idx="4352">
                  <c:v>1.3049999999999998E-7</c:v>
                </c:pt>
                <c:pt idx="4353">
                  <c:v>1.3036000000000001E-7</c:v>
                </c:pt>
                <c:pt idx="4354">
                  <c:v>1.3019999999999999E-7</c:v>
                </c:pt>
                <c:pt idx="4355">
                  <c:v>1.3006000000000001E-7</c:v>
                </c:pt>
                <c:pt idx="4356">
                  <c:v>1.2991E-7</c:v>
                </c:pt>
                <c:pt idx="4357">
                  <c:v>1.2974E-7</c:v>
                </c:pt>
                <c:pt idx="4358">
                  <c:v>1.2963E-7</c:v>
                </c:pt>
                <c:pt idx="4359">
                  <c:v>1.2946E-7</c:v>
                </c:pt>
                <c:pt idx="4360">
                  <c:v>1.2933000000000001E-7</c:v>
                </c:pt>
                <c:pt idx="4361">
                  <c:v>1.2917000000000001E-7</c:v>
                </c:pt>
                <c:pt idx="4362">
                  <c:v>1.2907E-7</c:v>
                </c:pt>
                <c:pt idx="4363">
                  <c:v>1.2886E-7</c:v>
                </c:pt>
                <c:pt idx="4364">
                  <c:v>1.2875000000000001E-7</c:v>
                </c:pt>
                <c:pt idx="4365">
                  <c:v>1.2858999999999999E-7</c:v>
                </c:pt>
                <c:pt idx="4366">
                  <c:v>1.2844E-7</c:v>
                </c:pt>
                <c:pt idx="4367">
                  <c:v>1.2832E-7</c:v>
                </c:pt>
                <c:pt idx="4368">
                  <c:v>1.2815000000000002E-7</c:v>
                </c:pt>
                <c:pt idx="4369">
                  <c:v>1.2802E-7</c:v>
                </c:pt>
                <c:pt idx="4370">
                  <c:v>1.2786000000000001E-7</c:v>
                </c:pt>
                <c:pt idx="4371">
                  <c:v>1.2774999999999999E-7</c:v>
                </c:pt>
                <c:pt idx="4372">
                  <c:v>1.2758999999999999E-7</c:v>
                </c:pt>
                <c:pt idx="4373">
                  <c:v>1.2746999999999999E-7</c:v>
                </c:pt>
                <c:pt idx="4374">
                  <c:v>1.2734999999999999E-7</c:v>
                </c:pt>
                <c:pt idx="4375">
                  <c:v>1.2715E-7</c:v>
                </c:pt>
                <c:pt idx="4376">
                  <c:v>1.2700000000000001E-7</c:v>
                </c:pt>
                <c:pt idx="4377">
                  <c:v>1.2685999999999999E-7</c:v>
                </c:pt>
                <c:pt idx="4378">
                  <c:v>1.2677000000000002E-7</c:v>
                </c:pt>
                <c:pt idx="4379">
                  <c:v>1.2660000000000001E-7</c:v>
                </c:pt>
                <c:pt idx="4380">
                  <c:v>1.2643999999999999E-7</c:v>
                </c:pt>
                <c:pt idx="4381">
                  <c:v>1.2631E-7</c:v>
                </c:pt>
                <c:pt idx="4382">
                  <c:v>1.2618000000000001E-7</c:v>
                </c:pt>
                <c:pt idx="4383">
                  <c:v>1.2606000000000001E-7</c:v>
                </c:pt>
                <c:pt idx="4384">
                  <c:v>1.2585000000000001E-7</c:v>
                </c:pt>
                <c:pt idx="4385">
                  <c:v>1.2574000000000001E-7</c:v>
                </c:pt>
                <c:pt idx="4386">
                  <c:v>1.2561E-7</c:v>
                </c:pt>
                <c:pt idx="4387">
                  <c:v>1.2548999999999999E-7</c:v>
                </c:pt>
                <c:pt idx="4388">
                  <c:v>1.2533E-7</c:v>
                </c:pt>
                <c:pt idx="4389">
                  <c:v>1.2515000000000001E-7</c:v>
                </c:pt>
                <c:pt idx="4390">
                  <c:v>1.2509000000000002E-7</c:v>
                </c:pt>
                <c:pt idx="4391">
                  <c:v>1.2492000000000001E-7</c:v>
                </c:pt>
                <c:pt idx="4392">
                  <c:v>1.2482E-7</c:v>
                </c:pt>
                <c:pt idx="4393">
                  <c:v>1.2459999999999999E-7</c:v>
                </c:pt>
                <c:pt idx="4394">
                  <c:v>1.2450000000000001E-7</c:v>
                </c:pt>
                <c:pt idx="4395">
                  <c:v>1.2438000000000001E-7</c:v>
                </c:pt>
                <c:pt idx="4396">
                  <c:v>1.2421E-7</c:v>
                </c:pt>
                <c:pt idx="4397">
                  <c:v>1.2409999999999998E-7</c:v>
                </c:pt>
                <c:pt idx="4398">
                  <c:v>1.2391E-7</c:v>
                </c:pt>
                <c:pt idx="4399">
                  <c:v>1.2375999999999999E-7</c:v>
                </c:pt>
                <c:pt idx="4400">
                  <c:v>1.2367999999999998E-7</c:v>
                </c:pt>
                <c:pt idx="4401">
                  <c:v>1.2352000000000001E-7</c:v>
                </c:pt>
                <c:pt idx="4402">
                  <c:v>1.2339E-7</c:v>
                </c:pt>
                <c:pt idx="4403">
                  <c:v>1.2325999999999998E-7</c:v>
                </c:pt>
                <c:pt idx="4404">
                  <c:v>1.2314999999999999E-7</c:v>
                </c:pt>
                <c:pt idx="4405">
                  <c:v>1.23E-7</c:v>
                </c:pt>
                <c:pt idx="4406">
                  <c:v>1.2277999999999999E-7</c:v>
                </c:pt>
                <c:pt idx="4407">
                  <c:v>1.2269E-7</c:v>
                </c:pt>
                <c:pt idx="4408">
                  <c:v>1.2260999999999998E-7</c:v>
                </c:pt>
                <c:pt idx="4409">
                  <c:v>1.2244E-7</c:v>
                </c:pt>
                <c:pt idx="4410">
                  <c:v>1.2230999999999999E-7</c:v>
                </c:pt>
                <c:pt idx="4411">
                  <c:v>1.2221000000000001E-7</c:v>
                </c:pt>
                <c:pt idx="4412">
                  <c:v>1.2205000000000001E-7</c:v>
                </c:pt>
                <c:pt idx="4413">
                  <c:v>1.2191000000000001E-7</c:v>
                </c:pt>
                <c:pt idx="4414">
                  <c:v>1.2176999999999998E-7</c:v>
                </c:pt>
                <c:pt idx="4415">
                  <c:v>1.2163000000000001E-7</c:v>
                </c:pt>
                <c:pt idx="4416">
                  <c:v>1.2156000000000001E-7</c:v>
                </c:pt>
                <c:pt idx="4417">
                  <c:v>1.2141E-7</c:v>
                </c:pt>
                <c:pt idx="4418">
                  <c:v>1.2126000000000002E-7</c:v>
                </c:pt>
                <c:pt idx="4419">
                  <c:v>1.2109999999999999E-7</c:v>
                </c:pt>
                <c:pt idx="4420">
                  <c:v>1.2101E-7</c:v>
                </c:pt>
                <c:pt idx="4421">
                  <c:v>1.2091000000000002E-7</c:v>
                </c:pt>
                <c:pt idx="4422">
                  <c:v>1.2069999999999999E-7</c:v>
                </c:pt>
                <c:pt idx="4423">
                  <c:v>1.2060000000000001E-7</c:v>
                </c:pt>
                <c:pt idx="4424">
                  <c:v>1.2044000000000001E-7</c:v>
                </c:pt>
                <c:pt idx="4425">
                  <c:v>1.2032999999999999E-7</c:v>
                </c:pt>
                <c:pt idx="4426">
                  <c:v>1.2020999999999999E-7</c:v>
                </c:pt>
                <c:pt idx="4427">
                  <c:v>1.2006E-7</c:v>
                </c:pt>
                <c:pt idx="4428">
                  <c:v>1.1997999999999999E-7</c:v>
                </c:pt>
                <c:pt idx="4429">
                  <c:v>1.1985999999999999E-7</c:v>
                </c:pt>
                <c:pt idx="4430">
                  <c:v>1.1973E-7</c:v>
                </c:pt>
                <c:pt idx="4431">
                  <c:v>1.1957999999999999E-7</c:v>
                </c:pt>
                <c:pt idx="4432">
                  <c:v>1.1943999999999999E-7</c:v>
                </c:pt>
                <c:pt idx="4433">
                  <c:v>1.1934000000000001E-7</c:v>
                </c:pt>
                <c:pt idx="4434">
                  <c:v>1.1920999999999999E-7</c:v>
                </c:pt>
                <c:pt idx="4435">
                  <c:v>1.1905E-7</c:v>
                </c:pt>
                <c:pt idx="4436">
                  <c:v>1.1892000000000001E-7</c:v>
                </c:pt>
                <c:pt idx="4437">
                  <c:v>1.1881999999999999E-7</c:v>
                </c:pt>
                <c:pt idx="4438">
                  <c:v>1.1869000000000001E-7</c:v>
                </c:pt>
                <c:pt idx="4439">
                  <c:v>1.1857000000000001E-7</c:v>
                </c:pt>
                <c:pt idx="4440">
                  <c:v>1.1843E-7</c:v>
                </c:pt>
                <c:pt idx="4441">
                  <c:v>1.1831999999999999E-7</c:v>
                </c:pt>
                <c:pt idx="4442">
                  <c:v>1.1819E-7</c:v>
                </c:pt>
                <c:pt idx="4443">
                  <c:v>1.1804E-7</c:v>
                </c:pt>
                <c:pt idx="4444">
                  <c:v>1.1794E-7</c:v>
                </c:pt>
                <c:pt idx="4445">
                  <c:v>1.1784E-7</c:v>
                </c:pt>
                <c:pt idx="4446">
                  <c:v>1.1769E-7</c:v>
                </c:pt>
                <c:pt idx="4447">
                  <c:v>1.1754999999999999E-7</c:v>
                </c:pt>
                <c:pt idx="4448">
                  <c:v>1.1735E-7</c:v>
                </c:pt>
                <c:pt idx="4449">
                  <c:v>1.1734E-7</c:v>
                </c:pt>
                <c:pt idx="4450">
                  <c:v>1.1722E-7</c:v>
                </c:pt>
                <c:pt idx="4451">
                  <c:v>1.1705000000000001E-7</c:v>
                </c:pt>
                <c:pt idx="4452">
                  <c:v>1.17E-7</c:v>
                </c:pt>
                <c:pt idx="4453">
                  <c:v>1.1678999999999999E-7</c:v>
                </c:pt>
                <c:pt idx="4454">
                  <c:v>1.1678999999999999E-7</c:v>
                </c:pt>
                <c:pt idx="4455">
                  <c:v>1.1663000000000001E-7</c:v>
                </c:pt>
                <c:pt idx="4456">
                  <c:v>1.1647000000000001E-7</c:v>
                </c:pt>
                <c:pt idx="4457">
                  <c:v>1.1633999999999999E-7</c:v>
                </c:pt>
                <c:pt idx="4458">
                  <c:v>1.1624E-7</c:v>
                </c:pt>
                <c:pt idx="4459">
                  <c:v>1.1606999999999999E-7</c:v>
                </c:pt>
                <c:pt idx="4460">
                  <c:v>1.1601E-7</c:v>
                </c:pt>
                <c:pt idx="4461">
                  <c:v>1.1591E-7</c:v>
                </c:pt>
                <c:pt idx="4462">
                  <c:v>1.1576E-7</c:v>
                </c:pt>
                <c:pt idx="4463">
                  <c:v>1.1563000000000001E-7</c:v>
                </c:pt>
                <c:pt idx="4464">
                  <c:v>1.1552E-7</c:v>
                </c:pt>
                <c:pt idx="4465">
                  <c:v>1.1539E-7</c:v>
                </c:pt>
                <c:pt idx="4466">
                  <c:v>1.1528000000000001E-7</c:v>
                </c:pt>
                <c:pt idx="4467">
                  <c:v>1.1517E-7</c:v>
                </c:pt>
                <c:pt idx="4468">
                  <c:v>1.1502000000000001E-7</c:v>
                </c:pt>
                <c:pt idx="4469">
                  <c:v>1.1490999999999999E-7</c:v>
                </c:pt>
                <c:pt idx="4470">
                  <c:v>1.148E-7</c:v>
                </c:pt>
                <c:pt idx="4471">
                  <c:v>1.1463999999999999E-7</c:v>
                </c:pt>
                <c:pt idx="4472">
                  <c:v>1.1459000000000001E-7</c:v>
                </c:pt>
                <c:pt idx="4473">
                  <c:v>1.1445E-7</c:v>
                </c:pt>
                <c:pt idx="4474">
                  <c:v>1.1436E-7</c:v>
                </c:pt>
                <c:pt idx="4475">
                  <c:v>1.1421999999999999E-7</c:v>
                </c:pt>
                <c:pt idx="4476">
                  <c:v>1.1415E-7</c:v>
                </c:pt>
                <c:pt idx="4477">
                  <c:v>1.1396E-7</c:v>
                </c:pt>
                <c:pt idx="4478">
                  <c:v>1.1389E-7</c:v>
                </c:pt>
                <c:pt idx="4479">
                  <c:v>1.1375999999999999E-7</c:v>
                </c:pt>
                <c:pt idx="4480">
                  <c:v>1.1364999999999999E-7</c:v>
                </c:pt>
                <c:pt idx="4481">
                  <c:v>1.1349999999999999E-7</c:v>
                </c:pt>
                <c:pt idx="4482">
                  <c:v>1.1344E-7</c:v>
                </c:pt>
                <c:pt idx="4483">
                  <c:v>1.1337999999999999E-7</c:v>
                </c:pt>
                <c:pt idx="4484">
                  <c:v>1.1312E-7</c:v>
                </c:pt>
                <c:pt idx="4485">
                  <c:v>1.1297E-7</c:v>
                </c:pt>
                <c:pt idx="4486">
                  <c:v>1.1291000000000001E-7</c:v>
                </c:pt>
                <c:pt idx="4487">
                  <c:v>1.1286000000000001E-7</c:v>
                </c:pt>
                <c:pt idx="4488">
                  <c:v>1.1271000000000001E-7</c:v>
                </c:pt>
                <c:pt idx="4489">
                  <c:v>1.1262E-7</c:v>
                </c:pt>
                <c:pt idx="4490">
                  <c:v>1.1242999999999999E-7</c:v>
                </c:pt>
                <c:pt idx="4491">
                  <c:v>1.1238E-7</c:v>
                </c:pt>
                <c:pt idx="4492">
                  <c:v>1.1225E-7</c:v>
                </c:pt>
                <c:pt idx="4493">
                  <c:v>1.1213E-7</c:v>
                </c:pt>
                <c:pt idx="4494">
                  <c:v>1.1199999999999998E-7</c:v>
                </c:pt>
                <c:pt idx="4495">
                  <c:v>1.1187000000000001E-7</c:v>
                </c:pt>
                <c:pt idx="4496">
                  <c:v>1.1183E-7</c:v>
                </c:pt>
                <c:pt idx="4497">
                  <c:v>1.1171E-7</c:v>
                </c:pt>
                <c:pt idx="4498">
                  <c:v>1.1163E-7</c:v>
                </c:pt>
                <c:pt idx="4499">
                  <c:v>1.1142000000000001E-7</c:v>
                </c:pt>
                <c:pt idx="4500">
                  <c:v>1.1139999999999999E-7</c:v>
                </c:pt>
                <c:pt idx="4501">
                  <c:v>1.1126E-7</c:v>
                </c:pt>
                <c:pt idx="4502">
                  <c:v>1.1114E-7</c:v>
                </c:pt>
                <c:pt idx="4503">
                  <c:v>1.1103000000000001E-7</c:v>
                </c:pt>
                <c:pt idx="4504">
                  <c:v>1.1089999999999999E-7</c:v>
                </c:pt>
                <c:pt idx="4505">
                  <c:v>1.1086E-7</c:v>
                </c:pt>
                <c:pt idx="4506">
                  <c:v>1.1069000000000001E-7</c:v>
                </c:pt>
                <c:pt idx="4507">
                  <c:v>1.1058000000000001E-7</c:v>
                </c:pt>
                <c:pt idx="4508">
                  <c:v>1.1047999999999999E-7</c:v>
                </c:pt>
                <c:pt idx="4509">
                  <c:v>1.1039000000000001E-7</c:v>
                </c:pt>
                <c:pt idx="4510">
                  <c:v>1.1020999999999999E-7</c:v>
                </c:pt>
                <c:pt idx="4511">
                  <c:v>1.1012999999999999E-7</c:v>
                </c:pt>
                <c:pt idx="4512">
                  <c:v>1.1002E-7</c:v>
                </c:pt>
                <c:pt idx="4513">
                  <c:v>1.0992000000000001E-7</c:v>
                </c:pt>
                <c:pt idx="4514">
                  <c:v>1.0981999999999999E-7</c:v>
                </c:pt>
                <c:pt idx="4515">
                  <c:v>1.0972000000000001E-7</c:v>
                </c:pt>
                <c:pt idx="4516">
                  <c:v>1.0958000000000001E-7</c:v>
                </c:pt>
                <c:pt idx="4517">
                  <c:v>1.0951999999999999E-7</c:v>
                </c:pt>
                <c:pt idx="4518">
                  <c:v>1.0938E-7</c:v>
                </c:pt>
                <c:pt idx="4519">
                  <c:v>1.0927000000000001E-7</c:v>
                </c:pt>
                <c:pt idx="4520">
                  <c:v>1.0916999999999999E-7</c:v>
                </c:pt>
                <c:pt idx="4521">
                  <c:v>1.0908999999999999E-7</c:v>
                </c:pt>
                <c:pt idx="4522">
                  <c:v>1.0897E-7</c:v>
                </c:pt>
                <c:pt idx="4523">
                  <c:v>1.0889999999999999E-7</c:v>
                </c:pt>
                <c:pt idx="4524">
                  <c:v>1.0873000000000001E-7</c:v>
                </c:pt>
                <c:pt idx="4525">
                  <c:v>1.0864E-7</c:v>
                </c:pt>
                <c:pt idx="4526">
                  <c:v>1.0854E-7</c:v>
                </c:pt>
                <c:pt idx="4527">
                  <c:v>1.0847E-7</c:v>
                </c:pt>
                <c:pt idx="4528">
                  <c:v>1.083E-7</c:v>
                </c:pt>
                <c:pt idx="4529">
                  <c:v>1.082E-7</c:v>
                </c:pt>
                <c:pt idx="4530">
                  <c:v>1.0809000000000001E-7</c:v>
                </c:pt>
                <c:pt idx="4531">
                  <c:v>1.08E-7</c:v>
                </c:pt>
                <c:pt idx="4532">
                  <c:v>1.0790000000000001E-7</c:v>
                </c:pt>
                <c:pt idx="4533">
                  <c:v>1.0782999999999999E-7</c:v>
                </c:pt>
                <c:pt idx="4534">
                  <c:v>1.0768999999999999E-7</c:v>
                </c:pt>
                <c:pt idx="4535">
                  <c:v>1.0759000000000001E-7</c:v>
                </c:pt>
                <c:pt idx="4536">
                  <c:v>1.0748000000000001E-7</c:v>
                </c:pt>
                <c:pt idx="4537">
                  <c:v>1.0740000000000001E-7</c:v>
                </c:pt>
                <c:pt idx="4538">
                  <c:v>1.0726E-7</c:v>
                </c:pt>
                <c:pt idx="4539">
                  <c:v>1.0719E-7</c:v>
                </c:pt>
                <c:pt idx="4540">
                  <c:v>1.0709E-7</c:v>
                </c:pt>
                <c:pt idx="4541">
                  <c:v>1.0694999999999999E-7</c:v>
                </c:pt>
                <c:pt idx="4542">
                  <c:v>1.0688E-7</c:v>
                </c:pt>
                <c:pt idx="4543">
                  <c:v>1.0676E-7</c:v>
                </c:pt>
                <c:pt idx="4544">
                  <c:v>1.067E-7</c:v>
                </c:pt>
                <c:pt idx="4545">
                  <c:v>1.0656999999999999E-7</c:v>
                </c:pt>
                <c:pt idx="4546">
                  <c:v>1.0648000000000001E-7</c:v>
                </c:pt>
                <c:pt idx="4547">
                  <c:v>1.0639E-7</c:v>
                </c:pt>
                <c:pt idx="4548">
                  <c:v>1.0622999999999999E-7</c:v>
                </c:pt>
                <c:pt idx="4549">
                  <c:v>1.0617E-7</c:v>
                </c:pt>
                <c:pt idx="4550">
                  <c:v>1.0606000000000001E-7</c:v>
                </c:pt>
                <c:pt idx="4551">
                  <c:v>1.0594000000000001E-7</c:v>
                </c:pt>
                <c:pt idx="4552">
                  <c:v>1.0579999999999999E-7</c:v>
                </c:pt>
                <c:pt idx="4553">
                  <c:v>1.0575999999999999E-7</c:v>
                </c:pt>
                <c:pt idx="4554">
                  <c:v>1.0560999999999999E-7</c:v>
                </c:pt>
                <c:pt idx="4555">
                  <c:v>1.0552999999999999E-7</c:v>
                </c:pt>
                <c:pt idx="4556">
                  <c:v>1.0549000000000001E-7</c:v>
                </c:pt>
                <c:pt idx="4557">
                  <c:v>1.0532000000000001E-7</c:v>
                </c:pt>
                <c:pt idx="4558">
                  <c:v>1.0525000000000001E-7</c:v>
                </c:pt>
                <c:pt idx="4559">
                  <c:v>1.0516E-7</c:v>
                </c:pt>
                <c:pt idx="4560">
                  <c:v>1.0509E-7</c:v>
                </c:pt>
                <c:pt idx="4561">
                  <c:v>1.0495999999999999E-7</c:v>
                </c:pt>
                <c:pt idx="4562">
                  <c:v>1.0486E-7</c:v>
                </c:pt>
                <c:pt idx="4563">
                  <c:v>1.0479E-7</c:v>
                </c:pt>
                <c:pt idx="4564">
                  <c:v>1.0461E-7</c:v>
                </c:pt>
                <c:pt idx="4565">
                  <c:v>1.0456E-7</c:v>
                </c:pt>
                <c:pt idx="4566">
                  <c:v>1.0445000000000001E-7</c:v>
                </c:pt>
                <c:pt idx="4567">
                  <c:v>1.0431E-7</c:v>
                </c:pt>
                <c:pt idx="4568">
                  <c:v>1.0426000000000001E-7</c:v>
                </c:pt>
                <c:pt idx="4569">
                  <c:v>1.0407999999999999E-7</c:v>
                </c:pt>
                <c:pt idx="4570">
                  <c:v>1.0399000000000001E-7</c:v>
                </c:pt>
                <c:pt idx="4571">
                  <c:v>1.0394E-7</c:v>
                </c:pt>
                <c:pt idx="4572">
                  <c:v>1.0387E-7</c:v>
                </c:pt>
                <c:pt idx="4573">
                  <c:v>1.0383E-7</c:v>
                </c:pt>
                <c:pt idx="4574">
                  <c:v>1.0363E-7</c:v>
                </c:pt>
                <c:pt idx="4575">
                  <c:v>1.0353999999999999E-7</c:v>
                </c:pt>
                <c:pt idx="4576">
                  <c:v>1.034E-7</c:v>
                </c:pt>
                <c:pt idx="4577">
                  <c:v>1.034E-7</c:v>
                </c:pt>
                <c:pt idx="4578">
                  <c:v>1.0325E-7</c:v>
                </c:pt>
                <c:pt idx="4579">
                  <c:v>1.0314000000000001E-7</c:v>
                </c:pt>
                <c:pt idx="4580">
                  <c:v>1.0307000000000001E-7</c:v>
                </c:pt>
                <c:pt idx="4581">
                  <c:v>1.0307000000000001E-7</c:v>
                </c:pt>
                <c:pt idx="4582">
                  <c:v>1.0286E-7</c:v>
                </c:pt>
                <c:pt idx="4583">
                  <c:v>1.0286E-7</c:v>
                </c:pt>
                <c:pt idx="4584">
                  <c:v>1.0264E-7</c:v>
                </c:pt>
                <c:pt idx="4585">
                  <c:v>1.0253000000000001E-7</c:v>
                </c:pt>
                <c:pt idx="4586">
                  <c:v>1.0251999999999999E-7</c:v>
                </c:pt>
                <c:pt idx="4587">
                  <c:v>1.0239999999999999E-7</c:v>
                </c:pt>
                <c:pt idx="4588">
                  <c:v>1.0227E-7</c:v>
                </c:pt>
                <c:pt idx="4589">
                  <c:v>1.0223999999999999E-7</c:v>
                </c:pt>
                <c:pt idx="4590">
                  <c:v>1.0209E-7</c:v>
                </c:pt>
                <c:pt idx="4591">
                  <c:v>1.0200999999999999E-7</c:v>
                </c:pt>
                <c:pt idx="4592">
                  <c:v>1.0191E-7</c:v>
                </c:pt>
                <c:pt idx="4593">
                  <c:v>1.0174E-7</c:v>
                </c:pt>
                <c:pt idx="4594">
                  <c:v>1.0172E-7</c:v>
                </c:pt>
                <c:pt idx="4595">
                  <c:v>1.0167E-7</c:v>
                </c:pt>
                <c:pt idx="4596">
                  <c:v>1.0154000000000001E-7</c:v>
                </c:pt>
                <c:pt idx="4597">
                  <c:v>1.0150999999999999E-7</c:v>
                </c:pt>
                <c:pt idx="4598">
                  <c:v>1.0139000000000001E-7</c:v>
                </c:pt>
                <c:pt idx="4599">
                  <c:v>1.0124000000000001E-7</c:v>
                </c:pt>
                <c:pt idx="4600">
                  <c:v>1.0120999999999999E-7</c:v>
                </c:pt>
                <c:pt idx="4601">
                  <c:v>1.011E-7</c:v>
                </c:pt>
                <c:pt idx="4602">
                  <c:v>1.0101000000000002E-7</c:v>
                </c:pt>
                <c:pt idx="4603">
                  <c:v>1.0087E-7</c:v>
                </c:pt>
                <c:pt idx="4604">
                  <c:v>1.0084E-7</c:v>
                </c:pt>
                <c:pt idx="4605">
                  <c:v>1.0071999999999999E-7</c:v>
                </c:pt>
                <c:pt idx="4606">
                  <c:v>1.0062000000000001E-7</c:v>
                </c:pt>
                <c:pt idx="4607">
                  <c:v>1.0046E-7</c:v>
                </c:pt>
                <c:pt idx="4608">
                  <c:v>1.0048E-7</c:v>
                </c:pt>
                <c:pt idx="4609">
                  <c:v>1.0034E-7</c:v>
                </c:pt>
                <c:pt idx="4610">
                  <c:v>1.0023E-7</c:v>
                </c:pt>
                <c:pt idx="4611">
                  <c:v>1.0020000000000001E-7</c:v>
                </c:pt>
                <c:pt idx="4612">
                  <c:v>1.0009999999999999E-7</c:v>
                </c:pt>
                <c:pt idx="4613">
                  <c:v>9.9999999999999995E-8</c:v>
                </c:pt>
                <c:pt idx="4614">
                  <c:v>9.9875000000000013E-8</c:v>
                </c:pt>
                <c:pt idx="4615">
                  <c:v>9.9884999999999997E-8</c:v>
                </c:pt>
                <c:pt idx="4616">
                  <c:v>9.9741000000000006E-8</c:v>
                </c:pt>
                <c:pt idx="4617">
                  <c:v>9.9636999999999994E-8</c:v>
                </c:pt>
                <c:pt idx="4618">
                  <c:v>9.9474000000000008E-8</c:v>
                </c:pt>
                <c:pt idx="4619">
                  <c:v>9.9430000000000011E-8</c:v>
                </c:pt>
                <c:pt idx="4620">
                  <c:v>9.9354000000000004E-8</c:v>
                </c:pt>
                <c:pt idx="4621">
                  <c:v>9.9168000000000005E-8</c:v>
                </c:pt>
                <c:pt idx="4622">
                  <c:v>9.9130000000000002E-8</c:v>
                </c:pt>
                <c:pt idx="4623">
                  <c:v>9.9064000000000006E-8</c:v>
                </c:pt>
                <c:pt idx="4624">
                  <c:v>9.9059E-8</c:v>
                </c:pt>
                <c:pt idx="4625">
                  <c:v>9.8904999999999998E-8</c:v>
                </c:pt>
                <c:pt idx="4626">
                  <c:v>9.8776999999999998E-8</c:v>
                </c:pt>
                <c:pt idx="4627">
                  <c:v>9.8719999999999987E-8</c:v>
                </c:pt>
                <c:pt idx="4628">
                  <c:v>9.8678999999999993E-8</c:v>
                </c:pt>
                <c:pt idx="4629">
                  <c:v>9.851E-8</c:v>
                </c:pt>
                <c:pt idx="4630">
                  <c:v>9.8492000000000006E-8</c:v>
                </c:pt>
                <c:pt idx="4631">
                  <c:v>9.8353999999999995E-8</c:v>
                </c:pt>
                <c:pt idx="4632">
                  <c:v>9.8219999999999989E-8</c:v>
                </c:pt>
                <c:pt idx="4633">
                  <c:v>9.809E-8</c:v>
                </c:pt>
                <c:pt idx="4634">
                  <c:v>9.8106999999999993E-8</c:v>
                </c:pt>
                <c:pt idx="4635">
                  <c:v>9.8047000000000004E-8</c:v>
                </c:pt>
                <c:pt idx="4636">
                  <c:v>9.7966999999999993E-8</c:v>
                </c:pt>
                <c:pt idx="4637">
                  <c:v>9.7941000000000003E-8</c:v>
                </c:pt>
                <c:pt idx="4638">
                  <c:v>9.7791000000000005E-8</c:v>
                </c:pt>
                <c:pt idx="4639">
                  <c:v>9.7697999999999992E-8</c:v>
                </c:pt>
                <c:pt idx="4640">
                  <c:v>9.7621999999999999E-8</c:v>
                </c:pt>
                <c:pt idx="4641">
                  <c:v>9.7521000000000004E-8</c:v>
                </c:pt>
                <c:pt idx="4642">
                  <c:v>9.7375999999999998E-8</c:v>
                </c:pt>
                <c:pt idx="4643">
                  <c:v>9.7316999999999997E-8</c:v>
                </c:pt>
                <c:pt idx="4644">
                  <c:v>9.7139999999999995E-8</c:v>
                </c:pt>
                <c:pt idx="4645">
                  <c:v>9.7185999999999994E-8</c:v>
                </c:pt>
                <c:pt idx="4646">
                  <c:v>9.7136000000000004E-8</c:v>
                </c:pt>
                <c:pt idx="4647">
                  <c:v>9.6964000000000007E-8</c:v>
                </c:pt>
                <c:pt idx="4648">
                  <c:v>9.6905999999999994E-8</c:v>
                </c:pt>
                <c:pt idx="4649">
                  <c:v>9.6752999999999993E-8</c:v>
                </c:pt>
                <c:pt idx="4650">
                  <c:v>9.6698999999999998E-8</c:v>
                </c:pt>
                <c:pt idx="4651">
                  <c:v>9.6779999999999997E-8</c:v>
                </c:pt>
                <c:pt idx="4652">
                  <c:v>9.6476999999999998E-8</c:v>
                </c:pt>
                <c:pt idx="4653">
                  <c:v>9.6417999999999997E-8</c:v>
                </c:pt>
                <c:pt idx="4654">
                  <c:v>9.6465999999999998E-8</c:v>
                </c:pt>
                <c:pt idx="4655">
                  <c:v>9.6250000000000005E-8</c:v>
                </c:pt>
                <c:pt idx="4656">
                  <c:v>9.6167000000000003E-8</c:v>
                </c:pt>
                <c:pt idx="4657">
                  <c:v>9.6132000000000003E-8</c:v>
                </c:pt>
                <c:pt idx="4658">
                  <c:v>9.6094E-8</c:v>
                </c:pt>
                <c:pt idx="4659">
                  <c:v>9.5947000000000005E-8</c:v>
                </c:pt>
                <c:pt idx="4660">
                  <c:v>9.5923999999999993E-8</c:v>
                </c:pt>
                <c:pt idx="4661">
                  <c:v>9.5780000000000001E-8</c:v>
                </c:pt>
                <c:pt idx="4662">
                  <c:v>9.5698000000000001E-8</c:v>
                </c:pt>
                <c:pt idx="4663">
                  <c:v>9.5595999999999991E-8</c:v>
                </c:pt>
                <c:pt idx="4664">
                  <c:v>9.5565000000000009E-8</c:v>
                </c:pt>
                <c:pt idx="4665">
                  <c:v>9.5515000000000005E-8</c:v>
                </c:pt>
                <c:pt idx="4666">
                  <c:v>9.5406000000000001E-8</c:v>
                </c:pt>
                <c:pt idx="4667">
                  <c:v>9.5237999999999996E-8</c:v>
                </c:pt>
                <c:pt idx="4668">
                  <c:v>9.5211999999999993E-8</c:v>
                </c:pt>
                <c:pt idx="4669">
                  <c:v>9.519799999999999E-8</c:v>
                </c:pt>
                <c:pt idx="4670">
                  <c:v>9.5007999999999999E-8</c:v>
                </c:pt>
                <c:pt idx="4671">
                  <c:v>9.498799999999999E-8</c:v>
                </c:pt>
                <c:pt idx="4672">
                  <c:v>9.4738999999999999E-8</c:v>
                </c:pt>
                <c:pt idx="4673">
                  <c:v>9.4869000000000001E-8</c:v>
                </c:pt>
                <c:pt idx="4674">
                  <c:v>9.4702999999999998E-8</c:v>
                </c:pt>
                <c:pt idx="4675">
                  <c:v>9.4592000000000004E-8</c:v>
                </c:pt>
                <c:pt idx="4676">
                  <c:v>9.4483E-8</c:v>
                </c:pt>
                <c:pt idx="4677">
                  <c:v>9.456799999999999E-8</c:v>
                </c:pt>
                <c:pt idx="4678">
                  <c:v>9.436899999999999E-8</c:v>
                </c:pt>
                <c:pt idx="4679">
                  <c:v>9.4263000000000002E-8</c:v>
                </c:pt>
                <c:pt idx="4680">
                  <c:v>9.4269999999999996E-8</c:v>
                </c:pt>
                <c:pt idx="4681">
                  <c:v>9.4142999999999998E-8</c:v>
                </c:pt>
                <c:pt idx="4682">
                  <c:v>9.4079999999999993E-8</c:v>
                </c:pt>
                <c:pt idx="4683">
                  <c:v>9.4028E-8</c:v>
                </c:pt>
                <c:pt idx="4684">
                  <c:v>9.3903000000000004E-8</c:v>
                </c:pt>
                <c:pt idx="4685">
                  <c:v>9.3897999999999998E-8</c:v>
                </c:pt>
                <c:pt idx="4686">
                  <c:v>9.3647999999999993E-8</c:v>
                </c:pt>
                <c:pt idx="4687">
                  <c:v>9.3647000000000005E-8</c:v>
                </c:pt>
                <c:pt idx="4688">
                  <c:v>9.3582999999999998E-8</c:v>
                </c:pt>
                <c:pt idx="4689">
                  <c:v>9.3519999999999993E-8</c:v>
                </c:pt>
                <c:pt idx="4690">
                  <c:v>9.3407999999999998E-8</c:v>
                </c:pt>
                <c:pt idx="4691">
                  <c:v>9.3325999999999998E-8</c:v>
                </c:pt>
                <c:pt idx="4692">
                  <c:v>9.3307000000000003E-8</c:v>
                </c:pt>
                <c:pt idx="4693">
                  <c:v>9.3189000000000002E-8</c:v>
                </c:pt>
                <c:pt idx="4694">
                  <c:v>9.3090000000000008E-8</c:v>
                </c:pt>
                <c:pt idx="4695">
                  <c:v>9.2949000000000007E-8</c:v>
                </c:pt>
                <c:pt idx="4696">
                  <c:v>9.2946999999999992E-8</c:v>
                </c:pt>
                <c:pt idx="4697">
                  <c:v>9.2836999999999999E-8</c:v>
                </c:pt>
                <c:pt idx="4698">
                  <c:v>9.2791E-8</c:v>
                </c:pt>
                <c:pt idx="4699">
                  <c:v>9.2805000000000003E-8</c:v>
                </c:pt>
                <c:pt idx="4700">
                  <c:v>9.2632000000000005E-8</c:v>
                </c:pt>
                <c:pt idx="4701">
                  <c:v>9.2511E-8</c:v>
                </c:pt>
                <c:pt idx="4702">
                  <c:v>9.2504000000000006E-8</c:v>
                </c:pt>
                <c:pt idx="4703">
                  <c:v>9.2466000000000002E-8</c:v>
                </c:pt>
                <c:pt idx="4704">
                  <c:v>9.2420999999999991E-8</c:v>
                </c:pt>
                <c:pt idx="4705">
                  <c:v>9.2213999999999994E-8</c:v>
                </c:pt>
                <c:pt idx="4706">
                  <c:v>9.2139000000000002E-8</c:v>
                </c:pt>
                <c:pt idx="4707">
                  <c:v>9.2165000000000005E-8</c:v>
                </c:pt>
                <c:pt idx="4708">
                  <c:v>9.1966000000000004E-8</c:v>
                </c:pt>
                <c:pt idx="4709">
                  <c:v>9.1956000000000006E-8</c:v>
                </c:pt>
                <c:pt idx="4710">
                  <c:v>9.1863000000000007E-8</c:v>
                </c:pt>
                <c:pt idx="4711">
                  <c:v>9.1931999999999992E-8</c:v>
                </c:pt>
                <c:pt idx="4712">
                  <c:v>9.1631999999999996E-8</c:v>
                </c:pt>
                <c:pt idx="4713">
                  <c:v>9.1579000000000002E-8</c:v>
                </c:pt>
                <c:pt idx="4714">
                  <c:v>9.1617000000000006E-8</c:v>
                </c:pt>
                <c:pt idx="4715">
                  <c:v>9.1476000000000005E-8</c:v>
                </c:pt>
                <c:pt idx="4716">
                  <c:v>9.1496000000000001E-8</c:v>
                </c:pt>
                <c:pt idx="4717">
                  <c:v>9.1317999999999998E-8</c:v>
                </c:pt>
                <c:pt idx="4718">
                  <c:v>9.1219999999999992E-8</c:v>
                </c:pt>
                <c:pt idx="4719">
                  <c:v>9.1240000000000002E-8</c:v>
                </c:pt>
                <c:pt idx="4720">
                  <c:v>9.1063E-8</c:v>
                </c:pt>
                <c:pt idx="4721">
                  <c:v>9.0996999999999991E-8</c:v>
                </c:pt>
                <c:pt idx="4722">
                  <c:v>9.097E-8</c:v>
                </c:pt>
                <c:pt idx="4723">
                  <c:v>9.1034999999999994E-8</c:v>
                </c:pt>
                <c:pt idx="4724">
                  <c:v>9.0834000000000005E-8</c:v>
                </c:pt>
                <c:pt idx="4725">
                  <c:v>9.0797000000000002E-8</c:v>
                </c:pt>
                <c:pt idx="4726">
                  <c:v>9.0649000000000007E-8</c:v>
                </c:pt>
                <c:pt idx="4727">
                  <c:v>9.0529000000000003E-8</c:v>
                </c:pt>
                <c:pt idx="4728">
                  <c:v>9.0643E-8</c:v>
                </c:pt>
                <c:pt idx="4729">
                  <c:v>9.047700000000001E-8</c:v>
                </c:pt>
                <c:pt idx="4730">
                  <c:v>9.0384999999999998E-8</c:v>
                </c:pt>
                <c:pt idx="4731">
                  <c:v>9.0332000000000004E-8</c:v>
                </c:pt>
                <c:pt idx="4732">
                  <c:v>9.0262000000000004E-8</c:v>
                </c:pt>
                <c:pt idx="4733">
                  <c:v>9.0126999999999997E-8</c:v>
                </c:pt>
                <c:pt idx="4734">
                  <c:v>9.0097000000000003E-8</c:v>
                </c:pt>
                <c:pt idx="4735">
                  <c:v>8.9935999999999992E-8</c:v>
                </c:pt>
                <c:pt idx="4736">
                  <c:v>8.9902000000000007E-8</c:v>
                </c:pt>
                <c:pt idx="4737">
                  <c:v>8.9929999999999999E-8</c:v>
                </c:pt>
                <c:pt idx="4738">
                  <c:v>8.9803E-8</c:v>
                </c:pt>
                <c:pt idx="4739">
                  <c:v>8.9680999999999994E-8</c:v>
                </c:pt>
                <c:pt idx="4740">
                  <c:v>8.9530999999999996E-8</c:v>
                </c:pt>
                <c:pt idx="4741">
                  <c:v>8.9565999999999996E-8</c:v>
                </c:pt>
                <c:pt idx="4742">
                  <c:v>8.9496999999999997E-8</c:v>
                </c:pt>
                <c:pt idx="4743">
                  <c:v>8.9453E-8</c:v>
                </c:pt>
                <c:pt idx="4744">
                  <c:v>8.9400000000000006E-8</c:v>
                </c:pt>
                <c:pt idx="4745">
                  <c:v>8.9321999999999997E-8</c:v>
                </c:pt>
                <c:pt idx="4746">
                  <c:v>8.9196E-8</c:v>
                </c:pt>
                <c:pt idx="4747">
                  <c:v>8.9167999999999995E-8</c:v>
                </c:pt>
                <c:pt idx="4748">
                  <c:v>8.9015999999999995E-8</c:v>
                </c:pt>
                <c:pt idx="4749">
                  <c:v>8.8971999999999998E-8</c:v>
                </c:pt>
                <c:pt idx="4750">
                  <c:v>8.8886000000000006E-8</c:v>
                </c:pt>
                <c:pt idx="4751">
                  <c:v>8.8834E-8</c:v>
                </c:pt>
                <c:pt idx="4752">
                  <c:v>8.8800999999999989E-8</c:v>
                </c:pt>
                <c:pt idx="4753">
                  <c:v>8.8767000000000003E-8</c:v>
                </c:pt>
                <c:pt idx="4754">
                  <c:v>8.8613000000000001E-8</c:v>
                </c:pt>
                <c:pt idx="4755">
                  <c:v>8.8571999999999994E-8</c:v>
                </c:pt>
                <c:pt idx="4756">
                  <c:v>8.8464999999999992E-8</c:v>
                </c:pt>
                <c:pt idx="4757">
                  <c:v>8.846900000000001E-8</c:v>
                </c:pt>
                <c:pt idx="4758">
                  <c:v>8.8352999999999997E-8</c:v>
                </c:pt>
                <c:pt idx="4759">
                  <c:v>8.8385000000000007E-8</c:v>
                </c:pt>
                <c:pt idx="4760">
                  <c:v>8.8197999999999993E-8</c:v>
                </c:pt>
                <c:pt idx="4761">
                  <c:v>8.8148000000000003E-8</c:v>
                </c:pt>
                <c:pt idx="4762">
                  <c:v>8.8099E-8</c:v>
                </c:pt>
                <c:pt idx="4763">
                  <c:v>8.8140999999999995E-8</c:v>
                </c:pt>
                <c:pt idx="4764">
                  <c:v>8.7918999999999995E-8</c:v>
                </c:pt>
                <c:pt idx="4765">
                  <c:v>8.7776000000000005E-8</c:v>
                </c:pt>
                <c:pt idx="4766">
                  <c:v>8.7809000000000002E-8</c:v>
                </c:pt>
                <c:pt idx="4767">
                  <c:v>8.7648999999999993E-8</c:v>
                </c:pt>
                <c:pt idx="4768">
                  <c:v>8.7586000000000001E-8</c:v>
                </c:pt>
                <c:pt idx="4769">
                  <c:v>8.7621000000000001E-8</c:v>
                </c:pt>
                <c:pt idx="4770">
                  <c:v>8.7485999999999993E-8</c:v>
                </c:pt>
                <c:pt idx="4771">
                  <c:v>8.7441000000000009E-8</c:v>
                </c:pt>
                <c:pt idx="4772">
                  <c:v>8.7379999999999992E-8</c:v>
                </c:pt>
                <c:pt idx="4773">
                  <c:v>8.733700000000001E-8</c:v>
                </c:pt>
                <c:pt idx="4774">
                  <c:v>8.7235E-8</c:v>
                </c:pt>
                <c:pt idx="4775">
                  <c:v>8.7277999999999996E-8</c:v>
                </c:pt>
                <c:pt idx="4776">
                  <c:v>8.7169000000000005E-8</c:v>
                </c:pt>
                <c:pt idx="4777">
                  <c:v>8.7056999999999997E-8</c:v>
                </c:pt>
                <c:pt idx="4778">
                  <c:v>8.6958000000000003E-8</c:v>
                </c:pt>
                <c:pt idx="4779">
                  <c:v>8.6955E-8</c:v>
                </c:pt>
                <c:pt idx="4780">
                  <c:v>8.6923000000000004E-8</c:v>
                </c:pt>
                <c:pt idx="4781">
                  <c:v>8.6813000000000011E-8</c:v>
                </c:pt>
                <c:pt idx="4782">
                  <c:v>8.6754999999999998E-8</c:v>
                </c:pt>
                <c:pt idx="4783">
                  <c:v>8.6688000000000002E-8</c:v>
                </c:pt>
                <c:pt idx="4784">
                  <c:v>8.6516000000000005E-8</c:v>
                </c:pt>
                <c:pt idx="4785">
                  <c:v>8.6529000000000007E-8</c:v>
                </c:pt>
                <c:pt idx="4786">
                  <c:v>8.6421999999999991E-8</c:v>
                </c:pt>
                <c:pt idx="4787">
                  <c:v>8.6361999999999989E-8</c:v>
                </c:pt>
                <c:pt idx="4788">
                  <c:v>8.6281000000000003E-8</c:v>
                </c:pt>
                <c:pt idx="4789">
                  <c:v>8.6238000000000008E-8</c:v>
                </c:pt>
                <c:pt idx="4790">
                  <c:v>8.6238000000000008E-8</c:v>
                </c:pt>
                <c:pt idx="4791">
                  <c:v>8.6180999999999996E-8</c:v>
                </c:pt>
                <c:pt idx="4792">
                  <c:v>8.6059000000000003E-8</c:v>
                </c:pt>
                <c:pt idx="4793">
                  <c:v>8.6011000000000002E-8</c:v>
                </c:pt>
                <c:pt idx="4794">
                  <c:v>8.5952999999999989E-8</c:v>
                </c:pt>
                <c:pt idx="4795">
                  <c:v>8.5831999999999997E-8</c:v>
                </c:pt>
                <c:pt idx="4796">
                  <c:v>8.5742999999999989E-8</c:v>
                </c:pt>
                <c:pt idx="4797">
                  <c:v>8.5641000000000006E-8</c:v>
                </c:pt>
                <c:pt idx="4798">
                  <c:v>8.5678999999999996E-8</c:v>
                </c:pt>
                <c:pt idx="4799">
                  <c:v>8.5529999999999999E-8</c:v>
                </c:pt>
                <c:pt idx="4800">
                  <c:v>8.5551999999999997E-8</c:v>
                </c:pt>
                <c:pt idx="4801">
                  <c:v>8.542899999999999E-8</c:v>
                </c:pt>
                <c:pt idx="4802">
                  <c:v>8.5351999999999996E-8</c:v>
                </c:pt>
                <c:pt idx="4803">
                  <c:v>8.5321E-8</c:v>
                </c:pt>
                <c:pt idx="4804">
                  <c:v>8.5300000000000003E-8</c:v>
                </c:pt>
                <c:pt idx="4805">
                  <c:v>8.5256999999999994E-8</c:v>
                </c:pt>
                <c:pt idx="4806">
                  <c:v>8.5141000000000008E-8</c:v>
                </c:pt>
                <c:pt idx="4807">
                  <c:v>8.5120999999999998E-8</c:v>
                </c:pt>
                <c:pt idx="4808">
                  <c:v>8.4920999999999997E-8</c:v>
                </c:pt>
                <c:pt idx="4809">
                  <c:v>8.4951000000000004E-8</c:v>
                </c:pt>
                <c:pt idx="4810">
                  <c:v>8.4882999999999993E-8</c:v>
                </c:pt>
                <c:pt idx="4811">
                  <c:v>8.4840999999999999E-8</c:v>
                </c:pt>
                <c:pt idx="4812">
                  <c:v>8.4782999999999999E-8</c:v>
                </c:pt>
                <c:pt idx="4813">
                  <c:v>8.4708999999999994E-8</c:v>
                </c:pt>
                <c:pt idx="4814">
                  <c:v>8.4674999999999996E-8</c:v>
                </c:pt>
                <c:pt idx="4815">
                  <c:v>8.4519000000000004E-8</c:v>
                </c:pt>
                <c:pt idx="4816">
                  <c:v>8.4548999999999998E-8</c:v>
                </c:pt>
                <c:pt idx="4817">
                  <c:v>8.4413999999999991E-8</c:v>
                </c:pt>
                <c:pt idx="4818">
                  <c:v>8.4367000000000004E-8</c:v>
                </c:pt>
                <c:pt idx="4819">
                  <c:v>8.429699999999999E-8</c:v>
                </c:pt>
                <c:pt idx="4820">
                  <c:v>8.4221999999999998E-8</c:v>
                </c:pt>
                <c:pt idx="4821">
                  <c:v>8.4190000000000001E-8</c:v>
                </c:pt>
                <c:pt idx="4822">
                  <c:v>8.4074000000000002E-8</c:v>
                </c:pt>
                <c:pt idx="4823">
                  <c:v>8.4172000000000008E-8</c:v>
                </c:pt>
                <c:pt idx="4824">
                  <c:v>8.3995999999999993E-8</c:v>
                </c:pt>
                <c:pt idx="4825">
                  <c:v>8.3878000000000005E-8</c:v>
                </c:pt>
                <c:pt idx="4826">
                  <c:v>8.3970000000000003E-8</c:v>
                </c:pt>
                <c:pt idx="4827">
                  <c:v>8.3799999999999996E-8</c:v>
                </c:pt>
                <c:pt idx="4828">
                  <c:v>8.3676000000000001E-8</c:v>
                </c:pt>
                <c:pt idx="4829">
                  <c:v>8.3701999999999991E-8</c:v>
                </c:pt>
                <c:pt idx="4830">
                  <c:v>8.3607000000000002E-8</c:v>
                </c:pt>
                <c:pt idx="4831">
                  <c:v>8.3521999999999998E-8</c:v>
                </c:pt>
                <c:pt idx="4832">
                  <c:v>8.3509999999999998E-8</c:v>
                </c:pt>
                <c:pt idx="4833">
                  <c:v>8.3469999999999992E-8</c:v>
                </c:pt>
                <c:pt idx="4834">
                  <c:v>8.3259000000000005E-8</c:v>
                </c:pt>
                <c:pt idx="4835">
                  <c:v>8.3237999999999994E-8</c:v>
                </c:pt>
                <c:pt idx="4836">
                  <c:v>8.3258000000000003E-8</c:v>
                </c:pt>
                <c:pt idx="4837">
                  <c:v>8.3111999999999997E-8</c:v>
                </c:pt>
                <c:pt idx="4838">
                  <c:v>8.3314000000000001E-8</c:v>
                </c:pt>
                <c:pt idx="4839">
                  <c:v>8.3128000000000002E-8</c:v>
                </c:pt>
                <c:pt idx="4840">
                  <c:v>8.2928E-8</c:v>
                </c:pt>
                <c:pt idx="4841">
                  <c:v>8.287900000000001E-8</c:v>
                </c:pt>
                <c:pt idx="4842">
                  <c:v>8.2759999999999995E-8</c:v>
                </c:pt>
                <c:pt idx="4843">
                  <c:v>8.2795000000000008E-8</c:v>
                </c:pt>
                <c:pt idx="4844">
                  <c:v>8.2782999999999994E-8</c:v>
                </c:pt>
                <c:pt idx="4845">
                  <c:v>8.2744000000000003E-8</c:v>
                </c:pt>
                <c:pt idx="4846">
                  <c:v>8.2599999999999998E-8</c:v>
                </c:pt>
                <c:pt idx="4847">
                  <c:v>8.2468000000000008E-8</c:v>
                </c:pt>
                <c:pt idx="4848">
                  <c:v>8.2454999999999993E-8</c:v>
                </c:pt>
                <c:pt idx="4849">
                  <c:v>8.2366999999999999E-8</c:v>
                </c:pt>
                <c:pt idx="4850">
                  <c:v>8.2368E-8</c:v>
                </c:pt>
                <c:pt idx="4851">
                  <c:v>8.2233999999999994E-8</c:v>
                </c:pt>
                <c:pt idx="4852">
                  <c:v>8.2203999999999999E-8</c:v>
                </c:pt>
                <c:pt idx="4853">
                  <c:v>8.2084999999999997E-8</c:v>
                </c:pt>
                <c:pt idx="4854">
                  <c:v>8.2109999999999999E-8</c:v>
                </c:pt>
                <c:pt idx="4855">
                  <c:v>8.2015999999999998E-8</c:v>
                </c:pt>
                <c:pt idx="4856">
                  <c:v>8.1892000000000003E-8</c:v>
                </c:pt>
                <c:pt idx="4857">
                  <c:v>8.1965000000000006E-8</c:v>
                </c:pt>
                <c:pt idx="4858">
                  <c:v>8.1889E-8</c:v>
                </c:pt>
                <c:pt idx="4859">
                  <c:v>8.1941999999999994E-8</c:v>
                </c:pt>
                <c:pt idx="4860">
                  <c:v>8.1780999999999996E-8</c:v>
                </c:pt>
                <c:pt idx="4861">
                  <c:v>8.167600000000001E-8</c:v>
                </c:pt>
                <c:pt idx="4862">
                  <c:v>8.1657000000000001E-8</c:v>
                </c:pt>
                <c:pt idx="4863">
                  <c:v>8.1694000000000003E-8</c:v>
                </c:pt>
                <c:pt idx="4864">
                  <c:v>8.1484000000000004E-8</c:v>
                </c:pt>
                <c:pt idx="4865">
                  <c:v>8.1434E-8</c:v>
                </c:pt>
                <c:pt idx="4866">
                  <c:v>8.1426999999999992E-8</c:v>
                </c:pt>
                <c:pt idx="4867">
                  <c:v>8.1338999999999998E-8</c:v>
                </c:pt>
                <c:pt idx="4868">
                  <c:v>8.1324000000000007E-8</c:v>
                </c:pt>
                <c:pt idx="4869">
                  <c:v>8.1248000000000001E-8</c:v>
                </c:pt>
                <c:pt idx="4870">
                  <c:v>8.1208999999999996E-8</c:v>
                </c:pt>
                <c:pt idx="4871">
                  <c:v>8.1136000000000006E-8</c:v>
                </c:pt>
                <c:pt idx="4872">
                  <c:v>8.1093999999999998E-8</c:v>
                </c:pt>
                <c:pt idx="4873">
                  <c:v>8.1024999999999999E-8</c:v>
                </c:pt>
                <c:pt idx="4874">
                  <c:v>8.0913000000000005E-8</c:v>
                </c:pt>
                <c:pt idx="4875">
                  <c:v>8.0884999999999999E-8</c:v>
                </c:pt>
                <c:pt idx="4876">
                  <c:v>8.0822999999999995E-8</c:v>
                </c:pt>
                <c:pt idx="4877">
                  <c:v>8.0670000000000007E-8</c:v>
                </c:pt>
                <c:pt idx="4878">
                  <c:v>8.0727999999999993E-8</c:v>
                </c:pt>
                <c:pt idx="4879">
                  <c:v>8.062600000000001E-8</c:v>
                </c:pt>
                <c:pt idx="4880">
                  <c:v>8.0531000000000008E-8</c:v>
                </c:pt>
                <c:pt idx="4881">
                  <c:v>8.0474999999999998E-8</c:v>
                </c:pt>
                <c:pt idx="4882">
                  <c:v>8.0374000000000002E-8</c:v>
                </c:pt>
                <c:pt idx="4883">
                  <c:v>8.0367999999999995E-8</c:v>
                </c:pt>
                <c:pt idx="4884">
                  <c:v>8.0372E-8</c:v>
                </c:pt>
                <c:pt idx="4885">
                  <c:v>8.0258000000000003E-8</c:v>
                </c:pt>
                <c:pt idx="4886">
                  <c:v>8.0192999999999996E-8</c:v>
                </c:pt>
                <c:pt idx="4887">
                  <c:v>8.0095000000000004E-8</c:v>
                </c:pt>
                <c:pt idx="4888">
                  <c:v>8.0088999999999997E-8</c:v>
                </c:pt>
                <c:pt idx="4889">
                  <c:v>8.0020999999999999E-8</c:v>
                </c:pt>
                <c:pt idx="4890">
                  <c:v>7.9933000000000005E-8</c:v>
                </c:pt>
                <c:pt idx="4891">
                  <c:v>8.0005999999999995E-8</c:v>
                </c:pt>
                <c:pt idx="4892">
                  <c:v>7.9860000000000002E-8</c:v>
                </c:pt>
                <c:pt idx="4893">
                  <c:v>7.9890999999999997E-8</c:v>
                </c:pt>
                <c:pt idx="4894">
                  <c:v>7.9812E-8</c:v>
                </c:pt>
                <c:pt idx="4895">
                  <c:v>7.9704999999999998E-8</c:v>
                </c:pt>
                <c:pt idx="4896">
                  <c:v>7.9697000000000002E-8</c:v>
                </c:pt>
                <c:pt idx="4897">
                  <c:v>7.9573000000000007E-8</c:v>
                </c:pt>
                <c:pt idx="4898">
                  <c:v>7.9626000000000001E-8</c:v>
                </c:pt>
                <c:pt idx="4899">
                  <c:v>7.9418000000000003E-8</c:v>
                </c:pt>
                <c:pt idx="4900">
                  <c:v>7.9378999999999999E-8</c:v>
                </c:pt>
                <c:pt idx="4901">
                  <c:v>7.931299999999999E-8</c:v>
                </c:pt>
                <c:pt idx="4902">
                  <c:v>7.9250999999999999E-8</c:v>
                </c:pt>
                <c:pt idx="4903">
                  <c:v>7.9172000000000002E-8</c:v>
                </c:pt>
                <c:pt idx="4904">
                  <c:v>7.9215999999999999E-8</c:v>
                </c:pt>
                <c:pt idx="4905">
                  <c:v>7.9186999999999993E-8</c:v>
                </c:pt>
                <c:pt idx="4906">
                  <c:v>7.9084999999999996E-8</c:v>
                </c:pt>
                <c:pt idx="4907">
                  <c:v>7.8968999999999997E-8</c:v>
                </c:pt>
                <c:pt idx="4908">
                  <c:v>7.8987000000000004E-8</c:v>
                </c:pt>
                <c:pt idx="4909">
                  <c:v>7.8876999999999999E-8</c:v>
                </c:pt>
                <c:pt idx="4910">
                  <c:v>7.8949000000000001E-8</c:v>
                </c:pt>
                <c:pt idx="4911">
                  <c:v>7.8779000000000007E-8</c:v>
                </c:pt>
                <c:pt idx="4912">
                  <c:v>7.8734999999999997E-8</c:v>
                </c:pt>
                <c:pt idx="4913">
                  <c:v>7.8731000000000005E-8</c:v>
                </c:pt>
                <c:pt idx="4914">
                  <c:v>7.8624999999999991E-8</c:v>
                </c:pt>
                <c:pt idx="4915">
                  <c:v>7.8483000000000002E-8</c:v>
                </c:pt>
                <c:pt idx="4916">
                  <c:v>7.8482000000000001E-8</c:v>
                </c:pt>
                <c:pt idx="4917">
                  <c:v>7.8403999999999992E-8</c:v>
                </c:pt>
                <c:pt idx="4918">
                  <c:v>7.8428000000000006E-8</c:v>
                </c:pt>
                <c:pt idx="4919">
                  <c:v>7.8460000000000002E-8</c:v>
                </c:pt>
                <c:pt idx="4920">
                  <c:v>7.8417999999999995E-8</c:v>
                </c:pt>
                <c:pt idx="4921">
                  <c:v>7.8275999999999992E-8</c:v>
                </c:pt>
                <c:pt idx="4922">
                  <c:v>7.8182000000000005E-8</c:v>
                </c:pt>
                <c:pt idx="4923">
                  <c:v>7.8182000000000005E-8</c:v>
                </c:pt>
                <c:pt idx="4924">
                  <c:v>7.8233999999999998E-8</c:v>
                </c:pt>
                <c:pt idx="4925">
                  <c:v>7.8124000000000005E-8</c:v>
                </c:pt>
                <c:pt idx="4926">
                  <c:v>7.801699999999999E-8</c:v>
                </c:pt>
                <c:pt idx="4927">
                  <c:v>7.7915000000000006E-8</c:v>
                </c:pt>
                <c:pt idx="4928">
                  <c:v>7.7851E-8</c:v>
                </c:pt>
                <c:pt idx="4929">
                  <c:v>7.7787999999999995E-8</c:v>
                </c:pt>
                <c:pt idx="4930">
                  <c:v>7.7769E-8</c:v>
                </c:pt>
                <c:pt idx="4931">
                  <c:v>7.7727999999999993E-8</c:v>
                </c:pt>
                <c:pt idx="4932">
                  <c:v>7.7730999999999996E-8</c:v>
                </c:pt>
                <c:pt idx="4933">
                  <c:v>7.7751000000000006E-8</c:v>
                </c:pt>
                <c:pt idx="4934">
                  <c:v>7.7498999999999998E-8</c:v>
                </c:pt>
                <c:pt idx="4935">
                  <c:v>7.7386000000000002E-8</c:v>
                </c:pt>
                <c:pt idx="4936">
                  <c:v>7.7416999999999998E-8</c:v>
                </c:pt>
                <c:pt idx="4937">
                  <c:v>7.7344999999999995E-8</c:v>
                </c:pt>
                <c:pt idx="4938">
                  <c:v>7.7270000000000003E-8</c:v>
                </c:pt>
                <c:pt idx="4939">
                  <c:v>7.7271999999999992E-8</c:v>
                </c:pt>
                <c:pt idx="4940">
                  <c:v>7.7198000000000001E-8</c:v>
                </c:pt>
                <c:pt idx="4941">
                  <c:v>7.7121000000000006E-8</c:v>
                </c:pt>
                <c:pt idx="4942">
                  <c:v>7.6977000000000002E-8</c:v>
                </c:pt>
                <c:pt idx="4943">
                  <c:v>7.7072999999999991E-8</c:v>
                </c:pt>
                <c:pt idx="4944">
                  <c:v>7.6939999999999999E-8</c:v>
                </c:pt>
                <c:pt idx="4945">
                  <c:v>7.6955999999999991E-8</c:v>
                </c:pt>
                <c:pt idx="4946">
                  <c:v>7.6871000000000001E-8</c:v>
                </c:pt>
                <c:pt idx="4947">
                  <c:v>7.6721000000000003E-8</c:v>
                </c:pt>
                <c:pt idx="4948">
                  <c:v>7.6829999999999994E-8</c:v>
                </c:pt>
                <c:pt idx="4949">
                  <c:v>7.6695E-8</c:v>
                </c:pt>
                <c:pt idx="4950">
                  <c:v>7.6643000000000007E-8</c:v>
                </c:pt>
                <c:pt idx="4951">
                  <c:v>7.6559999999999992E-8</c:v>
                </c:pt>
                <c:pt idx="4952">
                  <c:v>7.6597000000000008E-8</c:v>
                </c:pt>
                <c:pt idx="4953">
                  <c:v>7.6412999999999997E-8</c:v>
                </c:pt>
                <c:pt idx="4954">
                  <c:v>7.6362000000000006E-8</c:v>
                </c:pt>
                <c:pt idx="4955">
                  <c:v>7.6362000000000006E-8</c:v>
                </c:pt>
                <c:pt idx="4956">
                  <c:v>7.6411000000000008E-8</c:v>
                </c:pt>
                <c:pt idx="4957">
                  <c:v>7.6336000000000003E-8</c:v>
                </c:pt>
                <c:pt idx="4958">
                  <c:v>7.6149000000000002E-8</c:v>
                </c:pt>
                <c:pt idx="4959">
                  <c:v>7.6150999999999991E-8</c:v>
                </c:pt>
                <c:pt idx="4960">
                  <c:v>7.6120999999999997E-8</c:v>
                </c:pt>
                <c:pt idx="4961">
                  <c:v>7.6037999999999996E-8</c:v>
                </c:pt>
                <c:pt idx="4962">
                  <c:v>7.6071000000000007E-8</c:v>
                </c:pt>
                <c:pt idx="4963">
                  <c:v>7.5940000000000004E-8</c:v>
                </c:pt>
                <c:pt idx="4964">
                  <c:v>7.5860999999999994E-8</c:v>
                </c:pt>
                <c:pt idx="4965">
                  <c:v>7.5806999999999998E-8</c:v>
                </c:pt>
                <c:pt idx="4966">
                  <c:v>7.5786000000000001E-8</c:v>
                </c:pt>
                <c:pt idx="4967">
                  <c:v>7.5832E-8</c:v>
                </c:pt>
                <c:pt idx="4968">
                  <c:v>7.5763000000000002E-8</c:v>
                </c:pt>
                <c:pt idx="4969">
                  <c:v>7.561E-8</c:v>
                </c:pt>
                <c:pt idx="4970">
                  <c:v>7.5519000000000003E-8</c:v>
                </c:pt>
                <c:pt idx="4971">
                  <c:v>7.5571999999999997E-8</c:v>
                </c:pt>
                <c:pt idx="4972">
                  <c:v>7.5438000000000004E-8</c:v>
                </c:pt>
                <c:pt idx="4973">
                  <c:v>7.5452999999999994E-8</c:v>
                </c:pt>
                <c:pt idx="4974">
                  <c:v>7.5482000000000001E-8</c:v>
                </c:pt>
                <c:pt idx="4975">
                  <c:v>7.5298000000000004E-8</c:v>
                </c:pt>
                <c:pt idx="4976">
                  <c:v>7.5281999999999999E-8</c:v>
                </c:pt>
                <c:pt idx="4977">
                  <c:v>7.5270999999999999E-8</c:v>
                </c:pt>
                <c:pt idx="4978">
                  <c:v>7.5164999999999998E-8</c:v>
                </c:pt>
                <c:pt idx="4979">
                  <c:v>7.5199999999999998E-8</c:v>
                </c:pt>
                <c:pt idx="4980">
                  <c:v>7.5069999999999997E-8</c:v>
                </c:pt>
                <c:pt idx="4981">
                  <c:v>7.5022999999999996E-8</c:v>
                </c:pt>
                <c:pt idx="4982">
                  <c:v>7.4961999999999993E-8</c:v>
                </c:pt>
                <c:pt idx="4983">
                  <c:v>7.4821000000000005E-8</c:v>
                </c:pt>
                <c:pt idx="4984">
                  <c:v>7.4797999999999993E-8</c:v>
                </c:pt>
                <c:pt idx="4985">
                  <c:v>7.4784000000000003E-8</c:v>
                </c:pt>
                <c:pt idx="4986">
                  <c:v>7.4859999999999997E-8</c:v>
                </c:pt>
                <c:pt idx="4987">
                  <c:v>7.4775000000000006E-8</c:v>
                </c:pt>
                <c:pt idx="4988">
                  <c:v>7.4695999999999996E-8</c:v>
                </c:pt>
                <c:pt idx="4989">
                  <c:v>7.4581999999999999E-8</c:v>
                </c:pt>
                <c:pt idx="4990">
                  <c:v>7.4587000000000005E-8</c:v>
                </c:pt>
                <c:pt idx="4991">
                  <c:v>7.4518999999999994E-8</c:v>
                </c:pt>
                <c:pt idx="4992">
                  <c:v>7.4333000000000008E-8</c:v>
                </c:pt>
                <c:pt idx="4993">
                  <c:v>7.4279E-8</c:v>
                </c:pt>
                <c:pt idx="4994">
                  <c:v>7.4379999999999995E-8</c:v>
                </c:pt>
                <c:pt idx="4995">
                  <c:v>7.4240999999999996E-8</c:v>
                </c:pt>
                <c:pt idx="4996">
                  <c:v>7.4235000000000003E-8</c:v>
                </c:pt>
                <c:pt idx="4997">
                  <c:v>7.4291E-8</c:v>
                </c:pt>
                <c:pt idx="4998">
                  <c:v>7.4109999999999993E-8</c:v>
                </c:pt>
                <c:pt idx="4999">
                  <c:v>7.4083000000000002E-8</c:v>
                </c:pt>
                <c:pt idx="5000">
                  <c:v>7.4041999999999996E-8</c:v>
                </c:pt>
                <c:pt idx="5001">
                  <c:v>7.382699999999999E-8</c:v>
                </c:pt>
                <c:pt idx="5002">
                  <c:v>7.3883000000000001E-8</c:v>
                </c:pt>
                <c:pt idx="5003">
                  <c:v>7.3953000000000001E-8</c:v>
                </c:pt>
                <c:pt idx="5004">
                  <c:v>7.383300000000001E-8</c:v>
                </c:pt>
                <c:pt idx="5005">
                  <c:v>7.3892999999999999E-8</c:v>
                </c:pt>
                <c:pt idx="5006">
                  <c:v>7.3732000000000001E-8</c:v>
                </c:pt>
                <c:pt idx="5007">
                  <c:v>7.3693999999999998E-8</c:v>
                </c:pt>
                <c:pt idx="5008">
                  <c:v>7.3650000000000001E-8</c:v>
                </c:pt>
                <c:pt idx="5009">
                  <c:v>7.3675000000000003E-8</c:v>
                </c:pt>
                <c:pt idx="5010">
                  <c:v>7.3497E-8</c:v>
                </c:pt>
                <c:pt idx="5011">
                  <c:v>7.3344999999999999E-8</c:v>
                </c:pt>
                <c:pt idx="5012">
                  <c:v>7.3440000000000001E-8</c:v>
                </c:pt>
                <c:pt idx="5013">
                  <c:v>7.3536000000000004E-8</c:v>
                </c:pt>
                <c:pt idx="5014">
                  <c:v>7.3397999999999993E-8</c:v>
                </c:pt>
                <c:pt idx="5015">
                  <c:v>7.3300000000000001E-8</c:v>
                </c:pt>
                <c:pt idx="5016">
                  <c:v>7.3260999999999997E-8</c:v>
                </c:pt>
                <c:pt idx="5017">
                  <c:v>7.3299E-8</c:v>
                </c:pt>
                <c:pt idx="5018">
                  <c:v>7.3113000000000001E-8</c:v>
                </c:pt>
                <c:pt idx="5019">
                  <c:v>7.3087999999999999E-8</c:v>
                </c:pt>
                <c:pt idx="5020">
                  <c:v>7.2982999999999999E-8</c:v>
                </c:pt>
                <c:pt idx="5021">
                  <c:v>7.3083999999999995E-8</c:v>
                </c:pt>
                <c:pt idx="5022">
                  <c:v>7.2979000000000008E-8</c:v>
                </c:pt>
                <c:pt idx="5023">
                  <c:v>7.2988000000000005E-8</c:v>
                </c:pt>
                <c:pt idx="5024">
                  <c:v>7.2871999999999992E-8</c:v>
                </c:pt>
                <c:pt idx="5025">
                  <c:v>7.2811000000000003E-8</c:v>
                </c:pt>
                <c:pt idx="5026">
                  <c:v>7.2740000000000002E-8</c:v>
                </c:pt>
                <c:pt idx="5027">
                  <c:v>7.2674999999999994E-8</c:v>
                </c:pt>
                <c:pt idx="5028">
                  <c:v>7.2573999999999999E-8</c:v>
                </c:pt>
                <c:pt idx="5029">
                  <c:v>7.2548000000000009E-8</c:v>
                </c:pt>
                <c:pt idx="5030">
                  <c:v>7.2484000000000002E-8</c:v>
                </c:pt>
                <c:pt idx="5031">
                  <c:v>7.2524999999999996E-8</c:v>
                </c:pt>
                <c:pt idx="5032">
                  <c:v>7.2543000000000003E-8</c:v>
                </c:pt>
                <c:pt idx="5033">
                  <c:v>7.2447E-8</c:v>
                </c:pt>
                <c:pt idx="5034">
                  <c:v>7.2372999999999996E-8</c:v>
                </c:pt>
                <c:pt idx="5035">
                  <c:v>7.2204000000000003E-8</c:v>
                </c:pt>
                <c:pt idx="5036">
                  <c:v>7.222799999999999E-8</c:v>
                </c:pt>
                <c:pt idx="5037">
                  <c:v>7.2188000000000011E-8</c:v>
                </c:pt>
                <c:pt idx="5038">
                  <c:v>7.2218000000000005E-8</c:v>
                </c:pt>
                <c:pt idx="5039">
                  <c:v>7.2163999999999997E-8</c:v>
                </c:pt>
                <c:pt idx="5040">
                  <c:v>7.2027E-8</c:v>
                </c:pt>
                <c:pt idx="5041">
                  <c:v>7.2129999999999998E-8</c:v>
                </c:pt>
                <c:pt idx="5042">
                  <c:v>7.1920999999999999E-8</c:v>
                </c:pt>
                <c:pt idx="5043">
                  <c:v>7.1888000000000002E-8</c:v>
                </c:pt>
                <c:pt idx="5044">
                  <c:v>7.190700000000001E-8</c:v>
                </c:pt>
                <c:pt idx="5045">
                  <c:v>7.1753999999999995E-8</c:v>
                </c:pt>
                <c:pt idx="5046">
                  <c:v>7.1756999999999999E-8</c:v>
                </c:pt>
                <c:pt idx="5047">
                  <c:v>7.1706999999999995E-8</c:v>
                </c:pt>
                <c:pt idx="5048">
                  <c:v>7.1635000000000006E-8</c:v>
                </c:pt>
                <c:pt idx="5049">
                  <c:v>7.1626000000000009E-8</c:v>
                </c:pt>
                <c:pt idx="5050">
                  <c:v>7.1588000000000005E-8</c:v>
                </c:pt>
                <c:pt idx="5051">
                  <c:v>7.1548E-8</c:v>
                </c:pt>
                <c:pt idx="5052">
                  <c:v>7.1566999999999995E-8</c:v>
                </c:pt>
                <c:pt idx="5053">
                  <c:v>7.1381999999999997E-8</c:v>
                </c:pt>
                <c:pt idx="5054">
                  <c:v>7.1408E-8</c:v>
                </c:pt>
                <c:pt idx="5055">
                  <c:v>7.139899999999999E-8</c:v>
                </c:pt>
                <c:pt idx="5056">
                  <c:v>7.1369999999999997E-8</c:v>
                </c:pt>
                <c:pt idx="5057">
                  <c:v>7.1356999999999995E-8</c:v>
                </c:pt>
                <c:pt idx="5058">
                  <c:v>7.1193000000000008E-8</c:v>
                </c:pt>
                <c:pt idx="5059">
                  <c:v>7.1204000000000007E-8</c:v>
                </c:pt>
                <c:pt idx="5060">
                  <c:v>7.1083000000000002E-8</c:v>
                </c:pt>
                <c:pt idx="5061">
                  <c:v>7.1149999999999999E-8</c:v>
                </c:pt>
                <c:pt idx="5062">
                  <c:v>7.1016000000000005E-8</c:v>
                </c:pt>
                <c:pt idx="5063">
                  <c:v>7.0993000000000006E-8</c:v>
                </c:pt>
                <c:pt idx="5064">
                  <c:v>7.0926999999999997E-8</c:v>
                </c:pt>
                <c:pt idx="5065">
                  <c:v>7.0895000000000001E-8</c:v>
                </c:pt>
                <c:pt idx="5066">
                  <c:v>7.0863000000000004E-8</c:v>
                </c:pt>
                <c:pt idx="5067">
                  <c:v>7.0780000000000002E-8</c:v>
                </c:pt>
                <c:pt idx="5068">
                  <c:v>7.0802000000000001E-8</c:v>
                </c:pt>
                <c:pt idx="5069">
                  <c:v>7.0737000000000007E-8</c:v>
                </c:pt>
                <c:pt idx="5070">
                  <c:v>7.0694999999999999E-8</c:v>
                </c:pt>
                <c:pt idx="5071">
                  <c:v>7.0694999999999999E-8</c:v>
                </c:pt>
                <c:pt idx="5072">
                  <c:v>7.0610999999999996E-8</c:v>
                </c:pt>
                <c:pt idx="5073">
                  <c:v>7.0596000000000006E-8</c:v>
                </c:pt>
                <c:pt idx="5074">
                  <c:v>7.0558000000000002E-8</c:v>
                </c:pt>
                <c:pt idx="5075">
                  <c:v>7.0514999999999993E-8</c:v>
                </c:pt>
                <c:pt idx="5076">
                  <c:v>7.0516000000000008E-8</c:v>
                </c:pt>
                <c:pt idx="5077">
                  <c:v>7.0472000000000011E-8</c:v>
                </c:pt>
                <c:pt idx="5078">
                  <c:v>7.0366999999999997E-8</c:v>
                </c:pt>
                <c:pt idx="5079">
                  <c:v>7.0247999999999995E-8</c:v>
                </c:pt>
                <c:pt idx="5080">
                  <c:v>7.0296999999999997E-8</c:v>
                </c:pt>
                <c:pt idx="5081">
                  <c:v>7.0239999999999999E-8</c:v>
                </c:pt>
                <c:pt idx="5082">
                  <c:v>7.0203999999999998E-8</c:v>
                </c:pt>
                <c:pt idx="5083">
                  <c:v>7.0114000000000002E-8</c:v>
                </c:pt>
                <c:pt idx="5084">
                  <c:v>7.0080999999999991E-8</c:v>
                </c:pt>
                <c:pt idx="5085">
                  <c:v>7.0090000000000001E-8</c:v>
                </c:pt>
                <c:pt idx="5086">
                  <c:v>7.0105000000000005E-8</c:v>
                </c:pt>
                <c:pt idx="5087">
                  <c:v>6.9992000000000009E-8</c:v>
                </c:pt>
                <c:pt idx="5088">
                  <c:v>6.9958999999999998E-8</c:v>
                </c:pt>
                <c:pt idx="5089">
                  <c:v>6.9952999999999991E-8</c:v>
                </c:pt>
                <c:pt idx="5090">
                  <c:v>6.9869000000000002E-8</c:v>
                </c:pt>
                <c:pt idx="5091">
                  <c:v>6.9791999999999994E-8</c:v>
                </c:pt>
                <c:pt idx="5092">
                  <c:v>6.9780000000000007E-8</c:v>
                </c:pt>
                <c:pt idx="5093">
                  <c:v>6.9687999999999995E-8</c:v>
                </c:pt>
                <c:pt idx="5094">
                  <c:v>6.9711999999999996E-8</c:v>
                </c:pt>
                <c:pt idx="5095">
                  <c:v>6.9600000000000001E-8</c:v>
                </c:pt>
                <c:pt idx="5096">
                  <c:v>6.9594000000000008E-8</c:v>
                </c:pt>
                <c:pt idx="5097">
                  <c:v>6.9629999999999996E-8</c:v>
                </c:pt>
                <c:pt idx="5098">
                  <c:v>6.9534000000000006E-8</c:v>
                </c:pt>
                <c:pt idx="5099">
                  <c:v>6.9592000000000005E-8</c:v>
                </c:pt>
                <c:pt idx="5100">
                  <c:v>6.9512000000000007E-8</c:v>
                </c:pt>
                <c:pt idx="5101">
                  <c:v>6.9562999999999999E-8</c:v>
                </c:pt>
                <c:pt idx="5102">
                  <c:v>6.9346999999999992E-8</c:v>
                </c:pt>
                <c:pt idx="5103">
                  <c:v>6.9384999999999996E-8</c:v>
                </c:pt>
                <c:pt idx="5104">
                  <c:v>6.9415000000000003E-8</c:v>
                </c:pt>
                <c:pt idx="5105">
                  <c:v>6.9302999999999995E-8</c:v>
                </c:pt>
                <c:pt idx="5106">
                  <c:v>6.9294999999999999E-8</c:v>
                </c:pt>
                <c:pt idx="5107">
                  <c:v>6.9188999999999998E-8</c:v>
                </c:pt>
                <c:pt idx="5108">
                  <c:v>6.9116999999999996E-8</c:v>
                </c:pt>
                <c:pt idx="5109">
                  <c:v>6.9109E-8</c:v>
                </c:pt>
                <c:pt idx="5110">
                  <c:v>6.9107999999999999E-8</c:v>
                </c:pt>
                <c:pt idx="5111">
                  <c:v>6.9147999999999992E-8</c:v>
                </c:pt>
                <c:pt idx="5112">
                  <c:v>6.9070999999999997E-8</c:v>
                </c:pt>
                <c:pt idx="5113">
                  <c:v>6.8929999999999996E-8</c:v>
                </c:pt>
                <c:pt idx="5114">
                  <c:v>6.8950999999999993E-8</c:v>
                </c:pt>
                <c:pt idx="5115">
                  <c:v>6.8939999999999994E-8</c:v>
                </c:pt>
                <c:pt idx="5116">
                  <c:v>6.8803999999999999E-8</c:v>
                </c:pt>
                <c:pt idx="5117">
                  <c:v>6.8846000000000006E-8</c:v>
                </c:pt>
                <c:pt idx="5118">
                  <c:v>6.8862999999999999E-8</c:v>
                </c:pt>
                <c:pt idx="5119">
                  <c:v>6.8862999999999999E-8</c:v>
                </c:pt>
                <c:pt idx="5120">
                  <c:v>6.8801999999999996E-8</c:v>
                </c:pt>
                <c:pt idx="5121">
                  <c:v>6.8703000000000003E-8</c:v>
                </c:pt>
                <c:pt idx="5122">
                  <c:v>6.8709999999999998E-8</c:v>
                </c:pt>
                <c:pt idx="5123">
                  <c:v>6.8628000000000011E-8</c:v>
                </c:pt>
                <c:pt idx="5124">
                  <c:v>6.8733999999999999E-8</c:v>
                </c:pt>
                <c:pt idx="5125">
                  <c:v>6.8621999999999991E-8</c:v>
                </c:pt>
                <c:pt idx="5126">
                  <c:v>6.8610000000000004E-8</c:v>
                </c:pt>
                <c:pt idx="5127">
                  <c:v>6.8547999999999999E-8</c:v>
                </c:pt>
                <c:pt idx="5128">
                  <c:v>6.8497999999999996E-8</c:v>
                </c:pt>
                <c:pt idx="5129">
                  <c:v>6.8460999999999993E-8</c:v>
                </c:pt>
                <c:pt idx="5130">
                  <c:v>6.8459000000000004E-8</c:v>
                </c:pt>
                <c:pt idx="5131">
                  <c:v>6.8412000000000004E-8</c:v>
                </c:pt>
                <c:pt idx="5132">
                  <c:v>6.8426000000000007E-8</c:v>
                </c:pt>
                <c:pt idx="5133">
                  <c:v>6.8446000000000003E-8</c:v>
                </c:pt>
                <c:pt idx="5134">
                  <c:v>6.8327E-8</c:v>
                </c:pt>
                <c:pt idx="5135">
                  <c:v>6.828E-8</c:v>
                </c:pt>
                <c:pt idx="5136">
                  <c:v>6.8281000000000001E-8</c:v>
                </c:pt>
                <c:pt idx="5137">
                  <c:v>6.8265000000000009E-8</c:v>
                </c:pt>
                <c:pt idx="5138">
                  <c:v>6.8213000000000003E-8</c:v>
                </c:pt>
                <c:pt idx="5139">
                  <c:v>6.8150999999999999E-8</c:v>
                </c:pt>
                <c:pt idx="5140">
                  <c:v>6.8170999999999995E-8</c:v>
                </c:pt>
                <c:pt idx="5141">
                  <c:v>6.8194000000000008E-8</c:v>
                </c:pt>
                <c:pt idx="5142">
                  <c:v>6.8119999999999991E-8</c:v>
                </c:pt>
                <c:pt idx="5143">
                  <c:v>6.8134000000000006E-8</c:v>
                </c:pt>
                <c:pt idx="5144">
                  <c:v>6.8126999999999999E-8</c:v>
                </c:pt>
                <c:pt idx="5145">
                  <c:v>6.8010999999999999E-8</c:v>
                </c:pt>
                <c:pt idx="5146">
                  <c:v>6.7973999999999997E-8</c:v>
                </c:pt>
                <c:pt idx="5147">
                  <c:v>6.7966000000000001E-8</c:v>
                </c:pt>
                <c:pt idx="5148">
                  <c:v>6.7944999999999991E-8</c:v>
                </c:pt>
                <c:pt idx="5149">
                  <c:v>6.7958000000000005E-8</c:v>
                </c:pt>
                <c:pt idx="5150">
                  <c:v>6.7951999999999999E-8</c:v>
                </c:pt>
                <c:pt idx="5151">
                  <c:v>6.7903999999999997E-8</c:v>
                </c:pt>
                <c:pt idx="5152">
                  <c:v>6.7861000000000001E-8</c:v>
                </c:pt>
                <c:pt idx="5153">
                  <c:v>6.7747000000000004E-8</c:v>
                </c:pt>
                <c:pt idx="5154">
                  <c:v>6.7756000000000001E-8</c:v>
                </c:pt>
                <c:pt idx="5155">
                  <c:v>6.7723999999999992E-8</c:v>
                </c:pt>
                <c:pt idx="5156">
                  <c:v>6.7697000000000001E-8</c:v>
                </c:pt>
                <c:pt idx="5157">
                  <c:v>6.7734999999999991E-8</c:v>
                </c:pt>
                <c:pt idx="5158">
                  <c:v>6.7701999999999993E-8</c:v>
                </c:pt>
                <c:pt idx="5159">
                  <c:v>6.7697000000000001E-8</c:v>
                </c:pt>
                <c:pt idx="5160">
                  <c:v>6.7624999999999998E-8</c:v>
                </c:pt>
                <c:pt idx="5161">
                  <c:v>6.7651000000000001E-8</c:v>
                </c:pt>
                <c:pt idx="5162">
                  <c:v>6.7518999999999997E-8</c:v>
                </c:pt>
                <c:pt idx="5163">
                  <c:v>6.7488000000000002E-8</c:v>
                </c:pt>
                <c:pt idx="5164">
                  <c:v>6.7513999999999992E-8</c:v>
                </c:pt>
                <c:pt idx="5165">
                  <c:v>6.7475E-8</c:v>
                </c:pt>
                <c:pt idx="5166">
                  <c:v>6.7429000000000001E-8</c:v>
                </c:pt>
                <c:pt idx="5167">
                  <c:v>6.750700000000001E-8</c:v>
                </c:pt>
                <c:pt idx="5168">
                  <c:v>6.7381E-8</c:v>
                </c:pt>
                <c:pt idx="5169">
                  <c:v>6.7354000000000009E-8</c:v>
                </c:pt>
                <c:pt idx="5170">
                  <c:v>6.7549000000000005E-8</c:v>
                </c:pt>
                <c:pt idx="5171">
                  <c:v>6.7403000000000011E-8</c:v>
                </c:pt>
                <c:pt idx="5172">
                  <c:v>6.7291000000000003E-8</c:v>
                </c:pt>
                <c:pt idx="5173">
                  <c:v>6.7265E-8</c:v>
                </c:pt>
                <c:pt idx="5174">
                  <c:v>6.7262999999999998E-8</c:v>
                </c:pt>
                <c:pt idx="5175">
                  <c:v>6.7288E-8</c:v>
                </c:pt>
                <c:pt idx="5176">
                  <c:v>6.7319000000000009E-8</c:v>
                </c:pt>
                <c:pt idx="5177">
                  <c:v>6.7197000000000003E-8</c:v>
                </c:pt>
                <c:pt idx="5178">
                  <c:v>6.7144999999999997E-8</c:v>
                </c:pt>
                <c:pt idx="5179">
                  <c:v>6.712200000000001E-8</c:v>
                </c:pt>
                <c:pt idx="5180">
                  <c:v>6.7152000000000005E-8</c:v>
                </c:pt>
                <c:pt idx="5181">
                  <c:v>6.7073999999999996E-8</c:v>
                </c:pt>
                <c:pt idx="5182">
                  <c:v>6.7155999999999996E-8</c:v>
                </c:pt>
                <c:pt idx="5183">
                  <c:v>6.7106000000000005E-8</c:v>
                </c:pt>
                <c:pt idx="5184">
                  <c:v>6.7102000000000001E-8</c:v>
                </c:pt>
                <c:pt idx="5185">
                  <c:v>6.711599999999999E-8</c:v>
                </c:pt>
                <c:pt idx="5186">
                  <c:v>6.6980999999999996E-8</c:v>
                </c:pt>
                <c:pt idx="5187">
                  <c:v>6.6936999999999999E-8</c:v>
                </c:pt>
                <c:pt idx="5188">
                  <c:v>6.6985000000000001E-8</c:v>
                </c:pt>
                <c:pt idx="5189">
                  <c:v>6.6921999999999995E-8</c:v>
                </c:pt>
                <c:pt idx="5190">
                  <c:v>6.7003999999999996E-8</c:v>
                </c:pt>
                <c:pt idx="5191">
                  <c:v>6.6863000000000008E-8</c:v>
                </c:pt>
                <c:pt idx="5192">
                  <c:v>6.6914E-8</c:v>
                </c:pt>
                <c:pt idx="5193">
                  <c:v>6.6860000000000004E-8</c:v>
                </c:pt>
                <c:pt idx="5194">
                  <c:v>6.6888999999999998E-8</c:v>
                </c:pt>
                <c:pt idx="5195">
                  <c:v>6.6807999999999998E-8</c:v>
                </c:pt>
                <c:pt idx="5196">
                  <c:v>6.6779000000000005E-8</c:v>
                </c:pt>
                <c:pt idx="5197">
                  <c:v>6.6779999999999993E-8</c:v>
                </c:pt>
                <c:pt idx="5198">
                  <c:v>6.6697000000000005E-8</c:v>
                </c:pt>
                <c:pt idx="5199">
                  <c:v>6.6718000000000002E-8</c:v>
                </c:pt>
                <c:pt idx="5200">
                  <c:v>6.6607999999999997E-8</c:v>
                </c:pt>
                <c:pt idx="5201">
                  <c:v>6.6721000000000006E-8</c:v>
                </c:pt>
                <c:pt idx="5202">
                  <c:v>6.6754000000000003E-8</c:v>
                </c:pt>
                <c:pt idx="5203">
                  <c:v>6.6553999999999988E-8</c:v>
                </c:pt>
                <c:pt idx="5204">
                  <c:v>6.6626000000000004E-8</c:v>
                </c:pt>
                <c:pt idx="5205">
                  <c:v>6.6650000000000005E-8</c:v>
                </c:pt>
                <c:pt idx="5206">
                  <c:v>6.6536000000000008E-8</c:v>
                </c:pt>
                <c:pt idx="5207">
                  <c:v>6.6604999999999993E-8</c:v>
                </c:pt>
                <c:pt idx="5208">
                  <c:v>6.6506E-8</c:v>
                </c:pt>
                <c:pt idx="5209">
                  <c:v>6.6494E-8</c:v>
                </c:pt>
                <c:pt idx="5210">
                  <c:v>6.6485000000000003E-8</c:v>
                </c:pt>
                <c:pt idx="5211">
                  <c:v>6.6478000000000008E-8</c:v>
                </c:pt>
                <c:pt idx="5212">
                  <c:v>6.6436E-8</c:v>
                </c:pt>
                <c:pt idx="5213">
                  <c:v>6.6424E-8</c:v>
                </c:pt>
                <c:pt idx="5214">
                  <c:v>6.6385999999999996E-8</c:v>
                </c:pt>
                <c:pt idx="5215">
                  <c:v>6.6383000000000006E-8</c:v>
                </c:pt>
                <c:pt idx="5216">
                  <c:v>6.6358000000000004E-8</c:v>
                </c:pt>
                <c:pt idx="5217">
                  <c:v>6.6405999999999993E-8</c:v>
                </c:pt>
                <c:pt idx="5218">
                  <c:v>6.6378000000000001E-8</c:v>
                </c:pt>
                <c:pt idx="5219">
                  <c:v>6.6319E-8</c:v>
                </c:pt>
                <c:pt idx="5220">
                  <c:v>6.6239000000000002E-8</c:v>
                </c:pt>
                <c:pt idx="5221">
                  <c:v>6.6312000000000005E-8</c:v>
                </c:pt>
                <c:pt idx="5222">
                  <c:v>6.6153999999999998E-8</c:v>
                </c:pt>
                <c:pt idx="5223">
                  <c:v>6.6233999999999996E-8</c:v>
                </c:pt>
                <c:pt idx="5224">
                  <c:v>6.6206000000000004E-8</c:v>
                </c:pt>
                <c:pt idx="5225">
                  <c:v>6.623999999999999E-8</c:v>
                </c:pt>
                <c:pt idx="5226">
                  <c:v>6.619399999999999E-8</c:v>
                </c:pt>
                <c:pt idx="5227">
                  <c:v>6.6136000000000004E-8</c:v>
                </c:pt>
                <c:pt idx="5228">
                  <c:v>6.6170000000000003E-8</c:v>
                </c:pt>
                <c:pt idx="5229">
                  <c:v>6.6067999999999993E-8</c:v>
                </c:pt>
                <c:pt idx="5230">
                  <c:v>6.6138999999999994E-8</c:v>
                </c:pt>
                <c:pt idx="5231">
                  <c:v>6.6171000000000004E-8</c:v>
                </c:pt>
                <c:pt idx="5232">
                  <c:v>6.6074E-8</c:v>
                </c:pt>
                <c:pt idx="5233">
                  <c:v>6.5996000000000004E-8</c:v>
                </c:pt>
                <c:pt idx="5234">
                  <c:v>6.5999999999999995E-8</c:v>
                </c:pt>
                <c:pt idx="5235">
                  <c:v>6.6009000000000006E-8</c:v>
                </c:pt>
                <c:pt idx="5236">
                  <c:v>6.6031000000000004E-8</c:v>
                </c:pt>
                <c:pt idx="5237">
                  <c:v>6.5963000000000006E-8</c:v>
                </c:pt>
                <c:pt idx="5238">
                  <c:v>6.5864E-8</c:v>
                </c:pt>
                <c:pt idx="5239">
                  <c:v>6.5848000000000008E-8</c:v>
                </c:pt>
                <c:pt idx="5240">
                  <c:v>6.5897999999999999E-8</c:v>
                </c:pt>
                <c:pt idx="5241">
                  <c:v>6.5892999999999993E-8</c:v>
                </c:pt>
                <c:pt idx="5242">
                  <c:v>6.5878000000000003E-8</c:v>
                </c:pt>
                <c:pt idx="5243">
                  <c:v>6.5769999999999999E-8</c:v>
                </c:pt>
                <c:pt idx="5244">
                  <c:v>6.5800999999999995E-8</c:v>
                </c:pt>
                <c:pt idx="5245">
                  <c:v>6.5762000000000003E-8</c:v>
                </c:pt>
                <c:pt idx="5246">
                  <c:v>6.5808000000000003E-8</c:v>
                </c:pt>
                <c:pt idx="5247">
                  <c:v>6.5706000000000006E-8</c:v>
                </c:pt>
                <c:pt idx="5248">
                  <c:v>6.5722999999999999E-8</c:v>
                </c:pt>
                <c:pt idx="5249">
                  <c:v>6.5651999999999998E-8</c:v>
                </c:pt>
                <c:pt idx="5250">
                  <c:v>6.5669999999999992E-8</c:v>
                </c:pt>
                <c:pt idx="5251">
                  <c:v>6.5709999999999997E-8</c:v>
                </c:pt>
                <c:pt idx="5252">
                  <c:v>6.5615999999999997E-8</c:v>
                </c:pt>
                <c:pt idx="5253">
                  <c:v>6.5634000000000004E-8</c:v>
                </c:pt>
                <c:pt idx="5254">
                  <c:v>6.5589999999999994E-8</c:v>
                </c:pt>
                <c:pt idx="5255">
                  <c:v>6.5609000000000002E-8</c:v>
                </c:pt>
                <c:pt idx="5256">
                  <c:v>6.5532999999999995E-8</c:v>
                </c:pt>
                <c:pt idx="5257">
                  <c:v>6.560999999999999E-8</c:v>
                </c:pt>
                <c:pt idx="5258">
                  <c:v>6.5561000000000001E-8</c:v>
                </c:pt>
                <c:pt idx="5259">
                  <c:v>6.5603000000000008E-8</c:v>
                </c:pt>
                <c:pt idx="5260">
                  <c:v>6.5461999999999994E-8</c:v>
                </c:pt>
                <c:pt idx="5261">
                  <c:v>6.5589999999999994E-8</c:v>
                </c:pt>
                <c:pt idx="5262">
                  <c:v>6.5512999999999999E-8</c:v>
                </c:pt>
                <c:pt idx="5263">
                  <c:v>6.5462999999999995E-8</c:v>
                </c:pt>
                <c:pt idx="5264">
                  <c:v>6.5401000000000004E-8</c:v>
                </c:pt>
                <c:pt idx="5265">
                  <c:v>6.5419999999999999E-8</c:v>
                </c:pt>
                <c:pt idx="5266">
                  <c:v>6.5377999999999992E-8</c:v>
                </c:pt>
                <c:pt idx="5267">
                  <c:v>6.5399000000000002E-8</c:v>
                </c:pt>
                <c:pt idx="5268">
                  <c:v>6.5372999999999999E-8</c:v>
                </c:pt>
                <c:pt idx="5269">
                  <c:v>6.5313999999999998E-8</c:v>
                </c:pt>
                <c:pt idx="5270">
                  <c:v>6.5263999999999995E-8</c:v>
                </c:pt>
                <c:pt idx="5271">
                  <c:v>6.5398000000000001E-8</c:v>
                </c:pt>
                <c:pt idx="5272">
                  <c:v>6.5273000000000005E-8</c:v>
                </c:pt>
                <c:pt idx="5273">
                  <c:v>6.5320999999999993E-8</c:v>
                </c:pt>
                <c:pt idx="5274">
                  <c:v>6.5189000000000002E-8</c:v>
                </c:pt>
                <c:pt idx="5275">
                  <c:v>6.5252999999999995E-8</c:v>
                </c:pt>
                <c:pt idx="5276">
                  <c:v>6.5231999999999998E-8</c:v>
                </c:pt>
                <c:pt idx="5277">
                  <c:v>6.528E-8</c:v>
                </c:pt>
                <c:pt idx="5278">
                  <c:v>6.5169000000000006E-8</c:v>
                </c:pt>
                <c:pt idx="5279">
                  <c:v>6.5178999999999991E-8</c:v>
                </c:pt>
                <c:pt idx="5280">
                  <c:v>6.5185999999999999E-8</c:v>
                </c:pt>
                <c:pt idx="5281">
                  <c:v>6.5235000000000001E-8</c:v>
                </c:pt>
                <c:pt idx="5282">
                  <c:v>6.5019000000000008E-8</c:v>
                </c:pt>
                <c:pt idx="5283">
                  <c:v>6.5112000000000008E-8</c:v>
                </c:pt>
                <c:pt idx="5284">
                  <c:v>6.5031999999999996E-8</c:v>
                </c:pt>
                <c:pt idx="5285">
                  <c:v>6.5115999999999999E-8</c:v>
                </c:pt>
                <c:pt idx="5286">
                  <c:v>6.5102999999999997E-8</c:v>
                </c:pt>
                <c:pt idx="5287">
                  <c:v>6.498600000000001E-8</c:v>
                </c:pt>
                <c:pt idx="5288">
                  <c:v>6.5095000000000002E-8</c:v>
                </c:pt>
                <c:pt idx="5289">
                  <c:v>6.5003999999999991E-8</c:v>
                </c:pt>
                <c:pt idx="5290">
                  <c:v>6.5005000000000005E-8</c:v>
                </c:pt>
                <c:pt idx="5291">
                  <c:v>6.4944000000000002E-8</c:v>
                </c:pt>
                <c:pt idx="5292">
                  <c:v>6.4828000000000003E-8</c:v>
                </c:pt>
                <c:pt idx="5293">
                  <c:v>6.4915000000000009E-8</c:v>
                </c:pt>
                <c:pt idx="5294">
                  <c:v>6.4851000000000003E-8</c:v>
                </c:pt>
                <c:pt idx="5295">
                  <c:v>6.4873000000000001E-8</c:v>
                </c:pt>
                <c:pt idx="5296">
                  <c:v>6.4873000000000001E-8</c:v>
                </c:pt>
                <c:pt idx="5297">
                  <c:v>6.4779000000000001E-8</c:v>
                </c:pt>
                <c:pt idx="5298">
                  <c:v>6.4793999999999991E-8</c:v>
                </c:pt>
                <c:pt idx="5299">
                  <c:v>6.4831999999999994E-8</c:v>
                </c:pt>
                <c:pt idx="5300">
                  <c:v>6.4780000000000002E-8</c:v>
                </c:pt>
                <c:pt idx="5301">
                  <c:v>6.4769000000000002E-8</c:v>
                </c:pt>
                <c:pt idx="5302">
                  <c:v>6.4749999999999994E-8</c:v>
                </c:pt>
                <c:pt idx="5303">
                  <c:v>6.4685E-8</c:v>
                </c:pt>
                <c:pt idx="5304">
                  <c:v>6.4746000000000003E-8</c:v>
                </c:pt>
                <c:pt idx="5305">
                  <c:v>6.4707999999999999E-8</c:v>
                </c:pt>
                <c:pt idx="5306">
                  <c:v>6.4668999999999995E-8</c:v>
                </c:pt>
                <c:pt idx="5307">
                  <c:v>6.465E-8</c:v>
                </c:pt>
                <c:pt idx="5308">
                  <c:v>6.4641000000000003E-8</c:v>
                </c:pt>
                <c:pt idx="5309">
                  <c:v>6.4624999999999998E-8</c:v>
                </c:pt>
                <c:pt idx="5310">
                  <c:v>6.4676000000000003E-8</c:v>
                </c:pt>
                <c:pt idx="5311">
                  <c:v>6.4577999999999998E-8</c:v>
                </c:pt>
                <c:pt idx="5312">
                  <c:v>6.4558000000000001E-8</c:v>
                </c:pt>
                <c:pt idx="5313">
                  <c:v>6.4612999999999998E-8</c:v>
                </c:pt>
                <c:pt idx="5314">
                  <c:v>6.4608000000000005E-8</c:v>
                </c:pt>
                <c:pt idx="5315">
                  <c:v>6.4482000000000008E-8</c:v>
                </c:pt>
                <c:pt idx="5316">
                  <c:v>6.4454000000000003E-8</c:v>
                </c:pt>
                <c:pt idx="5317">
                  <c:v>6.4513000000000003E-8</c:v>
                </c:pt>
                <c:pt idx="5318">
                  <c:v>6.4477000000000002E-8</c:v>
                </c:pt>
                <c:pt idx="5319">
                  <c:v>6.4479999999999992E-8</c:v>
                </c:pt>
                <c:pt idx="5320">
                  <c:v>6.4441000000000001E-8</c:v>
                </c:pt>
                <c:pt idx="5321">
                  <c:v>6.4375000000000006E-8</c:v>
                </c:pt>
                <c:pt idx="5322">
                  <c:v>6.4458999999999995E-8</c:v>
                </c:pt>
                <c:pt idx="5323">
                  <c:v>6.4468999999999993E-8</c:v>
                </c:pt>
                <c:pt idx="5324">
                  <c:v>6.444E-8</c:v>
                </c:pt>
                <c:pt idx="5325">
                  <c:v>6.4393E-8</c:v>
                </c:pt>
                <c:pt idx="5326">
                  <c:v>6.4376999999999995E-8</c:v>
                </c:pt>
                <c:pt idx="5327">
                  <c:v>6.4360000000000002E-8</c:v>
                </c:pt>
                <c:pt idx="5328">
                  <c:v>6.4293000000000005E-8</c:v>
                </c:pt>
                <c:pt idx="5329">
                  <c:v>6.4223000000000005E-8</c:v>
                </c:pt>
                <c:pt idx="5330">
                  <c:v>6.4340999999999994E-8</c:v>
                </c:pt>
                <c:pt idx="5331">
                  <c:v>6.4356000000000011E-8</c:v>
                </c:pt>
                <c:pt idx="5332">
                  <c:v>6.4272000000000008E-8</c:v>
                </c:pt>
                <c:pt idx="5333">
                  <c:v>6.4288E-8</c:v>
                </c:pt>
                <c:pt idx="5334">
                  <c:v>6.4231000000000001E-8</c:v>
                </c:pt>
                <c:pt idx="5335">
                  <c:v>6.4212000000000006E-8</c:v>
                </c:pt>
                <c:pt idx="5336">
                  <c:v>6.4211000000000005E-8</c:v>
                </c:pt>
                <c:pt idx="5337">
                  <c:v>6.416E-8</c:v>
                </c:pt>
                <c:pt idx="5338">
                  <c:v>6.4193999999999999E-8</c:v>
                </c:pt>
                <c:pt idx="5339">
                  <c:v>6.4174999999999991E-8</c:v>
                </c:pt>
                <c:pt idx="5340">
                  <c:v>6.4158999999999999E-8</c:v>
                </c:pt>
                <c:pt idx="5341">
                  <c:v>6.4079000000000001E-8</c:v>
                </c:pt>
                <c:pt idx="5342">
                  <c:v>6.4119999999999994E-8</c:v>
                </c:pt>
                <c:pt idx="5343">
                  <c:v>6.4081999999999991E-8</c:v>
                </c:pt>
                <c:pt idx="5344">
                  <c:v>6.4059999999999993E-8</c:v>
                </c:pt>
                <c:pt idx="5345">
                  <c:v>6.3990000000000006E-8</c:v>
                </c:pt>
                <c:pt idx="5346">
                  <c:v>6.4009000000000001E-8</c:v>
                </c:pt>
                <c:pt idx="5347">
                  <c:v>6.3997000000000001E-8</c:v>
                </c:pt>
                <c:pt idx="5348">
                  <c:v>6.4011000000000003E-8</c:v>
                </c:pt>
                <c:pt idx="5349">
                  <c:v>6.3956999999999995E-8</c:v>
                </c:pt>
                <c:pt idx="5350">
                  <c:v>6.3956999999999995E-8</c:v>
                </c:pt>
                <c:pt idx="5351">
                  <c:v>6.3909000000000007E-8</c:v>
                </c:pt>
                <c:pt idx="5352">
                  <c:v>6.3958000000000009E-8</c:v>
                </c:pt>
                <c:pt idx="5353">
                  <c:v>6.3962000000000001E-8</c:v>
                </c:pt>
                <c:pt idx="5354">
                  <c:v>6.3935999999999998E-8</c:v>
                </c:pt>
                <c:pt idx="5355">
                  <c:v>6.3887999999999996E-8</c:v>
                </c:pt>
                <c:pt idx="5356">
                  <c:v>6.3928000000000002E-8</c:v>
                </c:pt>
                <c:pt idx="5357">
                  <c:v>6.3912999999999998E-8</c:v>
                </c:pt>
                <c:pt idx="5358">
                  <c:v>6.3931000000000005E-8</c:v>
                </c:pt>
                <c:pt idx="5359">
                  <c:v>6.3887000000000008E-8</c:v>
                </c:pt>
                <c:pt idx="5360">
                  <c:v>6.3862000000000006E-8</c:v>
                </c:pt>
                <c:pt idx="5361">
                  <c:v>6.3846000000000001E-8</c:v>
                </c:pt>
                <c:pt idx="5362">
                  <c:v>6.3869000000000001E-8</c:v>
                </c:pt>
                <c:pt idx="5363">
                  <c:v>6.3881000000000001E-8</c:v>
                </c:pt>
                <c:pt idx="5364">
                  <c:v>6.3862999999999994E-8</c:v>
                </c:pt>
                <c:pt idx="5365">
                  <c:v>6.3792999999999994E-8</c:v>
                </c:pt>
                <c:pt idx="5366">
                  <c:v>6.3840999999999996E-8</c:v>
                </c:pt>
                <c:pt idx="5367">
                  <c:v>6.3705999999999988E-8</c:v>
                </c:pt>
                <c:pt idx="5368">
                  <c:v>6.3641000000000007E-8</c:v>
                </c:pt>
                <c:pt idx="5369">
                  <c:v>6.3712000000000008E-8</c:v>
                </c:pt>
                <c:pt idx="5370">
                  <c:v>6.3805999999999996E-8</c:v>
                </c:pt>
                <c:pt idx="5371">
                  <c:v>6.3784999999999998E-8</c:v>
                </c:pt>
                <c:pt idx="5372">
                  <c:v>6.3901999999999999E-8</c:v>
                </c:pt>
                <c:pt idx="5373">
                  <c:v>6.3891E-8</c:v>
                </c:pt>
                <c:pt idx="5374">
                  <c:v>6.3922000000000008E-8</c:v>
                </c:pt>
                <c:pt idx="5375">
                  <c:v>6.3876999999999997E-8</c:v>
                </c:pt>
                <c:pt idx="5376">
                  <c:v>6.3806999999999997E-8</c:v>
                </c:pt>
                <c:pt idx="5377">
                  <c:v>6.3802000000000004E-8</c:v>
                </c:pt>
                <c:pt idx="5378">
                  <c:v>6.3860000000000004E-8</c:v>
                </c:pt>
                <c:pt idx="5379">
                  <c:v>6.3964999999999991E-8</c:v>
                </c:pt>
                <c:pt idx="5380">
                  <c:v>6.3913999999999999E-8</c:v>
                </c:pt>
                <c:pt idx="5381">
                  <c:v>6.4097000000000008E-8</c:v>
                </c:pt>
                <c:pt idx="5382">
                  <c:v>6.4073999999999995E-8</c:v>
                </c:pt>
                <c:pt idx="5383">
                  <c:v>6.4100999999999999E-8</c:v>
                </c:pt>
                <c:pt idx="5384">
                  <c:v>6.4212000000000006E-8</c:v>
                </c:pt>
                <c:pt idx="5385">
                  <c:v>6.4308999999999997E-8</c:v>
                </c:pt>
                <c:pt idx="5386">
                  <c:v>6.4400000000000008E-8</c:v>
                </c:pt>
                <c:pt idx="5387">
                  <c:v>6.4433999999999993E-8</c:v>
                </c:pt>
                <c:pt idx="5388">
                  <c:v>6.4485999999999999E-8</c:v>
                </c:pt>
                <c:pt idx="5389">
                  <c:v>6.4612999999999998E-8</c:v>
                </c:pt>
                <c:pt idx="5390">
                  <c:v>6.4585000000000006E-8</c:v>
                </c:pt>
                <c:pt idx="5391">
                  <c:v>6.4623000000000009E-8</c:v>
                </c:pt>
                <c:pt idx="5392">
                  <c:v>6.4616999999999989E-8</c:v>
                </c:pt>
                <c:pt idx="5393">
                  <c:v>6.4847999999999999E-8</c:v>
                </c:pt>
                <c:pt idx="5394">
                  <c:v>6.4744000000000001E-8</c:v>
                </c:pt>
                <c:pt idx="5395">
                  <c:v>6.5092999999999999E-8</c:v>
                </c:pt>
                <c:pt idx="5396">
                  <c:v>6.4998999999999999E-8</c:v>
                </c:pt>
                <c:pt idx="5397">
                  <c:v>6.5167999999999992E-8</c:v>
                </c:pt>
                <c:pt idx="5398">
                  <c:v>6.5085000000000003E-8</c:v>
                </c:pt>
                <c:pt idx="5399">
                  <c:v>6.5099000000000006E-8</c:v>
                </c:pt>
                <c:pt idx="5400">
                  <c:v>6.5173999999999998E-8</c:v>
                </c:pt>
                <c:pt idx="5401">
                  <c:v>6.5406999999999998E-8</c:v>
                </c:pt>
                <c:pt idx="5402">
                  <c:v>6.5208999999999998E-8</c:v>
                </c:pt>
                <c:pt idx="5403">
                  <c:v>6.5143000000000003E-8</c:v>
                </c:pt>
                <c:pt idx="5404">
                  <c:v>6.5248000000000003E-8</c:v>
                </c:pt>
                <c:pt idx="5405">
                  <c:v>6.5077999999999996E-8</c:v>
                </c:pt>
                <c:pt idx="5406">
                  <c:v>6.5199E-8</c:v>
                </c:pt>
                <c:pt idx="5407">
                  <c:v>6.5123999999999995E-8</c:v>
                </c:pt>
                <c:pt idx="5408">
                  <c:v>6.5348999999999998E-8</c:v>
                </c:pt>
                <c:pt idx="5409">
                  <c:v>6.5352000000000002E-8</c:v>
                </c:pt>
                <c:pt idx="5410">
                  <c:v>6.5300000000000009E-8</c:v>
                </c:pt>
                <c:pt idx="5411">
                  <c:v>6.5320000000000005E-8</c:v>
                </c:pt>
                <c:pt idx="5412">
                  <c:v>6.5428000000000009E-8</c:v>
                </c:pt>
                <c:pt idx="5413">
                  <c:v>6.5328999999999989E-8</c:v>
                </c:pt>
                <c:pt idx="5414">
                  <c:v>6.5395999999999999E-8</c:v>
                </c:pt>
                <c:pt idx="5415">
                  <c:v>6.5353000000000003E-8</c:v>
                </c:pt>
                <c:pt idx="5416">
                  <c:v>6.5391999999999994E-8</c:v>
                </c:pt>
                <c:pt idx="5417">
                  <c:v>6.5615999999999997E-8</c:v>
                </c:pt>
                <c:pt idx="5418">
                  <c:v>6.5614000000000008E-8</c:v>
                </c:pt>
                <c:pt idx="5419">
                  <c:v>6.5430999999999999E-8</c:v>
                </c:pt>
                <c:pt idx="5420">
                  <c:v>6.5423000000000003E-8</c:v>
                </c:pt>
                <c:pt idx="5421">
                  <c:v>6.5426999999999994E-8</c:v>
                </c:pt>
                <c:pt idx="5422">
                  <c:v>6.5754999999999996E-8</c:v>
                </c:pt>
                <c:pt idx="5423">
                  <c:v>6.5837000000000009E-8</c:v>
                </c:pt>
                <c:pt idx="5424">
                  <c:v>6.5850999999999999E-8</c:v>
                </c:pt>
                <c:pt idx="5425">
                  <c:v>6.5771E-8</c:v>
                </c:pt>
                <c:pt idx="5426">
                  <c:v>6.5718999999999994E-8</c:v>
                </c:pt>
                <c:pt idx="5427">
                  <c:v>6.5695000000000007E-8</c:v>
                </c:pt>
                <c:pt idx="5428">
                  <c:v>6.6507000000000001E-8</c:v>
                </c:pt>
                <c:pt idx="5429">
                  <c:v>6.6259999999999999E-8</c:v>
                </c:pt>
                <c:pt idx="5430">
                  <c:v>6.6127999999999995E-8</c:v>
                </c:pt>
                <c:pt idx="5431">
                  <c:v>6.6116999999999996E-8</c:v>
                </c:pt>
                <c:pt idx="5432">
                  <c:v>6.6145000000000001E-8</c:v>
                </c:pt>
                <c:pt idx="5433">
                  <c:v>6.6116000000000008E-8</c:v>
                </c:pt>
                <c:pt idx="5434">
                  <c:v>6.6102999999999993E-8</c:v>
                </c:pt>
                <c:pt idx="5435">
                  <c:v>6.6048999999999998E-8</c:v>
                </c:pt>
                <c:pt idx="5436">
                  <c:v>6.6055000000000005E-8</c:v>
                </c:pt>
                <c:pt idx="5437">
                  <c:v>6.5958000000000001E-8</c:v>
                </c:pt>
                <c:pt idx="5438">
                  <c:v>6.5967999999999999E-8</c:v>
                </c:pt>
                <c:pt idx="5439">
                  <c:v>6.5807000000000002E-8</c:v>
                </c:pt>
                <c:pt idx="5440">
                  <c:v>6.5896999999999998E-8</c:v>
                </c:pt>
                <c:pt idx="5441">
                  <c:v>6.5967999999999999E-8</c:v>
                </c:pt>
                <c:pt idx="5442">
                  <c:v>6.5774000000000004E-8</c:v>
                </c:pt>
                <c:pt idx="5443">
                  <c:v>6.5764999999999994E-8</c:v>
                </c:pt>
                <c:pt idx="5444">
                  <c:v>6.5810000000000005E-8</c:v>
                </c:pt>
                <c:pt idx="5445">
                  <c:v>6.5796000000000002E-8</c:v>
                </c:pt>
                <c:pt idx="5446">
                  <c:v>6.5855000000000003E-8</c:v>
                </c:pt>
                <c:pt idx="5447">
                  <c:v>6.6056000000000006E-8</c:v>
                </c:pt>
                <c:pt idx="5448">
                  <c:v>6.6441000000000006E-8</c:v>
                </c:pt>
                <c:pt idx="5449">
                  <c:v>6.6536999999999996E-8</c:v>
                </c:pt>
                <c:pt idx="5450">
                  <c:v>6.6450000000000003E-8</c:v>
                </c:pt>
                <c:pt idx="5451">
                  <c:v>6.6483E-8</c:v>
                </c:pt>
                <c:pt idx="5452">
                  <c:v>6.6526999999999997E-8</c:v>
                </c:pt>
                <c:pt idx="5453">
                  <c:v>6.6560999999999996E-8</c:v>
                </c:pt>
                <c:pt idx="5454">
                  <c:v>6.6605999999999994E-8</c:v>
                </c:pt>
                <c:pt idx="5455">
                  <c:v>6.7283000000000008E-8</c:v>
                </c:pt>
                <c:pt idx="5456">
                  <c:v>6.6818999999999998E-8</c:v>
                </c:pt>
                <c:pt idx="5457">
                  <c:v>6.6764000000000001E-8</c:v>
                </c:pt>
                <c:pt idx="5458">
                  <c:v>6.6885000000000006E-8</c:v>
                </c:pt>
                <c:pt idx="5459">
                  <c:v>6.6976999999999992E-8</c:v>
                </c:pt>
                <c:pt idx="5460">
                  <c:v>6.7153999999999994E-8</c:v>
                </c:pt>
                <c:pt idx="5461">
                  <c:v>6.7268000000000004E-8</c:v>
                </c:pt>
                <c:pt idx="5462">
                  <c:v>6.7356999999999999E-8</c:v>
                </c:pt>
                <c:pt idx="5463">
                  <c:v>6.7319000000000009E-8</c:v>
                </c:pt>
                <c:pt idx="5464">
                  <c:v>6.7294999999999995E-8</c:v>
                </c:pt>
                <c:pt idx="5465">
                  <c:v>6.7272999999999996E-8</c:v>
                </c:pt>
                <c:pt idx="5466">
                  <c:v>6.7208000000000002E-8</c:v>
                </c:pt>
                <c:pt idx="5467">
                  <c:v>6.7153000000000006E-8</c:v>
                </c:pt>
                <c:pt idx="5468">
                  <c:v>6.7059000000000005E-8</c:v>
                </c:pt>
                <c:pt idx="5469">
                  <c:v>6.7047000000000005E-8</c:v>
                </c:pt>
                <c:pt idx="5470">
                  <c:v>6.7153000000000006E-8</c:v>
                </c:pt>
                <c:pt idx="5471">
                  <c:v>6.7051000000000009E-8</c:v>
                </c:pt>
                <c:pt idx="5472">
                  <c:v>6.7118999999999994E-8</c:v>
                </c:pt>
                <c:pt idx="5473">
                  <c:v>6.7047999999999993E-8</c:v>
                </c:pt>
                <c:pt idx="5474">
                  <c:v>6.7016999999999997E-8</c:v>
                </c:pt>
                <c:pt idx="5475">
                  <c:v>6.703399999999999E-8</c:v>
                </c:pt>
                <c:pt idx="5476">
                  <c:v>6.7046000000000004E-8</c:v>
                </c:pt>
                <c:pt idx="5477">
                  <c:v>6.7047999999999993E-8</c:v>
                </c:pt>
                <c:pt idx="5478">
                  <c:v>6.6929999999999991E-8</c:v>
                </c:pt>
                <c:pt idx="5479">
                  <c:v>6.6831999999999999E-8</c:v>
                </c:pt>
                <c:pt idx="5480">
                  <c:v>6.6943999999999994E-8</c:v>
                </c:pt>
                <c:pt idx="5481">
                  <c:v>6.6888999999999998E-8</c:v>
                </c:pt>
                <c:pt idx="5482">
                  <c:v>6.6757999999999995E-8</c:v>
                </c:pt>
                <c:pt idx="5483">
                  <c:v>6.6825000000000004E-8</c:v>
                </c:pt>
                <c:pt idx="5484">
                  <c:v>6.6719000000000003E-8</c:v>
                </c:pt>
                <c:pt idx="5485">
                  <c:v>6.6676999999999995E-8</c:v>
                </c:pt>
                <c:pt idx="5486">
                  <c:v>6.6634E-8</c:v>
                </c:pt>
                <c:pt idx="5487">
                  <c:v>6.6534999999999993E-8</c:v>
                </c:pt>
                <c:pt idx="5488">
                  <c:v>6.6801999999999992E-8</c:v>
                </c:pt>
                <c:pt idx="5489">
                  <c:v>6.6733000000000006E-8</c:v>
                </c:pt>
                <c:pt idx="5490">
                  <c:v>6.6759999999999997E-8</c:v>
                </c:pt>
                <c:pt idx="5491">
                  <c:v>6.6686999999999994E-8</c:v>
                </c:pt>
                <c:pt idx="5492">
                  <c:v>6.6613000000000002E-8</c:v>
                </c:pt>
                <c:pt idx="5493">
                  <c:v>6.6555000000000003E-8</c:v>
                </c:pt>
                <c:pt idx="5494">
                  <c:v>6.6722999999999995E-8</c:v>
                </c:pt>
                <c:pt idx="5495">
                  <c:v>6.6620999999999998E-8</c:v>
                </c:pt>
                <c:pt idx="5496">
                  <c:v>6.6523999999999994E-8</c:v>
                </c:pt>
                <c:pt idx="5497">
                  <c:v>6.6675999999999994E-8</c:v>
                </c:pt>
                <c:pt idx="5498">
                  <c:v>6.6706000000000002E-8</c:v>
                </c:pt>
                <c:pt idx="5499">
                  <c:v>6.6765000000000003E-8</c:v>
                </c:pt>
                <c:pt idx="5500">
                  <c:v>6.6803999999999994E-8</c:v>
                </c:pt>
                <c:pt idx="5501">
                  <c:v>6.6786E-8</c:v>
                </c:pt>
                <c:pt idx="5502">
                  <c:v>6.6831999999999999E-8</c:v>
                </c:pt>
                <c:pt idx="5503">
                  <c:v>6.6772999999999998E-8</c:v>
                </c:pt>
                <c:pt idx="5504">
                  <c:v>6.6628000000000006E-8</c:v>
                </c:pt>
                <c:pt idx="5505">
                  <c:v>6.653199999999999E-8</c:v>
                </c:pt>
                <c:pt idx="5506">
                  <c:v>6.6661000000000004E-8</c:v>
                </c:pt>
                <c:pt idx="5507">
                  <c:v>6.6383999999999994E-8</c:v>
                </c:pt>
                <c:pt idx="5508">
                  <c:v>6.6408999999999996E-8</c:v>
                </c:pt>
                <c:pt idx="5509">
                  <c:v>6.6277000000000005E-8</c:v>
                </c:pt>
                <c:pt idx="5510">
                  <c:v>6.6222000000000009E-8</c:v>
                </c:pt>
                <c:pt idx="5511">
                  <c:v>6.6165999999999998E-8</c:v>
                </c:pt>
                <c:pt idx="5512">
                  <c:v>6.6094999999999997E-8</c:v>
                </c:pt>
                <c:pt idx="5513">
                  <c:v>6.6065000000000003E-8</c:v>
                </c:pt>
                <c:pt idx="5514">
                  <c:v>6.6100000000000003E-8</c:v>
                </c:pt>
                <c:pt idx="5515">
                  <c:v>6.661399999999999E-8</c:v>
                </c:pt>
                <c:pt idx="5516">
                  <c:v>6.6432999999999997E-8</c:v>
                </c:pt>
                <c:pt idx="5517">
                  <c:v>6.6473000000000002E-8</c:v>
                </c:pt>
                <c:pt idx="5518">
                  <c:v>6.6461000000000002E-8</c:v>
                </c:pt>
                <c:pt idx="5519">
                  <c:v>6.6275000000000003E-8</c:v>
                </c:pt>
                <c:pt idx="5520">
                  <c:v>6.6511999999999994E-8</c:v>
                </c:pt>
                <c:pt idx="5521">
                  <c:v>6.6498999999999992E-8</c:v>
                </c:pt>
                <c:pt idx="5522">
                  <c:v>6.6298000000000002E-8</c:v>
                </c:pt>
                <c:pt idx="5523">
                  <c:v>6.6228000000000002E-8</c:v>
                </c:pt>
                <c:pt idx="5524">
                  <c:v>6.6151000000000008E-8</c:v>
                </c:pt>
                <c:pt idx="5525">
                  <c:v>6.5993000000000001E-8</c:v>
                </c:pt>
                <c:pt idx="5526">
                  <c:v>6.5947000000000002E-8</c:v>
                </c:pt>
                <c:pt idx="5527">
                  <c:v>6.5821000000000004E-8</c:v>
                </c:pt>
                <c:pt idx="5528">
                  <c:v>6.5814999999999997E-8</c:v>
                </c:pt>
                <c:pt idx="5529">
                  <c:v>6.5636999999999994E-8</c:v>
                </c:pt>
                <c:pt idx="5530">
                  <c:v>6.5586000000000002E-8</c:v>
                </c:pt>
                <c:pt idx="5531">
                  <c:v>6.5508000000000007E-8</c:v>
                </c:pt>
                <c:pt idx="5532">
                  <c:v>6.5388000000000003E-8</c:v>
                </c:pt>
                <c:pt idx="5533">
                  <c:v>6.5289999999999998E-8</c:v>
                </c:pt>
                <c:pt idx="5534">
                  <c:v>6.5199E-8</c:v>
                </c:pt>
                <c:pt idx="5535">
                  <c:v>6.5199E-8</c:v>
                </c:pt>
                <c:pt idx="5536">
                  <c:v>6.5085999999999991E-8</c:v>
                </c:pt>
                <c:pt idx="5537">
                  <c:v>6.4957999999999992E-8</c:v>
                </c:pt>
                <c:pt idx="5538">
                  <c:v>6.4948999999999995E-8</c:v>
                </c:pt>
                <c:pt idx="5539">
                  <c:v>6.4798000000000009E-8</c:v>
                </c:pt>
                <c:pt idx="5540">
                  <c:v>6.4721000000000001E-8</c:v>
                </c:pt>
                <c:pt idx="5541">
                  <c:v>6.4681999999999996E-8</c:v>
                </c:pt>
                <c:pt idx="5542">
                  <c:v>6.4674000000000001E-8</c:v>
                </c:pt>
                <c:pt idx="5543">
                  <c:v>6.4514000000000004E-8</c:v>
                </c:pt>
                <c:pt idx="5544">
                  <c:v>6.4613999999999999E-8</c:v>
                </c:pt>
                <c:pt idx="5545">
                  <c:v>6.4477000000000002E-8</c:v>
                </c:pt>
                <c:pt idx="5546">
                  <c:v>6.4442000000000002E-8</c:v>
                </c:pt>
                <c:pt idx="5547">
                  <c:v>6.4387999999999994E-8</c:v>
                </c:pt>
                <c:pt idx="5548">
                  <c:v>6.4232000000000002E-8</c:v>
                </c:pt>
                <c:pt idx="5549">
                  <c:v>6.4343999999999997E-8</c:v>
                </c:pt>
                <c:pt idx="5550">
                  <c:v>6.4265E-8</c:v>
                </c:pt>
                <c:pt idx="5551">
                  <c:v>6.4163000000000004E-8</c:v>
                </c:pt>
                <c:pt idx="5552">
                  <c:v>6.4051999999999997E-8</c:v>
                </c:pt>
                <c:pt idx="5553">
                  <c:v>6.4034000000000003E-8</c:v>
                </c:pt>
                <c:pt idx="5554">
                  <c:v>6.4055E-8</c:v>
                </c:pt>
                <c:pt idx="5555">
                  <c:v>6.3999000000000003E-8</c:v>
                </c:pt>
                <c:pt idx="5556">
                  <c:v>6.4009000000000001E-8</c:v>
                </c:pt>
                <c:pt idx="5557">
                  <c:v>6.4013000000000005E-8</c:v>
                </c:pt>
                <c:pt idx="5558">
                  <c:v>6.3956999999999995E-8</c:v>
                </c:pt>
                <c:pt idx="5559">
                  <c:v>6.3822000000000001E-8</c:v>
                </c:pt>
                <c:pt idx="5560">
                  <c:v>6.3710999999999994E-8</c:v>
                </c:pt>
                <c:pt idx="5561">
                  <c:v>6.3811000000000001E-8</c:v>
                </c:pt>
                <c:pt idx="5562">
                  <c:v>6.3693E-8</c:v>
                </c:pt>
                <c:pt idx="5563">
                  <c:v>6.3631999999999997E-8</c:v>
                </c:pt>
                <c:pt idx="5564">
                  <c:v>6.3650000000000004E-8</c:v>
                </c:pt>
                <c:pt idx="5565">
                  <c:v>6.3595999999999996E-8</c:v>
                </c:pt>
                <c:pt idx="5566">
                  <c:v>6.3710000000000006E-8</c:v>
                </c:pt>
                <c:pt idx="5567">
                  <c:v>6.3615000000000004E-8</c:v>
                </c:pt>
                <c:pt idx="5568">
                  <c:v>6.3624000000000001E-8</c:v>
                </c:pt>
                <c:pt idx="5569">
                  <c:v>6.3519000000000001E-8</c:v>
                </c:pt>
                <c:pt idx="5570">
                  <c:v>6.3475999999999992E-8</c:v>
                </c:pt>
                <c:pt idx="5571">
                  <c:v>6.3442000000000007E-8</c:v>
                </c:pt>
                <c:pt idx="5572">
                  <c:v>6.3502000000000008E-8</c:v>
                </c:pt>
                <c:pt idx="5573">
                  <c:v>6.3418000000000006E-8</c:v>
                </c:pt>
                <c:pt idx="5574">
                  <c:v>6.3383999999999994E-8</c:v>
                </c:pt>
                <c:pt idx="5575">
                  <c:v>6.3358000000000004E-8</c:v>
                </c:pt>
                <c:pt idx="5576">
                  <c:v>6.3314999999999995E-8</c:v>
                </c:pt>
                <c:pt idx="5577">
                  <c:v>6.3312000000000005E-8</c:v>
                </c:pt>
                <c:pt idx="5578">
                  <c:v>6.3353999999999999E-8</c:v>
                </c:pt>
                <c:pt idx="5579">
                  <c:v>6.3301000000000005E-8</c:v>
                </c:pt>
                <c:pt idx="5580">
                  <c:v>6.3217000000000003E-8</c:v>
                </c:pt>
                <c:pt idx="5581">
                  <c:v>6.3227000000000001E-8</c:v>
                </c:pt>
                <c:pt idx="5582">
                  <c:v>6.3246999999999997E-8</c:v>
                </c:pt>
                <c:pt idx="5583">
                  <c:v>6.3177999999999998E-8</c:v>
                </c:pt>
                <c:pt idx="5584">
                  <c:v>6.3265000000000004E-8</c:v>
                </c:pt>
                <c:pt idx="5585">
                  <c:v>6.3195999999999992E-8</c:v>
                </c:pt>
                <c:pt idx="5586">
                  <c:v>6.3201999999999999E-8</c:v>
                </c:pt>
                <c:pt idx="5587">
                  <c:v>6.3165999999999998E-8</c:v>
                </c:pt>
                <c:pt idx="5588">
                  <c:v>6.3178999999999999E-8</c:v>
                </c:pt>
                <c:pt idx="5589">
                  <c:v>6.3121E-8</c:v>
                </c:pt>
                <c:pt idx="5590">
                  <c:v>6.3173000000000006E-8</c:v>
                </c:pt>
                <c:pt idx="5591">
                  <c:v>6.3088000000000002E-8</c:v>
                </c:pt>
                <c:pt idx="5592">
                  <c:v>6.3057000000000007E-8</c:v>
                </c:pt>
                <c:pt idx="5593">
                  <c:v>6.3035999999999996E-8</c:v>
                </c:pt>
                <c:pt idx="5594">
                  <c:v>6.3007000000000003E-8</c:v>
                </c:pt>
                <c:pt idx="5595">
                  <c:v>6.3033000000000006E-8</c:v>
                </c:pt>
                <c:pt idx="5596">
                  <c:v>6.3036999999999997E-8</c:v>
                </c:pt>
                <c:pt idx="5597">
                  <c:v>6.3011000000000008E-8</c:v>
                </c:pt>
                <c:pt idx="5598">
                  <c:v>6.2976999999999995E-8</c:v>
                </c:pt>
                <c:pt idx="5599">
                  <c:v>6.2965000000000008E-8</c:v>
                </c:pt>
                <c:pt idx="5600">
                  <c:v>6.2881999999999994E-8</c:v>
                </c:pt>
                <c:pt idx="5601">
                  <c:v>6.3069000000000007E-8</c:v>
                </c:pt>
                <c:pt idx="5602">
                  <c:v>6.2932000000000011E-8</c:v>
                </c:pt>
                <c:pt idx="5603">
                  <c:v>6.2927999999999993E-8</c:v>
                </c:pt>
                <c:pt idx="5604">
                  <c:v>6.2954000000000009E-8</c:v>
                </c:pt>
                <c:pt idx="5605">
                  <c:v>6.2970000000000001E-8</c:v>
                </c:pt>
                <c:pt idx="5606">
                  <c:v>6.2932999999999998E-8</c:v>
                </c:pt>
                <c:pt idx="5607">
                  <c:v>6.2891000000000004E-8</c:v>
                </c:pt>
                <c:pt idx="5608">
                  <c:v>6.284399999999999E-8</c:v>
                </c:pt>
                <c:pt idx="5609">
                  <c:v>6.2925000000000003E-8</c:v>
                </c:pt>
                <c:pt idx="5610">
                  <c:v>6.2872000000000009E-8</c:v>
                </c:pt>
                <c:pt idx="5611">
                  <c:v>6.2905000000000006E-8</c:v>
                </c:pt>
                <c:pt idx="5612">
                  <c:v>6.2829E-8</c:v>
                </c:pt>
                <c:pt idx="5613">
                  <c:v>6.2924000000000001E-8</c:v>
                </c:pt>
                <c:pt idx="5614">
                  <c:v>6.2779999999999997E-8</c:v>
                </c:pt>
                <c:pt idx="5615">
                  <c:v>6.2816999999999999E-8</c:v>
                </c:pt>
                <c:pt idx="5616">
                  <c:v>6.2839999999999999E-8</c:v>
                </c:pt>
                <c:pt idx="5617">
                  <c:v>6.2929000000000007E-8</c:v>
                </c:pt>
                <c:pt idx="5618">
                  <c:v>6.2892999999999993E-8</c:v>
                </c:pt>
                <c:pt idx="5619">
                  <c:v>6.2795000000000001E-8</c:v>
                </c:pt>
                <c:pt idx="5620">
                  <c:v>6.2769999999999999E-8</c:v>
                </c:pt>
                <c:pt idx="5621">
                  <c:v>6.2808000000000002E-8</c:v>
                </c:pt>
                <c:pt idx="5622">
                  <c:v>6.2809000000000003E-8</c:v>
                </c:pt>
                <c:pt idx="5623">
                  <c:v>6.2825999999999996E-8</c:v>
                </c:pt>
                <c:pt idx="5624">
                  <c:v>6.2673999999999996E-8</c:v>
                </c:pt>
                <c:pt idx="5625">
                  <c:v>6.2810999999999992E-8</c:v>
                </c:pt>
                <c:pt idx="5626">
                  <c:v>6.2891000000000004E-8</c:v>
                </c:pt>
                <c:pt idx="5627">
                  <c:v>6.2877000000000001E-8</c:v>
                </c:pt>
                <c:pt idx="5628">
                  <c:v>6.2990999999999998E-8</c:v>
                </c:pt>
                <c:pt idx="5629">
                  <c:v>6.297199999999999E-8</c:v>
                </c:pt>
                <c:pt idx="5630">
                  <c:v>6.2984000000000003E-8</c:v>
                </c:pt>
                <c:pt idx="5631">
                  <c:v>6.3031999999999992E-8</c:v>
                </c:pt>
                <c:pt idx="5632">
                  <c:v>6.3017000000000001E-8</c:v>
                </c:pt>
                <c:pt idx="5633">
                  <c:v>6.3088000000000002E-8</c:v>
                </c:pt>
                <c:pt idx="5634">
                  <c:v>6.3183000000000004E-8</c:v>
                </c:pt>
                <c:pt idx="5635">
                  <c:v>6.3240000000000002E-8</c:v>
                </c:pt>
                <c:pt idx="5636">
                  <c:v>6.3278000000000006E-8</c:v>
                </c:pt>
                <c:pt idx="5637">
                  <c:v>6.3378E-8</c:v>
                </c:pt>
                <c:pt idx="5638">
                  <c:v>6.3281999999999997E-8</c:v>
                </c:pt>
                <c:pt idx="5639">
                  <c:v>6.3268000000000008E-8</c:v>
                </c:pt>
                <c:pt idx="5640">
                  <c:v>6.3489999999999995E-8</c:v>
                </c:pt>
                <c:pt idx="5641">
                  <c:v>6.3484999999999989E-8</c:v>
                </c:pt>
                <c:pt idx="5642">
                  <c:v>6.3833E-8</c:v>
                </c:pt>
                <c:pt idx="5643">
                  <c:v>6.3931000000000005E-8</c:v>
                </c:pt>
                <c:pt idx="5644">
                  <c:v>6.4008E-8</c:v>
                </c:pt>
                <c:pt idx="5645">
                  <c:v>6.4248999999999995E-8</c:v>
                </c:pt>
                <c:pt idx="5646">
                  <c:v>6.4231000000000001E-8</c:v>
                </c:pt>
                <c:pt idx="5647">
                  <c:v>6.4305000000000006E-8</c:v>
                </c:pt>
                <c:pt idx="5648">
                  <c:v>6.4310999999999999E-8</c:v>
                </c:pt>
                <c:pt idx="5649">
                  <c:v>6.4403999999999999E-8</c:v>
                </c:pt>
                <c:pt idx="5650">
                  <c:v>6.4321999999999999E-8</c:v>
                </c:pt>
                <c:pt idx="5651">
                  <c:v>6.4263000000000011E-8</c:v>
                </c:pt>
                <c:pt idx="5652">
                  <c:v>6.426799999999999E-8</c:v>
                </c:pt>
                <c:pt idx="5653">
                  <c:v>6.4231000000000001E-8</c:v>
                </c:pt>
                <c:pt idx="5654">
                  <c:v>6.4209000000000003E-8</c:v>
                </c:pt>
                <c:pt idx="5655">
                  <c:v>6.4220000000000002E-8</c:v>
                </c:pt>
                <c:pt idx="5656">
                  <c:v>6.4359000000000001E-8</c:v>
                </c:pt>
                <c:pt idx="5657">
                  <c:v>6.4430000000000002E-8</c:v>
                </c:pt>
                <c:pt idx="5658">
                  <c:v>6.4408000000000003E-8</c:v>
                </c:pt>
                <c:pt idx="5659">
                  <c:v>6.4332999999999998E-8</c:v>
                </c:pt>
                <c:pt idx="5660">
                  <c:v>6.4400999999999995E-8</c:v>
                </c:pt>
                <c:pt idx="5661">
                  <c:v>6.4361000000000003E-8</c:v>
                </c:pt>
                <c:pt idx="5662">
                  <c:v>6.4858999999999999E-8</c:v>
                </c:pt>
                <c:pt idx="5663">
                  <c:v>6.4959000000000006E-8</c:v>
                </c:pt>
                <c:pt idx="5664">
                  <c:v>6.4902999999999996E-8</c:v>
                </c:pt>
                <c:pt idx="5665">
                  <c:v>6.4880999999999997E-8</c:v>
                </c:pt>
                <c:pt idx="5666">
                  <c:v>6.4767E-8</c:v>
                </c:pt>
                <c:pt idx="5667">
                  <c:v>6.4862000000000002E-8</c:v>
                </c:pt>
                <c:pt idx="5668">
                  <c:v>6.4795000000000005E-8</c:v>
                </c:pt>
                <c:pt idx="5669">
                  <c:v>6.4667000000000006E-8</c:v>
                </c:pt>
                <c:pt idx="5670">
                  <c:v>6.4712000000000004E-8</c:v>
                </c:pt>
                <c:pt idx="5671">
                  <c:v>6.4615E-8</c:v>
                </c:pt>
                <c:pt idx="5672">
                  <c:v>6.4811999999999998E-8</c:v>
                </c:pt>
                <c:pt idx="5673">
                  <c:v>6.4747999999999992E-8</c:v>
                </c:pt>
                <c:pt idx="5674">
                  <c:v>6.4800999999999999E-8</c:v>
                </c:pt>
                <c:pt idx="5675">
                  <c:v>6.472E-8</c:v>
                </c:pt>
                <c:pt idx="5676">
                  <c:v>6.4755E-8</c:v>
                </c:pt>
                <c:pt idx="5677">
                  <c:v>6.4793000000000003E-8</c:v>
                </c:pt>
                <c:pt idx="5678">
                  <c:v>6.4763999999999997E-8</c:v>
                </c:pt>
                <c:pt idx="5679">
                  <c:v>6.4667000000000006E-8</c:v>
                </c:pt>
                <c:pt idx="5680">
                  <c:v>6.4642000000000004E-8</c:v>
                </c:pt>
                <c:pt idx="5681">
                  <c:v>6.5112999999999995E-8</c:v>
                </c:pt>
                <c:pt idx="5682">
                  <c:v>6.5027000000000004E-8</c:v>
                </c:pt>
                <c:pt idx="5683">
                  <c:v>6.5060000000000002E-8</c:v>
                </c:pt>
                <c:pt idx="5684">
                  <c:v>6.4951999999999998E-8</c:v>
                </c:pt>
                <c:pt idx="5685">
                  <c:v>6.5145999999999993E-8</c:v>
                </c:pt>
                <c:pt idx="5686">
                  <c:v>6.5136000000000008E-8</c:v>
                </c:pt>
                <c:pt idx="5687">
                  <c:v>6.5263999999999995E-8</c:v>
                </c:pt>
                <c:pt idx="5688">
                  <c:v>6.5192999999999994E-8</c:v>
                </c:pt>
                <c:pt idx="5689">
                  <c:v>6.5247000000000002E-8</c:v>
                </c:pt>
                <c:pt idx="5690">
                  <c:v>6.5245E-8</c:v>
                </c:pt>
                <c:pt idx="5691">
                  <c:v>6.5219999999999998E-8</c:v>
                </c:pt>
                <c:pt idx="5692">
                  <c:v>6.5587999999999991E-8</c:v>
                </c:pt>
                <c:pt idx="5693">
                  <c:v>6.5512999999999999E-8</c:v>
                </c:pt>
                <c:pt idx="5694">
                  <c:v>6.5731000000000008E-8</c:v>
                </c:pt>
                <c:pt idx="5695">
                  <c:v>6.5507000000000006E-8</c:v>
                </c:pt>
                <c:pt idx="5696">
                  <c:v>6.5344999999999994E-8</c:v>
                </c:pt>
                <c:pt idx="5697">
                  <c:v>6.5295999999999991E-8</c:v>
                </c:pt>
                <c:pt idx="5698">
                  <c:v>6.5220999999999999E-8</c:v>
                </c:pt>
                <c:pt idx="5699">
                  <c:v>6.5169000000000006E-8</c:v>
                </c:pt>
                <c:pt idx="5700">
                  <c:v>6.5066999999999996E-8</c:v>
                </c:pt>
                <c:pt idx="5701">
                  <c:v>6.4968000000000003E-8</c:v>
                </c:pt>
                <c:pt idx="5702">
                  <c:v>6.4885000000000002E-8</c:v>
                </c:pt>
                <c:pt idx="5703">
                  <c:v>6.4758000000000003E-8</c:v>
                </c:pt>
                <c:pt idx="5704">
                  <c:v>6.4740999999999997E-8</c:v>
                </c:pt>
                <c:pt idx="5705">
                  <c:v>6.4632000000000006E-8</c:v>
                </c:pt>
                <c:pt idx="5706">
                  <c:v>6.4574000000000006E-8</c:v>
                </c:pt>
                <c:pt idx="5707">
                  <c:v>6.4480999999999994E-8</c:v>
                </c:pt>
                <c:pt idx="5708">
                  <c:v>6.4361000000000003E-8</c:v>
                </c:pt>
                <c:pt idx="5709">
                  <c:v>6.4329999999999994E-8</c:v>
                </c:pt>
                <c:pt idx="5710">
                  <c:v>6.4245000000000004E-8</c:v>
                </c:pt>
                <c:pt idx="5711">
                  <c:v>6.4250999999999997E-8</c:v>
                </c:pt>
                <c:pt idx="5712">
                  <c:v>6.4204999999999998E-8</c:v>
                </c:pt>
                <c:pt idx="5713">
                  <c:v>6.4079000000000001E-8</c:v>
                </c:pt>
                <c:pt idx="5714">
                  <c:v>6.4076999999999999E-8</c:v>
                </c:pt>
                <c:pt idx="5715">
                  <c:v>6.4013999999999993E-8</c:v>
                </c:pt>
                <c:pt idx="5716">
                  <c:v>6.3929000000000003E-8</c:v>
                </c:pt>
                <c:pt idx="5717">
                  <c:v>6.4010000000000002E-8</c:v>
                </c:pt>
                <c:pt idx="5718">
                  <c:v>6.3884000000000005E-8</c:v>
                </c:pt>
                <c:pt idx="5719">
                  <c:v>6.3789000000000003E-8</c:v>
                </c:pt>
                <c:pt idx="5720">
                  <c:v>6.3780000000000006E-8</c:v>
                </c:pt>
                <c:pt idx="5721">
                  <c:v>6.3694000000000001E-8</c:v>
                </c:pt>
                <c:pt idx="5722">
                  <c:v>6.3628000000000006E-8</c:v>
                </c:pt>
                <c:pt idx="5723">
                  <c:v>6.3668999999999999E-8</c:v>
                </c:pt>
                <c:pt idx="5724">
                  <c:v>6.3528999999999999E-8</c:v>
                </c:pt>
                <c:pt idx="5725">
                  <c:v>6.3514999999999997E-8</c:v>
                </c:pt>
                <c:pt idx="5726">
                  <c:v>6.3499000000000005E-8</c:v>
                </c:pt>
                <c:pt idx="5727">
                  <c:v>6.3546999999999993E-8</c:v>
                </c:pt>
                <c:pt idx="5728">
                  <c:v>6.3508000000000002E-8</c:v>
                </c:pt>
                <c:pt idx="5729">
                  <c:v>6.3363999999999997E-8</c:v>
                </c:pt>
                <c:pt idx="5730">
                  <c:v>6.3219999999999993E-8</c:v>
                </c:pt>
                <c:pt idx="5731">
                  <c:v>6.3268000000000008E-8</c:v>
                </c:pt>
                <c:pt idx="5732">
                  <c:v>6.3294999999999999E-8</c:v>
                </c:pt>
                <c:pt idx="5733">
                  <c:v>6.3178999999999999E-8</c:v>
                </c:pt>
                <c:pt idx="5734">
                  <c:v>6.3257999999999996E-8</c:v>
                </c:pt>
                <c:pt idx="5735">
                  <c:v>6.3177999999999998E-8</c:v>
                </c:pt>
                <c:pt idx="5736">
                  <c:v>6.3087000000000001E-8</c:v>
                </c:pt>
                <c:pt idx="5737">
                  <c:v>6.3184999999999993E-8</c:v>
                </c:pt>
                <c:pt idx="5738">
                  <c:v>6.3139999999999995E-8</c:v>
                </c:pt>
                <c:pt idx="5739">
                  <c:v>6.3109E-8</c:v>
                </c:pt>
                <c:pt idx="5740">
                  <c:v>6.3011000000000008E-8</c:v>
                </c:pt>
                <c:pt idx="5741">
                  <c:v>6.3031000000000004E-8</c:v>
                </c:pt>
                <c:pt idx="5742">
                  <c:v>6.3004E-8</c:v>
                </c:pt>
                <c:pt idx="5743">
                  <c:v>6.2990999999999998E-8</c:v>
                </c:pt>
                <c:pt idx="5744">
                  <c:v>6.2956999999999999E-8</c:v>
                </c:pt>
                <c:pt idx="5745">
                  <c:v>6.2905999999999994E-8</c:v>
                </c:pt>
                <c:pt idx="5746">
                  <c:v>6.2909999999999999E-8</c:v>
                </c:pt>
                <c:pt idx="5747">
                  <c:v>6.2952999999999995E-8</c:v>
                </c:pt>
                <c:pt idx="5748">
                  <c:v>6.2872999999999997E-8</c:v>
                </c:pt>
                <c:pt idx="5749">
                  <c:v>6.2818E-8</c:v>
                </c:pt>
                <c:pt idx="5750">
                  <c:v>6.2784000000000002E-8</c:v>
                </c:pt>
                <c:pt idx="5751">
                  <c:v>6.2831000000000002E-8</c:v>
                </c:pt>
                <c:pt idx="5752">
                  <c:v>6.2790000000000008E-8</c:v>
                </c:pt>
                <c:pt idx="5753">
                  <c:v>6.2795000000000001E-8</c:v>
                </c:pt>
                <c:pt idx="5754">
                  <c:v>6.2806E-8</c:v>
                </c:pt>
                <c:pt idx="5755">
                  <c:v>6.2682999999999993E-8</c:v>
                </c:pt>
                <c:pt idx="5756">
                  <c:v>6.2752000000000005E-8</c:v>
                </c:pt>
                <c:pt idx="5757">
                  <c:v>6.2744000000000009E-8</c:v>
                </c:pt>
                <c:pt idx="5758">
                  <c:v>6.2660000000000007E-8</c:v>
                </c:pt>
                <c:pt idx="5759">
                  <c:v>6.2662999999999997E-8</c:v>
                </c:pt>
                <c:pt idx="5760">
                  <c:v>6.2703000000000002E-8</c:v>
                </c:pt>
                <c:pt idx="5761">
                  <c:v>6.2752999999999993E-8</c:v>
                </c:pt>
                <c:pt idx="5762">
                  <c:v>6.2635999999999993E-8</c:v>
                </c:pt>
                <c:pt idx="5763">
                  <c:v>6.2622999999999991E-8</c:v>
                </c:pt>
                <c:pt idx="5764">
                  <c:v>6.2600000000000005E-8</c:v>
                </c:pt>
                <c:pt idx="5765">
                  <c:v>6.2668000000000002E-8</c:v>
                </c:pt>
                <c:pt idx="5766">
                  <c:v>6.2654E-8</c:v>
                </c:pt>
                <c:pt idx="5767">
                  <c:v>6.2695999999999994E-8</c:v>
                </c:pt>
                <c:pt idx="5768">
                  <c:v>6.2702000000000001E-8</c:v>
                </c:pt>
                <c:pt idx="5769">
                  <c:v>6.2936000000000002E-8</c:v>
                </c:pt>
                <c:pt idx="5770">
                  <c:v>6.2962000000000005E-8</c:v>
                </c:pt>
                <c:pt idx="5771">
                  <c:v>6.3098E-8</c:v>
                </c:pt>
                <c:pt idx="5772">
                  <c:v>6.3189999999999999E-8</c:v>
                </c:pt>
                <c:pt idx="5773">
                  <c:v>6.3232999999999995E-8</c:v>
                </c:pt>
                <c:pt idx="5774">
                  <c:v>6.3201999999999999E-8</c:v>
                </c:pt>
                <c:pt idx="5775">
                  <c:v>6.3131000000000011E-8</c:v>
                </c:pt>
                <c:pt idx="5776">
                  <c:v>6.3210999999999996E-8</c:v>
                </c:pt>
                <c:pt idx="5777">
                  <c:v>6.3304999999999997E-8</c:v>
                </c:pt>
                <c:pt idx="5778">
                  <c:v>6.3268999999999996E-8</c:v>
                </c:pt>
                <c:pt idx="5779">
                  <c:v>6.3270999999999998E-8</c:v>
                </c:pt>
                <c:pt idx="5780">
                  <c:v>6.3407999999999994E-8</c:v>
                </c:pt>
                <c:pt idx="5781">
                  <c:v>6.3368000000000002E-8</c:v>
                </c:pt>
                <c:pt idx="5782">
                  <c:v>6.3458999999999999E-8</c:v>
                </c:pt>
                <c:pt idx="5783">
                  <c:v>6.3496000000000002E-8</c:v>
                </c:pt>
                <c:pt idx="5784">
                  <c:v>6.3661999999999991E-8</c:v>
                </c:pt>
                <c:pt idx="5785">
                  <c:v>6.3689999999999997E-8</c:v>
                </c:pt>
                <c:pt idx="5786">
                  <c:v>6.3761999999999999E-8</c:v>
                </c:pt>
                <c:pt idx="5787">
                  <c:v>6.3672999999999991E-8</c:v>
                </c:pt>
                <c:pt idx="5788">
                  <c:v>6.3788000000000002E-8</c:v>
                </c:pt>
                <c:pt idx="5789">
                  <c:v>6.3860000000000004E-8</c:v>
                </c:pt>
                <c:pt idx="5790">
                  <c:v>6.3841999999999997E-8</c:v>
                </c:pt>
                <c:pt idx="5791">
                  <c:v>6.4123999999999999E-8</c:v>
                </c:pt>
                <c:pt idx="5792">
                  <c:v>6.4163000000000004E-8</c:v>
                </c:pt>
                <c:pt idx="5793">
                  <c:v>6.4375999999999994E-8</c:v>
                </c:pt>
                <c:pt idx="5794">
                  <c:v>6.4375999999999994E-8</c:v>
                </c:pt>
                <c:pt idx="5795">
                  <c:v>6.4304000000000005E-8</c:v>
                </c:pt>
                <c:pt idx="5796">
                  <c:v>6.4348000000000002E-8</c:v>
                </c:pt>
                <c:pt idx="5797">
                  <c:v>6.4351999999999993E-8</c:v>
                </c:pt>
                <c:pt idx="5798">
                  <c:v>6.4283999999999995E-8</c:v>
                </c:pt>
                <c:pt idx="5799">
                  <c:v>6.4332999999999998E-8</c:v>
                </c:pt>
                <c:pt idx="5800">
                  <c:v>6.4283000000000007E-8</c:v>
                </c:pt>
                <c:pt idx="5801">
                  <c:v>6.4314000000000003E-8</c:v>
                </c:pt>
                <c:pt idx="5802">
                  <c:v>6.4309999999999998E-8</c:v>
                </c:pt>
                <c:pt idx="5803">
                  <c:v>6.427400000000001E-8</c:v>
                </c:pt>
                <c:pt idx="5804">
                  <c:v>6.428500000000001E-8</c:v>
                </c:pt>
                <c:pt idx="5805">
                  <c:v>6.419200000000001E-8</c:v>
                </c:pt>
                <c:pt idx="5806">
                  <c:v>6.4236999999999995E-8</c:v>
                </c:pt>
                <c:pt idx="5807">
                  <c:v>6.4127000000000002E-8</c:v>
                </c:pt>
                <c:pt idx="5808">
                  <c:v>6.4170999999999999E-8</c:v>
                </c:pt>
                <c:pt idx="5809">
                  <c:v>6.4214999999999996E-8</c:v>
                </c:pt>
                <c:pt idx="5810">
                  <c:v>6.4340999999999994E-8</c:v>
                </c:pt>
                <c:pt idx="5811">
                  <c:v>6.4498E-8</c:v>
                </c:pt>
                <c:pt idx="5812">
                  <c:v>6.5870000000000007E-8</c:v>
                </c:pt>
                <c:pt idx="5813">
                  <c:v>6.6135000000000003E-8</c:v>
                </c:pt>
                <c:pt idx="5814">
                  <c:v>6.6385999999999996E-8</c:v>
                </c:pt>
                <c:pt idx="5815">
                  <c:v>6.6233000000000008E-8</c:v>
                </c:pt>
                <c:pt idx="5816">
                  <c:v>6.6706000000000002E-8</c:v>
                </c:pt>
                <c:pt idx="5817">
                  <c:v>6.6803000000000006E-8</c:v>
                </c:pt>
                <c:pt idx="5818">
                  <c:v>6.6932999999999995E-8</c:v>
                </c:pt>
                <c:pt idx="5819">
                  <c:v>6.6826999999999993E-8</c:v>
                </c:pt>
                <c:pt idx="5820">
                  <c:v>6.6821E-8</c:v>
                </c:pt>
                <c:pt idx="5821">
                  <c:v>6.6624000000000002E-8</c:v>
                </c:pt>
                <c:pt idx="5822">
                  <c:v>6.6593999999999994E-8</c:v>
                </c:pt>
                <c:pt idx="5823">
                  <c:v>6.6600000000000001E-8</c:v>
                </c:pt>
                <c:pt idx="5824">
                  <c:v>6.6419999999999995E-8</c:v>
                </c:pt>
                <c:pt idx="5825">
                  <c:v>6.6350000000000008E-8</c:v>
                </c:pt>
                <c:pt idx="5826">
                  <c:v>6.6362999999999997E-8</c:v>
                </c:pt>
                <c:pt idx="5827">
                  <c:v>6.6208000000000006E-8</c:v>
                </c:pt>
                <c:pt idx="5828">
                  <c:v>6.6258999999999998E-8</c:v>
                </c:pt>
                <c:pt idx="5829">
                  <c:v>6.6048999999999998E-8</c:v>
                </c:pt>
                <c:pt idx="5830">
                  <c:v>6.6157000000000001E-8</c:v>
                </c:pt>
                <c:pt idx="5831">
                  <c:v>6.6069000000000007E-8</c:v>
                </c:pt>
                <c:pt idx="5832">
                  <c:v>6.6197999999999995E-8</c:v>
                </c:pt>
                <c:pt idx="5833">
                  <c:v>6.6047999999999997E-8</c:v>
                </c:pt>
                <c:pt idx="5834">
                  <c:v>6.6009000000000006E-8</c:v>
                </c:pt>
                <c:pt idx="5835">
                  <c:v>6.5911E-8</c:v>
                </c:pt>
                <c:pt idx="5836">
                  <c:v>6.5899E-8</c:v>
                </c:pt>
                <c:pt idx="5837">
                  <c:v>6.5895000000000009E-8</c:v>
                </c:pt>
                <c:pt idx="5838">
                  <c:v>6.5990999999999998E-8</c:v>
                </c:pt>
                <c:pt idx="5839">
                  <c:v>6.5827999999999999E-8</c:v>
                </c:pt>
                <c:pt idx="5840">
                  <c:v>6.5846999999999994E-8</c:v>
                </c:pt>
                <c:pt idx="5841">
                  <c:v>6.5747E-8</c:v>
                </c:pt>
                <c:pt idx="5842">
                  <c:v>6.5710999999999999E-8</c:v>
                </c:pt>
                <c:pt idx="5843">
                  <c:v>6.5549E-8</c:v>
                </c:pt>
                <c:pt idx="5844">
                  <c:v>6.5698999999999998E-8</c:v>
                </c:pt>
                <c:pt idx="5845">
                  <c:v>6.5649000000000008E-8</c:v>
                </c:pt>
                <c:pt idx="5846">
                  <c:v>6.5605999999999999E-8</c:v>
                </c:pt>
                <c:pt idx="5847">
                  <c:v>6.5434000000000002E-8</c:v>
                </c:pt>
                <c:pt idx="5848">
                  <c:v>6.5511999999999998E-8</c:v>
                </c:pt>
                <c:pt idx="5849">
                  <c:v>6.5838999999999998E-8</c:v>
                </c:pt>
                <c:pt idx="5850">
                  <c:v>6.5800999999999995E-8</c:v>
                </c:pt>
                <c:pt idx="5851">
                  <c:v>6.5683999999999994E-8</c:v>
                </c:pt>
                <c:pt idx="5852">
                  <c:v>6.5673999999999996E-8</c:v>
                </c:pt>
                <c:pt idx="5853">
                  <c:v>6.5589000000000006E-8</c:v>
                </c:pt>
                <c:pt idx="5854">
                  <c:v>6.5662999999999997E-8</c:v>
                </c:pt>
                <c:pt idx="5855">
                  <c:v>6.5573000000000001E-8</c:v>
                </c:pt>
                <c:pt idx="5856">
                  <c:v>6.5609000000000002E-8</c:v>
                </c:pt>
                <c:pt idx="5857">
                  <c:v>6.5552999999999991E-8</c:v>
                </c:pt>
                <c:pt idx="5858">
                  <c:v>6.5544999999999996E-8</c:v>
                </c:pt>
                <c:pt idx="5859">
                  <c:v>6.552799999999999E-8</c:v>
                </c:pt>
                <c:pt idx="5860">
                  <c:v>6.5533999999999996E-8</c:v>
                </c:pt>
                <c:pt idx="5861">
                  <c:v>6.5640999999999999E-8</c:v>
                </c:pt>
                <c:pt idx="5862">
                  <c:v>6.5534999999999998E-8</c:v>
                </c:pt>
                <c:pt idx="5863">
                  <c:v>6.5647999999999993E-8</c:v>
                </c:pt>
                <c:pt idx="5864">
                  <c:v>6.5508999999999995E-8</c:v>
                </c:pt>
                <c:pt idx="5865">
                  <c:v>6.5764000000000006E-8</c:v>
                </c:pt>
                <c:pt idx="5866">
                  <c:v>6.5649999999999996E-8</c:v>
                </c:pt>
                <c:pt idx="5867">
                  <c:v>6.5764000000000006E-8</c:v>
                </c:pt>
                <c:pt idx="5868">
                  <c:v>6.5747E-8</c:v>
                </c:pt>
                <c:pt idx="5869">
                  <c:v>6.5740000000000005E-8</c:v>
                </c:pt>
                <c:pt idx="5870">
                  <c:v>6.5629999999999999E-8</c:v>
                </c:pt>
                <c:pt idx="5871">
                  <c:v>6.5578999999999995E-8</c:v>
                </c:pt>
                <c:pt idx="5872">
                  <c:v>6.5479E-8</c:v>
                </c:pt>
                <c:pt idx="5873">
                  <c:v>6.5518000000000005E-8</c:v>
                </c:pt>
                <c:pt idx="5874">
                  <c:v>6.5410000000000001E-8</c:v>
                </c:pt>
                <c:pt idx="5875">
                  <c:v>6.5437999999999993E-8</c:v>
                </c:pt>
                <c:pt idx="5876">
                  <c:v>6.5433000000000001E-8</c:v>
                </c:pt>
                <c:pt idx="5877">
                  <c:v>6.5412999999999992E-8</c:v>
                </c:pt>
                <c:pt idx="5878">
                  <c:v>6.5625000000000007E-8</c:v>
                </c:pt>
                <c:pt idx="5879">
                  <c:v>6.5950999999999993E-8</c:v>
                </c:pt>
                <c:pt idx="5880">
                  <c:v>6.5981E-8</c:v>
                </c:pt>
                <c:pt idx="5881">
                  <c:v>6.5884999999999997E-8</c:v>
                </c:pt>
                <c:pt idx="5882">
                  <c:v>6.5900000000000001E-8</c:v>
                </c:pt>
                <c:pt idx="5883">
                  <c:v>6.5797999999999991E-8</c:v>
                </c:pt>
                <c:pt idx="5884">
                  <c:v>6.572699999999999E-8</c:v>
                </c:pt>
                <c:pt idx="5885">
                  <c:v>6.5827999999999999E-8</c:v>
                </c:pt>
                <c:pt idx="5886">
                  <c:v>6.5562000000000002E-8</c:v>
                </c:pt>
                <c:pt idx="5887">
                  <c:v>6.5554999999999994E-8</c:v>
                </c:pt>
                <c:pt idx="5888">
                  <c:v>6.5441999999999998E-8</c:v>
                </c:pt>
                <c:pt idx="5889">
                  <c:v>6.5472999999999993E-8</c:v>
                </c:pt>
                <c:pt idx="5890">
                  <c:v>6.5614999999999996E-8</c:v>
                </c:pt>
                <c:pt idx="5891">
                  <c:v>6.5434000000000002E-8</c:v>
                </c:pt>
                <c:pt idx="5892">
                  <c:v>6.5500999999999999E-8</c:v>
                </c:pt>
                <c:pt idx="5893">
                  <c:v>6.5604999999999998E-8</c:v>
                </c:pt>
                <c:pt idx="5894">
                  <c:v>6.5489999999999999E-8</c:v>
                </c:pt>
                <c:pt idx="5895">
                  <c:v>6.5485999999999995E-8</c:v>
                </c:pt>
                <c:pt idx="5896">
                  <c:v>6.5316000000000001E-8</c:v>
                </c:pt>
                <c:pt idx="5897">
                  <c:v>6.5252999999999995E-8</c:v>
                </c:pt>
                <c:pt idx="5898">
                  <c:v>6.5224000000000002E-8</c:v>
                </c:pt>
                <c:pt idx="5899">
                  <c:v>6.5160999999999997E-8</c:v>
                </c:pt>
                <c:pt idx="5900">
                  <c:v>6.5052999999999994E-8</c:v>
                </c:pt>
                <c:pt idx="5901">
                  <c:v>6.5249999999999992E-8</c:v>
                </c:pt>
                <c:pt idx="5902">
                  <c:v>6.5200000000000001E-8</c:v>
                </c:pt>
                <c:pt idx="5903">
                  <c:v>6.5123000000000007E-8</c:v>
                </c:pt>
                <c:pt idx="5904">
                  <c:v>6.5032999999999997E-8</c:v>
                </c:pt>
                <c:pt idx="5905">
                  <c:v>6.4937000000000008E-8</c:v>
                </c:pt>
                <c:pt idx="5906">
                  <c:v>6.4948999999999995E-8</c:v>
                </c:pt>
                <c:pt idx="5907">
                  <c:v>6.4826000000000001E-8</c:v>
                </c:pt>
                <c:pt idx="5908">
                  <c:v>6.4829000000000004E-8</c:v>
                </c:pt>
                <c:pt idx="5909">
                  <c:v>6.4784000000000006E-8</c:v>
                </c:pt>
                <c:pt idx="5910">
                  <c:v>6.4555999999999999E-8</c:v>
                </c:pt>
                <c:pt idx="5911">
                  <c:v>6.4564999999999996E-8</c:v>
                </c:pt>
                <c:pt idx="5912">
                  <c:v>6.4469999999999994E-8</c:v>
                </c:pt>
                <c:pt idx="5913">
                  <c:v>6.4433999999999993E-8</c:v>
                </c:pt>
                <c:pt idx="5914">
                  <c:v>6.437E-8</c:v>
                </c:pt>
                <c:pt idx="5915">
                  <c:v>6.4324000000000001E-8</c:v>
                </c:pt>
                <c:pt idx="5916">
                  <c:v>6.4260999999999996E-8</c:v>
                </c:pt>
                <c:pt idx="5917">
                  <c:v>6.4163000000000004E-8</c:v>
                </c:pt>
                <c:pt idx="5918">
                  <c:v>6.4198000000000004E-8</c:v>
                </c:pt>
                <c:pt idx="5919">
                  <c:v>6.4138000000000002E-8</c:v>
                </c:pt>
                <c:pt idx="5920">
                  <c:v>6.4004000000000009E-8</c:v>
                </c:pt>
                <c:pt idx="5921">
                  <c:v>6.3947999999999998E-8</c:v>
                </c:pt>
                <c:pt idx="5922">
                  <c:v>6.3925999999999999E-8</c:v>
                </c:pt>
                <c:pt idx="5923">
                  <c:v>6.3845E-8</c:v>
                </c:pt>
                <c:pt idx="5924">
                  <c:v>6.3829999999999997E-8</c:v>
                </c:pt>
                <c:pt idx="5925">
                  <c:v>6.3748999999999997E-8</c:v>
                </c:pt>
                <c:pt idx="5926">
                  <c:v>6.3708000000000004E-8</c:v>
                </c:pt>
                <c:pt idx="5927">
                  <c:v>6.3763E-8</c:v>
                </c:pt>
                <c:pt idx="5928">
                  <c:v>6.3696000000000003E-8</c:v>
                </c:pt>
                <c:pt idx="5929">
                  <c:v>6.3690999999999998E-8</c:v>
                </c:pt>
                <c:pt idx="5930">
                  <c:v>6.3625000000000002E-8</c:v>
                </c:pt>
                <c:pt idx="5931">
                  <c:v>6.356200000000001E-8</c:v>
                </c:pt>
                <c:pt idx="5932">
                  <c:v>6.3568999999999992E-8</c:v>
                </c:pt>
                <c:pt idx="5933">
                  <c:v>6.3527999999999998E-8</c:v>
                </c:pt>
                <c:pt idx="5934">
                  <c:v>6.3453000000000006E-8</c:v>
                </c:pt>
                <c:pt idx="5935">
                  <c:v>6.3467000000000008E-8</c:v>
                </c:pt>
                <c:pt idx="5936">
                  <c:v>6.3413E-8</c:v>
                </c:pt>
                <c:pt idx="5937">
                  <c:v>6.3374000000000009E-8</c:v>
                </c:pt>
                <c:pt idx="5938">
                  <c:v>6.3388999999999999E-8</c:v>
                </c:pt>
                <c:pt idx="5939">
                  <c:v>6.3425E-8</c:v>
                </c:pt>
                <c:pt idx="5940">
                  <c:v>6.3283999999999999E-8</c:v>
                </c:pt>
                <c:pt idx="5941">
                  <c:v>6.3276000000000004E-8</c:v>
                </c:pt>
                <c:pt idx="5942">
                  <c:v>6.3224999999999999E-8</c:v>
                </c:pt>
                <c:pt idx="5943">
                  <c:v>6.3243000000000006E-8</c:v>
                </c:pt>
                <c:pt idx="5944">
                  <c:v>6.3241999999999992E-8</c:v>
                </c:pt>
                <c:pt idx="5945">
                  <c:v>6.3098E-8</c:v>
                </c:pt>
                <c:pt idx="5946">
                  <c:v>6.3104999999999995E-8</c:v>
                </c:pt>
                <c:pt idx="5947">
                  <c:v>6.3159999999999991E-8</c:v>
                </c:pt>
                <c:pt idx="5948">
                  <c:v>6.306000000000001E-8</c:v>
                </c:pt>
                <c:pt idx="5949">
                  <c:v>6.3000999999999996E-8</c:v>
                </c:pt>
                <c:pt idx="5950">
                  <c:v>6.3135000000000003E-8</c:v>
                </c:pt>
                <c:pt idx="5951">
                  <c:v>6.3086E-8</c:v>
                </c:pt>
                <c:pt idx="5952">
                  <c:v>6.3134000000000001E-8</c:v>
                </c:pt>
                <c:pt idx="5953">
                  <c:v>6.3074E-8</c:v>
                </c:pt>
                <c:pt idx="5954">
                  <c:v>6.3012999999999997E-8</c:v>
                </c:pt>
                <c:pt idx="5955">
                  <c:v>6.3019000000000003E-8</c:v>
                </c:pt>
                <c:pt idx="5956">
                  <c:v>6.2973000000000004E-8</c:v>
                </c:pt>
                <c:pt idx="5957">
                  <c:v>6.2935000000000001E-8</c:v>
                </c:pt>
                <c:pt idx="5958">
                  <c:v>6.2909999999999999E-8</c:v>
                </c:pt>
                <c:pt idx="5959">
                  <c:v>6.2853E-8</c:v>
                </c:pt>
                <c:pt idx="5960">
                  <c:v>6.2855000000000003E-8</c:v>
                </c:pt>
                <c:pt idx="5961">
                  <c:v>6.3055999999999992E-8</c:v>
                </c:pt>
                <c:pt idx="5962">
                  <c:v>6.2889000000000002E-8</c:v>
                </c:pt>
                <c:pt idx="5963">
                  <c:v>6.2812999999999995E-8</c:v>
                </c:pt>
                <c:pt idx="5964">
                  <c:v>6.2874999999999999E-8</c:v>
                </c:pt>
                <c:pt idx="5965">
                  <c:v>6.2837999999999997E-8</c:v>
                </c:pt>
                <c:pt idx="5966">
                  <c:v>6.2869000000000005E-8</c:v>
                </c:pt>
                <c:pt idx="5967">
                  <c:v>6.2746999999999999E-8</c:v>
                </c:pt>
                <c:pt idx="5968">
                  <c:v>6.2850999999999998E-8</c:v>
                </c:pt>
                <c:pt idx="5969">
                  <c:v>6.2691000000000002E-8</c:v>
                </c:pt>
                <c:pt idx="5970">
                  <c:v>6.2766999999999996E-8</c:v>
                </c:pt>
                <c:pt idx="5971">
                  <c:v>6.2678E-8</c:v>
                </c:pt>
                <c:pt idx="5972">
                  <c:v>6.2755000000000008E-8</c:v>
                </c:pt>
                <c:pt idx="5973">
                  <c:v>6.2600000000000005E-8</c:v>
                </c:pt>
                <c:pt idx="5974">
                  <c:v>6.2737000000000001E-8</c:v>
                </c:pt>
                <c:pt idx="5975">
                  <c:v>6.2611000000000004E-8</c:v>
                </c:pt>
                <c:pt idx="5976">
                  <c:v>6.2702000000000001E-8</c:v>
                </c:pt>
                <c:pt idx="5977">
                  <c:v>6.2768999999999998E-8</c:v>
                </c:pt>
                <c:pt idx="5978">
                  <c:v>6.2616999999999997E-8</c:v>
                </c:pt>
                <c:pt idx="5979">
                  <c:v>6.2591999999999996E-8</c:v>
                </c:pt>
                <c:pt idx="5980">
                  <c:v>6.2600000000000005E-8</c:v>
                </c:pt>
                <c:pt idx="5981">
                  <c:v>6.2589999999999993E-8</c:v>
                </c:pt>
                <c:pt idx="5982">
                  <c:v>6.2643000000000001E-8</c:v>
                </c:pt>
                <c:pt idx="5983">
                  <c:v>6.2608000000000001E-8</c:v>
                </c:pt>
                <c:pt idx="5984">
                  <c:v>6.2556000000000008E-8</c:v>
                </c:pt>
                <c:pt idx="5985">
                  <c:v>6.2516000000000002E-8</c:v>
                </c:pt>
                <c:pt idx="5986">
                  <c:v>6.2582999999999999E-8</c:v>
                </c:pt>
                <c:pt idx="5987">
                  <c:v>6.2602999999999995E-8</c:v>
                </c:pt>
                <c:pt idx="5988">
                  <c:v>6.2556999999999996E-8</c:v>
                </c:pt>
                <c:pt idx="5989">
                  <c:v>6.2638999999999996E-8</c:v>
                </c:pt>
                <c:pt idx="5990">
                  <c:v>6.2536999999999999E-8</c:v>
                </c:pt>
                <c:pt idx="5991">
                  <c:v>6.2534000000000009E-8</c:v>
                </c:pt>
                <c:pt idx="5992">
                  <c:v>6.2550000000000001E-8</c:v>
                </c:pt>
                <c:pt idx="5993">
                  <c:v>6.2546999999999998E-8</c:v>
                </c:pt>
                <c:pt idx="5994">
                  <c:v>6.2439999999999995E-8</c:v>
                </c:pt>
                <c:pt idx="5995">
                  <c:v>6.2573000000000001E-8</c:v>
                </c:pt>
                <c:pt idx="5996">
                  <c:v>6.2466999999999999E-8</c:v>
                </c:pt>
                <c:pt idx="5997">
                  <c:v>6.2365999999999991E-8</c:v>
                </c:pt>
                <c:pt idx="5998">
                  <c:v>6.2463000000000008E-8</c:v>
                </c:pt>
                <c:pt idx="5999">
                  <c:v>6.2447000000000003E-8</c:v>
                </c:pt>
                <c:pt idx="6000">
                  <c:v>6.2393999999999996E-8</c:v>
                </c:pt>
                <c:pt idx="6001">
                  <c:v>6.2412999999999991E-8</c:v>
                </c:pt>
                <c:pt idx="6002">
                  <c:v>6.243000000000001E-8</c:v>
                </c:pt>
                <c:pt idx="6003">
                  <c:v>6.2521999999999996E-8</c:v>
                </c:pt>
                <c:pt idx="6004">
                  <c:v>6.245899999999999E-8</c:v>
                </c:pt>
                <c:pt idx="6005">
                  <c:v>6.2536999999999999E-8</c:v>
                </c:pt>
                <c:pt idx="6006">
                  <c:v>6.2454999999999999E-8</c:v>
                </c:pt>
                <c:pt idx="6007">
                  <c:v>6.2454999999999999E-8</c:v>
                </c:pt>
                <c:pt idx="6008">
                  <c:v>6.2421E-8</c:v>
                </c:pt>
                <c:pt idx="6009">
                  <c:v>6.2461999999999994E-8</c:v>
                </c:pt>
                <c:pt idx="6010">
                  <c:v>6.2365000000000003E-8</c:v>
                </c:pt>
                <c:pt idx="6011">
                  <c:v>6.2360999999999998E-8</c:v>
                </c:pt>
                <c:pt idx="6012">
                  <c:v>6.2479E-8</c:v>
                </c:pt>
                <c:pt idx="6013">
                  <c:v>6.243000000000001E-8</c:v>
                </c:pt>
                <c:pt idx="6014">
                  <c:v>6.2392000000000007E-8</c:v>
                </c:pt>
                <c:pt idx="6015">
                  <c:v>6.2337000000000011E-8</c:v>
                </c:pt>
                <c:pt idx="6016">
                  <c:v>6.2438999999999994E-8</c:v>
                </c:pt>
                <c:pt idx="6017">
                  <c:v>6.2452999999999997E-8</c:v>
                </c:pt>
                <c:pt idx="6018">
                  <c:v>6.243000000000001E-8</c:v>
                </c:pt>
                <c:pt idx="6019">
                  <c:v>6.2332000000000005E-8</c:v>
                </c:pt>
                <c:pt idx="6020">
                  <c:v>6.2346999999999996E-8</c:v>
                </c:pt>
                <c:pt idx="6021">
                  <c:v>6.2351E-8</c:v>
                </c:pt>
                <c:pt idx="6022">
                  <c:v>6.2419000000000011E-8</c:v>
                </c:pt>
                <c:pt idx="6023">
                  <c:v>6.2416000000000008E-8</c:v>
                </c:pt>
                <c:pt idx="6024">
                  <c:v>6.2332000000000005E-8</c:v>
                </c:pt>
                <c:pt idx="6025">
                  <c:v>6.2321999999999994E-8</c:v>
                </c:pt>
                <c:pt idx="6026">
                  <c:v>6.2386E-8</c:v>
                </c:pt>
                <c:pt idx="6027">
                  <c:v>6.2427999999999995E-8</c:v>
                </c:pt>
                <c:pt idx="6028">
                  <c:v>6.2390999999999993E-8</c:v>
                </c:pt>
                <c:pt idx="6029">
                  <c:v>6.2340000000000001E-8</c:v>
                </c:pt>
                <c:pt idx="6030">
                  <c:v>6.2317000000000001E-8</c:v>
                </c:pt>
                <c:pt idx="6031">
                  <c:v>6.2351E-8</c:v>
                </c:pt>
                <c:pt idx="6032">
                  <c:v>6.2318000000000003E-8</c:v>
                </c:pt>
                <c:pt idx="6033">
                  <c:v>6.2337999999999999E-8</c:v>
                </c:pt>
                <c:pt idx="6034">
                  <c:v>6.2364000000000002E-8</c:v>
                </c:pt>
                <c:pt idx="6035">
                  <c:v>6.2427000000000007E-8</c:v>
                </c:pt>
                <c:pt idx="6036">
                  <c:v>6.2370999999999996E-8</c:v>
                </c:pt>
                <c:pt idx="6037">
                  <c:v>6.2283000000000003E-8</c:v>
                </c:pt>
                <c:pt idx="6038">
                  <c:v>6.2279999999999999E-8</c:v>
                </c:pt>
                <c:pt idx="6039">
                  <c:v>6.2371999999999998E-8</c:v>
                </c:pt>
                <c:pt idx="6040">
                  <c:v>6.2339E-8</c:v>
                </c:pt>
                <c:pt idx="6041">
                  <c:v>6.2378000000000004E-8</c:v>
                </c:pt>
                <c:pt idx="6042">
                  <c:v>6.2389000000000004E-8</c:v>
                </c:pt>
                <c:pt idx="6043">
                  <c:v>6.2379999999999993E-8</c:v>
                </c:pt>
                <c:pt idx="6044">
                  <c:v>6.2346999999999996E-8</c:v>
                </c:pt>
                <c:pt idx="6045">
                  <c:v>6.234800000000001E-8</c:v>
                </c:pt>
                <c:pt idx="6046">
                  <c:v>6.2381000000000008E-8</c:v>
                </c:pt>
                <c:pt idx="6047">
                  <c:v>6.2345000000000007E-8</c:v>
                </c:pt>
                <c:pt idx="6048">
                  <c:v>6.2363000000000001E-8</c:v>
                </c:pt>
                <c:pt idx="6049">
                  <c:v>6.2319999999999992E-8</c:v>
                </c:pt>
                <c:pt idx="6050">
                  <c:v>6.2346999999999996E-8</c:v>
                </c:pt>
                <c:pt idx="6051">
                  <c:v>6.2308999999999992E-8</c:v>
                </c:pt>
                <c:pt idx="6052">
                  <c:v>6.2423000000000003E-8</c:v>
                </c:pt>
                <c:pt idx="6053">
                  <c:v>6.2354999999999992E-8</c:v>
                </c:pt>
                <c:pt idx="6054">
                  <c:v>6.2314999999999999E-8</c:v>
                </c:pt>
                <c:pt idx="6055">
                  <c:v>6.2279999999999999E-8</c:v>
                </c:pt>
                <c:pt idx="6056">
                  <c:v>6.2281E-8</c:v>
                </c:pt>
                <c:pt idx="6057">
                  <c:v>6.2307000000000003E-8</c:v>
                </c:pt>
                <c:pt idx="6058">
                  <c:v>6.2386E-8</c:v>
                </c:pt>
                <c:pt idx="6059">
                  <c:v>6.2367000000000005E-8</c:v>
                </c:pt>
                <c:pt idx="6060">
                  <c:v>6.2308999999999992E-8</c:v>
                </c:pt>
                <c:pt idx="6061">
                  <c:v>6.2379999999999993E-8</c:v>
                </c:pt>
                <c:pt idx="6062">
                  <c:v>6.2357000000000007E-8</c:v>
                </c:pt>
                <c:pt idx="6063">
                  <c:v>6.2269E-8</c:v>
                </c:pt>
                <c:pt idx="6064">
                  <c:v>6.2395999999999998E-8</c:v>
                </c:pt>
                <c:pt idx="6065">
                  <c:v>6.2206000000000008E-8</c:v>
                </c:pt>
                <c:pt idx="6066">
                  <c:v>6.2381999999999996E-8</c:v>
                </c:pt>
                <c:pt idx="6067">
                  <c:v>6.2370999999999996E-8</c:v>
                </c:pt>
                <c:pt idx="6068">
                  <c:v>6.2334999999999995E-8</c:v>
                </c:pt>
                <c:pt idx="6069">
                  <c:v>6.2501999999999999E-8</c:v>
                </c:pt>
                <c:pt idx="6070">
                  <c:v>6.2540999999999991E-8</c:v>
                </c:pt>
                <c:pt idx="6071">
                  <c:v>6.2509999999999995E-8</c:v>
                </c:pt>
                <c:pt idx="6072">
                  <c:v>6.2487000000000009E-8</c:v>
                </c:pt>
                <c:pt idx="6073">
                  <c:v>6.2666E-8</c:v>
                </c:pt>
                <c:pt idx="6074">
                  <c:v>6.2649999999999995E-8</c:v>
                </c:pt>
                <c:pt idx="6075">
                  <c:v>6.2757999999999999E-8</c:v>
                </c:pt>
                <c:pt idx="6076">
                  <c:v>6.2777000000000007E-8</c:v>
                </c:pt>
                <c:pt idx="6077">
                  <c:v>6.2830000000000001E-8</c:v>
                </c:pt>
                <c:pt idx="6078">
                  <c:v>6.2784000000000002E-8</c:v>
                </c:pt>
                <c:pt idx="6079">
                  <c:v>6.2830000000000001E-8</c:v>
                </c:pt>
                <c:pt idx="6080">
                  <c:v>6.2808000000000002E-8</c:v>
                </c:pt>
                <c:pt idx="6081">
                  <c:v>6.2759E-8</c:v>
                </c:pt>
                <c:pt idx="6082">
                  <c:v>6.2886999999999999E-8</c:v>
                </c:pt>
                <c:pt idx="6083">
                  <c:v>6.2786000000000004E-8</c:v>
                </c:pt>
                <c:pt idx="6084">
                  <c:v>6.2802999999999997E-8</c:v>
                </c:pt>
                <c:pt idx="6085">
                  <c:v>6.2913000000000002E-8</c:v>
                </c:pt>
                <c:pt idx="6086">
                  <c:v>6.2943999999999998E-8</c:v>
                </c:pt>
                <c:pt idx="6087">
                  <c:v>6.2998000000000006E-8</c:v>
                </c:pt>
                <c:pt idx="6088">
                  <c:v>6.2984000000000003E-8</c:v>
                </c:pt>
                <c:pt idx="6089">
                  <c:v>6.2911E-8</c:v>
                </c:pt>
                <c:pt idx="6090">
                  <c:v>6.2929000000000007E-8</c:v>
                </c:pt>
                <c:pt idx="6091">
                  <c:v>6.2927999999999993E-8</c:v>
                </c:pt>
                <c:pt idx="6092">
                  <c:v>6.2923E-8</c:v>
                </c:pt>
                <c:pt idx="6093">
                  <c:v>6.2911E-8</c:v>
                </c:pt>
                <c:pt idx="6094">
                  <c:v>6.2861999999999997E-8</c:v>
                </c:pt>
                <c:pt idx="6095">
                  <c:v>6.3039E-8</c:v>
                </c:pt>
                <c:pt idx="6096">
                  <c:v>6.2996000000000004E-8</c:v>
                </c:pt>
                <c:pt idx="6097">
                  <c:v>6.3025999999999998E-8</c:v>
                </c:pt>
                <c:pt idx="6098">
                  <c:v>6.2954999999999997E-8</c:v>
                </c:pt>
                <c:pt idx="6099">
                  <c:v>6.2985000000000004E-8</c:v>
                </c:pt>
                <c:pt idx="6100">
                  <c:v>6.2987000000000007E-8</c:v>
                </c:pt>
                <c:pt idx="6101">
                  <c:v>6.3102000000000005E-8</c:v>
                </c:pt>
                <c:pt idx="6102">
                  <c:v>6.3020999999999992E-8</c:v>
                </c:pt>
                <c:pt idx="6103">
                  <c:v>6.3203E-8</c:v>
                </c:pt>
                <c:pt idx="6104">
                  <c:v>6.3192999999999989E-8</c:v>
                </c:pt>
                <c:pt idx="6105">
                  <c:v>6.3243000000000006E-8</c:v>
                </c:pt>
                <c:pt idx="6106">
                  <c:v>6.3162999999999995E-8</c:v>
                </c:pt>
                <c:pt idx="6107">
                  <c:v>6.3215000000000001E-8</c:v>
                </c:pt>
                <c:pt idx="6108">
                  <c:v>6.3368000000000002E-8</c:v>
                </c:pt>
                <c:pt idx="6109">
                  <c:v>6.3240000000000002E-8</c:v>
                </c:pt>
                <c:pt idx="6110">
                  <c:v>6.3461000000000002E-8</c:v>
                </c:pt>
                <c:pt idx="6111">
                  <c:v>6.3368000000000002E-8</c:v>
                </c:pt>
                <c:pt idx="6112">
                  <c:v>6.3336000000000005E-8</c:v>
                </c:pt>
                <c:pt idx="6113">
                  <c:v>6.3427000000000003E-8</c:v>
                </c:pt>
                <c:pt idx="6114">
                  <c:v>6.3349000000000007E-8</c:v>
                </c:pt>
                <c:pt idx="6115">
                  <c:v>6.3502000000000008E-8</c:v>
                </c:pt>
                <c:pt idx="6116">
                  <c:v>6.3571000000000007E-8</c:v>
                </c:pt>
                <c:pt idx="6117">
                  <c:v>6.3570000000000006E-8</c:v>
                </c:pt>
                <c:pt idx="6118">
                  <c:v>6.3626999999999991E-8</c:v>
                </c:pt>
                <c:pt idx="6119">
                  <c:v>6.3589000000000001E-8</c:v>
                </c:pt>
                <c:pt idx="6120">
                  <c:v>6.3608999999999997E-8</c:v>
                </c:pt>
                <c:pt idx="6121">
                  <c:v>6.3546999999999993E-8</c:v>
                </c:pt>
                <c:pt idx="6122">
                  <c:v>6.3507000000000001E-8</c:v>
                </c:pt>
                <c:pt idx="6123">
                  <c:v>6.3533999999999992E-8</c:v>
                </c:pt>
                <c:pt idx="6124">
                  <c:v>6.3549999999999997E-8</c:v>
                </c:pt>
                <c:pt idx="6125">
                  <c:v>6.346E-8</c:v>
                </c:pt>
                <c:pt idx="6126">
                  <c:v>6.3478000000000008E-8</c:v>
                </c:pt>
                <c:pt idx="6127">
                  <c:v>6.3489999999999995E-8</c:v>
                </c:pt>
                <c:pt idx="6128">
                  <c:v>6.3515999999999998E-8</c:v>
                </c:pt>
                <c:pt idx="6129">
                  <c:v>6.3491999999999997E-8</c:v>
                </c:pt>
                <c:pt idx="6130">
                  <c:v>6.3595999999999996E-8</c:v>
                </c:pt>
                <c:pt idx="6131">
                  <c:v>6.3560999999999996E-8</c:v>
                </c:pt>
                <c:pt idx="6132">
                  <c:v>6.348000000000001E-8</c:v>
                </c:pt>
                <c:pt idx="6133">
                  <c:v>6.3504999999999999E-8</c:v>
                </c:pt>
                <c:pt idx="6134">
                  <c:v>6.3495E-8</c:v>
                </c:pt>
                <c:pt idx="6135">
                  <c:v>6.3527999999999998E-8</c:v>
                </c:pt>
                <c:pt idx="6136">
                  <c:v>6.3502000000000008E-8</c:v>
                </c:pt>
                <c:pt idx="6137">
                  <c:v>6.3478999999999996E-8</c:v>
                </c:pt>
                <c:pt idx="6138">
                  <c:v>6.3442000000000007E-8</c:v>
                </c:pt>
                <c:pt idx="6139">
                  <c:v>6.3437000000000001E-8</c:v>
                </c:pt>
                <c:pt idx="6140">
                  <c:v>6.3511999999999993E-8</c:v>
                </c:pt>
                <c:pt idx="6141">
                  <c:v>6.3418999999999994E-8</c:v>
                </c:pt>
                <c:pt idx="6142">
                  <c:v>6.3375999999999998E-8</c:v>
                </c:pt>
                <c:pt idx="6143">
                  <c:v>6.3451000000000004E-8</c:v>
                </c:pt>
                <c:pt idx="6144">
                  <c:v>6.3506E-8</c:v>
                </c:pt>
                <c:pt idx="6145">
                  <c:v>6.3582000000000006E-8</c:v>
                </c:pt>
                <c:pt idx="6146">
                  <c:v>6.3509000000000003E-8</c:v>
                </c:pt>
                <c:pt idx="6147">
                  <c:v>6.3502999999999996E-8</c:v>
                </c:pt>
                <c:pt idx="6148">
                  <c:v>6.3507000000000001E-8</c:v>
                </c:pt>
                <c:pt idx="6149">
                  <c:v>6.3496000000000002E-8</c:v>
                </c:pt>
                <c:pt idx="6150">
                  <c:v>6.3480999999999998E-8</c:v>
                </c:pt>
                <c:pt idx="6151">
                  <c:v>6.3445999999999998E-8</c:v>
                </c:pt>
                <c:pt idx="6152">
                  <c:v>6.3475999999999992E-8</c:v>
                </c:pt>
                <c:pt idx="6153">
                  <c:v>6.3429999999999993E-8</c:v>
                </c:pt>
                <c:pt idx="6154">
                  <c:v>6.3469999999999999E-8</c:v>
                </c:pt>
                <c:pt idx="6155">
                  <c:v>6.3404000000000003E-8</c:v>
                </c:pt>
                <c:pt idx="6156">
                  <c:v>6.3514999999999997E-8</c:v>
                </c:pt>
                <c:pt idx="6157">
                  <c:v>6.3585999999999998E-8</c:v>
                </c:pt>
                <c:pt idx="6158">
                  <c:v>6.3770000000000008E-8</c:v>
                </c:pt>
                <c:pt idx="6159">
                  <c:v>6.3874999999999995E-8</c:v>
                </c:pt>
                <c:pt idx="6160">
                  <c:v>6.4035999999999992E-8</c:v>
                </c:pt>
                <c:pt idx="6161">
                  <c:v>6.4325000000000002E-8</c:v>
                </c:pt>
                <c:pt idx="6162">
                  <c:v>6.4324000000000001E-8</c:v>
                </c:pt>
                <c:pt idx="6163">
                  <c:v>6.4282000000000006E-8</c:v>
                </c:pt>
                <c:pt idx="6164">
                  <c:v>6.4269999999999993E-8</c:v>
                </c:pt>
                <c:pt idx="6165">
                  <c:v>6.447799999999999E-8</c:v>
                </c:pt>
                <c:pt idx="6166">
                  <c:v>6.4543999999999999E-8</c:v>
                </c:pt>
                <c:pt idx="6167">
                  <c:v>6.4583000000000003E-8</c:v>
                </c:pt>
                <c:pt idx="6168">
                  <c:v>6.458E-8</c:v>
                </c:pt>
                <c:pt idx="6169">
                  <c:v>6.4589999999999998E-8</c:v>
                </c:pt>
                <c:pt idx="6170">
                  <c:v>6.4643999999999993E-8</c:v>
                </c:pt>
                <c:pt idx="6171">
                  <c:v>6.4767E-8</c:v>
                </c:pt>
                <c:pt idx="6172">
                  <c:v>6.476999999999999E-8</c:v>
                </c:pt>
                <c:pt idx="6173">
                  <c:v>6.4698000000000001E-8</c:v>
                </c:pt>
                <c:pt idx="6174">
                  <c:v>6.4723000000000003E-8</c:v>
                </c:pt>
                <c:pt idx="6175">
                  <c:v>6.4676000000000003E-8</c:v>
                </c:pt>
                <c:pt idx="6176">
                  <c:v>6.4681999999999996E-8</c:v>
                </c:pt>
                <c:pt idx="6177">
                  <c:v>6.4619000000000004E-8</c:v>
                </c:pt>
                <c:pt idx="6178">
                  <c:v>6.4558000000000001E-8</c:v>
                </c:pt>
                <c:pt idx="6179">
                  <c:v>6.4568E-8</c:v>
                </c:pt>
                <c:pt idx="6180">
                  <c:v>6.4589999999999998E-8</c:v>
                </c:pt>
                <c:pt idx="6181">
                  <c:v>6.4422000000000006E-8</c:v>
                </c:pt>
                <c:pt idx="6182">
                  <c:v>6.4570000000000002E-8</c:v>
                </c:pt>
                <c:pt idx="6183">
                  <c:v>6.4351000000000005E-8</c:v>
                </c:pt>
                <c:pt idx="6184">
                  <c:v>6.4245999999999992E-8</c:v>
                </c:pt>
                <c:pt idx="6185">
                  <c:v>6.4225000000000008E-8</c:v>
                </c:pt>
                <c:pt idx="6186">
                  <c:v>6.4116000000000003E-8</c:v>
                </c:pt>
                <c:pt idx="6187">
                  <c:v>6.4010000000000002E-8</c:v>
                </c:pt>
                <c:pt idx="6188">
                  <c:v>6.3878999999999999E-8</c:v>
                </c:pt>
                <c:pt idx="6189">
                  <c:v>6.3934999999999996E-8</c:v>
                </c:pt>
                <c:pt idx="6190">
                  <c:v>6.3929000000000003E-8</c:v>
                </c:pt>
                <c:pt idx="6191">
                  <c:v>6.3876999999999997E-8</c:v>
                </c:pt>
                <c:pt idx="6192">
                  <c:v>6.3813000000000004E-8</c:v>
                </c:pt>
                <c:pt idx="6193">
                  <c:v>6.3761000000000011E-8</c:v>
                </c:pt>
                <c:pt idx="6194">
                  <c:v>6.3701000000000009E-8</c:v>
                </c:pt>
                <c:pt idx="6195">
                  <c:v>6.3618999999999995E-8</c:v>
                </c:pt>
                <c:pt idx="6196">
                  <c:v>6.3632999999999998E-8</c:v>
                </c:pt>
                <c:pt idx="6197">
                  <c:v>6.3516999999999999E-8</c:v>
                </c:pt>
                <c:pt idx="6198">
                  <c:v>6.3538999999999997E-8</c:v>
                </c:pt>
                <c:pt idx="6199">
                  <c:v>6.3456999999999997E-8</c:v>
                </c:pt>
                <c:pt idx="6200">
                  <c:v>6.3393000000000004E-8</c:v>
                </c:pt>
                <c:pt idx="6201">
                  <c:v>6.3524000000000007E-8</c:v>
                </c:pt>
                <c:pt idx="6202">
                  <c:v>6.3446999999999999E-8</c:v>
                </c:pt>
                <c:pt idx="6203">
                  <c:v>6.3489999999999995E-8</c:v>
                </c:pt>
                <c:pt idx="6204">
                  <c:v>6.3334999999999991E-8</c:v>
                </c:pt>
                <c:pt idx="6205">
                  <c:v>6.3334999999999991E-8</c:v>
                </c:pt>
                <c:pt idx="6206">
                  <c:v>6.3288000000000004E-8</c:v>
                </c:pt>
                <c:pt idx="6207">
                  <c:v>6.3248999999999999E-8</c:v>
                </c:pt>
                <c:pt idx="6208">
                  <c:v>6.3199000000000009E-8</c:v>
                </c:pt>
                <c:pt idx="6209">
                  <c:v>6.3137999999999993E-8</c:v>
                </c:pt>
                <c:pt idx="6210">
                  <c:v>6.3119999999999999E-8</c:v>
                </c:pt>
                <c:pt idx="6211">
                  <c:v>6.3158000000000002E-8</c:v>
                </c:pt>
                <c:pt idx="6212">
                  <c:v>6.3060999999999998E-8</c:v>
                </c:pt>
                <c:pt idx="6213">
                  <c:v>6.2906999999999995E-8</c:v>
                </c:pt>
                <c:pt idx="6214">
                  <c:v>6.2927999999999993E-8</c:v>
                </c:pt>
                <c:pt idx="6215">
                  <c:v>6.3040000000000001E-8</c:v>
                </c:pt>
                <c:pt idx="6216">
                  <c:v>6.2998000000000006E-8</c:v>
                </c:pt>
                <c:pt idx="6217">
                  <c:v>6.2877000000000001E-8</c:v>
                </c:pt>
                <c:pt idx="6218">
                  <c:v>6.2892000000000005E-8</c:v>
                </c:pt>
                <c:pt idx="6219">
                  <c:v>6.2890000000000003E-8</c:v>
                </c:pt>
                <c:pt idx="6220">
                  <c:v>6.2951999999999994E-8</c:v>
                </c:pt>
                <c:pt idx="6221">
                  <c:v>6.2909999999999999E-8</c:v>
                </c:pt>
                <c:pt idx="6222">
                  <c:v>6.2903000000000004E-8</c:v>
                </c:pt>
                <c:pt idx="6223">
                  <c:v>6.3069999999999995E-8</c:v>
                </c:pt>
                <c:pt idx="6224">
                  <c:v>6.2989999999999997E-8</c:v>
                </c:pt>
                <c:pt idx="6225">
                  <c:v>6.3016E-8</c:v>
                </c:pt>
                <c:pt idx="6226">
                  <c:v>6.3016E-8</c:v>
                </c:pt>
                <c:pt idx="6227">
                  <c:v>6.3107999999999998E-8</c:v>
                </c:pt>
                <c:pt idx="6228">
                  <c:v>6.3162999999999995E-8</c:v>
                </c:pt>
                <c:pt idx="6229">
                  <c:v>6.3139999999999995E-8</c:v>
                </c:pt>
                <c:pt idx="6230">
                  <c:v>6.3222999999999996E-8</c:v>
                </c:pt>
                <c:pt idx="6231">
                  <c:v>6.3151999999999995E-8</c:v>
                </c:pt>
                <c:pt idx="6232">
                  <c:v>6.3161000000000006E-8</c:v>
                </c:pt>
                <c:pt idx="6233">
                  <c:v>6.3173999999999994E-8</c:v>
                </c:pt>
                <c:pt idx="6234">
                  <c:v>6.3195000000000004E-8</c:v>
                </c:pt>
                <c:pt idx="6235">
                  <c:v>6.3320000000000001E-8</c:v>
                </c:pt>
                <c:pt idx="6236">
                  <c:v>6.3557000000000005E-8</c:v>
                </c:pt>
                <c:pt idx="6237">
                  <c:v>6.3560999999999996E-8</c:v>
                </c:pt>
                <c:pt idx="6238">
                  <c:v>6.3445999999999998E-8</c:v>
                </c:pt>
                <c:pt idx="6239">
                  <c:v>6.3427000000000003E-8</c:v>
                </c:pt>
                <c:pt idx="6240">
                  <c:v>6.3426000000000002E-8</c:v>
                </c:pt>
                <c:pt idx="6241">
                  <c:v>6.3378E-8</c:v>
                </c:pt>
                <c:pt idx="6242">
                  <c:v>6.3356000000000002E-8</c:v>
                </c:pt>
                <c:pt idx="6243">
                  <c:v>6.335200000000001E-8</c:v>
                </c:pt>
                <c:pt idx="6244">
                  <c:v>6.3222999999999996E-8</c:v>
                </c:pt>
                <c:pt idx="6245">
                  <c:v>6.3382000000000005E-8</c:v>
                </c:pt>
                <c:pt idx="6246">
                  <c:v>6.3327999999999996E-8</c:v>
                </c:pt>
                <c:pt idx="6247">
                  <c:v>6.336300000000001E-8</c:v>
                </c:pt>
                <c:pt idx="6248">
                  <c:v>6.3353999999999999E-8</c:v>
                </c:pt>
                <c:pt idx="6249">
                  <c:v>6.3318999999999999E-8</c:v>
                </c:pt>
                <c:pt idx="6250">
                  <c:v>6.3282999999999998E-8</c:v>
                </c:pt>
                <c:pt idx="6251">
                  <c:v>6.3301999999999993E-8</c:v>
                </c:pt>
                <c:pt idx="6252">
                  <c:v>6.3283999999999999E-8</c:v>
                </c:pt>
                <c:pt idx="6253">
                  <c:v>6.315300000000001E-8</c:v>
                </c:pt>
                <c:pt idx="6254">
                  <c:v>6.3169000000000001E-8</c:v>
                </c:pt>
                <c:pt idx="6255">
                  <c:v>6.3201999999999999E-8</c:v>
                </c:pt>
                <c:pt idx="6256">
                  <c:v>6.3109E-8</c:v>
                </c:pt>
                <c:pt idx="6257">
                  <c:v>6.3178999999999999E-8</c:v>
                </c:pt>
                <c:pt idx="6258">
                  <c:v>6.3299000000000003E-8</c:v>
                </c:pt>
                <c:pt idx="6259">
                  <c:v>6.3173000000000006E-8</c:v>
                </c:pt>
                <c:pt idx="6260">
                  <c:v>6.3052000000000001E-8</c:v>
                </c:pt>
                <c:pt idx="6261">
                  <c:v>6.3042000000000003E-8</c:v>
                </c:pt>
                <c:pt idx="6262">
                  <c:v>6.3008000000000004E-8</c:v>
                </c:pt>
                <c:pt idx="6263">
                  <c:v>6.3033999999999994E-8</c:v>
                </c:pt>
                <c:pt idx="6264">
                  <c:v>6.2951000000000006E-8</c:v>
                </c:pt>
                <c:pt idx="6265">
                  <c:v>6.3101000000000004E-8</c:v>
                </c:pt>
                <c:pt idx="6266">
                  <c:v>6.2973000000000004E-8</c:v>
                </c:pt>
                <c:pt idx="6267">
                  <c:v>6.2970000000000001E-8</c:v>
                </c:pt>
                <c:pt idx="6268">
                  <c:v>6.2927999999999993E-8</c:v>
                </c:pt>
                <c:pt idx="6269">
                  <c:v>6.2918000000000008E-8</c:v>
                </c:pt>
                <c:pt idx="6270">
                  <c:v>6.2911E-8</c:v>
                </c:pt>
                <c:pt idx="6271">
                  <c:v>6.2912000000000001E-8</c:v>
                </c:pt>
                <c:pt idx="6272">
                  <c:v>6.2951999999999994E-8</c:v>
                </c:pt>
                <c:pt idx="6273">
                  <c:v>6.2925000000000003E-8</c:v>
                </c:pt>
                <c:pt idx="6274">
                  <c:v>6.2843000000000002E-8</c:v>
                </c:pt>
                <c:pt idx="6275">
                  <c:v>6.2899E-8</c:v>
                </c:pt>
                <c:pt idx="6276">
                  <c:v>6.2752000000000005E-8</c:v>
                </c:pt>
                <c:pt idx="6277">
                  <c:v>6.2832999999999991E-8</c:v>
                </c:pt>
                <c:pt idx="6278">
                  <c:v>6.2777999999999995E-8</c:v>
                </c:pt>
                <c:pt idx="6279">
                  <c:v>6.2742999999999995E-8</c:v>
                </c:pt>
                <c:pt idx="6280">
                  <c:v>6.2802999999999997E-8</c:v>
                </c:pt>
                <c:pt idx="6281">
                  <c:v>6.2741000000000006E-8</c:v>
                </c:pt>
                <c:pt idx="6282">
                  <c:v>6.2706000000000006E-8</c:v>
                </c:pt>
                <c:pt idx="6283">
                  <c:v>6.2759E-8</c:v>
                </c:pt>
                <c:pt idx="6284">
                  <c:v>6.2702000000000001E-8</c:v>
                </c:pt>
                <c:pt idx="6285">
                  <c:v>6.2752000000000005E-8</c:v>
                </c:pt>
                <c:pt idx="6286">
                  <c:v>6.2710999999999998E-8</c:v>
                </c:pt>
                <c:pt idx="6287">
                  <c:v>6.2801000000000008E-8</c:v>
                </c:pt>
                <c:pt idx="6288">
                  <c:v>6.2748E-8</c:v>
                </c:pt>
                <c:pt idx="6289">
                  <c:v>6.2685999999999996E-8</c:v>
                </c:pt>
                <c:pt idx="6290">
                  <c:v>6.2687999999999999E-8</c:v>
                </c:pt>
                <c:pt idx="6291">
                  <c:v>6.2619E-8</c:v>
                </c:pt>
                <c:pt idx="6292">
                  <c:v>6.2663999999999998E-8</c:v>
                </c:pt>
                <c:pt idx="6293">
                  <c:v>6.2600000000000005E-8</c:v>
                </c:pt>
                <c:pt idx="6294">
                  <c:v>6.2591999999999996E-8</c:v>
                </c:pt>
                <c:pt idx="6295">
                  <c:v>6.2507000000000005E-8</c:v>
                </c:pt>
                <c:pt idx="6296">
                  <c:v>6.2540999999999991E-8</c:v>
                </c:pt>
                <c:pt idx="6297">
                  <c:v>6.2491999999999988E-8</c:v>
                </c:pt>
                <c:pt idx="6298">
                  <c:v>6.2495000000000005E-8</c:v>
                </c:pt>
                <c:pt idx="6299">
                  <c:v>6.2505000000000003E-8</c:v>
                </c:pt>
                <c:pt idx="6300">
                  <c:v>6.2543999999999994E-8</c:v>
                </c:pt>
                <c:pt idx="6301">
                  <c:v>6.2540000000000003E-8</c:v>
                </c:pt>
                <c:pt idx="6302">
                  <c:v>6.2472000000000005E-8</c:v>
                </c:pt>
                <c:pt idx="6303">
                  <c:v>6.2494000000000004E-8</c:v>
                </c:pt>
                <c:pt idx="6304">
                  <c:v>6.2604999999999997E-8</c:v>
                </c:pt>
                <c:pt idx="6305">
                  <c:v>6.2611000000000004E-8</c:v>
                </c:pt>
                <c:pt idx="6306">
                  <c:v>6.255800000000001E-8</c:v>
                </c:pt>
                <c:pt idx="6307">
                  <c:v>6.2472000000000005E-8</c:v>
                </c:pt>
                <c:pt idx="6308">
                  <c:v>6.2567999999999995E-8</c:v>
                </c:pt>
                <c:pt idx="6309">
                  <c:v>6.2545999999999996E-8</c:v>
                </c:pt>
                <c:pt idx="6310">
                  <c:v>6.2483999999999992E-8</c:v>
                </c:pt>
                <c:pt idx="6311">
                  <c:v>6.2434000000000002E-8</c:v>
                </c:pt>
                <c:pt idx="6312">
                  <c:v>6.2262000000000005E-8</c:v>
                </c:pt>
                <c:pt idx="6313">
                  <c:v>6.2304E-8</c:v>
                </c:pt>
                <c:pt idx="6314">
                  <c:v>6.2253999999999996E-8</c:v>
                </c:pt>
                <c:pt idx="6315">
                  <c:v>6.2018999999999994E-8</c:v>
                </c:pt>
                <c:pt idx="6316">
                  <c:v>6.2135000000000007E-8</c:v>
                </c:pt>
                <c:pt idx="6317">
                  <c:v>6.2003000000000003E-8</c:v>
                </c:pt>
                <c:pt idx="6318">
                  <c:v>6.2037000000000002E-8</c:v>
                </c:pt>
                <c:pt idx="6319">
                  <c:v>6.2100000000000007E-8</c:v>
                </c:pt>
                <c:pt idx="6320">
                  <c:v>6.2016000000000004E-8</c:v>
                </c:pt>
                <c:pt idx="6321">
                  <c:v>6.1925999999999995E-8</c:v>
                </c:pt>
                <c:pt idx="6322">
                  <c:v>6.1917999999999999E-8</c:v>
                </c:pt>
                <c:pt idx="6323">
                  <c:v>6.1917000000000011E-8</c:v>
                </c:pt>
                <c:pt idx="6324">
                  <c:v>6.1742999999999999E-8</c:v>
                </c:pt>
                <c:pt idx="6325">
                  <c:v>6.172900000000001E-8</c:v>
                </c:pt>
                <c:pt idx="6326">
                  <c:v>6.1694999999999998E-8</c:v>
                </c:pt>
                <c:pt idx="6327">
                  <c:v>6.1783000000000005E-8</c:v>
                </c:pt>
                <c:pt idx="6328">
                  <c:v>6.1726999999999994E-8</c:v>
                </c:pt>
                <c:pt idx="6329">
                  <c:v>6.1634999999999996E-8</c:v>
                </c:pt>
                <c:pt idx="6330">
                  <c:v>6.1634000000000008E-8</c:v>
                </c:pt>
                <c:pt idx="6331">
                  <c:v>6.1602999999999999E-8</c:v>
                </c:pt>
                <c:pt idx="6332">
                  <c:v>6.1550000000000005E-8</c:v>
                </c:pt>
                <c:pt idx="6333">
                  <c:v>6.1485999999999999E-8</c:v>
                </c:pt>
                <c:pt idx="6334">
                  <c:v>6.1549000000000004E-8</c:v>
                </c:pt>
                <c:pt idx="6335">
                  <c:v>6.1465999999999989E-8</c:v>
                </c:pt>
                <c:pt idx="6336">
                  <c:v>6.1400999999999995E-8</c:v>
                </c:pt>
                <c:pt idx="6337">
                  <c:v>6.1399999999999994E-8</c:v>
                </c:pt>
                <c:pt idx="6338">
                  <c:v>6.1495999999999997E-8</c:v>
                </c:pt>
                <c:pt idx="6339">
                  <c:v>6.1321999999999998E-8</c:v>
                </c:pt>
                <c:pt idx="6340">
                  <c:v>6.1295000000000007E-8</c:v>
                </c:pt>
                <c:pt idx="6341">
                  <c:v>6.1371000000000001E-8</c:v>
                </c:pt>
                <c:pt idx="6342">
                  <c:v>6.1268000000000003E-8</c:v>
                </c:pt>
                <c:pt idx="6343">
                  <c:v>6.1301000000000001E-8</c:v>
                </c:pt>
                <c:pt idx="6344">
                  <c:v>6.1252999999999999E-8</c:v>
                </c:pt>
                <c:pt idx="6345">
                  <c:v>6.1220000000000002E-8</c:v>
                </c:pt>
                <c:pt idx="6346">
                  <c:v>6.1143999999999995E-8</c:v>
                </c:pt>
                <c:pt idx="6347">
                  <c:v>6.1134999999999998E-8</c:v>
                </c:pt>
                <c:pt idx="6348">
                  <c:v>6.1161000000000001E-8</c:v>
                </c:pt>
                <c:pt idx="6349">
                  <c:v>6.1161000000000001E-8</c:v>
                </c:pt>
                <c:pt idx="6350">
                  <c:v>6.1061999999999994E-8</c:v>
                </c:pt>
                <c:pt idx="6351">
                  <c:v>6.1174000000000002E-8</c:v>
                </c:pt>
                <c:pt idx="6352">
                  <c:v>6.1077999999999999E-8</c:v>
                </c:pt>
                <c:pt idx="6353">
                  <c:v>6.1022000000000002E-8</c:v>
                </c:pt>
                <c:pt idx="6354">
                  <c:v>6.1011000000000003E-8</c:v>
                </c:pt>
                <c:pt idx="6355">
                  <c:v>6.0952000000000002E-8</c:v>
                </c:pt>
                <c:pt idx="6356">
                  <c:v>6.0987000000000002E-8</c:v>
                </c:pt>
                <c:pt idx="6357">
                  <c:v>6.0947999999999998E-8</c:v>
                </c:pt>
                <c:pt idx="6358">
                  <c:v>6.0849000000000004E-8</c:v>
                </c:pt>
                <c:pt idx="6359">
                  <c:v>6.0955000000000006E-8</c:v>
                </c:pt>
                <c:pt idx="6360">
                  <c:v>6.0958999999999997E-8</c:v>
                </c:pt>
                <c:pt idx="6361">
                  <c:v>6.0915E-8</c:v>
                </c:pt>
                <c:pt idx="6362">
                  <c:v>6.1026999999999995E-8</c:v>
                </c:pt>
                <c:pt idx="6363">
                  <c:v>6.1053999999999999E-8</c:v>
                </c:pt>
                <c:pt idx="6364">
                  <c:v>6.1007999999999999E-8</c:v>
                </c:pt>
                <c:pt idx="6365">
                  <c:v>6.1050999999999995E-8</c:v>
                </c:pt>
                <c:pt idx="6366">
                  <c:v>6.1018999999999999E-8</c:v>
                </c:pt>
                <c:pt idx="6367">
                  <c:v>6.1030999999999999E-8</c:v>
                </c:pt>
                <c:pt idx="6368">
                  <c:v>6.1003000000000007E-8</c:v>
                </c:pt>
                <c:pt idx="6369">
                  <c:v>6.1039000000000008E-8</c:v>
                </c:pt>
                <c:pt idx="6370">
                  <c:v>6.1165000000000005E-8</c:v>
                </c:pt>
                <c:pt idx="6371">
                  <c:v>6.1080000000000002E-8</c:v>
                </c:pt>
                <c:pt idx="6372">
                  <c:v>6.1094000000000004E-8</c:v>
                </c:pt>
                <c:pt idx="6373">
                  <c:v>6.1157999999999997E-8</c:v>
                </c:pt>
                <c:pt idx="6374">
                  <c:v>6.1125E-8</c:v>
                </c:pt>
                <c:pt idx="6375">
                  <c:v>6.1222999999999992E-8</c:v>
                </c:pt>
                <c:pt idx="6376">
                  <c:v>6.1146999999999998E-8</c:v>
                </c:pt>
                <c:pt idx="6377">
                  <c:v>6.1126000000000001E-8</c:v>
                </c:pt>
                <c:pt idx="6378">
                  <c:v>6.1081000000000003E-8</c:v>
                </c:pt>
                <c:pt idx="6379">
                  <c:v>6.1056999999999989E-8</c:v>
                </c:pt>
                <c:pt idx="6380">
                  <c:v>6.1068000000000001E-8</c:v>
                </c:pt>
                <c:pt idx="6381">
                  <c:v>6.103499999999999E-8</c:v>
                </c:pt>
                <c:pt idx="6382">
                  <c:v>6.1011000000000003E-8</c:v>
                </c:pt>
                <c:pt idx="6383">
                  <c:v>6.1023999999999991E-8</c:v>
                </c:pt>
                <c:pt idx="6384">
                  <c:v>6.0911999999999996E-8</c:v>
                </c:pt>
                <c:pt idx="6385">
                  <c:v>6.0919999999999992E-8</c:v>
                </c:pt>
                <c:pt idx="6386">
                  <c:v>6.1072999999999994E-8</c:v>
                </c:pt>
                <c:pt idx="6387">
                  <c:v>6.1320999999999997E-8</c:v>
                </c:pt>
                <c:pt idx="6388">
                  <c:v>6.1273999999999997E-8</c:v>
                </c:pt>
                <c:pt idx="6389">
                  <c:v>6.1279000000000002E-8</c:v>
                </c:pt>
                <c:pt idx="6390">
                  <c:v>6.1389999999999996E-8</c:v>
                </c:pt>
                <c:pt idx="6391">
                  <c:v>6.1459000000000008E-8</c:v>
                </c:pt>
                <c:pt idx="6392">
                  <c:v>6.1373000000000003E-8</c:v>
                </c:pt>
                <c:pt idx="6393">
                  <c:v>6.1383000000000001E-8</c:v>
                </c:pt>
                <c:pt idx="6394">
                  <c:v>6.1284000000000008E-8</c:v>
                </c:pt>
                <c:pt idx="6395">
                  <c:v>6.1350000000000003E-8</c:v>
                </c:pt>
                <c:pt idx="6396">
                  <c:v>6.1412999999999995E-8</c:v>
                </c:pt>
                <c:pt idx="6397">
                  <c:v>6.1445000000000005E-8</c:v>
                </c:pt>
                <c:pt idx="6398">
                  <c:v>6.1377000000000008E-8</c:v>
                </c:pt>
                <c:pt idx="6399">
                  <c:v>6.1397000000000004E-8</c:v>
                </c:pt>
                <c:pt idx="6400">
                  <c:v>6.1355999999999997E-8</c:v>
                </c:pt>
                <c:pt idx="6401">
                  <c:v>6.141999999999999E-8</c:v>
                </c:pt>
                <c:pt idx="6402">
                  <c:v>6.145499999999999E-8</c:v>
                </c:pt>
                <c:pt idx="6403">
                  <c:v>6.1295999999999995E-8</c:v>
                </c:pt>
                <c:pt idx="6404">
                  <c:v>6.1348999999999989E-8</c:v>
                </c:pt>
                <c:pt idx="6405">
                  <c:v>6.1363000000000005E-8</c:v>
                </c:pt>
                <c:pt idx="6406">
                  <c:v>6.1459999999999996E-8</c:v>
                </c:pt>
                <c:pt idx="6407">
                  <c:v>6.1495999999999997E-8</c:v>
                </c:pt>
                <c:pt idx="6408">
                  <c:v>6.1563000000000007E-8</c:v>
                </c:pt>
                <c:pt idx="6409">
                  <c:v>6.1375999999999993E-8</c:v>
                </c:pt>
                <c:pt idx="6410">
                  <c:v>6.1558999999999989E-8</c:v>
                </c:pt>
                <c:pt idx="6411">
                  <c:v>6.1514000000000004E-8</c:v>
                </c:pt>
                <c:pt idx="6412">
                  <c:v>6.1492000000000006E-8</c:v>
                </c:pt>
                <c:pt idx="6413">
                  <c:v>6.141999999999999E-8</c:v>
                </c:pt>
                <c:pt idx="6414">
                  <c:v>6.1355999999999997E-8</c:v>
                </c:pt>
                <c:pt idx="6415">
                  <c:v>6.1313000000000001E-8</c:v>
                </c:pt>
                <c:pt idx="6416">
                  <c:v>6.1431000000000003E-8</c:v>
                </c:pt>
                <c:pt idx="6417">
                  <c:v>6.1366000000000008E-8</c:v>
                </c:pt>
                <c:pt idx="6418">
                  <c:v>6.1394E-8</c:v>
                </c:pt>
                <c:pt idx="6419">
                  <c:v>6.1435999999999995E-8</c:v>
                </c:pt>
                <c:pt idx="6420">
                  <c:v>6.1304000000000004E-8</c:v>
                </c:pt>
                <c:pt idx="6421">
                  <c:v>6.1345999999999999E-8</c:v>
                </c:pt>
                <c:pt idx="6422">
                  <c:v>6.1384000000000002E-8</c:v>
                </c:pt>
                <c:pt idx="6423">
                  <c:v>6.1367999999999997E-8</c:v>
                </c:pt>
                <c:pt idx="6424">
                  <c:v>6.1426999999999998E-8</c:v>
                </c:pt>
                <c:pt idx="6425">
                  <c:v>6.1456000000000004E-8</c:v>
                </c:pt>
                <c:pt idx="6426">
                  <c:v>6.1538000000000005E-8</c:v>
                </c:pt>
                <c:pt idx="6427">
                  <c:v>6.2067000000000009E-8</c:v>
                </c:pt>
                <c:pt idx="6428">
                  <c:v>6.1985999999999997E-8</c:v>
                </c:pt>
                <c:pt idx="6429">
                  <c:v>6.2076000000000006E-8</c:v>
                </c:pt>
                <c:pt idx="6430">
                  <c:v>6.2150999999999998E-8</c:v>
                </c:pt>
                <c:pt idx="6431">
                  <c:v>6.1993000000000005E-8</c:v>
                </c:pt>
                <c:pt idx="6432">
                  <c:v>6.1929999999999999E-8</c:v>
                </c:pt>
                <c:pt idx="6433">
                  <c:v>6.1934000000000004E-8</c:v>
                </c:pt>
                <c:pt idx="6434">
                  <c:v>6.1826000000000001E-8</c:v>
                </c:pt>
                <c:pt idx="6435">
                  <c:v>6.1855000000000007E-8</c:v>
                </c:pt>
                <c:pt idx="6436">
                  <c:v>6.1793000000000003E-8</c:v>
                </c:pt>
                <c:pt idx="6437">
                  <c:v>6.1647000000000009E-8</c:v>
                </c:pt>
                <c:pt idx="6438">
                  <c:v>6.1697E-8</c:v>
                </c:pt>
                <c:pt idx="6439">
                  <c:v>6.1503000000000005E-8</c:v>
                </c:pt>
                <c:pt idx="6440">
                  <c:v>6.1573000000000005E-8</c:v>
                </c:pt>
                <c:pt idx="6441">
                  <c:v>6.1589999999999998E-8</c:v>
                </c:pt>
                <c:pt idx="6442">
                  <c:v>6.1571000000000003E-8</c:v>
                </c:pt>
                <c:pt idx="6443">
                  <c:v>6.141999999999999E-8</c:v>
                </c:pt>
                <c:pt idx="6444">
                  <c:v>6.1457999999999994E-8</c:v>
                </c:pt>
                <c:pt idx="6445">
                  <c:v>6.1388000000000007E-8</c:v>
                </c:pt>
                <c:pt idx="6446">
                  <c:v>6.1415000000000011E-8</c:v>
                </c:pt>
                <c:pt idx="6447">
                  <c:v>6.1421999999999992E-8</c:v>
                </c:pt>
                <c:pt idx="6448">
                  <c:v>6.1386000000000005E-8</c:v>
                </c:pt>
                <c:pt idx="6449">
                  <c:v>6.1337000000000002E-8</c:v>
                </c:pt>
                <c:pt idx="6450">
                  <c:v>6.1371000000000001E-8</c:v>
                </c:pt>
                <c:pt idx="6451">
                  <c:v>6.1350000000000003E-8</c:v>
                </c:pt>
                <c:pt idx="6452">
                  <c:v>6.1310999999999999E-8</c:v>
                </c:pt>
                <c:pt idx="6453">
                  <c:v>6.1402999999999997E-8</c:v>
                </c:pt>
                <c:pt idx="6454">
                  <c:v>6.1333999999999999E-8</c:v>
                </c:pt>
                <c:pt idx="6455">
                  <c:v>6.1295000000000007E-8</c:v>
                </c:pt>
                <c:pt idx="6456">
                  <c:v>6.1421000000000005E-8</c:v>
                </c:pt>
                <c:pt idx="6457">
                  <c:v>6.1269999999999992E-8</c:v>
                </c:pt>
                <c:pt idx="6458">
                  <c:v>6.1233999999999991E-8</c:v>
                </c:pt>
                <c:pt idx="6459">
                  <c:v>6.1211999999999993E-8</c:v>
                </c:pt>
                <c:pt idx="6460">
                  <c:v>6.1165999999999993E-8</c:v>
                </c:pt>
                <c:pt idx="6461">
                  <c:v>6.1317999999999994E-8</c:v>
                </c:pt>
                <c:pt idx="6462">
                  <c:v>6.1187999999999992E-8</c:v>
                </c:pt>
                <c:pt idx="6463">
                  <c:v>6.1126000000000001E-8</c:v>
                </c:pt>
                <c:pt idx="6464">
                  <c:v>6.1176999999999993E-8</c:v>
                </c:pt>
                <c:pt idx="6465">
                  <c:v>6.1227999999999997E-8</c:v>
                </c:pt>
                <c:pt idx="6466">
                  <c:v>6.1175000000000004E-8</c:v>
                </c:pt>
                <c:pt idx="6467">
                  <c:v>6.1196000000000001E-8</c:v>
                </c:pt>
                <c:pt idx="6468">
                  <c:v>6.123E-8</c:v>
                </c:pt>
                <c:pt idx="6469">
                  <c:v>6.1143999999999995E-8</c:v>
                </c:pt>
                <c:pt idx="6470">
                  <c:v>6.1081000000000003E-8</c:v>
                </c:pt>
                <c:pt idx="6471">
                  <c:v>6.1158999999999999E-8</c:v>
                </c:pt>
                <c:pt idx="6472">
                  <c:v>6.1190999999999995E-8</c:v>
                </c:pt>
                <c:pt idx="6473">
                  <c:v>6.1045000000000002E-8</c:v>
                </c:pt>
                <c:pt idx="6474">
                  <c:v>6.1105000000000004E-8</c:v>
                </c:pt>
                <c:pt idx="6475">
                  <c:v>6.1068000000000001E-8</c:v>
                </c:pt>
                <c:pt idx="6476">
                  <c:v>6.1138000000000001E-8</c:v>
                </c:pt>
                <c:pt idx="6477">
                  <c:v>6.0977000000000004E-8</c:v>
                </c:pt>
                <c:pt idx="6478">
                  <c:v>6.1018999999999999E-8</c:v>
                </c:pt>
                <c:pt idx="6479">
                  <c:v>6.0946999999999996E-8</c:v>
                </c:pt>
                <c:pt idx="6480">
                  <c:v>6.0916000000000001E-8</c:v>
                </c:pt>
                <c:pt idx="6481">
                  <c:v>6.0941999999999991E-8</c:v>
                </c:pt>
                <c:pt idx="6482">
                  <c:v>6.080700000000001E-8</c:v>
                </c:pt>
                <c:pt idx="6483">
                  <c:v>6.0988000000000003E-8</c:v>
                </c:pt>
                <c:pt idx="6484">
                  <c:v>6.0818000000000009E-8</c:v>
                </c:pt>
                <c:pt idx="6485">
                  <c:v>6.0659000000000001E-8</c:v>
                </c:pt>
                <c:pt idx="6486">
                  <c:v>6.0876999999999996E-8</c:v>
                </c:pt>
                <c:pt idx="6487">
                  <c:v>6.0763E-8</c:v>
                </c:pt>
                <c:pt idx="6488">
                  <c:v>6.0680999999999999E-8</c:v>
                </c:pt>
                <c:pt idx="6489">
                  <c:v>6.0652999999999994E-8</c:v>
                </c:pt>
                <c:pt idx="6490">
                  <c:v>6.0601000000000001E-8</c:v>
                </c:pt>
                <c:pt idx="6491">
                  <c:v>6.0612E-8</c:v>
                </c:pt>
                <c:pt idx="6492">
                  <c:v>6.0538999999999997E-8</c:v>
                </c:pt>
                <c:pt idx="6493">
                  <c:v>6.0540999999999999E-8</c:v>
                </c:pt>
                <c:pt idx="6494">
                  <c:v>6.0420999999999996E-8</c:v>
                </c:pt>
                <c:pt idx="6495">
                  <c:v>6.0349999999999994E-8</c:v>
                </c:pt>
                <c:pt idx="6496">
                  <c:v>6.0289000000000005E-8</c:v>
                </c:pt>
                <c:pt idx="6497">
                  <c:v>6.0507E-8</c:v>
                </c:pt>
                <c:pt idx="6498">
                  <c:v>6.0245999999999996E-8</c:v>
                </c:pt>
                <c:pt idx="6499">
                  <c:v>6.0457999999999998E-8</c:v>
                </c:pt>
                <c:pt idx="6500">
                  <c:v>6.0474000000000003E-8</c:v>
                </c:pt>
                <c:pt idx="6501">
                  <c:v>6.0521000000000003E-8</c:v>
                </c:pt>
                <c:pt idx="6502">
                  <c:v>6.0594999999999994E-8</c:v>
                </c:pt>
                <c:pt idx="6503">
                  <c:v>6.0753000000000001E-8</c:v>
                </c:pt>
                <c:pt idx="6504">
                  <c:v>6.0842999999999998E-8</c:v>
                </c:pt>
                <c:pt idx="6505">
                  <c:v>6.0850000000000006E-8</c:v>
                </c:pt>
                <c:pt idx="6506">
                  <c:v>6.0887999999999996E-8</c:v>
                </c:pt>
                <c:pt idx="6507">
                  <c:v>6.1068000000000001E-8</c:v>
                </c:pt>
                <c:pt idx="6508">
                  <c:v>6.0935999999999997E-8</c:v>
                </c:pt>
                <c:pt idx="6509">
                  <c:v>6.0807999999999998E-8</c:v>
                </c:pt>
                <c:pt idx="6510">
                  <c:v>6.083599999999999E-8</c:v>
                </c:pt>
                <c:pt idx="6511">
                  <c:v>6.091799999999999E-8</c:v>
                </c:pt>
                <c:pt idx="6512">
                  <c:v>6.0873000000000005E-8</c:v>
                </c:pt>
                <c:pt idx="6513">
                  <c:v>6.0709000000000004E-8</c:v>
                </c:pt>
                <c:pt idx="6514">
                  <c:v>6.0776000000000001E-8</c:v>
                </c:pt>
                <c:pt idx="6515">
                  <c:v>6.0845E-8</c:v>
                </c:pt>
                <c:pt idx="6516">
                  <c:v>6.0875000000000007E-8</c:v>
                </c:pt>
                <c:pt idx="6517">
                  <c:v>6.0853000000000009E-8</c:v>
                </c:pt>
                <c:pt idx="6518">
                  <c:v>6.0798E-8</c:v>
                </c:pt>
                <c:pt idx="6519">
                  <c:v>6.083599999999999E-8</c:v>
                </c:pt>
                <c:pt idx="6520">
                  <c:v>6.1009000000000001E-8</c:v>
                </c:pt>
                <c:pt idx="6521">
                  <c:v>6.1040999999999997E-8</c:v>
                </c:pt>
                <c:pt idx="6522">
                  <c:v>6.0960999999999999E-8</c:v>
                </c:pt>
                <c:pt idx="6523">
                  <c:v>6.1007999999999999E-8</c:v>
                </c:pt>
                <c:pt idx="6524">
                  <c:v>6.0937999999999999E-8</c:v>
                </c:pt>
                <c:pt idx="6525">
                  <c:v>6.0964000000000002E-8</c:v>
                </c:pt>
                <c:pt idx="6526">
                  <c:v>6.0960999999999999E-8</c:v>
                </c:pt>
                <c:pt idx="6527">
                  <c:v>6.1295000000000007E-8</c:v>
                </c:pt>
                <c:pt idx="6528">
                  <c:v>6.1352000000000006E-8</c:v>
                </c:pt>
                <c:pt idx="6529">
                  <c:v>6.1931E-8</c:v>
                </c:pt>
                <c:pt idx="6530">
                  <c:v>6.1576000000000008E-8</c:v>
                </c:pt>
                <c:pt idx="6531">
                  <c:v>6.1604E-8</c:v>
                </c:pt>
                <c:pt idx="6532">
                  <c:v>6.154799999999999E-8</c:v>
                </c:pt>
                <c:pt idx="6533">
                  <c:v>6.1587000000000007E-8</c:v>
                </c:pt>
                <c:pt idx="6534">
                  <c:v>6.1552000000000007E-8</c:v>
                </c:pt>
                <c:pt idx="6535">
                  <c:v>6.1400999999999995E-8</c:v>
                </c:pt>
                <c:pt idx="6536">
                  <c:v>6.1468999999999993E-8</c:v>
                </c:pt>
                <c:pt idx="6537">
                  <c:v>6.1280000000000003E-8</c:v>
                </c:pt>
                <c:pt idx="6538">
                  <c:v>6.1355999999999997E-8</c:v>
                </c:pt>
                <c:pt idx="6539">
                  <c:v>6.1217999999999999E-8</c:v>
                </c:pt>
                <c:pt idx="6540">
                  <c:v>6.1123000000000011E-8</c:v>
                </c:pt>
                <c:pt idx="6541">
                  <c:v>6.1023999999999991E-8</c:v>
                </c:pt>
                <c:pt idx="6542">
                  <c:v>6.0962E-8</c:v>
                </c:pt>
                <c:pt idx="6543">
                  <c:v>6.104599999999999E-8</c:v>
                </c:pt>
                <c:pt idx="6544">
                  <c:v>6.0928000000000001E-8</c:v>
                </c:pt>
                <c:pt idx="6545">
                  <c:v>6.0875000000000007E-8</c:v>
                </c:pt>
                <c:pt idx="6546">
                  <c:v>6.0782000000000008E-8</c:v>
                </c:pt>
                <c:pt idx="6547">
                  <c:v>6.0693E-8</c:v>
                </c:pt>
                <c:pt idx="6548">
                  <c:v>6.0655999999999997E-8</c:v>
                </c:pt>
                <c:pt idx="6549">
                  <c:v>6.0490000000000008E-8</c:v>
                </c:pt>
                <c:pt idx="6550">
                  <c:v>6.0446999999999999E-8</c:v>
                </c:pt>
                <c:pt idx="6551">
                  <c:v>6.0485000000000002E-8</c:v>
                </c:pt>
                <c:pt idx="6552">
                  <c:v>6.0328999999999997E-8</c:v>
                </c:pt>
                <c:pt idx="6553">
                  <c:v>6.032E-8</c:v>
                </c:pt>
                <c:pt idx="6554">
                  <c:v>6.024099999999999E-8</c:v>
                </c:pt>
                <c:pt idx="6555">
                  <c:v>6.0150999999999994E-8</c:v>
                </c:pt>
                <c:pt idx="6556">
                  <c:v>6.0057999999999994E-8</c:v>
                </c:pt>
                <c:pt idx="6557">
                  <c:v>5.9986999999999993E-8</c:v>
                </c:pt>
                <c:pt idx="6558">
                  <c:v>6.0059000000000009E-8</c:v>
                </c:pt>
                <c:pt idx="6559">
                  <c:v>5.9836999999999995E-8</c:v>
                </c:pt>
                <c:pt idx="6560">
                  <c:v>5.9955999999999998E-8</c:v>
                </c:pt>
                <c:pt idx="6561">
                  <c:v>5.9770000000000012E-8</c:v>
                </c:pt>
                <c:pt idx="6562">
                  <c:v>5.9815999999999998E-8</c:v>
                </c:pt>
                <c:pt idx="6563">
                  <c:v>5.9661999999999995E-8</c:v>
                </c:pt>
                <c:pt idx="6564">
                  <c:v>5.9749000000000001E-8</c:v>
                </c:pt>
                <c:pt idx="6565">
                  <c:v>5.9577000000000005E-8</c:v>
                </c:pt>
                <c:pt idx="6566">
                  <c:v>5.9645000000000002E-8</c:v>
                </c:pt>
                <c:pt idx="6567">
                  <c:v>5.9546999999999997E-8</c:v>
                </c:pt>
                <c:pt idx="6568">
                  <c:v>5.9599999999999998E-8</c:v>
                </c:pt>
                <c:pt idx="6569">
                  <c:v>5.9653999999999999E-8</c:v>
                </c:pt>
                <c:pt idx="6570">
                  <c:v>5.9440999999999996E-8</c:v>
                </c:pt>
                <c:pt idx="6571">
                  <c:v>5.9336000000000003E-8</c:v>
                </c:pt>
                <c:pt idx="6572">
                  <c:v>5.9241000000000001E-8</c:v>
                </c:pt>
                <c:pt idx="6573">
                  <c:v>5.9367999999999999E-8</c:v>
                </c:pt>
                <c:pt idx="6574">
                  <c:v>5.9214999999999998E-8</c:v>
                </c:pt>
                <c:pt idx="6575">
                  <c:v>5.924E-8</c:v>
                </c:pt>
                <c:pt idx="6576">
                  <c:v>5.9106E-8</c:v>
                </c:pt>
                <c:pt idx="6577">
                  <c:v>5.9219999999999997E-8</c:v>
                </c:pt>
                <c:pt idx="6578">
                  <c:v>5.9086999999999998E-8</c:v>
                </c:pt>
                <c:pt idx="6579">
                  <c:v>5.9150000000000004E-8</c:v>
                </c:pt>
                <c:pt idx="6580">
                  <c:v>5.9011000000000005E-8</c:v>
                </c:pt>
                <c:pt idx="6581">
                  <c:v>5.9080000000000004E-8</c:v>
                </c:pt>
                <c:pt idx="6582">
                  <c:v>5.8985000000000008E-8</c:v>
                </c:pt>
                <c:pt idx="6583">
                  <c:v>5.8933000000000002E-8</c:v>
                </c:pt>
                <c:pt idx="6584">
                  <c:v>5.8936000000000006E-8</c:v>
                </c:pt>
                <c:pt idx="6585">
                  <c:v>5.8863999999999997E-8</c:v>
                </c:pt>
                <c:pt idx="6586">
                  <c:v>5.8876999999999998E-8</c:v>
                </c:pt>
                <c:pt idx="6587">
                  <c:v>5.8969999999999998E-8</c:v>
                </c:pt>
                <c:pt idx="6588">
                  <c:v>5.8902E-8</c:v>
                </c:pt>
                <c:pt idx="6589">
                  <c:v>5.8852000000000003E-8</c:v>
                </c:pt>
                <c:pt idx="6590">
                  <c:v>5.8688999999999997E-8</c:v>
                </c:pt>
                <c:pt idx="6591">
                  <c:v>5.8832999999999995E-8</c:v>
                </c:pt>
                <c:pt idx="6592">
                  <c:v>5.875E-8</c:v>
                </c:pt>
                <c:pt idx="6593">
                  <c:v>5.8779000000000006E-8</c:v>
                </c:pt>
                <c:pt idx="6594">
                  <c:v>5.8657E-8</c:v>
                </c:pt>
                <c:pt idx="6595">
                  <c:v>5.8671000000000003E-8</c:v>
                </c:pt>
                <c:pt idx="6596">
                  <c:v>5.8602999999999999E-8</c:v>
                </c:pt>
                <c:pt idx="6597">
                  <c:v>5.8674E-8</c:v>
                </c:pt>
                <c:pt idx="6598">
                  <c:v>5.8664000000000002E-8</c:v>
                </c:pt>
                <c:pt idx="6599">
                  <c:v>5.8704999999999995E-8</c:v>
                </c:pt>
                <c:pt idx="6600">
                  <c:v>5.8587000000000007E-8</c:v>
                </c:pt>
                <c:pt idx="6601">
                  <c:v>5.8624000000000003E-8</c:v>
                </c:pt>
                <c:pt idx="6602">
                  <c:v>5.8580000000000006E-8</c:v>
                </c:pt>
                <c:pt idx="6603">
                  <c:v>5.8551999999999994E-8</c:v>
                </c:pt>
                <c:pt idx="6604">
                  <c:v>5.8553999999999996E-8</c:v>
                </c:pt>
                <c:pt idx="6605">
                  <c:v>5.8449000000000003E-8</c:v>
                </c:pt>
                <c:pt idx="6606">
                  <c:v>5.8394999999999994E-8</c:v>
                </c:pt>
                <c:pt idx="6607">
                  <c:v>5.8557E-8</c:v>
                </c:pt>
                <c:pt idx="6608">
                  <c:v>5.8580000000000006E-8</c:v>
                </c:pt>
                <c:pt idx="6609">
                  <c:v>5.8414000000000003E-8</c:v>
                </c:pt>
                <c:pt idx="6610">
                  <c:v>5.8567000000000004E-8</c:v>
                </c:pt>
                <c:pt idx="6611">
                  <c:v>5.8522E-8</c:v>
                </c:pt>
                <c:pt idx="6612">
                  <c:v>5.8464E-8</c:v>
                </c:pt>
                <c:pt idx="6613">
                  <c:v>5.8424000000000001E-8</c:v>
                </c:pt>
                <c:pt idx="6614">
                  <c:v>5.8485999999999998E-8</c:v>
                </c:pt>
                <c:pt idx="6615">
                  <c:v>5.8425000000000002E-8</c:v>
                </c:pt>
                <c:pt idx="6616">
                  <c:v>5.8414000000000003E-8</c:v>
                </c:pt>
                <c:pt idx="6617">
                  <c:v>5.8511E-8</c:v>
                </c:pt>
                <c:pt idx="6618">
                  <c:v>5.8407999999999996E-8</c:v>
                </c:pt>
                <c:pt idx="6619">
                  <c:v>5.8469999999999994E-8</c:v>
                </c:pt>
                <c:pt idx="6620">
                  <c:v>5.8454999999999996E-8</c:v>
                </c:pt>
                <c:pt idx="6621">
                  <c:v>5.8439999999999999E-8</c:v>
                </c:pt>
                <c:pt idx="6622">
                  <c:v>5.8321000000000003E-8</c:v>
                </c:pt>
                <c:pt idx="6623">
                  <c:v>5.8458E-8</c:v>
                </c:pt>
                <c:pt idx="6624">
                  <c:v>5.8495000000000002E-8</c:v>
                </c:pt>
                <c:pt idx="6625">
                  <c:v>5.8408999999999997E-8</c:v>
                </c:pt>
                <c:pt idx="6626">
                  <c:v>5.8365999999999995E-8</c:v>
                </c:pt>
                <c:pt idx="6627">
                  <c:v>5.8347E-8</c:v>
                </c:pt>
                <c:pt idx="6628">
                  <c:v>5.8325000000000001E-8</c:v>
                </c:pt>
                <c:pt idx="6629">
                  <c:v>5.8277000000000006E-8</c:v>
                </c:pt>
                <c:pt idx="6630">
                  <c:v>5.8312E-8</c:v>
                </c:pt>
                <c:pt idx="6631">
                  <c:v>5.8290999999999996E-8</c:v>
                </c:pt>
                <c:pt idx="6632">
                  <c:v>5.8301999999999995E-8</c:v>
                </c:pt>
                <c:pt idx="6633">
                  <c:v>5.8365E-8</c:v>
                </c:pt>
                <c:pt idx="6634">
                  <c:v>5.8299000000000005E-8</c:v>
                </c:pt>
                <c:pt idx="6635">
                  <c:v>5.8339999999999998E-8</c:v>
                </c:pt>
                <c:pt idx="6636">
                  <c:v>5.8418999999999995E-8</c:v>
                </c:pt>
                <c:pt idx="6637">
                  <c:v>5.8352000000000005E-8</c:v>
                </c:pt>
                <c:pt idx="6638">
                  <c:v>5.8375999999999999E-8</c:v>
                </c:pt>
                <c:pt idx="6639">
                  <c:v>5.8458999999999994E-8</c:v>
                </c:pt>
                <c:pt idx="6640">
                  <c:v>5.8378000000000002E-8</c:v>
                </c:pt>
                <c:pt idx="6641">
                  <c:v>5.8326999999999997E-8</c:v>
                </c:pt>
                <c:pt idx="6642">
                  <c:v>5.8180000000000002E-8</c:v>
                </c:pt>
                <c:pt idx="6643">
                  <c:v>5.8323999999999993E-8</c:v>
                </c:pt>
                <c:pt idx="6644">
                  <c:v>5.8319000000000001E-8</c:v>
                </c:pt>
                <c:pt idx="6645">
                  <c:v>5.8352000000000005E-8</c:v>
                </c:pt>
                <c:pt idx="6646">
                  <c:v>5.8228000000000004E-8</c:v>
                </c:pt>
                <c:pt idx="6647">
                  <c:v>5.8386999999999999E-8</c:v>
                </c:pt>
                <c:pt idx="6648">
                  <c:v>5.8357999999999999E-8</c:v>
                </c:pt>
                <c:pt idx="6649">
                  <c:v>5.8284000000000008E-8</c:v>
                </c:pt>
                <c:pt idx="6650">
                  <c:v>5.8412000000000007E-8</c:v>
                </c:pt>
                <c:pt idx="6651">
                  <c:v>5.8337999999999996E-8</c:v>
                </c:pt>
                <c:pt idx="6652">
                  <c:v>5.8337999999999996E-8</c:v>
                </c:pt>
                <c:pt idx="6653">
                  <c:v>5.8376999999999994E-8</c:v>
                </c:pt>
                <c:pt idx="6654">
                  <c:v>5.8371E-8</c:v>
                </c:pt>
                <c:pt idx="6655">
                  <c:v>5.8410999999999999E-8</c:v>
                </c:pt>
                <c:pt idx="6656">
                  <c:v>5.8352000000000005E-8</c:v>
                </c:pt>
                <c:pt idx="6657">
                  <c:v>5.8363000000000005E-8</c:v>
                </c:pt>
                <c:pt idx="6658">
                  <c:v>5.8394E-8</c:v>
                </c:pt>
                <c:pt idx="6659">
                  <c:v>5.8410999999999999E-8</c:v>
                </c:pt>
                <c:pt idx="6660">
                  <c:v>5.8273000000000008E-8</c:v>
                </c:pt>
                <c:pt idx="6661">
                  <c:v>5.8321000000000003E-8</c:v>
                </c:pt>
                <c:pt idx="6662">
                  <c:v>5.8404999999999999E-8</c:v>
                </c:pt>
                <c:pt idx="6663">
                  <c:v>5.8352999999999993E-8</c:v>
                </c:pt>
                <c:pt idx="6664">
                  <c:v>5.8392000000000004E-8</c:v>
                </c:pt>
                <c:pt idx="6665">
                  <c:v>5.8385000000000003E-8</c:v>
                </c:pt>
                <c:pt idx="6666">
                  <c:v>5.8434000000000006E-8</c:v>
                </c:pt>
                <c:pt idx="6667">
                  <c:v>5.8376999999999994E-8</c:v>
                </c:pt>
                <c:pt idx="6668">
                  <c:v>5.8394999999999994E-8</c:v>
                </c:pt>
                <c:pt idx="6669">
                  <c:v>5.8387999999999993E-8</c:v>
                </c:pt>
                <c:pt idx="6670">
                  <c:v>5.8403000000000004E-8</c:v>
                </c:pt>
                <c:pt idx="6671">
                  <c:v>5.8483999999999996E-8</c:v>
                </c:pt>
                <c:pt idx="6672">
                  <c:v>5.8449000000000003E-8</c:v>
                </c:pt>
                <c:pt idx="6673">
                  <c:v>5.8465000000000001E-8</c:v>
                </c:pt>
                <c:pt idx="6674">
                  <c:v>5.8421000000000004E-8</c:v>
                </c:pt>
                <c:pt idx="6675">
                  <c:v>5.8397999999999998E-8</c:v>
                </c:pt>
                <c:pt idx="6676">
                  <c:v>5.8438999999999998E-8</c:v>
                </c:pt>
                <c:pt idx="6677">
                  <c:v>5.8493E-8</c:v>
                </c:pt>
                <c:pt idx="6678">
                  <c:v>5.8432999999999998E-8</c:v>
                </c:pt>
                <c:pt idx="6679">
                  <c:v>5.8460000000000002E-8</c:v>
                </c:pt>
                <c:pt idx="6680">
                  <c:v>5.8438000000000004E-8</c:v>
                </c:pt>
                <c:pt idx="6681">
                  <c:v>5.8476E-8</c:v>
                </c:pt>
                <c:pt idx="6682">
                  <c:v>5.8529999999999995E-8</c:v>
                </c:pt>
                <c:pt idx="6683">
                  <c:v>5.8416999999999993E-8</c:v>
                </c:pt>
                <c:pt idx="6684">
                  <c:v>5.8564000000000001E-8</c:v>
                </c:pt>
                <c:pt idx="6685">
                  <c:v>5.8493E-8</c:v>
                </c:pt>
                <c:pt idx="6686">
                  <c:v>5.8513000000000003E-8</c:v>
                </c:pt>
                <c:pt idx="6687">
                  <c:v>5.8522E-8</c:v>
                </c:pt>
                <c:pt idx="6688">
                  <c:v>5.8558000000000007E-8</c:v>
                </c:pt>
                <c:pt idx="6689">
                  <c:v>5.8546E-8</c:v>
                </c:pt>
                <c:pt idx="6690">
                  <c:v>5.8525999999999997E-8</c:v>
                </c:pt>
                <c:pt idx="6691">
                  <c:v>5.8593000000000001E-8</c:v>
                </c:pt>
                <c:pt idx="6692">
                  <c:v>5.8514000000000004E-8</c:v>
                </c:pt>
                <c:pt idx="6693">
                  <c:v>5.8502999999999998E-8</c:v>
                </c:pt>
                <c:pt idx="6694">
                  <c:v>5.8562000000000005E-8</c:v>
                </c:pt>
                <c:pt idx="6695">
                  <c:v>5.8560999999999997E-8</c:v>
                </c:pt>
                <c:pt idx="6696">
                  <c:v>5.8617000000000001E-8</c:v>
                </c:pt>
                <c:pt idx="6697">
                  <c:v>5.8595000000000003E-8</c:v>
                </c:pt>
                <c:pt idx="6698">
                  <c:v>5.8522E-8</c:v>
                </c:pt>
                <c:pt idx="6699">
                  <c:v>5.8600000000000002E-8</c:v>
                </c:pt>
                <c:pt idx="6700">
                  <c:v>5.8777000000000004E-8</c:v>
                </c:pt>
                <c:pt idx="6701">
                  <c:v>5.8653999999999997E-8</c:v>
                </c:pt>
                <c:pt idx="6702">
                  <c:v>5.8655000000000005E-8</c:v>
                </c:pt>
                <c:pt idx="6703">
                  <c:v>5.8712000000000003E-8</c:v>
                </c:pt>
                <c:pt idx="6704">
                  <c:v>5.8699999999999996E-8</c:v>
                </c:pt>
                <c:pt idx="6705">
                  <c:v>5.8671000000000003E-8</c:v>
                </c:pt>
                <c:pt idx="6706">
                  <c:v>5.8642999999999998E-8</c:v>
                </c:pt>
                <c:pt idx="6707">
                  <c:v>5.8688999999999997E-8</c:v>
                </c:pt>
                <c:pt idx="6708">
                  <c:v>5.8780000000000001E-8</c:v>
                </c:pt>
                <c:pt idx="6709">
                  <c:v>5.8710999999999995E-8</c:v>
                </c:pt>
                <c:pt idx="6710">
                  <c:v>5.8655999999999999E-8</c:v>
                </c:pt>
                <c:pt idx="6711">
                  <c:v>5.8774000000000001E-8</c:v>
                </c:pt>
                <c:pt idx="6712">
                  <c:v>5.8739999999999995E-8</c:v>
                </c:pt>
                <c:pt idx="6713">
                  <c:v>5.8783000000000004E-8</c:v>
                </c:pt>
                <c:pt idx="6714">
                  <c:v>5.8693000000000002E-8</c:v>
                </c:pt>
                <c:pt idx="6715">
                  <c:v>5.8724000000000004E-8</c:v>
                </c:pt>
                <c:pt idx="6716">
                  <c:v>5.8801000000000005E-8</c:v>
                </c:pt>
                <c:pt idx="6717">
                  <c:v>5.8828000000000002E-8</c:v>
                </c:pt>
                <c:pt idx="6718">
                  <c:v>5.8774000000000001E-8</c:v>
                </c:pt>
                <c:pt idx="6719">
                  <c:v>5.8781000000000002E-8</c:v>
                </c:pt>
                <c:pt idx="6720">
                  <c:v>5.8794000000000004E-8</c:v>
                </c:pt>
                <c:pt idx="6721">
                  <c:v>5.8909000000000002E-8</c:v>
                </c:pt>
                <c:pt idx="6722">
                  <c:v>5.8794999999999998E-8</c:v>
                </c:pt>
                <c:pt idx="6723">
                  <c:v>5.8827000000000001E-8</c:v>
                </c:pt>
                <c:pt idx="6724">
                  <c:v>5.8858000000000003E-8</c:v>
                </c:pt>
                <c:pt idx="6725">
                  <c:v>5.8839000000000008E-8</c:v>
                </c:pt>
                <c:pt idx="6726">
                  <c:v>5.8836999999999993E-8</c:v>
                </c:pt>
                <c:pt idx="6727">
                  <c:v>5.8856000000000001E-8</c:v>
                </c:pt>
                <c:pt idx="6728">
                  <c:v>5.8830999999999999E-8</c:v>
                </c:pt>
                <c:pt idx="6729">
                  <c:v>5.8902E-8</c:v>
                </c:pt>
                <c:pt idx="6730">
                  <c:v>5.8949000000000001E-8</c:v>
                </c:pt>
                <c:pt idx="6731">
                  <c:v>5.8892999999999997E-8</c:v>
                </c:pt>
                <c:pt idx="6732">
                  <c:v>5.8896E-8</c:v>
                </c:pt>
                <c:pt idx="6733">
                  <c:v>5.8951999999999997E-8</c:v>
                </c:pt>
                <c:pt idx="6734">
                  <c:v>5.8937E-8</c:v>
                </c:pt>
                <c:pt idx="6735">
                  <c:v>5.8967999999999996E-8</c:v>
                </c:pt>
                <c:pt idx="6736">
                  <c:v>5.8927000000000002E-8</c:v>
                </c:pt>
                <c:pt idx="6737">
                  <c:v>5.9024999999999994E-8</c:v>
                </c:pt>
                <c:pt idx="6738">
                  <c:v>5.9073000000000002E-8</c:v>
                </c:pt>
                <c:pt idx="6739">
                  <c:v>5.8936000000000006E-8</c:v>
                </c:pt>
                <c:pt idx="6740">
                  <c:v>5.8934999999999998E-8</c:v>
                </c:pt>
                <c:pt idx="6741">
                  <c:v>5.9004999999999998E-8</c:v>
                </c:pt>
                <c:pt idx="6742">
                  <c:v>5.8987999999999999E-8</c:v>
                </c:pt>
                <c:pt idx="6743">
                  <c:v>5.9100000000000006E-8</c:v>
                </c:pt>
                <c:pt idx="6744">
                  <c:v>5.9090000000000002E-8</c:v>
                </c:pt>
                <c:pt idx="6745">
                  <c:v>5.9094E-8</c:v>
                </c:pt>
                <c:pt idx="6746">
                  <c:v>5.9097000000000003E-8</c:v>
                </c:pt>
                <c:pt idx="6747">
                  <c:v>5.9183000000000001E-8</c:v>
                </c:pt>
                <c:pt idx="6748">
                  <c:v>5.9075000000000005E-8</c:v>
                </c:pt>
                <c:pt idx="6749">
                  <c:v>5.9173999999999998E-8</c:v>
                </c:pt>
                <c:pt idx="6750">
                  <c:v>5.9188999999999995E-8</c:v>
                </c:pt>
                <c:pt idx="6751">
                  <c:v>5.9211E-8</c:v>
                </c:pt>
                <c:pt idx="6752">
                  <c:v>5.9186000000000005E-8</c:v>
                </c:pt>
                <c:pt idx="6753">
                  <c:v>5.9106999999999995E-8</c:v>
                </c:pt>
                <c:pt idx="6754">
                  <c:v>5.9296999999999998E-8</c:v>
                </c:pt>
                <c:pt idx="6755">
                  <c:v>5.9223999999999995E-8</c:v>
                </c:pt>
                <c:pt idx="6756">
                  <c:v>5.9299000000000007E-8</c:v>
                </c:pt>
                <c:pt idx="6757">
                  <c:v>5.9179000000000003E-8</c:v>
                </c:pt>
                <c:pt idx="6758">
                  <c:v>5.9250000000000004E-8</c:v>
                </c:pt>
                <c:pt idx="6759">
                  <c:v>5.9226000000000004E-8</c:v>
                </c:pt>
                <c:pt idx="6760">
                  <c:v>5.9310000000000006E-8</c:v>
                </c:pt>
                <c:pt idx="6761">
                  <c:v>5.9347999999999996E-8</c:v>
                </c:pt>
                <c:pt idx="6762">
                  <c:v>5.9321000000000006E-8</c:v>
                </c:pt>
                <c:pt idx="6763">
                  <c:v>5.9304E-8</c:v>
                </c:pt>
                <c:pt idx="6764">
                  <c:v>5.9278000000000003E-8</c:v>
                </c:pt>
                <c:pt idx="6765">
                  <c:v>5.9458999999999997E-8</c:v>
                </c:pt>
                <c:pt idx="6766">
                  <c:v>5.9391999999999993E-8</c:v>
                </c:pt>
                <c:pt idx="6767">
                  <c:v>5.9304E-8</c:v>
                </c:pt>
                <c:pt idx="6768">
                  <c:v>5.9367999999999999E-8</c:v>
                </c:pt>
                <c:pt idx="6769">
                  <c:v>5.9357E-8</c:v>
                </c:pt>
                <c:pt idx="6770">
                  <c:v>5.9460999999999999E-8</c:v>
                </c:pt>
                <c:pt idx="6771">
                  <c:v>5.9493000000000002E-8</c:v>
                </c:pt>
                <c:pt idx="6772">
                  <c:v>5.9440999999999996E-8</c:v>
                </c:pt>
                <c:pt idx="6773">
                  <c:v>5.9420000000000005E-8</c:v>
                </c:pt>
                <c:pt idx="6774">
                  <c:v>5.9566000000000005E-8</c:v>
                </c:pt>
                <c:pt idx="6775">
                  <c:v>5.9446000000000002E-8</c:v>
                </c:pt>
                <c:pt idx="6776">
                  <c:v>5.9524000000000004E-8</c:v>
                </c:pt>
                <c:pt idx="6777">
                  <c:v>5.9570000000000003E-8</c:v>
                </c:pt>
                <c:pt idx="6778">
                  <c:v>5.9483999999999998E-8</c:v>
                </c:pt>
                <c:pt idx="6779">
                  <c:v>5.9524000000000004E-8</c:v>
                </c:pt>
                <c:pt idx="6780">
                  <c:v>5.9584000000000006E-8</c:v>
                </c:pt>
                <c:pt idx="6781">
                  <c:v>5.9540000000000002E-8</c:v>
                </c:pt>
                <c:pt idx="6782">
                  <c:v>5.9595000000000005E-8</c:v>
                </c:pt>
                <c:pt idx="6783">
                  <c:v>5.9597000000000001E-8</c:v>
                </c:pt>
                <c:pt idx="6784">
                  <c:v>5.9515000000000001E-8</c:v>
                </c:pt>
                <c:pt idx="6785">
                  <c:v>5.962199999999999E-8</c:v>
                </c:pt>
                <c:pt idx="6786">
                  <c:v>5.9663999999999997E-8</c:v>
                </c:pt>
                <c:pt idx="6787">
                  <c:v>5.9666E-8</c:v>
                </c:pt>
                <c:pt idx="6788">
                  <c:v>5.9707000000000007E-8</c:v>
                </c:pt>
                <c:pt idx="6789">
                  <c:v>5.9771E-8</c:v>
                </c:pt>
                <c:pt idx="6790">
                  <c:v>5.9636000000000005E-8</c:v>
                </c:pt>
                <c:pt idx="6791">
                  <c:v>5.9653999999999999E-8</c:v>
                </c:pt>
                <c:pt idx="6792">
                  <c:v>5.9793999999999999E-8</c:v>
                </c:pt>
                <c:pt idx="6793">
                  <c:v>5.9710999999999998E-8</c:v>
                </c:pt>
                <c:pt idx="6794">
                  <c:v>5.9740000000000004E-8</c:v>
                </c:pt>
                <c:pt idx="6795">
                  <c:v>5.9710999999999998E-8</c:v>
                </c:pt>
                <c:pt idx="6796">
                  <c:v>5.9741000000000005E-8</c:v>
                </c:pt>
                <c:pt idx="6797">
                  <c:v>5.9774000000000003E-8</c:v>
                </c:pt>
                <c:pt idx="6798">
                  <c:v>5.9926999999999991E-8</c:v>
                </c:pt>
                <c:pt idx="6799">
                  <c:v>5.9908999999999997E-8</c:v>
                </c:pt>
                <c:pt idx="6800">
                  <c:v>5.9901000000000001E-8</c:v>
                </c:pt>
                <c:pt idx="6801">
                  <c:v>5.9961000000000003E-8</c:v>
                </c:pt>
                <c:pt idx="6802">
                  <c:v>5.9958E-8</c:v>
                </c:pt>
                <c:pt idx="6803">
                  <c:v>5.9809999999999991E-8</c:v>
                </c:pt>
                <c:pt idx="6804">
                  <c:v>5.9955999999999998E-8</c:v>
                </c:pt>
                <c:pt idx="6805">
                  <c:v>5.9856000000000003E-8</c:v>
                </c:pt>
                <c:pt idx="6806">
                  <c:v>5.9911E-8</c:v>
                </c:pt>
                <c:pt idx="6807">
                  <c:v>6.0048999999999997E-8</c:v>
                </c:pt>
                <c:pt idx="6808">
                  <c:v>5.9980000000000012E-8</c:v>
                </c:pt>
                <c:pt idx="6809">
                  <c:v>6.0028E-8</c:v>
                </c:pt>
                <c:pt idx="6810">
                  <c:v>6.0071999999999997E-8</c:v>
                </c:pt>
                <c:pt idx="6811">
                  <c:v>5.9967999999999998E-8</c:v>
                </c:pt>
                <c:pt idx="6812">
                  <c:v>6.0148000000000004E-8</c:v>
                </c:pt>
                <c:pt idx="6813">
                  <c:v>6.0139999999999995E-8</c:v>
                </c:pt>
                <c:pt idx="6814">
                  <c:v>5.9949000000000003E-8</c:v>
                </c:pt>
                <c:pt idx="6815">
                  <c:v>6.0088000000000002E-8</c:v>
                </c:pt>
                <c:pt idx="6816">
                  <c:v>6.0274000000000001E-8</c:v>
                </c:pt>
                <c:pt idx="6817">
                  <c:v>6.0186999999999995E-8</c:v>
                </c:pt>
                <c:pt idx="6818">
                  <c:v>6.0327999999999996E-8</c:v>
                </c:pt>
                <c:pt idx="6819">
                  <c:v>6.0209000000000007E-8</c:v>
                </c:pt>
                <c:pt idx="6820">
                  <c:v>6.0158000000000002E-8</c:v>
                </c:pt>
                <c:pt idx="6821">
                  <c:v>6.0194000000000003E-8</c:v>
                </c:pt>
                <c:pt idx="6822">
                  <c:v>6.0264000000000003E-8</c:v>
                </c:pt>
                <c:pt idx="6823">
                  <c:v>6.0404999999999991E-8</c:v>
                </c:pt>
                <c:pt idx="6824">
                  <c:v>6.0238E-8</c:v>
                </c:pt>
                <c:pt idx="6825">
                  <c:v>6.0275000000000002E-8</c:v>
                </c:pt>
                <c:pt idx="6826">
                  <c:v>6.0265000000000004E-8</c:v>
                </c:pt>
                <c:pt idx="6827">
                  <c:v>6.0430000000000006E-8</c:v>
                </c:pt>
                <c:pt idx="6828">
                  <c:v>6.0486000000000003E-8</c:v>
                </c:pt>
                <c:pt idx="6829">
                  <c:v>6.0451000000000003E-8</c:v>
                </c:pt>
                <c:pt idx="6830">
                  <c:v>6.0438000000000002E-8</c:v>
                </c:pt>
                <c:pt idx="6831">
                  <c:v>6.0438000000000002E-8</c:v>
                </c:pt>
                <c:pt idx="6832">
                  <c:v>6.0406000000000005E-8</c:v>
                </c:pt>
                <c:pt idx="6833">
                  <c:v>6.0561999999999997E-8</c:v>
                </c:pt>
                <c:pt idx="6834">
                  <c:v>6.0590000000000002E-8</c:v>
                </c:pt>
                <c:pt idx="6835">
                  <c:v>6.0477999999999994E-8</c:v>
                </c:pt>
                <c:pt idx="6836">
                  <c:v>6.0543000000000002E-8</c:v>
                </c:pt>
                <c:pt idx="6837">
                  <c:v>6.0668999999999999E-8</c:v>
                </c:pt>
                <c:pt idx="6838">
                  <c:v>6.0535999999999994E-8</c:v>
                </c:pt>
                <c:pt idx="6839">
                  <c:v>6.0475999999999992E-8</c:v>
                </c:pt>
                <c:pt idx="6840">
                  <c:v>6.0630000000000008E-8</c:v>
                </c:pt>
                <c:pt idx="6841">
                  <c:v>6.0620999999999997E-8</c:v>
                </c:pt>
                <c:pt idx="6842">
                  <c:v>6.0665000000000008E-8</c:v>
                </c:pt>
                <c:pt idx="6843">
                  <c:v>6.0783999999999997E-8</c:v>
                </c:pt>
                <c:pt idx="6844">
                  <c:v>6.0679999999999998E-8</c:v>
                </c:pt>
                <c:pt idx="6845">
                  <c:v>6.0711000000000007E-8</c:v>
                </c:pt>
                <c:pt idx="6846">
                  <c:v>6.0636000000000001E-8</c:v>
                </c:pt>
                <c:pt idx="6847">
                  <c:v>6.0970999999999997E-8</c:v>
                </c:pt>
                <c:pt idx="6848">
                  <c:v>6.082499999999999E-8</c:v>
                </c:pt>
                <c:pt idx="6849">
                  <c:v>6.0960999999999999E-8</c:v>
                </c:pt>
                <c:pt idx="6850">
                  <c:v>6.0777000000000002E-8</c:v>
                </c:pt>
                <c:pt idx="6851">
                  <c:v>6.0745000000000006E-8</c:v>
                </c:pt>
                <c:pt idx="6852">
                  <c:v>6.0772999999999998E-8</c:v>
                </c:pt>
                <c:pt idx="6853">
                  <c:v>6.0725000000000009E-8</c:v>
                </c:pt>
                <c:pt idx="6854">
                  <c:v>6.0883000000000003E-8</c:v>
                </c:pt>
                <c:pt idx="6855">
                  <c:v>6.0992999999999996E-8</c:v>
                </c:pt>
                <c:pt idx="6856">
                  <c:v>6.0845E-8</c:v>
                </c:pt>
                <c:pt idx="6857">
                  <c:v>6.0937999999999999E-8</c:v>
                </c:pt>
                <c:pt idx="6858">
                  <c:v>6.1018999999999999E-8</c:v>
                </c:pt>
                <c:pt idx="6859">
                  <c:v>6.100600000000001E-8</c:v>
                </c:pt>
                <c:pt idx="6860">
                  <c:v>6.0976000000000003E-8</c:v>
                </c:pt>
                <c:pt idx="6861">
                  <c:v>6.0864000000000008E-8</c:v>
                </c:pt>
                <c:pt idx="6862">
                  <c:v>6.1165999999999993E-8</c:v>
                </c:pt>
                <c:pt idx="6863">
                  <c:v>6.1011000000000003E-8</c:v>
                </c:pt>
                <c:pt idx="6864">
                  <c:v>6.1063000000000009E-8</c:v>
                </c:pt>
                <c:pt idx="6865">
                  <c:v>6.0933000000000007E-8</c:v>
                </c:pt>
                <c:pt idx="6866">
                  <c:v>6.104599999999999E-8</c:v>
                </c:pt>
                <c:pt idx="6867">
                  <c:v>6.1125E-8</c:v>
                </c:pt>
                <c:pt idx="6868">
                  <c:v>6.1301000000000001E-8</c:v>
                </c:pt>
                <c:pt idx="6869">
                  <c:v>6.1258999999999993E-8</c:v>
                </c:pt>
                <c:pt idx="6870">
                  <c:v>6.1158999999999999E-8</c:v>
                </c:pt>
                <c:pt idx="6871">
                  <c:v>6.1231000000000001E-8</c:v>
                </c:pt>
                <c:pt idx="6872">
                  <c:v>6.1331999999999996E-8</c:v>
                </c:pt>
                <c:pt idx="6873">
                  <c:v>6.1427999999999999E-8</c:v>
                </c:pt>
                <c:pt idx="6874">
                  <c:v>6.1238999999999997E-8</c:v>
                </c:pt>
                <c:pt idx="6875">
                  <c:v>6.1415999999999999E-8</c:v>
                </c:pt>
                <c:pt idx="6876">
                  <c:v>6.1328999999999993E-8</c:v>
                </c:pt>
                <c:pt idx="6877">
                  <c:v>6.1467000000000004E-8</c:v>
                </c:pt>
                <c:pt idx="6878">
                  <c:v>6.1397999999999992E-8</c:v>
                </c:pt>
                <c:pt idx="6879">
                  <c:v>6.1408000000000003E-8</c:v>
                </c:pt>
                <c:pt idx="6880">
                  <c:v>6.1680000000000007E-8</c:v>
                </c:pt>
                <c:pt idx="6881">
                  <c:v>6.1786999999999996E-8</c:v>
                </c:pt>
                <c:pt idx="6882">
                  <c:v>6.1768999999999989E-8</c:v>
                </c:pt>
                <c:pt idx="6883">
                  <c:v>6.1600999999999997E-8</c:v>
                </c:pt>
                <c:pt idx="6884">
                  <c:v>6.1523000000000001E-8</c:v>
                </c:pt>
                <c:pt idx="6885">
                  <c:v>6.171800000000001E-8</c:v>
                </c:pt>
                <c:pt idx="6886">
                  <c:v>6.1740999999999997E-8</c:v>
                </c:pt>
                <c:pt idx="6887">
                  <c:v>6.1331999999999996E-8</c:v>
                </c:pt>
                <c:pt idx="6888">
                  <c:v>6.1600999999999997E-8</c:v>
                </c:pt>
                <c:pt idx="6889">
                  <c:v>6.1841999999999992E-8</c:v>
                </c:pt>
                <c:pt idx="6890">
                  <c:v>6.1757000000000002E-8</c:v>
                </c:pt>
                <c:pt idx="6891">
                  <c:v>6.2054000000000008E-8</c:v>
                </c:pt>
                <c:pt idx="6892">
                  <c:v>6.1759000000000004E-8</c:v>
                </c:pt>
                <c:pt idx="6893">
                  <c:v>6.1573000000000005E-8</c:v>
                </c:pt>
                <c:pt idx="6894">
                  <c:v>6.1788999999999998E-8</c:v>
                </c:pt>
                <c:pt idx="6895">
                  <c:v>6.1645999999999995E-8</c:v>
                </c:pt>
                <c:pt idx="6896">
                  <c:v>6.213199999999999E-8</c:v>
                </c:pt>
                <c:pt idx="6897">
                  <c:v>6.1779E-8</c:v>
                </c:pt>
                <c:pt idx="6898">
                  <c:v>6.1950000000000009E-8</c:v>
                </c:pt>
                <c:pt idx="6899">
                  <c:v>6.1737000000000005E-8</c:v>
                </c:pt>
                <c:pt idx="6900">
                  <c:v>6.2060000000000001E-8</c:v>
                </c:pt>
                <c:pt idx="6901">
                  <c:v>6.2036E-8</c:v>
                </c:pt>
                <c:pt idx="6902">
                  <c:v>6.1864000000000004E-8</c:v>
                </c:pt>
                <c:pt idx="6903">
                  <c:v>6.2052999999999993E-8</c:v>
                </c:pt>
                <c:pt idx="6904">
                  <c:v>6.2054999999999996E-8</c:v>
                </c:pt>
                <c:pt idx="6905">
                  <c:v>6.2351E-8</c:v>
                </c:pt>
                <c:pt idx="6906">
                  <c:v>6.2290999999999998E-8</c:v>
                </c:pt>
                <c:pt idx="6907">
                  <c:v>6.2416000000000008E-8</c:v>
                </c:pt>
                <c:pt idx="6908">
                  <c:v>6.2324999999999997E-8</c:v>
                </c:pt>
                <c:pt idx="6909">
                  <c:v>6.2332999999999993E-8</c:v>
                </c:pt>
                <c:pt idx="6910">
                  <c:v>6.2144999999999992E-8</c:v>
                </c:pt>
                <c:pt idx="6911">
                  <c:v>6.2416999999999996E-8</c:v>
                </c:pt>
                <c:pt idx="6912">
                  <c:v>6.2570999999999998E-8</c:v>
                </c:pt>
                <c:pt idx="6913">
                  <c:v>6.2209999999999999E-8</c:v>
                </c:pt>
                <c:pt idx="6914">
                  <c:v>6.2425000000000005E-8</c:v>
                </c:pt>
                <c:pt idx="6915">
                  <c:v>6.2313999999999998E-8</c:v>
                </c:pt>
                <c:pt idx="6916">
                  <c:v>6.2494000000000004E-8</c:v>
                </c:pt>
                <c:pt idx="6917">
                  <c:v>6.2668000000000002E-8</c:v>
                </c:pt>
                <c:pt idx="6918">
                  <c:v>6.2655000000000001E-8</c:v>
                </c:pt>
                <c:pt idx="6919">
                  <c:v>6.2621000000000002E-8</c:v>
                </c:pt>
                <c:pt idx="6920">
                  <c:v>6.2637000000000007E-8</c:v>
                </c:pt>
                <c:pt idx="6921">
                  <c:v>6.2682999999999993E-8</c:v>
                </c:pt>
                <c:pt idx="6922">
                  <c:v>6.2604999999999997E-8</c:v>
                </c:pt>
                <c:pt idx="6923">
                  <c:v>6.2574000000000002E-8</c:v>
                </c:pt>
                <c:pt idx="6924">
                  <c:v>6.2543999999999994E-8</c:v>
                </c:pt>
                <c:pt idx="6925">
                  <c:v>6.2750000000000003E-8</c:v>
                </c:pt>
                <c:pt idx="6926">
                  <c:v>6.273300000000001E-8</c:v>
                </c:pt>
                <c:pt idx="6927">
                  <c:v>6.2689E-8</c:v>
                </c:pt>
                <c:pt idx="6928">
                  <c:v>6.2796000000000002E-8</c:v>
                </c:pt>
                <c:pt idx="6929">
                  <c:v>6.3069999999999995E-8</c:v>
                </c:pt>
                <c:pt idx="6930">
                  <c:v>6.2912000000000001E-8</c:v>
                </c:pt>
                <c:pt idx="6931">
                  <c:v>6.284399999999999E-8</c:v>
                </c:pt>
                <c:pt idx="6932">
                  <c:v>6.3215000000000001E-8</c:v>
                </c:pt>
                <c:pt idx="6933">
                  <c:v>6.2867999999999991E-8</c:v>
                </c:pt>
                <c:pt idx="6934">
                  <c:v>6.2745999999999998E-8</c:v>
                </c:pt>
                <c:pt idx="6935">
                  <c:v>6.2949999999999991E-8</c:v>
                </c:pt>
                <c:pt idx="6936">
                  <c:v>6.2865000000000001E-8</c:v>
                </c:pt>
                <c:pt idx="6937">
                  <c:v>6.3082000000000009E-8</c:v>
                </c:pt>
                <c:pt idx="6938">
                  <c:v>6.3035999999999996E-8</c:v>
                </c:pt>
                <c:pt idx="6939">
                  <c:v>6.3150999999999994E-8</c:v>
                </c:pt>
                <c:pt idx="6940">
                  <c:v>6.3047000000000009E-8</c:v>
                </c:pt>
                <c:pt idx="6941">
                  <c:v>6.3104000000000007E-8</c:v>
                </c:pt>
                <c:pt idx="6942">
                  <c:v>6.3113000000000004E-8</c:v>
                </c:pt>
                <c:pt idx="6943">
                  <c:v>6.3189999999999999E-8</c:v>
                </c:pt>
                <c:pt idx="6944">
                  <c:v>6.3268999999999996E-8</c:v>
                </c:pt>
                <c:pt idx="6945">
                  <c:v>6.3184999999999993E-8</c:v>
                </c:pt>
                <c:pt idx="6946">
                  <c:v>6.3387999999999998E-8</c:v>
                </c:pt>
                <c:pt idx="6947">
                  <c:v>6.3216000000000002E-8</c:v>
                </c:pt>
                <c:pt idx="6948">
                  <c:v>6.3475999999999992E-8</c:v>
                </c:pt>
                <c:pt idx="6949">
                  <c:v>6.3336000000000005E-8</c:v>
                </c:pt>
                <c:pt idx="6950">
                  <c:v>6.3513000000000008E-8</c:v>
                </c:pt>
                <c:pt idx="6951">
                  <c:v>6.3420999999999996E-8</c:v>
                </c:pt>
                <c:pt idx="6952">
                  <c:v>6.348000000000001E-8</c:v>
                </c:pt>
                <c:pt idx="6953">
                  <c:v>6.3560999999999996E-8</c:v>
                </c:pt>
                <c:pt idx="6954">
                  <c:v>6.3659000000000001E-8</c:v>
                </c:pt>
                <c:pt idx="6955">
                  <c:v>6.368399999999999E-8</c:v>
                </c:pt>
                <c:pt idx="6956">
                  <c:v>6.3527999999999998E-8</c:v>
                </c:pt>
                <c:pt idx="6957">
                  <c:v>6.3570000000000006E-8</c:v>
                </c:pt>
                <c:pt idx="6958">
                  <c:v>6.3686000000000005E-8</c:v>
                </c:pt>
                <c:pt idx="6959">
                  <c:v>6.3568999999999992E-8</c:v>
                </c:pt>
                <c:pt idx="6960">
                  <c:v>6.3789999999999991E-8</c:v>
                </c:pt>
                <c:pt idx="6961">
                  <c:v>6.3682000000000001E-8</c:v>
                </c:pt>
                <c:pt idx="6962">
                  <c:v>6.3895000000000004E-8</c:v>
                </c:pt>
                <c:pt idx="6963">
                  <c:v>6.3723999999999995E-8</c:v>
                </c:pt>
                <c:pt idx="6964">
                  <c:v>6.385400000000001E-8</c:v>
                </c:pt>
                <c:pt idx="6965">
                  <c:v>6.388E-8</c:v>
                </c:pt>
                <c:pt idx="6966">
                  <c:v>6.3904999999999989E-8</c:v>
                </c:pt>
                <c:pt idx="6967">
                  <c:v>6.3885000000000006E-8</c:v>
                </c:pt>
                <c:pt idx="6968">
                  <c:v>6.398200000000001E-8</c:v>
                </c:pt>
                <c:pt idx="6969">
                  <c:v>6.4062999999999996E-8</c:v>
                </c:pt>
                <c:pt idx="6970">
                  <c:v>6.3913999999999999E-8</c:v>
                </c:pt>
                <c:pt idx="6971">
                  <c:v>6.4005999999999998E-8</c:v>
                </c:pt>
                <c:pt idx="6972">
                  <c:v>6.4205999999999999E-8</c:v>
                </c:pt>
                <c:pt idx="6973">
                  <c:v>6.4269999999999993E-8</c:v>
                </c:pt>
                <c:pt idx="6974">
                  <c:v>6.4163000000000004E-8</c:v>
                </c:pt>
                <c:pt idx="6975">
                  <c:v>6.4150000000000002E-8</c:v>
                </c:pt>
                <c:pt idx="6976">
                  <c:v>6.4211000000000005E-8</c:v>
                </c:pt>
                <c:pt idx="6977">
                  <c:v>6.4240999999999999E-8</c:v>
                </c:pt>
                <c:pt idx="6978">
                  <c:v>6.4330999999999996E-8</c:v>
                </c:pt>
                <c:pt idx="6979">
                  <c:v>6.4225999999999996E-8</c:v>
                </c:pt>
                <c:pt idx="6980">
                  <c:v>6.4386999999999993E-8</c:v>
                </c:pt>
                <c:pt idx="6981">
                  <c:v>6.4433999999999993E-8</c:v>
                </c:pt>
                <c:pt idx="6982">
                  <c:v>6.4308999999999997E-8</c:v>
                </c:pt>
                <c:pt idx="6983">
                  <c:v>6.4511000000000001E-8</c:v>
                </c:pt>
                <c:pt idx="6984">
                  <c:v>6.4454000000000003E-8</c:v>
                </c:pt>
                <c:pt idx="6985">
                  <c:v>6.4550000000000006E-8</c:v>
                </c:pt>
                <c:pt idx="6986">
                  <c:v>6.4603E-8</c:v>
                </c:pt>
                <c:pt idx="6987">
                  <c:v>6.4621000000000007E-8</c:v>
                </c:pt>
                <c:pt idx="6988">
                  <c:v>6.4593000000000001E-8</c:v>
                </c:pt>
                <c:pt idx="6989">
                  <c:v>6.4752999999999998E-8</c:v>
                </c:pt>
                <c:pt idx="6990">
                  <c:v>6.4627E-8</c:v>
                </c:pt>
                <c:pt idx="6991">
                  <c:v>6.4861000000000001E-8</c:v>
                </c:pt>
                <c:pt idx="6992">
                  <c:v>6.4586999999999995E-8</c:v>
                </c:pt>
                <c:pt idx="6993">
                  <c:v>6.4869999999999998E-8</c:v>
                </c:pt>
                <c:pt idx="6994">
                  <c:v>6.4907E-8</c:v>
                </c:pt>
                <c:pt idx="6995">
                  <c:v>6.4973999999999997E-8</c:v>
                </c:pt>
                <c:pt idx="6996">
                  <c:v>6.4907E-8</c:v>
                </c:pt>
                <c:pt idx="6997">
                  <c:v>6.5025000000000002E-8</c:v>
                </c:pt>
                <c:pt idx="6998">
                  <c:v>6.5032999999999997E-8</c:v>
                </c:pt>
                <c:pt idx="6999">
                  <c:v>6.4992000000000004E-8</c:v>
                </c:pt>
                <c:pt idx="7000">
                  <c:v>6.5098000000000005E-8</c:v>
                </c:pt>
                <c:pt idx="7001">
                  <c:v>6.5017999999999994E-8</c:v>
                </c:pt>
                <c:pt idx="7002">
                  <c:v>6.5197999999999999E-8</c:v>
                </c:pt>
                <c:pt idx="7003">
                  <c:v>6.5057999999999999E-8</c:v>
                </c:pt>
                <c:pt idx="7004">
                  <c:v>6.5132000000000004E-8</c:v>
                </c:pt>
                <c:pt idx="7005">
                  <c:v>6.5323999999999997E-8</c:v>
                </c:pt>
                <c:pt idx="7006">
                  <c:v>6.5393999999999996E-8</c:v>
                </c:pt>
                <c:pt idx="7007">
                  <c:v>6.5366000000000004E-8</c:v>
                </c:pt>
                <c:pt idx="7008">
                  <c:v>6.5316000000000001E-8</c:v>
                </c:pt>
                <c:pt idx="7009">
                  <c:v>6.5286000000000006E-8</c:v>
                </c:pt>
                <c:pt idx="7010">
                  <c:v>6.5352000000000002E-8</c:v>
                </c:pt>
                <c:pt idx="7011">
                  <c:v>6.5532000000000007E-8</c:v>
                </c:pt>
                <c:pt idx="7012">
                  <c:v>6.5404000000000008E-8</c:v>
                </c:pt>
                <c:pt idx="7013">
                  <c:v>6.5640999999999999E-8</c:v>
                </c:pt>
                <c:pt idx="7014">
                  <c:v>6.5605999999999999E-8</c:v>
                </c:pt>
                <c:pt idx="7015">
                  <c:v>6.5631999999999988E-8</c:v>
                </c:pt>
                <c:pt idx="7016">
                  <c:v>6.5563000000000003E-8</c:v>
                </c:pt>
                <c:pt idx="7017">
                  <c:v>6.5672999999999995E-8</c:v>
                </c:pt>
                <c:pt idx="7018">
                  <c:v>6.5811000000000006E-8</c:v>
                </c:pt>
                <c:pt idx="7019">
                  <c:v>6.5729000000000006E-8</c:v>
                </c:pt>
                <c:pt idx="7020">
                  <c:v>6.5696000000000008E-8</c:v>
                </c:pt>
                <c:pt idx="7021">
                  <c:v>6.5864E-8</c:v>
                </c:pt>
                <c:pt idx="7022">
                  <c:v>6.5853000000000001E-8</c:v>
                </c:pt>
                <c:pt idx="7023">
                  <c:v>6.5870000000000007E-8</c:v>
                </c:pt>
                <c:pt idx="7024">
                  <c:v>6.6002999999999999E-8</c:v>
                </c:pt>
                <c:pt idx="7025">
                  <c:v>6.5996000000000004E-8</c:v>
                </c:pt>
                <c:pt idx="7026">
                  <c:v>6.6056999999999994E-8</c:v>
                </c:pt>
                <c:pt idx="7027">
                  <c:v>6.6100000000000003E-8</c:v>
                </c:pt>
                <c:pt idx="7028">
                  <c:v>6.6185999999999995E-8</c:v>
                </c:pt>
                <c:pt idx="7029">
                  <c:v>6.6182999999999991E-8</c:v>
                </c:pt>
                <c:pt idx="7030">
                  <c:v>6.6113000000000004E-8</c:v>
                </c:pt>
                <c:pt idx="7031">
                  <c:v>6.6220999999999995E-8</c:v>
                </c:pt>
                <c:pt idx="7032">
                  <c:v>6.6326999999999996E-8</c:v>
                </c:pt>
                <c:pt idx="7033">
                  <c:v>6.6220999999999995E-8</c:v>
                </c:pt>
                <c:pt idx="7034">
                  <c:v>6.6350999999999996E-8</c:v>
                </c:pt>
                <c:pt idx="7035">
                  <c:v>6.6487000000000005E-8</c:v>
                </c:pt>
                <c:pt idx="7036">
                  <c:v>6.6465000000000007E-8</c:v>
                </c:pt>
                <c:pt idx="7037">
                  <c:v>6.6426000000000002E-8</c:v>
                </c:pt>
                <c:pt idx="7038">
                  <c:v>6.6394000000000005E-8</c:v>
                </c:pt>
                <c:pt idx="7039">
                  <c:v>6.6539999999999999E-8</c:v>
                </c:pt>
                <c:pt idx="7040">
                  <c:v>6.6523000000000006E-8</c:v>
                </c:pt>
                <c:pt idx="7041">
                  <c:v>6.6516999999999999E-8</c:v>
                </c:pt>
                <c:pt idx="7042">
                  <c:v>6.6607999999999997E-8</c:v>
                </c:pt>
                <c:pt idx="7043">
                  <c:v>6.6722999999999995E-8</c:v>
                </c:pt>
                <c:pt idx="7044">
                  <c:v>6.6880000000000001E-8</c:v>
                </c:pt>
                <c:pt idx="7045">
                  <c:v>6.6545999999999993E-8</c:v>
                </c:pt>
                <c:pt idx="7046">
                  <c:v>6.6846000000000002E-8</c:v>
                </c:pt>
                <c:pt idx="7047">
                  <c:v>6.6772999999999998E-8</c:v>
                </c:pt>
                <c:pt idx="7048">
                  <c:v>6.6865999999999998E-8</c:v>
                </c:pt>
                <c:pt idx="7049">
                  <c:v>6.6883000000000004E-8</c:v>
                </c:pt>
                <c:pt idx="7050">
                  <c:v>6.7062000000000009E-8</c:v>
                </c:pt>
                <c:pt idx="7051">
                  <c:v>6.7078E-8</c:v>
                </c:pt>
                <c:pt idx="7052">
                  <c:v>6.7066E-8</c:v>
                </c:pt>
                <c:pt idx="7053">
                  <c:v>6.7047000000000005E-8</c:v>
                </c:pt>
                <c:pt idx="7054">
                  <c:v>6.7335E-8</c:v>
                </c:pt>
                <c:pt idx="7055">
                  <c:v>6.7291000000000003E-8</c:v>
                </c:pt>
                <c:pt idx="7056">
                  <c:v>6.7109999999999997E-8</c:v>
                </c:pt>
                <c:pt idx="7057">
                  <c:v>6.7122999999999998E-8</c:v>
                </c:pt>
                <c:pt idx="7058">
                  <c:v>6.7309999999999999E-8</c:v>
                </c:pt>
                <c:pt idx="7059">
                  <c:v>6.7385000000000004E-8</c:v>
                </c:pt>
                <c:pt idx="7060">
                  <c:v>6.7428E-8</c:v>
                </c:pt>
                <c:pt idx="7061">
                  <c:v>6.7433000000000006E-8</c:v>
                </c:pt>
                <c:pt idx="7062">
                  <c:v>6.7540999999999996E-8</c:v>
                </c:pt>
                <c:pt idx="7063">
                  <c:v>6.7418000000000002E-8</c:v>
                </c:pt>
                <c:pt idx="7064">
                  <c:v>6.7531999999999999E-8</c:v>
                </c:pt>
                <c:pt idx="7065">
                  <c:v>6.7572000000000004E-8</c:v>
                </c:pt>
                <c:pt idx="7066">
                  <c:v>6.7639000000000001E-8</c:v>
                </c:pt>
                <c:pt idx="7067">
                  <c:v>6.7804000000000003E-8</c:v>
                </c:pt>
                <c:pt idx="7068">
                  <c:v>6.7761999999999995E-8</c:v>
                </c:pt>
                <c:pt idx="7069">
                  <c:v>6.7725999999999994E-8</c:v>
                </c:pt>
                <c:pt idx="7070">
                  <c:v>6.7693999999999997E-8</c:v>
                </c:pt>
                <c:pt idx="7071">
                  <c:v>6.7805000000000004E-8</c:v>
                </c:pt>
                <c:pt idx="7072">
                  <c:v>6.7829999999999993E-8</c:v>
                </c:pt>
                <c:pt idx="7073">
                  <c:v>6.7816999999999991E-8</c:v>
                </c:pt>
                <c:pt idx="7074">
                  <c:v>6.784500000000001E-8</c:v>
                </c:pt>
                <c:pt idx="7075">
                  <c:v>6.8179999999999992E-8</c:v>
                </c:pt>
                <c:pt idx="7076">
                  <c:v>6.8017000000000006E-8</c:v>
                </c:pt>
                <c:pt idx="7077">
                  <c:v>6.8024000000000001E-8</c:v>
                </c:pt>
                <c:pt idx="7078">
                  <c:v>6.8080999999999999E-8</c:v>
                </c:pt>
                <c:pt idx="7079">
                  <c:v>6.8157999999999994E-8</c:v>
                </c:pt>
                <c:pt idx="7080">
                  <c:v>6.8134000000000006E-8</c:v>
                </c:pt>
                <c:pt idx="7081">
                  <c:v>6.8148000000000009E-8</c:v>
                </c:pt>
                <c:pt idx="7082">
                  <c:v>6.8157999999999994E-8</c:v>
                </c:pt>
                <c:pt idx="7083">
                  <c:v>6.8331000000000005E-8</c:v>
                </c:pt>
                <c:pt idx="7084">
                  <c:v>6.8294000000000003E-8</c:v>
                </c:pt>
                <c:pt idx="7085">
                  <c:v>6.8227000000000006E-8</c:v>
                </c:pt>
                <c:pt idx="7086">
                  <c:v>6.8364000000000003E-8</c:v>
                </c:pt>
                <c:pt idx="7087">
                  <c:v>6.8491000000000001E-8</c:v>
                </c:pt>
                <c:pt idx="7088">
                  <c:v>6.8471000000000005E-8</c:v>
                </c:pt>
                <c:pt idx="7089">
                  <c:v>6.8690000000000002E-8</c:v>
                </c:pt>
                <c:pt idx="7090">
                  <c:v>6.8554000000000006E-8</c:v>
                </c:pt>
                <c:pt idx="7091">
                  <c:v>6.8569999999999998E-8</c:v>
                </c:pt>
                <c:pt idx="7092">
                  <c:v>6.8662999999999997E-8</c:v>
                </c:pt>
                <c:pt idx="7093">
                  <c:v>6.8785000000000003E-8</c:v>
                </c:pt>
                <c:pt idx="7094">
                  <c:v>6.8893999999999995E-8</c:v>
                </c:pt>
                <c:pt idx="7095">
                  <c:v>6.8713000000000001E-8</c:v>
                </c:pt>
                <c:pt idx="7096">
                  <c:v>6.8776999999999994E-8</c:v>
                </c:pt>
                <c:pt idx="7097">
                  <c:v>6.8882999999999995E-8</c:v>
                </c:pt>
                <c:pt idx="7098">
                  <c:v>6.9103000000000007E-8</c:v>
                </c:pt>
                <c:pt idx="7099">
                  <c:v>6.8973999999999993E-8</c:v>
                </c:pt>
                <c:pt idx="7100">
                  <c:v>6.9068999999999995E-8</c:v>
                </c:pt>
                <c:pt idx="7101">
                  <c:v>6.9041999999999991E-8</c:v>
                </c:pt>
                <c:pt idx="7102">
                  <c:v>6.9202E-8</c:v>
                </c:pt>
                <c:pt idx="7103">
                  <c:v>6.9160000000000005E-8</c:v>
                </c:pt>
                <c:pt idx="7104">
                  <c:v>6.9239000000000002E-8</c:v>
                </c:pt>
                <c:pt idx="7105">
                  <c:v>6.9384000000000008E-8</c:v>
                </c:pt>
                <c:pt idx="7106">
                  <c:v>6.9432999999999997E-8</c:v>
                </c:pt>
                <c:pt idx="7107">
                  <c:v>6.9335000000000005E-8</c:v>
                </c:pt>
                <c:pt idx="7108">
                  <c:v>6.9366000000000001E-8</c:v>
                </c:pt>
                <c:pt idx="7109">
                  <c:v>6.9545000000000005E-8</c:v>
                </c:pt>
                <c:pt idx="7110">
                  <c:v>6.9629000000000008E-8</c:v>
                </c:pt>
                <c:pt idx="7111">
                  <c:v>6.9536999999999996E-8</c:v>
                </c:pt>
                <c:pt idx="7112">
                  <c:v>6.9459E-8</c:v>
                </c:pt>
                <c:pt idx="7113">
                  <c:v>6.9640999999999995E-8</c:v>
                </c:pt>
                <c:pt idx="7114">
                  <c:v>6.9722999999999995E-8</c:v>
                </c:pt>
                <c:pt idx="7115">
                  <c:v>6.9716E-8</c:v>
                </c:pt>
                <c:pt idx="7116">
                  <c:v>6.9717000000000002E-8</c:v>
                </c:pt>
                <c:pt idx="7117">
                  <c:v>6.9867E-8</c:v>
                </c:pt>
                <c:pt idx="7118">
                  <c:v>6.9844E-8</c:v>
                </c:pt>
                <c:pt idx="7119">
                  <c:v>6.9877999999999999E-8</c:v>
                </c:pt>
                <c:pt idx="7120">
                  <c:v>7.0074999999999997E-8</c:v>
                </c:pt>
                <c:pt idx="7121">
                  <c:v>6.9985000000000001E-8</c:v>
                </c:pt>
                <c:pt idx="7122">
                  <c:v>7.0207000000000001E-8</c:v>
                </c:pt>
                <c:pt idx="7123">
                  <c:v>7.0041000000000012E-8</c:v>
                </c:pt>
                <c:pt idx="7124">
                  <c:v>7.0254000000000002E-8</c:v>
                </c:pt>
                <c:pt idx="7125">
                  <c:v>7.0297999999999999E-8</c:v>
                </c:pt>
                <c:pt idx="7126">
                  <c:v>7.0271999999999996E-8</c:v>
                </c:pt>
                <c:pt idx="7127">
                  <c:v>7.0412000000000009E-8</c:v>
                </c:pt>
                <c:pt idx="7128">
                  <c:v>7.0364999999999995E-8</c:v>
                </c:pt>
                <c:pt idx="7129">
                  <c:v>7.0388999999999996E-8</c:v>
                </c:pt>
                <c:pt idx="7130">
                  <c:v>7.0374000000000005E-8</c:v>
                </c:pt>
                <c:pt idx="7131">
                  <c:v>7.0519999999999999E-8</c:v>
                </c:pt>
                <c:pt idx="7132">
                  <c:v>7.0409000000000005E-8</c:v>
                </c:pt>
                <c:pt idx="7133">
                  <c:v>7.0579E-8</c:v>
                </c:pt>
                <c:pt idx="7134">
                  <c:v>7.0598999999999996E-8</c:v>
                </c:pt>
                <c:pt idx="7135">
                  <c:v>7.0523000000000002E-8</c:v>
                </c:pt>
                <c:pt idx="7136">
                  <c:v>7.0912999999999994E-8</c:v>
                </c:pt>
                <c:pt idx="7137">
                  <c:v>7.0711000000000004E-8</c:v>
                </c:pt>
                <c:pt idx="7138">
                  <c:v>7.0702999999999995E-8</c:v>
                </c:pt>
                <c:pt idx="7139">
                  <c:v>7.0890999999999996E-8</c:v>
                </c:pt>
                <c:pt idx="7140">
                  <c:v>7.0854999999999995E-8</c:v>
                </c:pt>
                <c:pt idx="7141">
                  <c:v>7.0980999999999992E-8</c:v>
                </c:pt>
                <c:pt idx="7142">
                  <c:v>7.1065999999999996E-8</c:v>
                </c:pt>
                <c:pt idx="7143">
                  <c:v>7.1084999999999991E-8</c:v>
                </c:pt>
                <c:pt idx="7144">
                  <c:v>7.1111999999999995E-8</c:v>
                </c:pt>
                <c:pt idx="7145">
                  <c:v>7.1146999999999995E-8</c:v>
                </c:pt>
                <c:pt idx="7146">
                  <c:v>7.1164000000000001E-8</c:v>
                </c:pt>
                <c:pt idx="7147">
                  <c:v>7.1204999999999995E-8</c:v>
                </c:pt>
                <c:pt idx="7148">
                  <c:v>7.1266999999999999E-8</c:v>
                </c:pt>
                <c:pt idx="7149">
                  <c:v>7.1319000000000005E-8</c:v>
                </c:pt>
                <c:pt idx="7150">
                  <c:v>7.1363000000000002E-8</c:v>
                </c:pt>
                <c:pt idx="7151">
                  <c:v>7.1503000000000002E-8</c:v>
                </c:pt>
                <c:pt idx="7152">
                  <c:v>7.1610000000000004E-8</c:v>
                </c:pt>
                <c:pt idx="7153">
                  <c:v>7.1521999999999997E-8</c:v>
                </c:pt>
                <c:pt idx="7154">
                  <c:v>7.1562000000000002E-8</c:v>
                </c:pt>
                <c:pt idx="7155">
                  <c:v>7.1485999999999996E-8</c:v>
                </c:pt>
                <c:pt idx="7156">
                  <c:v>7.1736000000000001E-8</c:v>
                </c:pt>
                <c:pt idx="7157">
                  <c:v>7.1591000000000009E-8</c:v>
                </c:pt>
                <c:pt idx="7158">
                  <c:v>7.1750999999999992E-8</c:v>
                </c:pt>
                <c:pt idx="7159">
                  <c:v>7.1768000000000011E-8</c:v>
                </c:pt>
                <c:pt idx="7160">
                  <c:v>7.1962999999999994E-8</c:v>
                </c:pt>
                <c:pt idx="7161">
                  <c:v>7.1896999999999999E-8</c:v>
                </c:pt>
                <c:pt idx="7162">
                  <c:v>7.1871999999999997E-8</c:v>
                </c:pt>
                <c:pt idx="7163">
                  <c:v>7.1926000000000005E-8</c:v>
                </c:pt>
                <c:pt idx="7164">
                  <c:v>7.2008000000000005E-8</c:v>
                </c:pt>
                <c:pt idx="7165">
                  <c:v>7.2022999999999996E-8</c:v>
                </c:pt>
                <c:pt idx="7166">
                  <c:v>7.2188000000000011E-8</c:v>
                </c:pt>
                <c:pt idx="7167">
                  <c:v>7.2075000000000002E-8</c:v>
                </c:pt>
                <c:pt idx="7168">
                  <c:v>7.2314999999999996E-8</c:v>
                </c:pt>
                <c:pt idx="7169">
                  <c:v>7.2347999999999994E-8</c:v>
                </c:pt>
                <c:pt idx="7170">
                  <c:v>7.2386999999999998E-8</c:v>
                </c:pt>
                <c:pt idx="7171">
                  <c:v>7.2377E-8</c:v>
                </c:pt>
                <c:pt idx="7172">
                  <c:v>7.2439000000000004E-8</c:v>
                </c:pt>
                <c:pt idx="7173">
                  <c:v>7.2421999999999998E-8</c:v>
                </c:pt>
                <c:pt idx="7174">
                  <c:v>7.2727E-8</c:v>
                </c:pt>
                <c:pt idx="7175">
                  <c:v>7.2661999999999992E-8</c:v>
                </c:pt>
                <c:pt idx="7176">
                  <c:v>7.2622E-8</c:v>
                </c:pt>
                <c:pt idx="7177">
                  <c:v>7.2654999999999998E-8</c:v>
                </c:pt>
                <c:pt idx="7178">
                  <c:v>7.2675999999999995E-8</c:v>
                </c:pt>
                <c:pt idx="7179">
                  <c:v>7.2852999999999997E-8</c:v>
                </c:pt>
                <c:pt idx="7180">
                  <c:v>7.3010999999999991E-8</c:v>
                </c:pt>
                <c:pt idx="7181">
                  <c:v>7.2876999999999998E-8</c:v>
                </c:pt>
                <c:pt idx="7182">
                  <c:v>7.2937E-8</c:v>
                </c:pt>
                <c:pt idx="7183">
                  <c:v>7.2975000000000003E-8</c:v>
                </c:pt>
                <c:pt idx="7184">
                  <c:v>7.3132999999999997E-8</c:v>
                </c:pt>
                <c:pt idx="7185">
                  <c:v>7.3262999999999999E-8</c:v>
                </c:pt>
                <c:pt idx="7186">
                  <c:v>7.3227999999999999E-8</c:v>
                </c:pt>
                <c:pt idx="7187">
                  <c:v>7.3258000000000007E-8</c:v>
                </c:pt>
                <c:pt idx="7188">
                  <c:v>7.3313999999999991E-8</c:v>
                </c:pt>
                <c:pt idx="7189">
                  <c:v>7.3322E-8</c:v>
                </c:pt>
                <c:pt idx="7190">
                  <c:v>7.3285999999999999E-8</c:v>
                </c:pt>
                <c:pt idx="7191">
                  <c:v>7.3395000000000003E-8</c:v>
                </c:pt>
                <c:pt idx="7192">
                  <c:v>7.3353999999999996E-8</c:v>
                </c:pt>
                <c:pt idx="7193">
                  <c:v>7.3511000000000002E-8</c:v>
                </c:pt>
                <c:pt idx="7194">
                  <c:v>7.3643000000000006E-8</c:v>
                </c:pt>
                <c:pt idx="7195">
                  <c:v>7.3553999999999998E-8</c:v>
                </c:pt>
                <c:pt idx="7196">
                  <c:v>7.3645999999999997E-8</c:v>
                </c:pt>
                <c:pt idx="7197">
                  <c:v>7.3735000000000005E-8</c:v>
                </c:pt>
                <c:pt idx="7198">
                  <c:v>7.3811999999999999E-8</c:v>
                </c:pt>
                <c:pt idx="7199">
                  <c:v>7.3774999999999997E-8</c:v>
                </c:pt>
                <c:pt idx="7200">
                  <c:v>7.3822999999999999E-8</c:v>
                </c:pt>
                <c:pt idx="7201">
                  <c:v>7.3897000000000003E-8</c:v>
                </c:pt>
                <c:pt idx="7202">
                  <c:v>7.4000000000000001E-8</c:v>
                </c:pt>
                <c:pt idx="7203">
                  <c:v>7.4076999999999996E-8</c:v>
                </c:pt>
                <c:pt idx="7204">
                  <c:v>7.4025000000000003E-8</c:v>
                </c:pt>
                <c:pt idx="7205">
                  <c:v>7.413600000000001E-8</c:v>
                </c:pt>
                <c:pt idx="7206">
                  <c:v>7.4182000000000009E-8</c:v>
                </c:pt>
                <c:pt idx="7207">
                  <c:v>7.4317999999999991E-8</c:v>
                </c:pt>
                <c:pt idx="7208">
                  <c:v>7.4272000000000005E-8</c:v>
                </c:pt>
                <c:pt idx="7209">
                  <c:v>7.4312999999999998E-8</c:v>
                </c:pt>
                <c:pt idx="7210">
                  <c:v>7.4351000000000002E-8</c:v>
                </c:pt>
                <c:pt idx="7211">
                  <c:v>7.4611999999999993E-8</c:v>
                </c:pt>
                <c:pt idx="7212">
                  <c:v>7.446300000000001E-8</c:v>
                </c:pt>
                <c:pt idx="7213">
                  <c:v>7.4532999999999996E-8</c:v>
                </c:pt>
                <c:pt idx="7214">
                  <c:v>7.4499999999999999E-8</c:v>
                </c:pt>
                <c:pt idx="7215">
                  <c:v>7.4677000000000001E-8</c:v>
                </c:pt>
                <c:pt idx="7216">
                  <c:v>7.4697999999999998E-8</c:v>
                </c:pt>
                <c:pt idx="7217">
                  <c:v>7.4865000000000002E-8</c:v>
                </c:pt>
                <c:pt idx="7218">
                  <c:v>7.4841000000000002E-8</c:v>
                </c:pt>
                <c:pt idx="7219">
                  <c:v>7.4938999999999994E-8</c:v>
                </c:pt>
                <c:pt idx="7220">
                  <c:v>7.5006000000000003E-8</c:v>
                </c:pt>
                <c:pt idx="7221">
                  <c:v>7.4939999999999995E-8</c:v>
                </c:pt>
                <c:pt idx="7222">
                  <c:v>7.5007999999999992E-8</c:v>
                </c:pt>
                <c:pt idx="7223">
                  <c:v>7.5110000000000002E-8</c:v>
                </c:pt>
                <c:pt idx="7224">
                  <c:v>7.5210999999999998E-8</c:v>
                </c:pt>
                <c:pt idx="7225">
                  <c:v>7.5174999999999997E-8</c:v>
                </c:pt>
                <c:pt idx="7226">
                  <c:v>7.5332000000000002E-8</c:v>
                </c:pt>
                <c:pt idx="7227">
                  <c:v>7.5375999999999999E-8</c:v>
                </c:pt>
                <c:pt idx="7228">
                  <c:v>7.5416999999999993E-8</c:v>
                </c:pt>
                <c:pt idx="7229">
                  <c:v>7.5585999999999999E-8</c:v>
                </c:pt>
                <c:pt idx="7230">
                  <c:v>7.5533000000000005E-8</c:v>
                </c:pt>
                <c:pt idx="7231">
                  <c:v>7.5511000000000007E-8</c:v>
                </c:pt>
                <c:pt idx="7232">
                  <c:v>7.5710000000000008E-8</c:v>
                </c:pt>
                <c:pt idx="7233">
                  <c:v>7.5685000000000006E-8</c:v>
                </c:pt>
                <c:pt idx="7234">
                  <c:v>7.5626999999999993E-8</c:v>
                </c:pt>
                <c:pt idx="7235">
                  <c:v>7.5778000000000005E-8</c:v>
                </c:pt>
                <c:pt idx="7236">
                  <c:v>7.5878E-8</c:v>
                </c:pt>
                <c:pt idx="7237">
                  <c:v>7.5825000000000006E-8</c:v>
                </c:pt>
                <c:pt idx="7238">
                  <c:v>7.5855E-8</c:v>
                </c:pt>
                <c:pt idx="7239">
                  <c:v>7.596900000000001E-8</c:v>
                </c:pt>
                <c:pt idx="7240">
                  <c:v>7.6000000000000006E-8</c:v>
                </c:pt>
                <c:pt idx="7241">
                  <c:v>7.6234000000000006E-8</c:v>
                </c:pt>
                <c:pt idx="7242">
                  <c:v>7.6052999999999999E-8</c:v>
                </c:pt>
                <c:pt idx="7243">
                  <c:v>7.6261999999999998E-8</c:v>
                </c:pt>
                <c:pt idx="7244">
                  <c:v>7.6241000000000001E-8</c:v>
                </c:pt>
                <c:pt idx="7245">
                  <c:v>7.6303999999999993E-8</c:v>
                </c:pt>
                <c:pt idx="7246">
                  <c:v>7.6329000000000008E-8</c:v>
                </c:pt>
                <c:pt idx="7247">
                  <c:v>7.6469000000000008E-8</c:v>
                </c:pt>
                <c:pt idx="7248">
                  <c:v>7.6482999999999997E-8</c:v>
                </c:pt>
                <c:pt idx="7249">
                  <c:v>7.6444000000000006E-8</c:v>
                </c:pt>
                <c:pt idx="7250">
                  <c:v>7.6616000000000003E-8</c:v>
                </c:pt>
                <c:pt idx="7251">
                  <c:v>7.6495999999999999E-8</c:v>
                </c:pt>
                <c:pt idx="7252">
                  <c:v>7.6736000000000006E-8</c:v>
                </c:pt>
                <c:pt idx="7253">
                  <c:v>7.6880999999999999E-8</c:v>
                </c:pt>
                <c:pt idx="7254">
                  <c:v>7.6805000000000005E-8</c:v>
                </c:pt>
                <c:pt idx="7255">
                  <c:v>7.6825000000000001E-8</c:v>
                </c:pt>
                <c:pt idx="7256">
                  <c:v>7.6887999999999993E-8</c:v>
                </c:pt>
                <c:pt idx="7257">
                  <c:v>7.7015000000000005E-8</c:v>
                </c:pt>
                <c:pt idx="7258">
                  <c:v>7.6962999999999999E-8</c:v>
                </c:pt>
                <c:pt idx="7259">
                  <c:v>7.7018999999999996E-8</c:v>
                </c:pt>
                <c:pt idx="7260">
                  <c:v>7.7074000000000006E-8</c:v>
                </c:pt>
                <c:pt idx="7261">
                  <c:v>7.7195999999999999E-8</c:v>
                </c:pt>
                <c:pt idx="7262">
                  <c:v>7.7232E-8</c:v>
                </c:pt>
                <c:pt idx="7263">
                  <c:v>7.7282999999999991E-8</c:v>
                </c:pt>
                <c:pt idx="7264">
                  <c:v>7.7346999999999998E-8</c:v>
                </c:pt>
                <c:pt idx="7265">
                  <c:v>7.7444000000000002E-8</c:v>
                </c:pt>
                <c:pt idx="7266">
                  <c:v>7.7688000000000001E-8</c:v>
                </c:pt>
                <c:pt idx="7267">
                  <c:v>7.7606E-8</c:v>
                </c:pt>
                <c:pt idx="7268">
                  <c:v>7.7519000000000007E-8</c:v>
                </c:pt>
                <c:pt idx="7269">
                  <c:v>7.7557999999999999E-8</c:v>
                </c:pt>
                <c:pt idx="7270">
                  <c:v>7.7775000000000007E-8</c:v>
                </c:pt>
                <c:pt idx="7271">
                  <c:v>7.7732999999999999E-8</c:v>
                </c:pt>
                <c:pt idx="7272">
                  <c:v>7.7812999999999997E-8</c:v>
                </c:pt>
                <c:pt idx="7273">
                  <c:v>7.7924000000000003E-8</c:v>
                </c:pt>
                <c:pt idx="7274">
                  <c:v>7.7879000000000005E-8</c:v>
                </c:pt>
                <c:pt idx="7275">
                  <c:v>7.7963000000000008E-8</c:v>
                </c:pt>
                <c:pt idx="7276">
                  <c:v>7.8084E-8</c:v>
                </c:pt>
                <c:pt idx="7277">
                  <c:v>7.8071999999999999E-8</c:v>
                </c:pt>
                <c:pt idx="7278">
                  <c:v>7.8218999999999994E-8</c:v>
                </c:pt>
                <c:pt idx="7279">
                  <c:v>7.8239000000000003E-8</c:v>
                </c:pt>
                <c:pt idx="7280">
                  <c:v>7.8243999999999996E-8</c:v>
                </c:pt>
                <c:pt idx="7281">
                  <c:v>7.8503999999999999E-8</c:v>
                </c:pt>
                <c:pt idx="7282">
                  <c:v>7.8323000000000006E-8</c:v>
                </c:pt>
                <c:pt idx="7283">
                  <c:v>7.8526999999999999E-8</c:v>
                </c:pt>
                <c:pt idx="7284">
                  <c:v>7.8461000000000004E-8</c:v>
                </c:pt>
                <c:pt idx="7285">
                  <c:v>7.8665999999999998E-8</c:v>
                </c:pt>
                <c:pt idx="7286">
                  <c:v>7.861800000000001E-8</c:v>
                </c:pt>
                <c:pt idx="7287">
                  <c:v>7.870000000000001E-8</c:v>
                </c:pt>
                <c:pt idx="7288">
                  <c:v>7.8823000000000004E-8</c:v>
                </c:pt>
                <c:pt idx="7289">
                  <c:v>7.8878E-8</c:v>
                </c:pt>
                <c:pt idx="7290">
                  <c:v>7.8839000000000009E-8</c:v>
                </c:pt>
                <c:pt idx="7291">
                  <c:v>7.8880000000000002E-8</c:v>
                </c:pt>
                <c:pt idx="7292">
                  <c:v>7.8914000000000001E-8</c:v>
                </c:pt>
                <c:pt idx="7293">
                  <c:v>7.8989000000000007E-8</c:v>
                </c:pt>
                <c:pt idx="7294">
                  <c:v>7.8945999999999998E-8</c:v>
                </c:pt>
                <c:pt idx="7295">
                  <c:v>7.9154999999999996E-8</c:v>
                </c:pt>
                <c:pt idx="7296">
                  <c:v>7.9228E-8</c:v>
                </c:pt>
                <c:pt idx="7297">
                  <c:v>7.9199000000000007E-8</c:v>
                </c:pt>
                <c:pt idx="7298">
                  <c:v>7.9342999999999998E-8</c:v>
                </c:pt>
                <c:pt idx="7299">
                  <c:v>7.9327000000000006E-8</c:v>
                </c:pt>
                <c:pt idx="7300">
                  <c:v>7.9581000000000003E-8</c:v>
                </c:pt>
                <c:pt idx="7301">
                  <c:v>7.9545000000000002E-8</c:v>
                </c:pt>
                <c:pt idx="7302">
                  <c:v>7.9558000000000003E-8</c:v>
                </c:pt>
                <c:pt idx="7303">
                  <c:v>7.9567E-8</c:v>
                </c:pt>
                <c:pt idx="7304">
                  <c:v>7.9707E-8</c:v>
                </c:pt>
                <c:pt idx="7305">
                  <c:v>7.9785999999999997E-8</c:v>
                </c:pt>
                <c:pt idx="7306">
                  <c:v>7.9765E-8</c:v>
                </c:pt>
                <c:pt idx="7307">
                  <c:v>7.9891999999999998E-8</c:v>
                </c:pt>
                <c:pt idx="7308">
                  <c:v>7.9873000000000003E-8</c:v>
                </c:pt>
                <c:pt idx="7309">
                  <c:v>7.9918000000000001E-8</c:v>
                </c:pt>
                <c:pt idx="7310">
                  <c:v>7.9989000000000002E-8</c:v>
                </c:pt>
                <c:pt idx="7311">
                  <c:v>8.0367999999999995E-8</c:v>
                </c:pt>
                <c:pt idx="7312">
                  <c:v>8.008E-8</c:v>
                </c:pt>
                <c:pt idx="7313">
                  <c:v>8.0455999999999989E-8</c:v>
                </c:pt>
                <c:pt idx="7314">
                  <c:v>8.0349E-8</c:v>
                </c:pt>
                <c:pt idx="7315">
                  <c:v>8.0365000000000005E-8</c:v>
                </c:pt>
                <c:pt idx="7316">
                  <c:v>8.0462999999999997E-8</c:v>
                </c:pt>
                <c:pt idx="7317">
                  <c:v>8.0449000000000008E-8</c:v>
                </c:pt>
                <c:pt idx="7318">
                  <c:v>8.0492000000000004E-8</c:v>
                </c:pt>
                <c:pt idx="7319">
                  <c:v>8.0709999999999999E-8</c:v>
                </c:pt>
                <c:pt idx="7320">
                  <c:v>8.0773000000000005E-8</c:v>
                </c:pt>
                <c:pt idx="7321">
                  <c:v>8.0817000000000002E-8</c:v>
                </c:pt>
                <c:pt idx="7322">
                  <c:v>8.0825000000000011E-8</c:v>
                </c:pt>
                <c:pt idx="7323">
                  <c:v>8.083600000000001E-8</c:v>
                </c:pt>
                <c:pt idx="7324">
                  <c:v>8.0926000000000006E-8</c:v>
                </c:pt>
                <c:pt idx="7325">
                  <c:v>8.0976999999999998E-8</c:v>
                </c:pt>
                <c:pt idx="7326">
                  <c:v>8.1046999999999998E-8</c:v>
                </c:pt>
                <c:pt idx="7327">
                  <c:v>8.096400000000001E-8</c:v>
                </c:pt>
                <c:pt idx="7328">
                  <c:v>8.1112999999999993E-8</c:v>
                </c:pt>
                <c:pt idx="7329">
                  <c:v>8.1174999999999997E-8</c:v>
                </c:pt>
                <c:pt idx="7330">
                  <c:v>8.1339999999999999E-8</c:v>
                </c:pt>
                <c:pt idx="7331">
                  <c:v>8.1309999999999992E-8</c:v>
                </c:pt>
                <c:pt idx="7332">
                  <c:v>8.1417000000000007E-8</c:v>
                </c:pt>
                <c:pt idx="7333">
                  <c:v>8.1443999999999998E-8</c:v>
                </c:pt>
                <c:pt idx="7334">
                  <c:v>8.145500000000001E-8</c:v>
                </c:pt>
                <c:pt idx="7335">
                  <c:v>8.1633E-8</c:v>
                </c:pt>
                <c:pt idx="7336">
                  <c:v>8.1653999999999998E-8</c:v>
                </c:pt>
                <c:pt idx="7337">
                  <c:v>8.1700999999999998E-8</c:v>
                </c:pt>
                <c:pt idx="7338">
                  <c:v>8.1897999999999997E-8</c:v>
                </c:pt>
                <c:pt idx="7339">
                  <c:v>8.1928000000000004E-8</c:v>
                </c:pt>
                <c:pt idx="7340">
                  <c:v>8.1985000000000003E-8</c:v>
                </c:pt>
                <c:pt idx="7341">
                  <c:v>8.1991999999999997E-8</c:v>
                </c:pt>
                <c:pt idx="7342">
                  <c:v>8.2047999999999995E-8</c:v>
                </c:pt>
                <c:pt idx="7343">
                  <c:v>8.2034999999999993E-8</c:v>
                </c:pt>
                <c:pt idx="7344">
                  <c:v>8.2203999999999999E-8</c:v>
                </c:pt>
                <c:pt idx="7345">
                  <c:v>8.2220999999999992E-8</c:v>
                </c:pt>
                <c:pt idx="7346">
                  <c:v>8.2206000000000002E-8</c:v>
                </c:pt>
                <c:pt idx="7347">
                  <c:v>8.2350999999999994E-8</c:v>
                </c:pt>
                <c:pt idx="7348">
                  <c:v>8.2415E-8</c:v>
                </c:pt>
                <c:pt idx="7349">
                  <c:v>8.2436999999999999E-8</c:v>
                </c:pt>
                <c:pt idx="7350">
                  <c:v>8.2432999999999994E-8</c:v>
                </c:pt>
                <c:pt idx="7351">
                  <c:v>8.2547000000000005E-8</c:v>
                </c:pt>
                <c:pt idx="7352">
                  <c:v>8.2689000000000007E-8</c:v>
                </c:pt>
                <c:pt idx="7353">
                  <c:v>8.2793999999999993E-8</c:v>
                </c:pt>
                <c:pt idx="7354">
                  <c:v>8.2768999999999992E-8</c:v>
                </c:pt>
                <c:pt idx="7355">
                  <c:v>8.2861999999999991E-8</c:v>
                </c:pt>
                <c:pt idx="7356">
                  <c:v>8.2866999999999997E-8</c:v>
                </c:pt>
                <c:pt idx="7357">
                  <c:v>8.2946999999999995E-8</c:v>
                </c:pt>
                <c:pt idx="7358">
                  <c:v>8.3068E-8</c:v>
                </c:pt>
                <c:pt idx="7359">
                  <c:v>8.3226999999999995E-8</c:v>
                </c:pt>
                <c:pt idx="7360">
                  <c:v>8.3187000000000002E-8</c:v>
                </c:pt>
                <c:pt idx="7361">
                  <c:v>8.3272999999999994E-8</c:v>
                </c:pt>
                <c:pt idx="7362">
                  <c:v>8.3349000000000001E-8</c:v>
                </c:pt>
                <c:pt idx="7363">
                  <c:v>8.3361000000000001E-8</c:v>
                </c:pt>
                <c:pt idx="7364">
                  <c:v>8.3456999999999991E-8</c:v>
                </c:pt>
                <c:pt idx="7365">
                  <c:v>8.3597999999999992E-8</c:v>
                </c:pt>
                <c:pt idx="7366">
                  <c:v>8.3609000000000004E-8</c:v>
                </c:pt>
                <c:pt idx="7367">
                  <c:v>8.3615999999999999E-8</c:v>
                </c:pt>
                <c:pt idx="7368">
                  <c:v>8.3626999999999998E-8</c:v>
                </c:pt>
                <c:pt idx="7369">
                  <c:v>8.3924000000000004E-8</c:v>
                </c:pt>
                <c:pt idx="7370">
                  <c:v>8.3752000000000008E-8</c:v>
                </c:pt>
                <c:pt idx="7371">
                  <c:v>8.3821999999999994E-8</c:v>
                </c:pt>
                <c:pt idx="7372">
                  <c:v>8.4018999999999993E-8</c:v>
                </c:pt>
                <c:pt idx="7373">
                  <c:v>8.4040000000000003E-8</c:v>
                </c:pt>
                <c:pt idx="7374">
                  <c:v>8.4053999999999993E-8</c:v>
                </c:pt>
                <c:pt idx="7375">
                  <c:v>8.4287999999999993E-8</c:v>
                </c:pt>
                <c:pt idx="7376">
                  <c:v>8.4202000000000002E-8</c:v>
                </c:pt>
                <c:pt idx="7377">
                  <c:v>8.4380999999999993E-8</c:v>
                </c:pt>
                <c:pt idx="7378">
                  <c:v>8.4382999999999995E-8</c:v>
                </c:pt>
                <c:pt idx="7379">
                  <c:v>8.4539E-8</c:v>
                </c:pt>
                <c:pt idx="7380">
                  <c:v>8.4400000000000001E-8</c:v>
                </c:pt>
                <c:pt idx="7381">
                  <c:v>8.4471000000000002E-8</c:v>
                </c:pt>
                <c:pt idx="7382">
                  <c:v>8.4747999999999999E-8</c:v>
                </c:pt>
                <c:pt idx="7383">
                  <c:v>8.4741000000000004E-8</c:v>
                </c:pt>
                <c:pt idx="7384">
                  <c:v>8.4750000000000001E-8</c:v>
                </c:pt>
                <c:pt idx="7385">
                  <c:v>8.4901E-8</c:v>
                </c:pt>
                <c:pt idx="7386">
                  <c:v>8.4838000000000008E-8</c:v>
                </c:pt>
                <c:pt idx="7387">
                  <c:v>8.4929999999999994E-8</c:v>
                </c:pt>
                <c:pt idx="7388">
                  <c:v>8.4994E-8</c:v>
                </c:pt>
                <c:pt idx="7389">
                  <c:v>8.5116000000000006E-8</c:v>
                </c:pt>
                <c:pt idx="7390">
                  <c:v>8.5195000000000003E-8</c:v>
                </c:pt>
                <c:pt idx="7391">
                  <c:v>8.5146E-8</c:v>
                </c:pt>
                <c:pt idx="7392">
                  <c:v>8.5358000000000002E-8</c:v>
                </c:pt>
                <c:pt idx="7393">
                  <c:v>8.5338999999999994E-8</c:v>
                </c:pt>
                <c:pt idx="7394">
                  <c:v>8.5512999999999993E-8</c:v>
                </c:pt>
                <c:pt idx="7395">
                  <c:v>8.5546000000000004E-8</c:v>
                </c:pt>
                <c:pt idx="7396">
                  <c:v>8.5573999999999996E-8</c:v>
                </c:pt>
                <c:pt idx="7397">
                  <c:v>8.5621999999999997E-8</c:v>
                </c:pt>
                <c:pt idx="7398">
                  <c:v>8.572099999999999E-8</c:v>
                </c:pt>
                <c:pt idx="7399">
                  <c:v>8.5765000000000001E-8</c:v>
                </c:pt>
                <c:pt idx="7400">
                  <c:v>8.5884000000000003E-8</c:v>
                </c:pt>
                <c:pt idx="7401">
                  <c:v>8.5877999999999996E-8</c:v>
                </c:pt>
                <c:pt idx="7402">
                  <c:v>8.6039000000000007E-8</c:v>
                </c:pt>
                <c:pt idx="7403">
                  <c:v>8.6019999999999999E-8</c:v>
                </c:pt>
                <c:pt idx="7404">
                  <c:v>8.6098999999999996E-8</c:v>
                </c:pt>
                <c:pt idx="7405">
                  <c:v>8.612300000000001E-8</c:v>
                </c:pt>
                <c:pt idx="7406">
                  <c:v>8.6262000000000008E-8</c:v>
                </c:pt>
                <c:pt idx="7407">
                  <c:v>8.6213999999999994E-8</c:v>
                </c:pt>
                <c:pt idx="7408">
                  <c:v>8.6383E-8</c:v>
                </c:pt>
                <c:pt idx="7409">
                  <c:v>8.6346999999999999E-8</c:v>
                </c:pt>
                <c:pt idx="7410">
                  <c:v>8.6480000000000004E-8</c:v>
                </c:pt>
                <c:pt idx="7411">
                  <c:v>8.6577999999999996E-8</c:v>
                </c:pt>
                <c:pt idx="7412">
                  <c:v>8.6633000000000006E-8</c:v>
                </c:pt>
                <c:pt idx="7413">
                  <c:v>8.6664999999999989E-8</c:v>
                </c:pt>
                <c:pt idx="7414">
                  <c:v>8.6840000000000002E-8</c:v>
                </c:pt>
                <c:pt idx="7415">
                  <c:v>8.678E-8</c:v>
                </c:pt>
                <c:pt idx="7416">
                  <c:v>8.7065999999999994E-8</c:v>
                </c:pt>
                <c:pt idx="7417">
                  <c:v>8.6961000000000007E-8</c:v>
                </c:pt>
                <c:pt idx="7418">
                  <c:v>8.7065999999999994E-8</c:v>
                </c:pt>
                <c:pt idx="7419">
                  <c:v>8.7140999999999999E-8</c:v>
                </c:pt>
                <c:pt idx="7420">
                  <c:v>8.7093999999999999E-8</c:v>
                </c:pt>
                <c:pt idx="7421">
                  <c:v>8.7342000000000002E-8</c:v>
                </c:pt>
                <c:pt idx="7422">
                  <c:v>8.7331000000000003E-8</c:v>
                </c:pt>
                <c:pt idx="7423">
                  <c:v>8.7438999999999993E-8</c:v>
                </c:pt>
                <c:pt idx="7424">
                  <c:v>8.7498000000000007E-8</c:v>
                </c:pt>
                <c:pt idx="7425">
                  <c:v>8.7534999999999996E-8</c:v>
                </c:pt>
                <c:pt idx="7426">
                  <c:v>8.7567999999999994E-8</c:v>
                </c:pt>
                <c:pt idx="7427">
                  <c:v>8.7646000000000003E-8</c:v>
                </c:pt>
                <c:pt idx="7428">
                  <c:v>8.7827999999999997E-8</c:v>
                </c:pt>
                <c:pt idx="7429">
                  <c:v>8.7812000000000006E-8</c:v>
                </c:pt>
                <c:pt idx="7430">
                  <c:v>8.7967000000000009E-8</c:v>
                </c:pt>
                <c:pt idx="7431">
                  <c:v>8.7959E-8</c:v>
                </c:pt>
                <c:pt idx="7432">
                  <c:v>8.7984000000000002E-8</c:v>
                </c:pt>
                <c:pt idx="7433">
                  <c:v>8.8043000000000003E-8</c:v>
                </c:pt>
                <c:pt idx="7434">
                  <c:v>8.8177000000000009E-8</c:v>
                </c:pt>
                <c:pt idx="7435">
                  <c:v>8.8254000000000004E-8</c:v>
                </c:pt>
                <c:pt idx="7436">
                  <c:v>8.8316000000000008E-8</c:v>
                </c:pt>
                <c:pt idx="7437">
                  <c:v>8.825900000000001E-8</c:v>
                </c:pt>
                <c:pt idx="7438">
                  <c:v>8.8405000000000003E-8</c:v>
                </c:pt>
                <c:pt idx="7439">
                  <c:v>8.8480000000000009E-8</c:v>
                </c:pt>
                <c:pt idx="7440">
                  <c:v>8.8568999999999991E-8</c:v>
                </c:pt>
                <c:pt idx="7441">
                  <c:v>8.8669999999999999E-8</c:v>
                </c:pt>
                <c:pt idx="7442">
                  <c:v>8.8690000000000009E-8</c:v>
                </c:pt>
                <c:pt idx="7443">
                  <c:v>8.8783000000000008E-8</c:v>
                </c:pt>
                <c:pt idx="7444">
                  <c:v>8.8805999999999995E-8</c:v>
                </c:pt>
                <c:pt idx="7445">
                  <c:v>8.8949999999999999E-8</c:v>
                </c:pt>
                <c:pt idx="7446">
                  <c:v>8.9015999999999995E-8</c:v>
                </c:pt>
                <c:pt idx="7447">
                  <c:v>8.9002999999999993E-8</c:v>
                </c:pt>
                <c:pt idx="7448">
                  <c:v>8.9154999999999993E-8</c:v>
                </c:pt>
                <c:pt idx="7449">
                  <c:v>8.9302999999999989E-8</c:v>
                </c:pt>
                <c:pt idx="7450">
                  <c:v>8.9316000000000004E-8</c:v>
                </c:pt>
                <c:pt idx="7451">
                  <c:v>8.9372000000000001E-8</c:v>
                </c:pt>
                <c:pt idx="7452">
                  <c:v>8.9403999999999998E-8</c:v>
                </c:pt>
                <c:pt idx="7453">
                  <c:v>8.9431000000000002E-8</c:v>
                </c:pt>
                <c:pt idx="7454">
                  <c:v>8.9577999999999997E-8</c:v>
                </c:pt>
                <c:pt idx="7455">
                  <c:v>8.9642000000000003E-8</c:v>
                </c:pt>
                <c:pt idx="7456">
                  <c:v>8.9820000000000006E-8</c:v>
                </c:pt>
                <c:pt idx="7457">
                  <c:v>8.9763999999999996E-8</c:v>
                </c:pt>
                <c:pt idx="7458">
                  <c:v>8.9894999999999999E-8</c:v>
                </c:pt>
                <c:pt idx="7459">
                  <c:v>8.991099999999999E-8</c:v>
                </c:pt>
                <c:pt idx="7460">
                  <c:v>8.9964999999999999E-8</c:v>
                </c:pt>
                <c:pt idx="7461">
                  <c:v>9.0063000000000004E-8</c:v>
                </c:pt>
                <c:pt idx="7462">
                  <c:v>9.0197999999999998E-8</c:v>
                </c:pt>
                <c:pt idx="7463">
                  <c:v>9.0244999999999998E-8</c:v>
                </c:pt>
                <c:pt idx="7464">
                  <c:v>9.0289000000000009E-8</c:v>
                </c:pt>
                <c:pt idx="7465">
                  <c:v>9.0275000000000006E-8</c:v>
                </c:pt>
                <c:pt idx="7466">
                  <c:v>9.0431999999999999E-8</c:v>
                </c:pt>
                <c:pt idx="7467">
                  <c:v>9.0523999999999997E-8</c:v>
                </c:pt>
                <c:pt idx="7468">
                  <c:v>9.0629999999999998E-8</c:v>
                </c:pt>
                <c:pt idx="7469">
                  <c:v>9.0678E-8</c:v>
                </c:pt>
                <c:pt idx="7470">
                  <c:v>9.0696999999999995E-8</c:v>
                </c:pt>
                <c:pt idx="7471">
                  <c:v>9.0722999999999998E-8</c:v>
                </c:pt>
                <c:pt idx="7472">
                  <c:v>9.0881999999999993E-8</c:v>
                </c:pt>
                <c:pt idx="7473">
                  <c:v>9.0908999999999997E-8</c:v>
                </c:pt>
                <c:pt idx="7474">
                  <c:v>9.1056999999999993E-8</c:v>
                </c:pt>
                <c:pt idx="7475">
                  <c:v>9.1064000000000001E-8</c:v>
                </c:pt>
                <c:pt idx="7476">
                  <c:v>9.1184999999999992E-8</c:v>
                </c:pt>
                <c:pt idx="7477">
                  <c:v>9.1164000000000008E-8</c:v>
                </c:pt>
                <c:pt idx="7478">
                  <c:v>9.1315999999999995E-8</c:v>
                </c:pt>
                <c:pt idx="7479">
                  <c:v>9.1369000000000002E-8</c:v>
                </c:pt>
                <c:pt idx="7480">
                  <c:v>9.1386999999999996E-8</c:v>
                </c:pt>
                <c:pt idx="7481">
                  <c:v>9.1495E-8</c:v>
                </c:pt>
                <c:pt idx="7482">
                  <c:v>9.1591999999999991E-8</c:v>
                </c:pt>
                <c:pt idx="7483">
                  <c:v>9.1622999999999999E-8</c:v>
                </c:pt>
                <c:pt idx="7484">
                  <c:v>9.1777000000000002E-8</c:v>
                </c:pt>
                <c:pt idx="7485">
                  <c:v>9.1792999999999994E-8</c:v>
                </c:pt>
                <c:pt idx="7486">
                  <c:v>9.1885999999999993E-8</c:v>
                </c:pt>
                <c:pt idx="7487">
                  <c:v>9.1923999999999996E-8</c:v>
                </c:pt>
                <c:pt idx="7488">
                  <c:v>9.2052999999999997E-8</c:v>
                </c:pt>
                <c:pt idx="7489">
                  <c:v>9.2134999999999998E-8</c:v>
                </c:pt>
                <c:pt idx="7490">
                  <c:v>9.2194999999999999E-8</c:v>
                </c:pt>
                <c:pt idx="7491">
                  <c:v>9.2212000000000005E-8</c:v>
                </c:pt>
                <c:pt idx="7492">
                  <c:v>9.2289E-8</c:v>
                </c:pt>
                <c:pt idx="7493">
                  <c:v>9.2357999999999999E-8</c:v>
                </c:pt>
                <c:pt idx="7494">
                  <c:v>9.2456000000000004E-8</c:v>
                </c:pt>
                <c:pt idx="7495">
                  <c:v>9.2507999999999997E-8</c:v>
                </c:pt>
                <c:pt idx="7496">
                  <c:v>9.2564000000000008E-8</c:v>
                </c:pt>
                <c:pt idx="7497">
                  <c:v>9.2681000000000008E-8</c:v>
                </c:pt>
                <c:pt idx="7498">
                  <c:v>9.2725999999999993E-8</c:v>
                </c:pt>
                <c:pt idx="7499">
                  <c:v>9.2775999999999996E-8</c:v>
                </c:pt>
                <c:pt idx="7500">
                  <c:v>9.2914999999999995E-8</c:v>
                </c:pt>
                <c:pt idx="7501">
                  <c:v>9.2996999999999996E-8</c:v>
                </c:pt>
                <c:pt idx="7502">
                  <c:v>9.3030999999999994E-8</c:v>
                </c:pt>
                <c:pt idx="7503">
                  <c:v>9.3113999999999996E-8</c:v>
                </c:pt>
                <c:pt idx="7504">
                  <c:v>9.3181999999999994E-8</c:v>
                </c:pt>
                <c:pt idx="7505">
                  <c:v>9.3265000000000008E-8</c:v>
                </c:pt>
                <c:pt idx="7506">
                  <c:v>9.3283000000000002E-8</c:v>
                </c:pt>
                <c:pt idx="7507">
                  <c:v>9.3424000000000003E-8</c:v>
                </c:pt>
                <c:pt idx="7508">
                  <c:v>9.3469000000000001E-8</c:v>
                </c:pt>
                <c:pt idx="7509">
                  <c:v>9.3625999999999994E-8</c:v>
                </c:pt>
                <c:pt idx="7510">
                  <c:v>9.3614000000000007E-8</c:v>
                </c:pt>
                <c:pt idx="7511">
                  <c:v>9.3738000000000002E-8</c:v>
                </c:pt>
                <c:pt idx="7512">
                  <c:v>9.3767000000000008E-8</c:v>
                </c:pt>
                <c:pt idx="7513">
                  <c:v>9.3811000000000005E-8</c:v>
                </c:pt>
                <c:pt idx="7514">
                  <c:v>9.3928000000000006E-8</c:v>
                </c:pt>
                <c:pt idx="7515">
                  <c:v>9.3952000000000006E-8</c:v>
                </c:pt>
                <c:pt idx="7516">
                  <c:v>9.4045000000000006E-8</c:v>
                </c:pt>
                <c:pt idx="7517">
                  <c:v>9.4125000000000004E-8</c:v>
                </c:pt>
                <c:pt idx="7518">
                  <c:v>9.4252000000000003E-8</c:v>
                </c:pt>
                <c:pt idx="7519">
                  <c:v>9.4271999999999999E-8</c:v>
                </c:pt>
                <c:pt idx="7520">
                  <c:v>9.437500000000001E-8</c:v>
                </c:pt>
                <c:pt idx="7521">
                  <c:v>9.4428000000000004E-8</c:v>
                </c:pt>
                <c:pt idx="7522">
                  <c:v>9.4545999999999992E-8</c:v>
                </c:pt>
                <c:pt idx="7523">
                  <c:v>9.4540999999999999E-8</c:v>
                </c:pt>
                <c:pt idx="7524">
                  <c:v>9.4714999999999998E-8</c:v>
                </c:pt>
                <c:pt idx="7525">
                  <c:v>9.4715999999999999E-8</c:v>
                </c:pt>
                <c:pt idx="7526">
                  <c:v>9.4861999999999993E-8</c:v>
                </c:pt>
                <c:pt idx="7527">
                  <c:v>9.4834000000000001E-8</c:v>
                </c:pt>
                <c:pt idx="7528">
                  <c:v>9.4990000000000006E-8</c:v>
                </c:pt>
                <c:pt idx="7529">
                  <c:v>9.5106000000000005E-8</c:v>
                </c:pt>
                <c:pt idx="7530">
                  <c:v>9.5056000000000001E-8</c:v>
                </c:pt>
                <c:pt idx="7531">
                  <c:v>9.5167999999999996E-8</c:v>
                </c:pt>
                <c:pt idx="7532">
                  <c:v>9.527999999999999E-8</c:v>
                </c:pt>
                <c:pt idx="7533">
                  <c:v>9.537299999999999E-8</c:v>
                </c:pt>
                <c:pt idx="7534">
                  <c:v>9.5461999999999998E-8</c:v>
                </c:pt>
                <c:pt idx="7535">
                  <c:v>9.5535000000000001E-8</c:v>
                </c:pt>
                <c:pt idx="7536">
                  <c:v>9.5531999999999998E-8</c:v>
                </c:pt>
                <c:pt idx="7537">
                  <c:v>9.5686000000000001E-8</c:v>
                </c:pt>
                <c:pt idx="7538">
                  <c:v>9.5724999999999992E-8</c:v>
                </c:pt>
                <c:pt idx="7539">
                  <c:v>9.5776999999999998E-8</c:v>
                </c:pt>
                <c:pt idx="7540">
                  <c:v>9.5892999999999997E-8</c:v>
                </c:pt>
                <c:pt idx="7541">
                  <c:v>9.5975999999999999E-8</c:v>
                </c:pt>
                <c:pt idx="7542">
                  <c:v>9.6029000000000006E-8</c:v>
                </c:pt>
                <c:pt idx="7543">
                  <c:v>9.6097000000000003E-8</c:v>
                </c:pt>
                <c:pt idx="7544">
                  <c:v>9.6199E-8</c:v>
                </c:pt>
                <c:pt idx="7545">
                  <c:v>9.6343000000000004E-8</c:v>
                </c:pt>
                <c:pt idx="7546">
                  <c:v>9.6447000000000003E-8</c:v>
                </c:pt>
                <c:pt idx="7547">
                  <c:v>9.6369999999999995E-8</c:v>
                </c:pt>
                <c:pt idx="7548">
                  <c:v>9.6495000000000005E-8</c:v>
                </c:pt>
                <c:pt idx="7549">
                  <c:v>9.6564000000000004E-8</c:v>
                </c:pt>
                <c:pt idx="7550">
                  <c:v>9.6711999999999999E-8</c:v>
                </c:pt>
                <c:pt idx="7551">
                  <c:v>9.6762000000000003E-8</c:v>
                </c:pt>
                <c:pt idx="7552">
                  <c:v>9.6836000000000008E-8</c:v>
                </c:pt>
                <c:pt idx="7553">
                  <c:v>9.6904000000000005E-8</c:v>
                </c:pt>
                <c:pt idx="7554">
                  <c:v>9.6961000000000004E-8</c:v>
                </c:pt>
                <c:pt idx="7555">
                  <c:v>9.6987999999999995E-8</c:v>
                </c:pt>
                <c:pt idx="7556">
                  <c:v>9.7133E-8</c:v>
                </c:pt>
                <c:pt idx="7557">
                  <c:v>9.7182000000000003E-8</c:v>
                </c:pt>
                <c:pt idx="7558">
                  <c:v>9.7268999999999996E-8</c:v>
                </c:pt>
                <c:pt idx="7559">
                  <c:v>9.7362000000000009E-8</c:v>
                </c:pt>
                <c:pt idx="7560">
                  <c:v>9.7453999999999994E-8</c:v>
                </c:pt>
                <c:pt idx="7561">
                  <c:v>9.7506E-8</c:v>
                </c:pt>
                <c:pt idx="7562">
                  <c:v>9.7562999999999998E-8</c:v>
                </c:pt>
                <c:pt idx="7563">
                  <c:v>9.7627000000000005E-8</c:v>
                </c:pt>
                <c:pt idx="7564">
                  <c:v>9.7757000000000006E-8</c:v>
                </c:pt>
                <c:pt idx="7565">
                  <c:v>9.7802000000000005E-8</c:v>
                </c:pt>
                <c:pt idx="7566">
                  <c:v>9.7861999999999993E-8</c:v>
                </c:pt>
                <c:pt idx="7567">
                  <c:v>9.7956999999999995E-8</c:v>
                </c:pt>
                <c:pt idx="7568">
                  <c:v>9.8078000000000013E-8</c:v>
                </c:pt>
                <c:pt idx="7569">
                  <c:v>9.8069999999999991E-8</c:v>
                </c:pt>
                <c:pt idx="7570">
                  <c:v>9.8151000000000016E-8</c:v>
                </c:pt>
                <c:pt idx="7571">
                  <c:v>9.823E-8</c:v>
                </c:pt>
                <c:pt idx="7572">
                  <c:v>9.837299999999999E-8</c:v>
                </c:pt>
                <c:pt idx="7573">
                  <c:v>9.8447000000000008E-8</c:v>
                </c:pt>
                <c:pt idx="7574">
                  <c:v>9.8478000000000003E-8</c:v>
                </c:pt>
                <c:pt idx="7575">
                  <c:v>9.8656999999999995E-8</c:v>
                </c:pt>
                <c:pt idx="7576">
                  <c:v>9.8667999999999994E-8</c:v>
                </c:pt>
                <c:pt idx="7577">
                  <c:v>9.8699000000000003E-8</c:v>
                </c:pt>
                <c:pt idx="7578">
                  <c:v>9.8875000000000004E-8</c:v>
                </c:pt>
                <c:pt idx="7579">
                  <c:v>9.8868999999999997E-8</c:v>
                </c:pt>
                <c:pt idx="7580">
                  <c:v>9.8940999999999999E-8</c:v>
                </c:pt>
                <c:pt idx="7581">
                  <c:v>9.9112000000000008E-8</c:v>
                </c:pt>
                <c:pt idx="7582">
                  <c:v>9.9113999999999997E-8</c:v>
                </c:pt>
                <c:pt idx="7583">
                  <c:v>9.9214000000000004E-8</c:v>
                </c:pt>
                <c:pt idx="7584">
                  <c:v>9.9292E-8</c:v>
                </c:pt>
                <c:pt idx="7585">
                  <c:v>9.9357000000000008E-8</c:v>
                </c:pt>
                <c:pt idx="7586">
                  <c:v>9.9452000000000009E-8</c:v>
                </c:pt>
                <c:pt idx="7587">
                  <c:v>9.9519999999999994E-8</c:v>
                </c:pt>
                <c:pt idx="7588">
                  <c:v>9.9643000000000001E-8</c:v>
                </c:pt>
                <c:pt idx="7589">
                  <c:v>9.9689E-8</c:v>
                </c:pt>
                <c:pt idx="7590">
                  <c:v>9.9810999999999993E-8</c:v>
                </c:pt>
                <c:pt idx="7591">
                  <c:v>9.9857000000000005E-8</c:v>
                </c:pt>
                <c:pt idx="7592">
                  <c:v>9.9869000000000006E-8</c:v>
                </c:pt>
                <c:pt idx="7593">
                  <c:v>9.9964999999999995E-8</c:v>
                </c:pt>
                <c:pt idx="7594">
                  <c:v>1.0005000000000001E-7</c:v>
                </c:pt>
                <c:pt idx="7595">
                  <c:v>1.0016E-7</c:v>
                </c:pt>
                <c:pt idx="7596">
                  <c:v>1.0024999999999999E-7</c:v>
                </c:pt>
                <c:pt idx="7597">
                  <c:v>1.0036999999999999E-7</c:v>
                </c:pt>
                <c:pt idx="7598">
                  <c:v>1.0042E-7</c:v>
                </c:pt>
                <c:pt idx="7599">
                  <c:v>1.0055000000000001E-7</c:v>
                </c:pt>
                <c:pt idx="7600">
                  <c:v>1.0063999999999999E-7</c:v>
                </c:pt>
                <c:pt idx="7601">
                  <c:v>1.0063999999999999E-7</c:v>
                </c:pt>
                <c:pt idx="7602">
                  <c:v>1.0066999999999999E-7</c:v>
                </c:pt>
                <c:pt idx="7603">
                  <c:v>1.0078000000000001E-7</c:v>
                </c:pt>
                <c:pt idx="7604">
                  <c:v>1.008E-7</c:v>
                </c:pt>
                <c:pt idx="7605">
                  <c:v>1.0093999999999999E-7</c:v>
                </c:pt>
                <c:pt idx="7606">
                  <c:v>1.0095E-7</c:v>
                </c:pt>
                <c:pt idx="7607">
                  <c:v>1.0120000000000001E-7</c:v>
                </c:pt>
                <c:pt idx="7608">
                  <c:v>1.0117E-7</c:v>
                </c:pt>
                <c:pt idx="7609">
                  <c:v>1.0135E-7</c:v>
                </c:pt>
                <c:pt idx="7610">
                  <c:v>1.0135999999999999E-7</c:v>
                </c:pt>
                <c:pt idx="7611">
                  <c:v>1.0135E-7</c:v>
                </c:pt>
                <c:pt idx="7612">
                  <c:v>1.0150999999999999E-7</c:v>
                </c:pt>
                <c:pt idx="7613">
                  <c:v>1.0155999999999999E-7</c:v>
                </c:pt>
                <c:pt idx="7614">
                  <c:v>1.0169999999999999E-7</c:v>
                </c:pt>
                <c:pt idx="7615">
                  <c:v>1.0179E-7</c:v>
                </c:pt>
                <c:pt idx="7616">
                  <c:v>1.0187E-7</c:v>
                </c:pt>
                <c:pt idx="7617">
                  <c:v>1.0188000000000001E-7</c:v>
                </c:pt>
                <c:pt idx="7618">
                  <c:v>1.0195E-7</c:v>
                </c:pt>
                <c:pt idx="7619">
                  <c:v>1.0214E-7</c:v>
                </c:pt>
                <c:pt idx="7620">
                  <c:v>1.0215000000000001E-7</c:v>
                </c:pt>
                <c:pt idx="7621">
                  <c:v>1.0229E-7</c:v>
                </c:pt>
                <c:pt idx="7622">
                  <c:v>1.0237E-7</c:v>
                </c:pt>
                <c:pt idx="7623">
                  <c:v>1.0239999999999999E-7</c:v>
                </c:pt>
                <c:pt idx="7624">
                  <c:v>1.0257000000000001E-7</c:v>
                </c:pt>
                <c:pt idx="7625">
                  <c:v>1.0257000000000001E-7</c:v>
                </c:pt>
                <c:pt idx="7626">
                  <c:v>1.0258999999999999E-7</c:v>
                </c:pt>
                <c:pt idx="7627">
                  <c:v>1.0268E-7</c:v>
                </c:pt>
                <c:pt idx="7628">
                  <c:v>1.0283E-7</c:v>
                </c:pt>
                <c:pt idx="7629">
                  <c:v>1.0293E-7</c:v>
                </c:pt>
                <c:pt idx="7630">
                  <c:v>1.0299E-7</c:v>
                </c:pt>
                <c:pt idx="7631">
                  <c:v>1.0300000000000001E-7</c:v>
                </c:pt>
                <c:pt idx="7632">
                  <c:v>1.0322000000000001E-7</c:v>
                </c:pt>
                <c:pt idx="7633">
                  <c:v>1.0315000000000001E-7</c:v>
                </c:pt>
                <c:pt idx="7634">
                  <c:v>1.0334000000000001E-7</c:v>
                </c:pt>
                <c:pt idx="7635">
                  <c:v>1.0342999999999999E-7</c:v>
                </c:pt>
                <c:pt idx="7636">
                  <c:v>1.0348E-7</c:v>
                </c:pt>
                <c:pt idx="7637">
                  <c:v>1.0356E-7</c:v>
                </c:pt>
                <c:pt idx="7638">
                  <c:v>1.0365999999999999E-7</c:v>
                </c:pt>
                <c:pt idx="7639">
                  <c:v>1.0372E-7</c:v>
                </c:pt>
                <c:pt idx="7640">
                  <c:v>1.0384999999999999E-7</c:v>
                </c:pt>
                <c:pt idx="7641">
                  <c:v>1.0391000000000001E-7</c:v>
                </c:pt>
                <c:pt idx="7642">
                  <c:v>1.0402E-7</c:v>
                </c:pt>
                <c:pt idx="7643">
                  <c:v>1.0406000000000001E-7</c:v>
                </c:pt>
                <c:pt idx="7644">
                  <c:v>1.0407999999999999E-7</c:v>
                </c:pt>
                <c:pt idx="7645">
                  <c:v>1.0412999999999999E-7</c:v>
                </c:pt>
                <c:pt idx="7646">
                  <c:v>1.0432E-7</c:v>
                </c:pt>
                <c:pt idx="7647">
                  <c:v>1.044E-7</c:v>
                </c:pt>
                <c:pt idx="7648">
                  <c:v>1.044E-7</c:v>
                </c:pt>
                <c:pt idx="7649">
                  <c:v>1.0460000000000001E-7</c:v>
                </c:pt>
                <c:pt idx="7650">
                  <c:v>1.0463E-7</c:v>
                </c:pt>
                <c:pt idx="7651">
                  <c:v>1.0464E-7</c:v>
                </c:pt>
                <c:pt idx="7652">
                  <c:v>1.0480000000000001E-7</c:v>
                </c:pt>
                <c:pt idx="7653">
                  <c:v>1.0486E-7</c:v>
                </c:pt>
                <c:pt idx="7654">
                  <c:v>1.0499999999999999E-7</c:v>
                </c:pt>
                <c:pt idx="7655">
                  <c:v>1.0510000000000001E-7</c:v>
                </c:pt>
                <c:pt idx="7656">
                  <c:v>1.0514999999999999E-7</c:v>
                </c:pt>
                <c:pt idx="7657">
                  <c:v>1.0522000000000001E-7</c:v>
                </c:pt>
                <c:pt idx="7658">
                  <c:v>1.0526999999999999E-7</c:v>
                </c:pt>
                <c:pt idx="7659">
                  <c:v>1.0533E-7</c:v>
                </c:pt>
                <c:pt idx="7660">
                  <c:v>1.0541999999999999E-7</c:v>
                </c:pt>
                <c:pt idx="7661">
                  <c:v>1.0556000000000001E-7</c:v>
                </c:pt>
                <c:pt idx="7662">
                  <c:v>1.0556999999999999E-7</c:v>
                </c:pt>
                <c:pt idx="7663">
                  <c:v>1.0560999999999999E-7</c:v>
                </c:pt>
                <c:pt idx="7664">
                  <c:v>1.0580999999999999E-7</c:v>
                </c:pt>
                <c:pt idx="7665">
                  <c:v>1.0587999999999999E-7</c:v>
                </c:pt>
                <c:pt idx="7666">
                  <c:v>1.06E-7</c:v>
                </c:pt>
                <c:pt idx="7667">
                  <c:v>1.0601000000000001E-7</c:v>
                </c:pt>
                <c:pt idx="7668">
                  <c:v>1.0619E-7</c:v>
                </c:pt>
                <c:pt idx="7669">
                  <c:v>1.0625E-7</c:v>
                </c:pt>
                <c:pt idx="7670">
                  <c:v>1.0637999999999999E-7</c:v>
                </c:pt>
                <c:pt idx="7671">
                  <c:v>1.064E-7</c:v>
                </c:pt>
                <c:pt idx="7672">
                  <c:v>1.0651000000000001E-7</c:v>
                </c:pt>
                <c:pt idx="7673">
                  <c:v>1.0651000000000001E-7</c:v>
                </c:pt>
                <c:pt idx="7674">
                  <c:v>1.0659E-7</c:v>
                </c:pt>
                <c:pt idx="7675">
                  <c:v>1.0679999999999999E-7</c:v>
                </c:pt>
                <c:pt idx="7676">
                  <c:v>1.0686999999999999E-7</c:v>
                </c:pt>
                <c:pt idx="7677">
                  <c:v>1.0694E-7</c:v>
                </c:pt>
                <c:pt idx="7678">
                  <c:v>1.0697E-7</c:v>
                </c:pt>
                <c:pt idx="7679">
                  <c:v>1.0717000000000001E-7</c:v>
                </c:pt>
                <c:pt idx="7680">
                  <c:v>1.0720000000000001E-7</c:v>
                </c:pt>
                <c:pt idx="7681">
                  <c:v>1.073E-7</c:v>
                </c:pt>
                <c:pt idx="7682">
                  <c:v>1.0731E-7</c:v>
                </c:pt>
                <c:pt idx="7683">
                  <c:v>1.0739E-7</c:v>
                </c:pt>
                <c:pt idx="7684">
                  <c:v>1.0755000000000001E-7</c:v>
                </c:pt>
                <c:pt idx="7685">
                  <c:v>1.0755000000000001E-7</c:v>
                </c:pt>
                <c:pt idx="7686">
                  <c:v>1.0772E-7</c:v>
                </c:pt>
                <c:pt idx="7687">
                  <c:v>1.0775E-7</c:v>
                </c:pt>
                <c:pt idx="7688">
                  <c:v>1.0790999999999999E-7</c:v>
                </c:pt>
                <c:pt idx="7689">
                  <c:v>1.0790999999999999E-7</c:v>
                </c:pt>
                <c:pt idx="7690">
                  <c:v>1.0809000000000001E-7</c:v>
                </c:pt>
                <c:pt idx="7691">
                  <c:v>1.0801000000000001E-7</c:v>
                </c:pt>
                <c:pt idx="7692">
                  <c:v>1.0817E-7</c:v>
                </c:pt>
                <c:pt idx="7693">
                  <c:v>1.083E-7</c:v>
                </c:pt>
                <c:pt idx="7694">
                  <c:v>1.0832999999999999E-7</c:v>
                </c:pt>
                <c:pt idx="7695">
                  <c:v>1.0852E-7</c:v>
                </c:pt>
                <c:pt idx="7696">
                  <c:v>1.0861E-7</c:v>
                </c:pt>
                <c:pt idx="7697">
                  <c:v>1.0865E-7</c:v>
                </c:pt>
                <c:pt idx="7698">
                  <c:v>1.0865E-7</c:v>
                </c:pt>
                <c:pt idx="7699">
                  <c:v>1.0885999999999998E-7</c:v>
                </c:pt>
                <c:pt idx="7700">
                  <c:v>1.0884E-7</c:v>
                </c:pt>
                <c:pt idx="7701">
                  <c:v>1.0894999999999999E-7</c:v>
                </c:pt>
                <c:pt idx="7702">
                  <c:v>1.0904E-7</c:v>
                </c:pt>
                <c:pt idx="7703">
                  <c:v>1.0918E-7</c:v>
                </c:pt>
                <c:pt idx="7704">
                  <c:v>1.0919E-7</c:v>
                </c:pt>
                <c:pt idx="7705">
                  <c:v>1.0931E-7</c:v>
                </c:pt>
                <c:pt idx="7706">
                  <c:v>1.0936999999999999E-7</c:v>
                </c:pt>
                <c:pt idx="7707">
                  <c:v>1.0953E-7</c:v>
                </c:pt>
                <c:pt idx="7708">
                  <c:v>1.0963999999999999E-7</c:v>
                </c:pt>
                <c:pt idx="7709">
                  <c:v>1.0973999999999999E-7</c:v>
                </c:pt>
                <c:pt idx="7710">
                  <c:v>1.0977000000000001E-7</c:v>
                </c:pt>
                <c:pt idx="7711">
                  <c:v>1.0992000000000001E-7</c:v>
                </c:pt>
                <c:pt idx="7712">
                  <c:v>1.0993000000000001E-7</c:v>
                </c:pt>
                <c:pt idx="7713">
                  <c:v>1.1002E-7</c:v>
                </c:pt>
                <c:pt idx="7714">
                  <c:v>1.1018E-7</c:v>
                </c:pt>
                <c:pt idx="7715">
                  <c:v>1.1019000000000001E-7</c:v>
                </c:pt>
                <c:pt idx="7716">
                  <c:v>1.103E-7</c:v>
                </c:pt>
                <c:pt idx="7717">
                  <c:v>1.1029E-7</c:v>
                </c:pt>
                <c:pt idx="7718">
                  <c:v>1.1046000000000001E-7</c:v>
                </c:pt>
                <c:pt idx="7719">
                  <c:v>1.1050999999999999E-7</c:v>
                </c:pt>
                <c:pt idx="7720">
                  <c:v>1.1058000000000001E-7</c:v>
                </c:pt>
                <c:pt idx="7721">
                  <c:v>1.1065999999999999E-7</c:v>
                </c:pt>
                <c:pt idx="7722">
                  <c:v>1.1073000000000001E-7</c:v>
                </c:pt>
                <c:pt idx="7723">
                  <c:v>1.1084000000000001E-7</c:v>
                </c:pt>
                <c:pt idx="7724">
                  <c:v>1.1092999999999999E-7</c:v>
                </c:pt>
                <c:pt idx="7725">
                  <c:v>1.1106E-7</c:v>
                </c:pt>
                <c:pt idx="7726">
                  <c:v>1.1111999999999999E-7</c:v>
                </c:pt>
                <c:pt idx="7727">
                  <c:v>1.1124E-7</c:v>
                </c:pt>
                <c:pt idx="7728">
                  <c:v>1.1134999999999999E-7</c:v>
                </c:pt>
                <c:pt idx="7729">
                  <c:v>1.1142000000000001E-7</c:v>
                </c:pt>
                <c:pt idx="7730">
                  <c:v>1.1145000000000001E-7</c:v>
                </c:pt>
                <c:pt idx="7731">
                  <c:v>1.1156E-7</c:v>
                </c:pt>
                <c:pt idx="7732">
                  <c:v>1.1166E-7</c:v>
                </c:pt>
                <c:pt idx="7733">
                  <c:v>1.1176E-7</c:v>
                </c:pt>
                <c:pt idx="7734">
                  <c:v>1.1184999999999999E-7</c:v>
                </c:pt>
                <c:pt idx="7735">
                  <c:v>1.1203999999999999E-7</c:v>
                </c:pt>
                <c:pt idx="7736">
                  <c:v>1.1199000000000001E-7</c:v>
                </c:pt>
                <c:pt idx="7737">
                  <c:v>1.1211E-7</c:v>
                </c:pt>
                <c:pt idx="7738">
                  <c:v>1.1211E-7</c:v>
                </c:pt>
                <c:pt idx="7739">
                  <c:v>1.1230000000000001E-7</c:v>
                </c:pt>
                <c:pt idx="7740">
                  <c:v>1.124E-7</c:v>
                </c:pt>
                <c:pt idx="7741">
                  <c:v>1.1248E-7</c:v>
                </c:pt>
                <c:pt idx="7742">
                  <c:v>1.1252E-7</c:v>
                </c:pt>
                <c:pt idx="7743">
                  <c:v>1.1262E-7</c:v>
                </c:pt>
                <c:pt idx="7744">
                  <c:v>1.1276000000000001E-7</c:v>
                </c:pt>
                <c:pt idx="7745">
                  <c:v>1.1286000000000001E-7</c:v>
                </c:pt>
                <c:pt idx="7746">
                  <c:v>1.1289E-7</c:v>
                </c:pt>
                <c:pt idx="7747">
                  <c:v>1.1309E-7</c:v>
                </c:pt>
                <c:pt idx="7748">
                  <c:v>1.1306000000000001E-7</c:v>
                </c:pt>
                <c:pt idx="7749">
                  <c:v>1.1318000000000001E-7</c:v>
                </c:pt>
                <c:pt idx="7750">
                  <c:v>1.1325E-7</c:v>
                </c:pt>
                <c:pt idx="7751">
                  <c:v>1.134E-7</c:v>
                </c:pt>
                <c:pt idx="7752">
                  <c:v>1.1337999999999999E-7</c:v>
                </c:pt>
                <c:pt idx="7753">
                  <c:v>1.1345000000000001E-7</c:v>
                </c:pt>
                <c:pt idx="7754">
                  <c:v>1.1354E-7</c:v>
                </c:pt>
                <c:pt idx="7755">
                  <c:v>1.1366E-7</c:v>
                </c:pt>
                <c:pt idx="7756">
                  <c:v>1.1379999999999999E-7</c:v>
                </c:pt>
                <c:pt idx="7757">
                  <c:v>1.1387000000000001E-7</c:v>
                </c:pt>
                <c:pt idx="7758">
                  <c:v>1.1398000000000001E-7</c:v>
                </c:pt>
                <c:pt idx="7759">
                  <c:v>1.1406999999999999E-7</c:v>
                </c:pt>
                <c:pt idx="7760">
                  <c:v>1.1409E-7</c:v>
                </c:pt>
                <c:pt idx="7761">
                  <c:v>1.1421999999999999E-7</c:v>
                </c:pt>
                <c:pt idx="7762">
                  <c:v>1.142E-7</c:v>
                </c:pt>
                <c:pt idx="7763">
                  <c:v>1.1444000000000001E-7</c:v>
                </c:pt>
                <c:pt idx="7764">
                  <c:v>1.1443E-7</c:v>
                </c:pt>
                <c:pt idx="7765">
                  <c:v>1.1462E-7</c:v>
                </c:pt>
                <c:pt idx="7766">
                  <c:v>1.1466E-7</c:v>
                </c:pt>
                <c:pt idx="7767">
                  <c:v>1.1467999999999999E-7</c:v>
                </c:pt>
                <c:pt idx="7768">
                  <c:v>1.1482000000000001E-7</c:v>
                </c:pt>
                <c:pt idx="7769">
                  <c:v>1.1489000000000001E-7</c:v>
                </c:pt>
                <c:pt idx="7770">
                  <c:v>1.1501000000000001E-7</c:v>
                </c:pt>
                <c:pt idx="7771">
                  <c:v>1.1516000000000001E-7</c:v>
                </c:pt>
                <c:pt idx="7772">
                  <c:v>1.1519E-7</c:v>
                </c:pt>
                <c:pt idx="7773">
                  <c:v>1.1525E-7</c:v>
                </c:pt>
                <c:pt idx="7774">
                  <c:v>1.1532999999999999E-7</c:v>
                </c:pt>
                <c:pt idx="7775">
                  <c:v>1.1540000000000001E-7</c:v>
                </c:pt>
                <c:pt idx="7776">
                  <c:v>1.1551000000000001E-7</c:v>
                </c:pt>
                <c:pt idx="7777">
                  <c:v>1.1554E-7</c:v>
                </c:pt>
                <c:pt idx="7778">
                  <c:v>1.1567999999999999E-7</c:v>
                </c:pt>
                <c:pt idx="7779">
                  <c:v>1.1582999999999999E-7</c:v>
                </c:pt>
                <c:pt idx="7780">
                  <c:v>1.1594E-7</c:v>
                </c:pt>
                <c:pt idx="7781">
                  <c:v>1.1603E-7</c:v>
                </c:pt>
                <c:pt idx="7782">
                  <c:v>1.1606E-7</c:v>
                </c:pt>
                <c:pt idx="7783">
                  <c:v>1.1618E-7</c:v>
                </c:pt>
                <c:pt idx="7784">
                  <c:v>1.1623E-7</c:v>
                </c:pt>
                <c:pt idx="7785">
                  <c:v>1.1633999999999999E-7</c:v>
                </c:pt>
                <c:pt idx="7786">
                  <c:v>1.1645E-7</c:v>
                </c:pt>
                <c:pt idx="7787">
                  <c:v>1.1651E-7</c:v>
                </c:pt>
                <c:pt idx="7788">
                  <c:v>1.1654E-7</c:v>
                </c:pt>
                <c:pt idx="7789">
                  <c:v>1.1672E-7</c:v>
                </c:pt>
                <c:pt idx="7790">
                  <c:v>1.1682000000000001E-7</c:v>
                </c:pt>
                <c:pt idx="7791">
                  <c:v>1.1696E-7</c:v>
                </c:pt>
                <c:pt idx="7792">
                  <c:v>1.1693999999999999E-7</c:v>
                </c:pt>
                <c:pt idx="7793">
                  <c:v>1.1704000000000001E-7</c:v>
                </c:pt>
                <c:pt idx="7794">
                  <c:v>1.1712000000000001E-7</c:v>
                </c:pt>
                <c:pt idx="7795">
                  <c:v>1.1720999999999999E-7</c:v>
                </c:pt>
                <c:pt idx="7796">
                  <c:v>1.1738E-7</c:v>
                </c:pt>
                <c:pt idx="7797">
                  <c:v>1.1737E-7</c:v>
                </c:pt>
                <c:pt idx="7798">
                  <c:v>1.1747999999999999E-7</c:v>
                </c:pt>
                <c:pt idx="7799">
                  <c:v>1.1754999999999999E-7</c:v>
                </c:pt>
                <c:pt idx="7800">
                  <c:v>1.1764E-7</c:v>
                </c:pt>
                <c:pt idx="7801">
                  <c:v>1.1776E-7</c:v>
                </c:pt>
                <c:pt idx="7802">
                  <c:v>1.1789000000000001E-7</c:v>
                </c:pt>
                <c:pt idx="7803">
                  <c:v>1.1794E-7</c:v>
                </c:pt>
                <c:pt idx="7804">
                  <c:v>1.1799E-7</c:v>
                </c:pt>
                <c:pt idx="7805">
                  <c:v>1.1814E-7</c:v>
                </c:pt>
                <c:pt idx="7806">
                  <c:v>1.1827000000000001E-7</c:v>
                </c:pt>
                <c:pt idx="7807">
                  <c:v>1.1834E-7</c:v>
                </c:pt>
                <c:pt idx="7808">
                  <c:v>1.1839000000000002E-7</c:v>
                </c:pt>
                <c:pt idx="7809">
                  <c:v>1.1846E-7</c:v>
                </c:pt>
                <c:pt idx="7810">
                  <c:v>1.1858999999999999E-7</c:v>
                </c:pt>
                <c:pt idx="7811">
                  <c:v>1.1866999999999999E-7</c:v>
                </c:pt>
                <c:pt idx="7812">
                  <c:v>1.1878E-7</c:v>
                </c:pt>
                <c:pt idx="7813">
                  <c:v>1.1881E-7</c:v>
                </c:pt>
                <c:pt idx="7814">
                  <c:v>1.1895E-7</c:v>
                </c:pt>
                <c:pt idx="7815">
                  <c:v>1.1900999999999999E-7</c:v>
                </c:pt>
                <c:pt idx="7816">
                  <c:v>1.191E-7</c:v>
                </c:pt>
                <c:pt idx="7817">
                  <c:v>1.192E-7</c:v>
                </c:pt>
                <c:pt idx="7818">
                  <c:v>1.1934999999999999E-7</c:v>
                </c:pt>
                <c:pt idx="7819">
                  <c:v>1.1938999999999999E-7</c:v>
                </c:pt>
                <c:pt idx="7820">
                  <c:v>1.1948999999999999E-7</c:v>
                </c:pt>
                <c:pt idx="7821">
                  <c:v>1.1950999999999999E-7</c:v>
                </c:pt>
                <c:pt idx="7822">
                  <c:v>1.1966E-7</c:v>
                </c:pt>
                <c:pt idx="7823">
                  <c:v>1.1973999999999999E-7</c:v>
                </c:pt>
                <c:pt idx="7824">
                  <c:v>1.198E-7</c:v>
                </c:pt>
                <c:pt idx="7825">
                  <c:v>1.1996000000000002E-7</c:v>
                </c:pt>
                <c:pt idx="7826">
                  <c:v>1.2002000000000001E-7</c:v>
                </c:pt>
                <c:pt idx="7827">
                  <c:v>1.2011999999999999E-7</c:v>
                </c:pt>
                <c:pt idx="7828">
                  <c:v>1.2020999999999999E-7</c:v>
                </c:pt>
                <c:pt idx="7829">
                  <c:v>1.2025000000000001E-7</c:v>
                </c:pt>
                <c:pt idx="7830">
                  <c:v>1.2037000000000001E-7</c:v>
                </c:pt>
                <c:pt idx="7831">
                  <c:v>1.2045E-7</c:v>
                </c:pt>
                <c:pt idx="7832">
                  <c:v>1.205E-7</c:v>
                </c:pt>
                <c:pt idx="7833">
                  <c:v>1.2068000000000002E-7</c:v>
                </c:pt>
                <c:pt idx="7834">
                  <c:v>1.2079000000000001E-7</c:v>
                </c:pt>
                <c:pt idx="7835">
                  <c:v>1.2087999999999998E-7</c:v>
                </c:pt>
                <c:pt idx="7836">
                  <c:v>1.2091000000000002E-7</c:v>
                </c:pt>
                <c:pt idx="7837">
                  <c:v>1.2102000000000001E-7</c:v>
                </c:pt>
                <c:pt idx="7838">
                  <c:v>1.2111999999999999E-7</c:v>
                </c:pt>
                <c:pt idx="7839">
                  <c:v>1.2118E-7</c:v>
                </c:pt>
                <c:pt idx="7840">
                  <c:v>1.2130000000000001E-7</c:v>
                </c:pt>
                <c:pt idx="7841">
                  <c:v>1.2134999999999998E-7</c:v>
                </c:pt>
                <c:pt idx="7842">
                  <c:v>1.2151999999999999E-7</c:v>
                </c:pt>
                <c:pt idx="7843">
                  <c:v>1.2153999999999999E-7</c:v>
                </c:pt>
                <c:pt idx="7844">
                  <c:v>1.2165999999999999E-7</c:v>
                </c:pt>
                <c:pt idx="7845">
                  <c:v>1.2176999999999998E-7</c:v>
                </c:pt>
                <c:pt idx="7846">
                  <c:v>1.2186000000000001E-7</c:v>
                </c:pt>
                <c:pt idx="7847">
                  <c:v>1.2195999999999999E-7</c:v>
                </c:pt>
                <c:pt idx="7848">
                  <c:v>1.2204E-7</c:v>
                </c:pt>
                <c:pt idx="7849">
                  <c:v>1.2214000000000001E-7</c:v>
                </c:pt>
                <c:pt idx="7850">
                  <c:v>1.2218E-7</c:v>
                </c:pt>
                <c:pt idx="7851">
                  <c:v>1.2228000000000001E-7</c:v>
                </c:pt>
                <c:pt idx="7852">
                  <c:v>1.2237E-7</c:v>
                </c:pt>
                <c:pt idx="7853">
                  <c:v>1.2246E-7</c:v>
                </c:pt>
                <c:pt idx="7854">
                  <c:v>1.2256000000000001E-7</c:v>
                </c:pt>
                <c:pt idx="7855">
                  <c:v>1.2270000000000001E-7</c:v>
                </c:pt>
                <c:pt idx="7856">
                  <c:v>1.2272E-7</c:v>
                </c:pt>
                <c:pt idx="7857">
                  <c:v>1.2286E-7</c:v>
                </c:pt>
                <c:pt idx="7858">
                  <c:v>1.2290999999999998E-7</c:v>
                </c:pt>
                <c:pt idx="7859">
                  <c:v>1.2307999999999999E-7</c:v>
                </c:pt>
                <c:pt idx="7860">
                  <c:v>1.2314E-7</c:v>
                </c:pt>
                <c:pt idx="7861">
                  <c:v>1.2319000000000001E-7</c:v>
                </c:pt>
                <c:pt idx="7862">
                  <c:v>1.2326999999999999E-7</c:v>
                </c:pt>
                <c:pt idx="7863">
                  <c:v>1.2333999999999999E-7</c:v>
                </c:pt>
                <c:pt idx="7864">
                  <c:v>1.2347000000000001E-7</c:v>
                </c:pt>
                <c:pt idx="7865">
                  <c:v>1.2356999999999999E-7</c:v>
                </c:pt>
                <c:pt idx="7866">
                  <c:v>1.2372E-7</c:v>
                </c:pt>
                <c:pt idx="7867">
                  <c:v>1.2377E-7</c:v>
                </c:pt>
                <c:pt idx="7868">
                  <c:v>1.2382000000000001E-7</c:v>
                </c:pt>
                <c:pt idx="7869">
                  <c:v>1.2394999999999999E-7</c:v>
                </c:pt>
                <c:pt idx="7870">
                  <c:v>1.2408000000000001E-7</c:v>
                </c:pt>
                <c:pt idx="7871">
                  <c:v>1.2409999999999998E-7</c:v>
                </c:pt>
                <c:pt idx="7872">
                  <c:v>1.2422999999999999E-7</c:v>
                </c:pt>
                <c:pt idx="7873">
                  <c:v>1.2428E-7</c:v>
                </c:pt>
                <c:pt idx="7874">
                  <c:v>1.2433999999999999E-7</c:v>
                </c:pt>
                <c:pt idx="7875">
                  <c:v>1.2445000000000001E-7</c:v>
                </c:pt>
                <c:pt idx="7876">
                  <c:v>1.2457999999999999E-7</c:v>
                </c:pt>
                <c:pt idx="7877">
                  <c:v>1.2471999999999999E-7</c:v>
                </c:pt>
                <c:pt idx="7878">
                  <c:v>1.2480000000000001E-7</c:v>
                </c:pt>
                <c:pt idx="7879">
                  <c:v>1.2487999999999999E-7</c:v>
                </c:pt>
                <c:pt idx="7880">
                  <c:v>1.2494999999999999E-7</c:v>
                </c:pt>
                <c:pt idx="7881">
                  <c:v>1.251E-7</c:v>
                </c:pt>
                <c:pt idx="7882">
                  <c:v>1.2522999999999999E-7</c:v>
                </c:pt>
                <c:pt idx="7883">
                  <c:v>1.2520000000000001E-7</c:v>
                </c:pt>
                <c:pt idx="7884">
                  <c:v>1.2531E-7</c:v>
                </c:pt>
                <c:pt idx="7885">
                  <c:v>1.2543000000000001E-7</c:v>
                </c:pt>
                <c:pt idx="7886">
                  <c:v>1.2547E-7</c:v>
                </c:pt>
                <c:pt idx="7887">
                  <c:v>1.2555999999999999E-7</c:v>
                </c:pt>
                <c:pt idx="7888">
                  <c:v>1.2566E-7</c:v>
                </c:pt>
                <c:pt idx="7889">
                  <c:v>1.2578000000000001E-7</c:v>
                </c:pt>
                <c:pt idx="7890">
                  <c:v>1.2592000000000001E-7</c:v>
                </c:pt>
                <c:pt idx="7891">
                  <c:v>1.2597999999999999E-7</c:v>
                </c:pt>
                <c:pt idx="7892">
                  <c:v>1.2600000000000002E-7</c:v>
                </c:pt>
                <c:pt idx="7893">
                  <c:v>1.2618999999999999E-7</c:v>
                </c:pt>
                <c:pt idx="7894">
                  <c:v>1.2624E-7</c:v>
                </c:pt>
                <c:pt idx="7895">
                  <c:v>1.2634000000000001E-7</c:v>
                </c:pt>
                <c:pt idx="7896">
                  <c:v>1.2643E-7</c:v>
                </c:pt>
                <c:pt idx="7897">
                  <c:v>1.2659E-7</c:v>
                </c:pt>
                <c:pt idx="7898">
                  <c:v>1.2666E-7</c:v>
                </c:pt>
                <c:pt idx="7899">
                  <c:v>1.2674999999999999E-7</c:v>
                </c:pt>
                <c:pt idx="7900">
                  <c:v>1.2684000000000002E-7</c:v>
                </c:pt>
                <c:pt idx="7901">
                  <c:v>1.2690999999999999E-7</c:v>
                </c:pt>
                <c:pt idx="7902">
                  <c:v>1.2702000000000001E-7</c:v>
                </c:pt>
                <c:pt idx="7903">
                  <c:v>1.2708999999999998E-7</c:v>
                </c:pt>
                <c:pt idx="7904">
                  <c:v>1.2720999999999999E-7</c:v>
                </c:pt>
                <c:pt idx="7905">
                  <c:v>1.2732E-7</c:v>
                </c:pt>
                <c:pt idx="7906">
                  <c:v>1.2731000000000002E-7</c:v>
                </c:pt>
                <c:pt idx="7907">
                  <c:v>1.2744000000000001E-7</c:v>
                </c:pt>
                <c:pt idx="7908">
                  <c:v>1.2761000000000002E-7</c:v>
                </c:pt>
                <c:pt idx="7909">
                  <c:v>1.2764E-7</c:v>
                </c:pt>
                <c:pt idx="7910">
                  <c:v>1.2772000000000001E-7</c:v>
                </c:pt>
                <c:pt idx="7911">
                  <c:v>1.2784000000000001E-7</c:v>
                </c:pt>
                <c:pt idx="7912">
                  <c:v>1.2792999999999998E-7</c:v>
                </c:pt>
                <c:pt idx="7913">
                  <c:v>1.2804999999999999E-7</c:v>
                </c:pt>
                <c:pt idx="7914">
                  <c:v>1.2819000000000001E-7</c:v>
                </c:pt>
                <c:pt idx="7915">
                  <c:v>1.2821999999999999E-7</c:v>
                </c:pt>
                <c:pt idx="7916">
                  <c:v>1.2828999999999999E-7</c:v>
                </c:pt>
                <c:pt idx="7917">
                  <c:v>1.2849999999999999E-7</c:v>
                </c:pt>
                <c:pt idx="7918">
                  <c:v>1.2851E-7</c:v>
                </c:pt>
                <c:pt idx="7919">
                  <c:v>1.2855E-7</c:v>
                </c:pt>
                <c:pt idx="7920">
                  <c:v>1.2870999999999999E-7</c:v>
                </c:pt>
                <c:pt idx="7921">
                  <c:v>1.2876999999999998E-7</c:v>
                </c:pt>
                <c:pt idx="7922">
                  <c:v>1.2887000000000002E-7</c:v>
                </c:pt>
                <c:pt idx="7923">
                  <c:v>1.2897E-7</c:v>
                </c:pt>
                <c:pt idx="7924">
                  <c:v>1.2909E-7</c:v>
                </c:pt>
                <c:pt idx="7925">
                  <c:v>1.2916E-7</c:v>
                </c:pt>
                <c:pt idx="7926">
                  <c:v>1.2923E-7</c:v>
                </c:pt>
                <c:pt idx="7927">
                  <c:v>1.2939E-7</c:v>
                </c:pt>
                <c:pt idx="7928">
                  <c:v>1.2945000000000001E-7</c:v>
                </c:pt>
                <c:pt idx="7929">
                  <c:v>1.2956E-7</c:v>
                </c:pt>
                <c:pt idx="7930">
                  <c:v>1.2959000000000001E-7</c:v>
                </c:pt>
                <c:pt idx="7931">
                  <c:v>1.297E-7</c:v>
                </c:pt>
                <c:pt idx="7932">
                  <c:v>1.2983000000000002E-7</c:v>
                </c:pt>
                <c:pt idx="7933">
                  <c:v>1.2994000000000001E-7</c:v>
                </c:pt>
                <c:pt idx="7934">
                  <c:v>1.3005E-7</c:v>
                </c:pt>
                <c:pt idx="7935">
                  <c:v>1.3013000000000001E-7</c:v>
                </c:pt>
                <c:pt idx="7936">
                  <c:v>1.3019E-7</c:v>
                </c:pt>
                <c:pt idx="7937">
                  <c:v>1.3037E-7</c:v>
                </c:pt>
                <c:pt idx="7938">
                  <c:v>1.3041000000000001E-7</c:v>
                </c:pt>
                <c:pt idx="7939">
                  <c:v>1.3045000000000001E-7</c:v>
                </c:pt>
                <c:pt idx="7940">
                  <c:v>1.3060000000000002E-7</c:v>
                </c:pt>
                <c:pt idx="7941">
                  <c:v>1.3066000000000001E-7</c:v>
                </c:pt>
                <c:pt idx="7942">
                  <c:v>1.3077E-7</c:v>
                </c:pt>
                <c:pt idx="7943">
                  <c:v>1.3089E-7</c:v>
                </c:pt>
                <c:pt idx="7944">
                  <c:v>1.3091999999999998E-7</c:v>
                </c:pt>
                <c:pt idx="7945">
                  <c:v>1.311E-7</c:v>
                </c:pt>
                <c:pt idx="7946">
                  <c:v>1.3120000000000001E-7</c:v>
                </c:pt>
                <c:pt idx="7947">
                  <c:v>1.3121999999999998E-7</c:v>
                </c:pt>
                <c:pt idx="7948">
                  <c:v>1.3134999999999999E-7</c:v>
                </c:pt>
                <c:pt idx="7949">
                  <c:v>1.3148999999999999E-7</c:v>
                </c:pt>
                <c:pt idx="7950">
                  <c:v>1.3148999999999999E-7</c:v>
                </c:pt>
                <c:pt idx="7951">
                  <c:v>1.3168E-7</c:v>
                </c:pt>
                <c:pt idx="7952">
                  <c:v>1.3175E-7</c:v>
                </c:pt>
                <c:pt idx="7953">
                  <c:v>1.3179000000000002E-7</c:v>
                </c:pt>
                <c:pt idx="7954">
                  <c:v>1.3190000000000001E-7</c:v>
                </c:pt>
                <c:pt idx="7955">
                  <c:v>1.3201E-7</c:v>
                </c:pt>
                <c:pt idx="7956">
                  <c:v>1.3209000000000001E-7</c:v>
                </c:pt>
                <c:pt idx="7957">
                  <c:v>1.3222E-7</c:v>
                </c:pt>
                <c:pt idx="7958">
                  <c:v>1.3229999999999999E-7</c:v>
                </c:pt>
                <c:pt idx="7959">
                  <c:v>1.3240000000000002E-7</c:v>
                </c:pt>
                <c:pt idx="7960">
                  <c:v>1.3247999999999998E-7</c:v>
                </c:pt>
                <c:pt idx="7961">
                  <c:v>1.3259999999999998E-7</c:v>
                </c:pt>
                <c:pt idx="7962">
                  <c:v>1.3266E-7</c:v>
                </c:pt>
                <c:pt idx="7963">
                  <c:v>1.3278E-7</c:v>
                </c:pt>
                <c:pt idx="7964">
                  <c:v>1.3285E-7</c:v>
                </c:pt>
                <c:pt idx="7965">
                  <c:v>1.3300000000000001E-7</c:v>
                </c:pt>
                <c:pt idx="7966">
                  <c:v>1.3305000000000002E-7</c:v>
                </c:pt>
                <c:pt idx="7967">
                  <c:v>1.3318000000000001E-7</c:v>
                </c:pt>
                <c:pt idx="7968">
                  <c:v>1.3327E-7</c:v>
                </c:pt>
                <c:pt idx="7969">
                  <c:v>1.3336999999999998E-7</c:v>
                </c:pt>
                <c:pt idx="7970">
                  <c:v>1.3343E-7</c:v>
                </c:pt>
                <c:pt idx="7971">
                  <c:v>1.3362999999999999E-7</c:v>
                </c:pt>
                <c:pt idx="7972">
                  <c:v>1.3367999999999999E-7</c:v>
                </c:pt>
                <c:pt idx="7973">
                  <c:v>1.3371E-7</c:v>
                </c:pt>
                <c:pt idx="7974">
                  <c:v>1.3383E-7</c:v>
                </c:pt>
                <c:pt idx="7975">
                  <c:v>1.3396000000000002E-7</c:v>
                </c:pt>
                <c:pt idx="7976">
                  <c:v>1.3399E-7</c:v>
                </c:pt>
                <c:pt idx="7977">
                  <c:v>1.3404999999999999E-7</c:v>
                </c:pt>
                <c:pt idx="7978">
                  <c:v>1.3427E-7</c:v>
                </c:pt>
                <c:pt idx="7979">
                  <c:v>1.3428999999999999E-7</c:v>
                </c:pt>
                <c:pt idx="7980">
                  <c:v>1.3446E-7</c:v>
                </c:pt>
                <c:pt idx="7981">
                  <c:v>1.3449999999999999E-7</c:v>
                </c:pt>
                <c:pt idx="7982">
                  <c:v>1.3458999999999999E-7</c:v>
                </c:pt>
                <c:pt idx="7983">
                  <c:v>1.3472E-7</c:v>
                </c:pt>
                <c:pt idx="7984">
                  <c:v>1.3477999999999999E-7</c:v>
                </c:pt>
                <c:pt idx="7985">
                  <c:v>1.3492999999999998E-7</c:v>
                </c:pt>
                <c:pt idx="7986">
                  <c:v>1.35E-7</c:v>
                </c:pt>
                <c:pt idx="7987">
                  <c:v>1.3508000000000002E-7</c:v>
                </c:pt>
                <c:pt idx="7988">
                  <c:v>1.3515000000000002E-7</c:v>
                </c:pt>
                <c:pt idx="7989">
                  <c:v>1.3527000000000002E-7</c:v>
                </c:pt>
                <c:pt idx="7990">
                  <c:v>1.3540999999999999E-7</c:v>
                </c:pt>
                <c:pt idx="7991">
                  <c:v>1.3542999999999999E-7</c:v>
                </c:pt>
                <c:pt idx="7992">
                  <c:v>1.3557000000000002E-7</c:v>
                </c:pt>
                <c:pt idx="7993">
                  <c:v>1.3568000000000001E-7</c:v>
                </c:pt>
                <c:pt idx="7994">
                  <c:v>1.3579E-7</c:v>
                </c:pt>
                <c:pt idx="7995">
                  <c:v>1.3593E-7</c:v>
                </c:pt>
                <c:pt idx="7996">
                  <c:v>1.3596999999999999E-7</c:v>
                </c:pt>
                <c:pt idx="7997">
                  <c:v>1.3607E-7</c:v>
                </c:pt>
                <c:pt idx="7998">
                  <c:v>1.3617999999999999E-7</c:v>
                </c:pt>
                <c:pt idx="7999">
                  <c:v>1.3623999999999998E-7</c:v>
                </c:pt>
                <c:pt idx="8000">
                  <c:v>1.3635999999999998E-7</c:v>
                </c:pt>
                <c:pt idx="8001">
                  <c:v>1.3647E-7</c:v>
                </c:pt>
                <c:pt idx="8002">
                  <c:v>1.3658E-7</c:v>
                </c:pt>
                <c:pt idx="8003">
                  <c:v>1.3661999999999999E-7</c:v>
                </c:pt>
                <c:pt idx="8004">
                  <c:v>1.3671000000000001E-7</c:v>
                </c:pt>
                <c:pt idx="8005">
                  <c:v>1.3684999999999998E-7</c:v>
                </c:pt>
                <c:pt idx="8006">
                  <c:v>1.3693E-7</c:v>
                </c:pt>
                <c:pt idx="8007">
                  <c:v>1.3701999999999999E-7</c:v>
                </c:pt>
                <c:pt idx="8008">
                  <c:v>1.3715000000000001E-7</c:v>
                </c:pt>
                <c:pt idx="8009">
                  <c:v>1.3722999999999999E-7</c:v>
                </c:pt>
                <c:pt idx="8010">
                  <c:v>1.3738E-7</c:v>
                </c:pt>
                <c:pt idx="8011">
                  <c:v>1.3745999999999999E-7</c:v>
                </c:pt>
                <c:pt idx="8012">
                  <c:v>1.3749999999999998E-7</c:v>
                </c:pt>
                <c:pt idx="8013">
                  <c:v>1.3764000000000001E-7</c:v>
                </c:pt>
                <c:pt idx="8014">
                  <c:v>1.3772000000000002E-7</c:v>
                </c:pt>
                <c:pt idx="8015">
                  <c:v>1.3785000000000001E-7</c:v>
                </c:pt>
                <c:pt idx="8016">
                  <c:v>1.3791E-7</c:v>
                </c:pt>
                <c:pt idx="8017">
                  <c:v>1.3805E-7</c:v>
                </c:pt>
                <c:pt idx="8018">
                  <c:v>1.3806000000000001E-7</c:v>
                </c:pt>
                <c:pt idx="8019">
                  <c:v>1.3820999999999999E-7</c:v>
                </c:pt>
                <c:pt idx="8020">
                  <c:v>1.3833E-7</c:v>
                </c:pt>
                <c:pt idx="8021">
                  <c:v>1.3839000000000001E-7</c:v>
                </c:pt>
                <c:pt idx="8022">
                  <c:v>1.3855000000000001E-7</c:v>
                </c:pt>
                <c:pt idx="8023">
                  <c:v>1.3868000000000002E-7</c:v>
                </c:pt>
                <c:pt idx="8024">
                  <c:v>1.3867000000000001E-7</c:v>
                </c:pt>
                <c:pt idx="8025">
                  <c:v>1.3885E-7</c:v>
                </c:pt>
                <c:pt idx="8026">
                  <c:v>1.3888999999999999E-7</c:v>
                </c:pt>
                <c:pt idx="8027">
                  <c:v>1.3898000000000002E-7</c:v>
                </c:pt>
                <c:pt idx="8028">
                  <c:v>1.3910000000000002E-7</c:v>
                </c:pt>
                <c:pt idx="8029">
                  <c:v>1.3923999999999999E-7</c:v>
                </c:pt>
                <c:pt idx="8030">
                  <c:v>1.3933000000000002E-7</c:v>
                </c:pt>
                <c:pt idx="8031">
                  <c:v>1.3937999999999999E-7</c:v>
                </c:pt>
                <c:pt idx="8032">
                  <c:v>1.3952000000000002E-7</c:v>
                </c:pt>
                <c:pt idx="8033">
                  <c:v>1.3963000000000001E-7</c:v>
                </c:pt>
                <c:pt idx="8034">
                  <c:v>1.3974000000000001E-7</c:v>
                </c:pt>
                <c:pt idx="8035">
                  <c:v>1.3979000000000001E-7</c:v>
                </c:pt>
                <c:pt idx="8036">
                  <c:v>1.3988999999999999E-7</c:v>
                </c:pt>
                <c:pt idx="8037">
                  <c:v>1.3995999999999999E-7</c:v>
                </c:pt>
                <c:pt idx="8038">
                  <c:v>1.4013999999999998E-7</c:v>
                </c:pt>
                <c:pt idx="8039">
                  <c:v>1.402E-7</c:v>
                </c:pt>
                <c:pt idx="8040">
                  <c:v>1.4030999999999999E-7</c:v>
                </c:pt>
                <c:pt idx="8041">
                  <c:v>1.4040000000000001E-7</c:v>
                </c:pt>
                <c:pt idx="8042">
                  <c:v>1.4056999999999999E-7</c:v>
                </c:pt>
                <c:pt idx="8043">
                  <c:v>1.4063000000000001E-7</c:v>
                </c:pt>
                <c:pt idx="8044">
                  <c:v>1.4072000000000001E-7</c:v>
                </c:pt>
                <c:pt idx="8045">
                  <c:v>1.4081E-7</c:v>
                </c:pt>
                <c:pt idx="8046">
                  <c:v>1.4089000000000001E-7</c:v>
                </c:pt>
                <c:pt idx="8047">
                  <c:v>1.4105999999999999E-7</c:v>
                </c:pt>
                <c:pt idx="8048">
                  <c:v>1.4109E-7</c:v>
                </c:pt>
                <c:pt idx="8049">
                  <c:v>1.4120999999999998E-7</c:v>
                </c:pt>
                <c:pt idx="8050">
                  <c:v>1.4133999999999999E-7</c:v>
                </c:pt>
                <c:pt idx="8051">
                  <c:v>1.4142000000000001E-7</c:v>
                </c:pt>
                <c:pt idx="8052">
                  <c:v>1.4151E-7</c:v>
                </c:pt>
                <c:pt idx="8053">
                  <c:v>1.4161999999999999E-7</c:v>
                </c:pt>
                <c:pt idx="8054">
                  <c:v>1.4172E-7</c:v>
                </c:pt>
                <c:pt idx="8055">
                  <c:v>1.4179E-7</c:v>
                </c:pt>
                <c:pt idx="8056">
                  <c:v>1.4196000000000001E-7</c:v>
                </c:pt>
                <c:pt idx="8057">
                  <c:v>1.4205E-7</c:v>
                </c:pt>
                <c:pt idx="8058">
                  <c:v>1.4216E-7</c:v>
                </c:pt>
                <c:pt idx="8059">
                  <c:v>1.4216999999999998E-7</c:v>
                </c:pt>
                <c:pt idx="8060">
                  <c:v>1.4235E-7</c:v>
                </c:pt>
                <c:pt idx="8061">
                  <c:v>1.424E-7</c:v>
                </c:pt>
                <c:pt idx="8062">
                  <c:v>1.4251000000000002E-7</c:v>
                </c:pt>
                <c:pt idx="8063">
                  <c:v>1.4269000000000002E-7</c:v>
                </c:pt>
                <c:pt idx="8064">
                  <c:v>1.4275E-7</c:v>
                </c:pt>
                <c:pt idx="8065">
                  <c:v>1.4284E-7</c:v>
                </c:pt>
                <c:pt idx="8066">
                  <c:v>1.43E-7</c:v>
                </c:pt>
                <c:pt idx="8067">
                  <c:v>1.4307E-7</c:v>
                </c:pt>
                <c:pt idx="8068">
                  <c:v>1.4319E-7</c:v>
                </c:pt>
                <c:pt idx="8069">
                  <c:v>1.4324999999999999E-7</c:v>
                </c:pt>
                <c:pt idx="8070">
                  <c:v>1.4335999999999998E-7</c:v>
                </c:pt>
                <c:pt idx="8071">
                  <c:v>1.4352E-7</c:v>
                </c:pt>
                <c:pt idx="8072">
                  <c:v>1.4356E-7</c:v>
                </c:pt>
                <c:pt idx="8073">
                  <c:v>1.4364000000000001E-7</c:v>
                </c:pt>
                <c:pt idx="8074">
                  <c:v>1.4376000000000001E-7</c:v>
                </c:pt>
                <c:pt idx="8075">
                  <c:v>1.4387E-7</c:v>
                </c:pt>
                <c:pt idx="8076">
                  <c:v>1.4400000000000002E-7</c:v>
                </c:pt>
                <c:pt idx="8077">
                  <c:v>1.4407999999999998E-7</c:v>
                </c:pt>
                <c:pt idx="8078">
                  <c:v>1.4418000000000001E-7</c:v>
                </c:pt>
                <c:pt idx="8079">
                  <c:v>1.4429E-7</c:v>
                </c:pt>
                <c:pt idx="8080">
                  <c:v>1.4441000000000001E-7</c:v>
                </c:pt>
                <c:pt idx="8081">
                  <c:v>1.4453000000000001E-7</c:v>
                </c:pt>
                <c:pt idx="8082">
                  <c:v>1.4461999999999998E-7</c:v>
                </c:pt>
                <c:pt idx="8083">
                  <c:v>1.4467000000000001E-7</c:v>
                </c:pt>
                <c:pt idx="8084">
                  <c:v>1.4483000000000001E-7</c:v>
                </c:pt>
                <c:pt idx="8085">
                  <c:v>1.4490999999999999E-7</c:v>
                </c:pt>
                <c:pt idx="8086">
                  <c:v>1.4499999999999999E-7</c:v>
                </c:pt>
                <c:pt idx="8087">
                  <c:v>1.4517E-7</c:v>
                </c:pt>
                <c:pt idx="8088">
                  <c:v>1.4522999999999998E-7</c:v>
                </c:pt>
                <c:pt idx="8089">
                  <c:v>1.4541999999999999E-7</c:v>
                </c:pt>
                <c:pt idx="8090">
                  <c:v>1.4545E-7</c:v>
                </c:pt>
                <c:pt idx="8091">
                  <c:v>1.4557E-7</c:v>
                </c:pt>
                <c:pt idx="8092">
                  <c:v>1.4564999999999998E-7</c:v>
                </c:pt>
                <c:pt idx="8093">
                  <c:v>1.4578E-7</c:v>
                </c:pt>
                <c:pt idx="8094">
                  <c:v>1.4591000000000001E-7</c:v>
                </c:pt>
                <c:pt idx="8095">
                  <c:v>1.4598000000000001E-7</c:v>
                </c:pt>
                <c:pt idx="8096">
                  <c:v>1.4609000000000001E-7</c:v>
                </c:pt>
                <c:pt idx="8097">
                  <c:v>1.4616000000000001E-7</c:v>
                </c:pt>
                <c:pt idx="8098">
                  <c:v>1.4634999999999998E-7</c:v>
                </c:pt>
                <c:pt idx="8099">
                  <c:v>1.4646999999999999E-7</c:v>
                </c:pt>
                <c:pt idx="8100">
                  <c:v>1.4652999999999998E-7</c:v>
                </c:pt>
                <c:pt idx="8101">
                  <c:v>1.4664999999999998E-7</c:v>
                </c:pt>
                <c:pt idx="8102">
                  <c:v>1.4675000000000001E-7</c:v>
                </c:pt>
                <c:pt idx="8103">
                  <c:v>1.4688E-7</c:v>
                </c:pt>
                <c:pt idx="8104">
                  <c:v>1.4691999999999999E-7</c:v>
                </c:pt>
                <c:pt idx="8105">
                  <c:v>1.4709E-7</c:v>
                </c:pt>
                <c:pt idx="8106">
                  <c:v>1.4718E-7</c:v>
                </c:pt>
                <c:pt idx="8107">
                  <c:v>1.4732E-7</c:v>
                </c:pt>
                <c:pt idx="8108">
                  <c:v>1.4740000000000001E-7</c:v>
                </c:pt>
                <c:pt idx="8109">
                  <c:v>1.4751E-7</c:v>
                </c:pt>
                <c:pt idx="8110">
                  <c:v>1.4760999999999998E-7</c:v>
                </c:pt>
                <c:pt idx="8111">
                  <c:v>1.4775999999999999E-7</c:v>
                </c:pt>
                <c:pt idx="8112">
                  <c:v>1.4783000000000002E-7</c:v>
                </c:pt>
                <c:pt idx="8113">
                  <c:v>1.4798999999999999E-7</c:v>
                </c:pt>
                <c:pt idx="8114">
                  <c:v>1.4805000000000001E-7</c:v>
                </c:pt>
                <c:pt idx="8115">
                  <c:v>1.4817999999999999E-7</c:v>
                </c:pt>
                <c:pt idx="8116">
                  <c:v>1.4833999999999999E-7</c:v>
                </c:pt>
                <c:pt idx="8117">
                  <c:v>1.4847000000000001E-7</c:v>
                </c:pt>
                <c:pt idx="8118">
                  <c:v>1.4854000000000001E-7</c:v>
                </c:pt>
                <c:pt idx="8119">
                  <c:v>1.4861000000000001E-7</c:v>
                </c:pt>
                <c:pt idx="8120">
                  <c:v>1.4879999999999998E-7</c:v>
                </c:pt>
                <c:pt idx="8121">
                  <c:v>1.4889000000000001E-7</c:v>
                </c:pt>
                <c:pt idx="8122">
                  <c:v>1.4894000000000001E-7</c:v>
                </c:pt>
                <c:pt idx="8123">
                  <c:v>1.4910999999999999E-7</c:v>
                </c:pt>
                <c:pt idx="8124">
                  <c:v>1.4924E-7</c:v>
                </c:pt>
                <c:pt idx="8125">
                  <c:v>1.4936999999999999E-7</c:v>
                </c:pt>
                <c:pt idx="8126">
                  <c:v>1.4939000000000002E-7</c:v>
                </c:pt>
                <c:pt idx="8127">
                  <c:v>1.4950000000000001E-7</c:v>
                </c:pt>
                <c:pt idx="8128">
                  <c:v>1.4959E-7</c:v>
                </c:pt>
                <c:pt idx="8129">
                  <c:v>1.4977E-7</c:v>
                </c:pt>
                <c:pt idx="8130">
                  <c:v>1.4989999999999999E-7</c:v>
                </c:pt>
                <c:pt idx="8131">
                  <c:v>1.4992000000000001E-7</c:v>
                </c:pt>
                <c:pt idx="8132">
                  <c:v>1.501E-7</c:v>
                </c:pt>
                <c:pt idx="8133">
                  <c:v>1.5015E-7</c:v>
                </c:pt>
                <c:pt idx="8134">
                  <c:v>1.5031999999999999E-7</c:v>
                </c:pt>
                <c:pt idx="8135">
                  <c:v>1.5041000000000001E-7</c:v>
                </c:pt>
                <c:pt idx="8136">
                  <c:v>1.5055999999999999E-7</c:v>
                </c:pt>
                <c:pt idx="8137">
                  <c:v>1.5058000000000002E-7</c:v>
                </c:pt>
                <c:pt idx="8138">
                  <c:v>1.5077999999999998E-7</c:v>
                </c:pt>
                <c:pt idx="8139">
                  <c:v>1.5089999999999998E-7</c:v>
                </c:pt>
                <c:pt idx="8140">
                  <c:v>1.5097000000000001E-7</c:v>
                </c:pt>
                <c:pt idx="8141">
                  <c:v>1.5103E-7</c:v>
                </c:pt>
                <c:pt idx="8142">
                  <c:v>1.5115E-7</c:v>
                </c:pt>
                <c:pt idx="8143">
                  <c:v>1.5127999999999999E-7</c:v>
                </c:pt>
                <c:pt idx="8144">
                  <c:v>1.5139999999999999E-7</c:v>
                </c:pt>
                <c:pt idx="8145">
                  <c:v>1.5154000000000002E-7</c:v>
                </c:pt>
                <c:pt idx="8146">
                  <c:v>1.5164E-7</c:v>
                </c:pt>
                <c:pt idx="8147">
                  <c:v>1.5178999999999998E-7</c:v>
                </c:pt>
                <c:pt idx="8148">
                  <c:v>1.5181999999999999E-7</c:v>
                </c:pt>
                <c:pt idx="8149">
                  <c:v>1.5192999999999998E-7</c:v>
                </c:pt>
                <c:pt idx="8150">
                  <c:v>1.5200000000000001E-7</c:v>
                </c:pt>
                <c:pt idx="8151">
                  <c:v>1.5227E-7</c:v>
                </c:pt>
                <c:pt idx="8152">
                  <c:v>1.5232E-7</c:v>
                </c:pt>
                <c:pt idx="8153">
                  <c:v>1.5239999999999999E-7</c:v>
                </c:pt>
                <c:pt idx="8154">
                  <c:v>1.5254000000000001E-7</c:v>
                </c:pt>
                <c:pt idx="8155">
                  <c:v>1.5262E-7</c:v>
                </c:pt>
                <c:pt idx="8156">
                  <c:v>1.5276E-7</c:v>
                </c:pt>
                <c:pt idx="8157">
                  <c:v>1.5284000000000001E-7</c:v>
                </c:pt>
                <c:pt idx="8158">
                  <c:v>1.5295E-7</c:v>
                </c:pt>
                <c:pt idx="8159">
                  <c:v>1.5306E-7</c:v>
                </c:pt>
                <c:pt idx="8160">
                  <c:v>1.5315000000000002E-7</c:v>
                </c:pt>
                <c:pt idx="8161">
                  <c:v>1.5328999999999999E-7</c:v>
                </c:pt>
                <c:pt idx="8162">
                  <c:v>1.5337E-7</c:v>
                </c:pt>
                <c:pt idx="8163">
                  <c:v>1.5353999999999998E-7</c:v>
                </c:pt>
                <c:pt idx="8164">
                  <c:v>1.536E-7</c:v>
                </c:pt>
                <c:pt idx="8165">
                  <c:v>1.5375000000000001E-7</c:v>
                </c:pt>
                <c:pt idx="8166">
                  <c:v>1.5380000000000001E-7</c:v>
                </c:pt>
                <c:pt idx="8167">
                  <c:v>1.5395999999999998E-7</c:v>
                </c:pt>
                <c:pt idx="8168">
                  <c:v>1.5403999999999999E-7</c:v>
                </c:pt>
                <c:pt idx="8169">
                  <c:v>1.5417000000000001E-7</c:v>
                </c:pt>
                <c:pt idx="8170">
                  <c:v>1.543E-7</c:v>
                </c:pt>
                <c:pt idx="8171">
                  <c:v>1.5433999999999999E-7</c:v>
                </c:pt>
                <c:pt idx="8172">
                  <c:v>1.5447000000000001E-7</c:v>
                </c:pt>
                <c:pt idx="8173">
                  <c:v>1.5464000000000001E-7</c:v>
                </c:pt>
                <c:pt idx="8174">
                  <c:v>1.5465E-7</c:v>
                </c:pt>
                <c:pt idx="8175">
                  <c:v>1.5486E-7</c:v>
                </c:pt>
                <c:pt idx="8176">
                  <c:v>1.5489999999999999E-7</c:v>
                </c:pt>
                <c:pt idx="8177">
                  <c:v>1.5501000000000001E-7</c:v>
                </c:pt>
                <c:pt idx="8178">
                  <c:v>1.5510999999999999E-7</c:v>
                </c:pt>
                <c:pt idx="8179">
                  <c:v>1.5524000000000001E-7</c:v>
                </c:pt>
                <c:pt idx="8180">
                  <c:v>1.5531000000000001E-7</c:v>
                </c:pt>
                <c:pt idx="8181">
                  <c:v>1.5543999999999999E-7</c:v>
                </c:pt>
                <c:pt idx="8182">
                  <c:v>1.5556999999999998E-7</c:v>
                </c:pt>
                <c:pt idx="8183">
                  <c:v>1.5571000000000001E-7</c:v>
                </c:pt>
                <c:pt idx="8184">
                  <c:v>1.5578000000000001E-7</c:v>
                </c:pt>
                <c:pt idx="8185">
                  <c:v>1.5580000000000001E-7</c:v>
                </c:pt>
                <c:pt idx="8186">
                  <c:v>1.5603E-7</c:v>
                </c:pt>
                <c:pt idx="8187">
                  <c:v>1.5603999999999999E-7</c:v>
                </c:pt>
                <c:pt idx="8188">
                  <c:v>1.5615000000000001E-7</c:v>
                </c:pt>
                <c:pt idx="8189">
                  <c:v>1.5627999999999999E-7</c:v>
                </c:pt>
                <c:pt idx="8190">
                  <c:v>1.564E-7</c:v>
                </c:pt>
                <c:pt idx="8191">
                  <c:v>1.5651000000000002E-7</c:v>
                </c:pt>
                <c:pt idx="8192">
                  <c:v>1.5663999999999998E-7</c:v>
                </c:pt>
                <c:pt idx="8193">
                  <c:v>1.5678999999999999E-7</c:v>
                </c:pt>
                <c:pt idx="8194">
                  <c:v>1.5685E-7</c:v>
                </c:pt>
                <c:pt idx="8195">
                  <c:v>1.5694999999999999E-7</c:v>
                </c:pt>
                <c:pt idx="8196">
                  <c:v>1.5701E-7</c:v>
                </c:pt>
                <c:pt idx="8197">
                  <c:v>1.5713E-7</c:v>
                </c:pt>
                <c:pt idx="8198">
                  <c:v>1.5718999999999999E-7</c:v>
                </c:pt>
                <c:pt idx="8199">
                  <c:v>1.5735000000000002E-7</c:v>
                </c:pt>
                <c:pt idx="8200">
                  <c:v>1.5753000000000001E-7</c:v>
                </c:pt>
                <c:pt idx="8201">
                  <c:v>1.5762E-7</c:v>
                </c:pt>
                <c:pt idx="8202">
                  <c:v>1.5771999999999999E-7</c:v>
                </c:pt>
                <c:pt idx="8203">
                  <c:v>1.5774999999999999E-7</c:v>
                </c:pt>
                <c:pt idx="8204">
                  <c:v>1.579E-7</c:v>
                </c:pt>
                <c:pt idx="8205">
                  <c:v>1.5808E-7</c:v>
                </c:pt>
                <c:pt idx="8206">
                  <c:v>1.5813999999999999E-7</c:v>
                </c:pt>
                <c:pt idx="8207">
                  <c:v>1.5818999999999999E-7</c:v>
                </c:pt>
                <c:pt idx="8208">
                  <c:v>1.5830000000000001E-7</c:v>
                </c:pt>
                <c:pt idx="8209">
                  <c:v>1.5843999999999998E-7</c:v>
                </c:pt>
                <c:pt idx="8210">
                  <c:v>1.5855E-7</c:v>
                </c:pt>
                <c:pt idx="8211">
                  <c:v>1.5865000000000001E-7</c:v>
                </c:pt>
                <c:pt idx="8212">
                  <c:v>1.5872999999999999E-7</c:v>
                </c:pt>
                <c:pt idx="8213">
                  <c:v>1.5881999999999999E-7</c:v>
                </c:pt>
                <c:pt idx="8214">
                  <c:v>1.5892E-7</c:v>
                </c:pt>
                <c:pt idx="8215">
                  <c:v>1.5906E-7</c:v>
                </c:pt>
                <c:pt idx="8216">
                  <c:v>1.5914000000000001E-7</c:v>
                </c:pt>
                <c:pt idx="8217">
                  <c:v>1.5927999999999998E-7</c:v>
                </c:pt>
                <c:pt idx="8218">
                  <c:v>1.5932999999999998E-7</c:v>
                </c:pt>
                <c:pt idx="8219">
                  <c:v>1.5951999999999999E-7</c:v>
                </c:pt>
                <c:pt idx="8220">
                  <c:v>1.5956000000000001E-7</c:v>
                </c:pt>
                <c:pt idx="8221">
                  <c:v>1.5969999999999998E-7</c:v>
                </c:pt>
                <c:pt idx="8222">
                  <c:v>1.5977000000000001E-7</c:v>
                </c:pt>
                <c:pt idx="8223">
                  <c:v>1.5991000000000001E-7</c:v>
                </c:pt>
                <c:pt idx="8224">
                  <c:v>1.6E-7</c:v>
                </c:pt>
                <c:pt idx="8225">
                  <c:v>1.6010000000000001E-7</c:v>
                </c:pt>
                <c:pt idx="8226">
                  <c:v>1.6019999999999999E-7</c:v>
                </c:pt>
                <c:pt idx="8227">
                  <c:v>1.6027000000000002E-7</c:v>
                </c:pt>
                <c:pt idx="8228">
                  <c:v>1.6039E-7</c:v>
                </c:pt>
                <c:pt idx="8229">
                  <c:v>1.6050000000000001E-7</c:v>
                </c:pt>
                <c:pt idx="8230">
                  <c:v>1.6063E-7</c:v>
                </c:pt>
                <c:pt idx="8231">
                  <c:v>1.6069000000000002E-7</c:v>
                </c:pt>
                <c:pt idx="8232">
                  <c:v>1.6080000000000001E-7</c:v>
                </c:pt>
                <c:pt idx="8233">
                  <c:v>1.6087000000000001E-7</c:v>
                </c:pt>
                <c:pt idx="8234">
                  <c:v>1.6103000000000001E-7</c:v>
                </c:pt>
                <c:pt idx="8235">
                  <c:v>1.6114E-7</c:v>
                </c:pt>
                <c:pt idx="8236">
                  <c:v>1.6131999999999999E-7</c:v>
                </c:pt>
                <c:pt idx="8237">
                  <c:v>1.614E-7</c:v>
                </c:pt>
                <c:pt idx="8238">
                  <c:v>1.6151E-7</c:v>
                </c:pt>
                <c:pt idx="8239">
                  <c:v>1.6157999999999999E-7</c:v>
                </c:pt>
                <c:pt idx="8240">
                  <c:v>1.6159000000000001E-7</c:v>
                </c:pt>
                <c:pt idx="8241">
                  <c:v>1.6178999999999999E-7</c:v>
                </c:pt>
                <c:pt idx="8242">
                  <c:v>1.6183000000000001E-7</c:v>
                </c:pt>
                <c:pt idx="8243">
                  <c:v>1.6195000000000002E-7</c:v>
                </c:pt>
                <c:pt idx="8244">
                  <c:v>1.6203999999999999E-7</c:v>
                </c:pt>
                <c:pt idx="8245">
                  <c:v>1.6226E-7</c:v>
                </c:pt>
                <c:pt idx="8246">
                  <c:v>1.6226E-7</c:v>
                </c:pt>
                <c:pt idx="8247">
                  <c:v>1.6241000000000001E-7</c:v>
                </c:pt>
                <c:pt idx="8248">
                  <c:v>1.6249999999999998E-7</c:v>
                </c:pt>
                <c:pt idx="8249">
                  <c:v>1.6262999999999999E-7</c:v>
                </c:pt>
                <c:pt idx="8250">
                  <c:v>1.6267000000000001E-7</c:v>
                </c:pt>
                <c:pt idx="8251">
                  <c:v>1.6282E-7</c:v>
                </c:pt>
                <c:pt idx="8252">
                  <c:v>1.6291000000000002E-7</c:v>
                </c:pt>
                <c:pt idx="8253">
                  <c:v>1.6302000000000001E-7</c:v>
                </c:pt>
                <c:pt idx="8254">
                  <c:v>1.6306999999999999E-7</c:v>
                </c:pt>
                <c:pt idx="8255">
                  <c:v>1.6315999999999999E-7</c:v>
                </c:pt>
                <c:pt idx="8256">
                  <c:v>1.6332000000000001E-7</c:v>
                </c:pt>
                <c:pt idx="8257">
                  <c:v>1.6346999999999999E-7</c:v>
                </c:pt>
                <c:pt idx="8258">
                  <c:v>1.6351000000000001E-7</c:v>
                </c:pt>
                <c:pt idx="8259">
                  <c:v>1.6360000000000001E-7</c:v>
                </c:pt>
                <c:pt idx="8260">
                  <c:v>1.6369000000000001E-7</c:v>
                </c:pt>
                <c:pt idx="8261">
                  <c:v>1.6383000000000001E-7</c:v>
                </c:pt>
                <c:pt idx="8262">
                  <c:v>1.6391000000000002E-7</c:v>
                </c:pt>
                <c:pt idx="8263">
                  <c:v>1.6402999999999999E-7</c:v>
                </c:pt>
                <c:pt idx="8264">
                  <c:v>1.6411999999999999E-7</c:v>
                </c:pt>
                <c:pt idx="8265">
                  <c:v>1.6423000000000001E-7</c:v>
                </c:pt>
                <c:pt idx="8266">
                  <c:v>1.6436999999999998E-7</c:v>
                </c:pt>
                <c:pt idx="8267">
                  <c:v>1.6443E-7</c:v>
                </c:pt>
                <c:pt idx="8268">
                  <c:v>1.6458000000000001E-7</c:v>
                </c:pt>
                <c:pt idx="8269">
                  <c:v>1.6458999999999999E-7</c:v>
                </c:pt>
                <c:pt idx="8270">
                  <c:v>1.6475000000000002E-7</c:v>
                </c:pt>
                <c:pt idx="8271">
                  <c:v>1.6485E-7</c:v>
                </c:pt>
                <c:pt idx="8272">
                  <c:v>1.6488E-7</c:v>
                </c:pt>
                <c:pt idx="8273">
                  <c:v>1.6502999999999999E-7</c:v>
                </c:pt>
                <c:pt idx="8274">
                  <c:v>1.6521999999999999E-7</c:v>
                </c:pt>
                <c:pt idx="8275">
                  <c:v>1.6525999999999999E-7</c:v>
                </c:pt>
                <c:pt idx="8276">
                  <c:v>1.6534E-7</c:v>
                </c:pt>
                <c:pt idx="8277">
                  <c:v>1.6540000000000001E-7</c:v>
                </c:pt>
                <c:pt idx="8278">
                  <c:v>1.6553E-7</c:v>
                </c:pt>
                <c:pt idx="8279">
                  <c:v>1.6565E-7</c:v>
                </c:pt>
                <c:pt idx="8280">
                  <c:v>1.6574999999999999E-7</c:v>
                </c:pt>
                <c:pt idx="8281">
                  <c:v>1.6593E-7</c:v>
                </c:pt>
                <c:pt idx="8282">
                  <c:v>1.6598999999999999E-7</c:v>
                </c:pt>
                <c:pt idx="8283">
                  <c:v>1.6609E-7</c:v>
                </c:pt>
                <c:pt idx="8284">
                  <c:v>1.6619000000000001E-7</c:v>
                </c:pt>
                <c:pt idx="8285">
                  <c:v>1.6628E-7</c:v>
                </c:pt>
                <c:pt idx="8286">
                  <c:v>1.6635E-7</c:v>
                </c:pt>
                <c:pt idx="8287">
                  <c:v>1.6647000000000001E-7</c:v>
                </c:pt>
                <c:pt idx="8288">
                  <c:v>1.6656E-7</c:v>
                </c:pt>
                <c:pt idx="8289">
                  <c:v>1.6666000000000001E-7</c:v>
                </c:pt>
                <c:pt idx="8290">
                  <c:v>1.6678000000000002E-7</c:v>
                </c:pt>
                <c:pt idx="8291">
                  <c:v>1.6686999999999998E-7</c:v>
                </c:pt>
                <c:pt idx="8292">
                  <c:v>1.6698E-7</c:v>
                </c:pt>
                <c:pt idx="8293">
                  <c:v>1.6705999999999999E-7</c:v>
                </c:pt>
                <c:pt idx="8294">
                  <c:v>1.6716E-7</c:v>
                </c:pt>
                <c:pt idx="8295">
                  <c:v>1.6728E-7</c:v>
                </c:pt>
                <c:pt idx="8296">
                  <c:v>1.674E-7</c:v>
                </c:pt>
                <c:pt idx="8297">
                  <c:v>1.6745000000000001E-7</c:v>
                </c:pt>
                <c:pt idx="8298">
                  <c:v>1.6752999999999999E-7</c:v>
                </c:pt>
                <c:pt idx="8299">
                  <c:v>1.677E-7</c:v>
                </c:pt>
                <c:pt idx="8300">
                  <c:v>1.6777E-7</c:v>
                </c:pt>
                <c:pt idx="8301">
                  <c:v>1.6787000000000001E-7</c:v>
                </c:pt>
                <c:pt idx="8302">
                  <c:v>1.6805E-7</c:v>
                </c:pt>
                <c:pt idx="8303">
                  <c:v>1.6811000000000001E-7</c:v>
                </c:pt>
                <c:pt idx="8304">
                  <c:v>1.6819999999999998E-7</c:v>
                </c:pt>
                <c:pt idx="8305">
                  <c:v>1.6833E-7</c:v>
                </c:pt>
                <c:pt idx="8306">
                  <c:v>1.6842999999999998E-7</c:v>
                </c:pt>
                <c:pt idx="8307">
                  <c:v>1.6847E-7</c:v>
                </c:pt>
                <c:pt idx="8308">
                  <c:v>1.6859999999999999E-7</c:v>
                </c:pt>
                <c:pt idx="8309">
                  <c:v>1.687E-7</c:v>
                </c:pt>
                <c:pt idx="8310">
                  <c:v>1.6873E-7</c:v>
                </c:pt>
                <c:pt idx="8311">
                  <c:v>1.6889E-7</c:v>
                </c:pt>
                <c:pt idx="8312">
                  <c:v>1.6899000000000001E-7</c:v>
                </c:pt>
                <c:pt idx="8313">
                  <c:v>1.6915E-7</c:v>
                </c:pt>
                <c:pt idx="8314">
                  <c:v>1.6915999999999999E-7</c:v>
                </c:pt>
                <c:pt idx="8315">
                  <c:v>1.6937000000000001E-7</c:v>
                </c:pt>
                <c:pt idx="8316">
                  <c:v>1.6943999999999999E-7</c:v>
                </c:pt>
                <c:pt idx="8317">
                  <c:v>1.6946999999999999E-7</c:v>
                </c:pt>
                <c:pt idx="8318">
                  <c:v>1.6961999999999998E-7</c:v>
                </c:pt>
                <c:pt idx="8319">
                  <c:v>1.6969999999999999E-7</c:v>
                </c:pt>
                <c:pt idx="8320">
                  <c:v>1.6980999999999998E-7</c:v>
                </c:pt>
                <c:pt idx="8321">
                  <c:v>1.6999999999999999E-7</c:v>
                </c:pt>
                <c:pt idx="8322">
                  <c:v>1.7002999999999999E-7</c:v>
                </c:pt>
                <c:pt idx="8323">
                  <c:v>1.7015E-7</c:v>
                </c:pt>
                <c:pt idx="8324">
                  <c:v>1.702E-7</c:v>
                </c:pt>
                <c:pt idx="8325">
                  <c:v>1.7033000000000002E-7</c:v>
                </c:pt>
                <c:pt idx="8326">
                  <c:v>1.7044999999999999E-7</c:v>
                </c:pt>
                <c:pt idx="8327">
                  <c:v>1.7053000000000001E-7</c:v>
                </c:pt>
                <c:pt idx="8328">
                  <c:v>1.7064999999999998E-7</c:v>
                </c:pt>
                <c:pt idx="8329">
                  <c:v>1.7074000000000001E-7</c:v>
                </c:pt>
                <c:pt idx="8330">
                  <c:v>1.7083E-7</c:v>
                </c:pt>
                <c:pt idx="8331">
                  <c:v>1.7091000000000001E-7</c:v>
                </c:pt>
                <c:pt idx="8332">
                  <c:v>1.7106E-7</c:v>
                </c:pt>
                <c:pt idx="8333">
                  <c:v>1.7114000000000001E-7</c:v>
                </c:pt>
                <c:pt idx="8334">
                  <c:v>1.7122000000000002E-7</c:v>
                </c:pt>
                <c:pt idx="8335">
                  <c:v>1.7139E-7</c:v>
                </c:pt>
                <c:pt idx="8336">
                  <c:v>1.7142999999999999E-7</c:v>
                </c:pt>
                <c:pt idx="8337">
                  <c:v>1.7156000000000001E-7</c:v>
                </c:pt>
                <c:pt idx="8338">
                  <c:v>1.7164000000000002E-7</c:v>
                </c:pt>
                <c:pt idx="8339">
                  <c:v>1.7163000000000001E-7</c:v>
                </c:pt>
                <c:pt idx="8340">
                  <c:v>1.7183E-7</c:v>
                </c:pt>
                <c:pt idx="8341">
                  <c:v>1.7194000000000002E-7</c:v>
                </c:pt>
                <c:pt idx="8342">
                  <c:v>1.7200999999999999E-7</c:v>
                </c:pt>
                <c:pt idx="8343">
                  <c:v>1.7214E-7</c:v>
                </c:pt>
                <c:pt idx="8344">
                  <c:v>1.7225999999999998E-7</c:v>
                </c:pt>
                <c:pt idx="8345">
                  <c:v>1.7233999999999999E-7</c:v>
                </c:pt>
                <c:pt idx="8346">
                  <c:v>1.7244E-7</c:v>
                </c:pt>
                <c:pt idx="8347">
                  <c:v>1.7256E-7</c:v>
                </c:pt>
                <c:pt idx="8348">
                  <c:v>1.7265E-7</c:v>
                </c:pt>
                <c:pt idx="8349">
                  <c:v>1.7274E-7</c:v>
                </c:pt>
                <c:pt idx="8350">
                  <c:v>1.7290000000000002E-7</c:v>
                </c:pt>
                <c:pt idx="8351">
                  <c:v>1.7290000000000002E-7</c:v>
                </c:pt>
                <c:pt idx="8352">
                  <c:v>1.7303999999999999E-7</c:v>
                </c:pt>
                <c:pt idx="8353">
                  <c:v>1.7316E-7</c:v>
                </c:pt>
                <c:pt idx="8354">
                  <c:v>1.7325000000000002E-7</c:v>
                </c:pt>
                <c:pt idx="8355">
                  <c:v>1.733E-7</c:v>
                </c:pt>
                <c:pt idx="8356">
                  <c:v>1.7349E-7</c:v>
                </c:pt>
                <c:pt idx="8357">
                  <c:v>1.7351999999999998E-7</c:v>
                </c:pt>
                <c:pt idx="8358">
                  <c:v>1.7366000000000001E-7</c:v>
                </c:pt>
                <c:pt idx="8359">
                  <c:v>1.7378000000000001E-7</c:v>
                </c:pt>
                <c:pt idx="8360">
                  <c:v>1.7384E-7</c:v>
                </c:pt>
                <c:pt idx="8361">
                  <c:v>1.7393E-7</c:v>
                </c:pt>
                <c:pt idx="8362">
                  <c:v>1.7403E-7</c:v>
                </c:pt>
                <c:pt idx="8363">
                  <c:v>1.7414E-7</c:v>
                </c:pt>
                <c:pt idx="8364">
                  <c:v>1.7420000000000001E-7</c:v>
                </c:pt>
                <c:pt idx="8365">
                  <c:v>1.7436999999999999E-7</c:v>
                </c:pt>
                <c:pt idx="8366">
                  <c:v>1.7443999999999999E-7</c:v>
                </c:pt>
                <c:pt idx="8367">
                  <c:v>1.7452999999999999E-7</c:v>
                </c:pt>
                <c:pt idx="8368">
                  <c:v>1.7462000000000001E-7</c:v>
                </c:pt>
                <c:pt idx="8369">
                  <c:v>1.748E-7</c:v>
                </c:pt>
                <c:pt idx="8370">
                  <c:v>1.7487E-7</c:v>
                </c:pt>
                <c:pt idx="8371">
                  <c:v>1.7499999999999999E-7</c:v>
                </c:pt>
                <c:pt idx="8372">
                  <c:v>1.7512999999999998E-7</c:v>
                </c:pt>
                <c:pt idx="8373">
                  <c:v>1.7506999999999999E-7</c:v>
                </c:pt>
                <c:pt idx="8374">
                  <c:v>1.7524999999999998E-7</c:v>
                </c:pt>
                <c:pt idx="8375">
                  <c:v>1.7535000000000002E-7</c:v>
                </c:pt>
                <c:pt idx="8376">
                  <c:v>1.755E-7</c:v>
                </c:pt>
                <c:pt idx="8377">
                  <c:v>1.7553000000000001E-7</c:v>
                </c:pt>
                <c:pt idx="8378">
                  <c:v>1.7562999999999999E-7</c:v>
                </c:pt>
                <c:pt idx="8379">
                  <c:v>1.7571E-7</c:v>
                </c:pt>
                <c:pt idx="8380">
                  <c:v>1.7588000000000001E-7</c:v>
                </c:pt>
                <c:pt idx="8381">
                  <c:v>1.7597999999999999E-7</c:v>
                </c:pt>
                <c:pt idx="8382">
                  <c:v>1.7601999999999998E-7</c:v>
                </c:pt>
                <c:pt idx="8383">
                  <c:v>1.7611000000000001E-7</c:v>
                </c:pt>
                <c:pt idx="8384">
                  <c:v>1.7627999999999999E-7</c:v>
                </c:pt>
                <c:pt idx="8385">
                  <c:v>1.7636E-7</c:v>
                </c:pt>
                <c:pt idx="8386">
                  <c:v>1.7646000000000001E-7</c:v>
                </c:pt>
                <c:pt idx="8387">
                  <c:v>1.7661000000000002E-7</c:v>
                </c:pt>
                <c:pt idx="8388">
                  <c:v>1.7660000000000001E-7</c:v>
                </c:pt>
                <c:pt idx="8389">
                  <c:v>1.7679999999999999E-7</c:v>
                </c:pt>
                <c:pt idx="8390">
                  <c:v>1.7688999999999999E-7</c:v>
                </c:pt>
                <c:pt idx="8391">
                  <c:v>1.7702999999999999E-7</c:v>
                </c:pt>
                <c:pt idx="8392">
                  <c:v>1.7702999999999999E-7</c:v>
                </c:pt>
                <c:pt idx="8393">
                  <c:v>1.7715999999999998E-7</c:v>
                </c:pt>
                <c:pt idx="8394">
                  <c:v>1.7727E-7</c:v>
                </c:pt>
                <c:pt idx="8395">
                  <c:v>1.7739E-7</c:v>
                </c:pt>
                <c:pt idx="8396">
                  <c:v>1.7749000000000001E-7</c:v>
                </c:pt>
                <c:pt idx="8397">
                  <c:v>1.7758999999999999E-7</c:v>
                </c:pt>
                <c:pt idx="8398">
                  <c:v>1.7768000000000001E-7</c:v>
                </c:pt>
                <c:pt idx="8399">
                  <c:v>1.7781E-7</c:v>
                </c:pt>
                <c:pt idx="8400">
                  <c:v>1.7786999999999999E-7</c:v>
                </c:pt>
                <c:pt idx="8401">
                  <c:v>1.7793000000000001E-7</c:v>
                </c:pt>
                <c:pt idx="8402">
                  <c:v>1.7811999999999998E-7</c:v>
                </c:pt>
                <c:pt idx="8403">
                  <c:v>1.7818E-7</c:v>
                </c:pt>
                <c:pt idx="8404">
                  <c:v>1.7826000000000001E-7</c:v>
                </c:pt>
                <c:pt idx="8405">
                  <c:v>1.7845000000000001E-7</c:v>
                </c:pt>
                <c:pt idx="8406">
                  <c:v>1.7849999999999999E-7</c:v>
                </c:pt>
                <c:pt idx="8407">
                  <c:v>1.786E-7</c:v>
                </c:pt>
                <c:pt idx="8408">
                  <c:v>1.7868999999999999E-7</c:v>
                </c:pt>
                <c:pt idx="8409">
                  <c:v>1.7877999999999999E-7</c:v>
                </c:pt>
                <c:pt idx="8410">
                  <c:v>1.7882000000000001E-7</c:v>
                </c:pt>
                <c:pt idx="8411">
                  <c:v>1.79E-7</c:v>
                </c:pt>
                <c:pt idx="8412">
                  <c:v>1.7910000000000001E-7</c:v>
                </c:pt>
                <c:pt idx="8413">
                  <c:v>1.7916E-7</c:v>
                </c:pt>
                <c:pt idx="8414">
                  <c:v>1.7929000000000001E-7</c:v>
                </c:pt>
                <c:pt idx="8415">
                  <c:v>1.7937E-7</c:v>
                </c:pt>
                <c:pt idx="8416">
                  <c:v>1.7947E-7</c:v>
                </c:pt>
                <c:pt idx="8417">
                  <c:v>1.7954E-7</c:v>
                </c:pt>
                <c:pt idx="8418">
                  <c:v>1.7966999999999999E-7</c:v>
                </c:pt>
                <c:pt idx="8419">
                  <c:v>1.7982E-7</c:v>
                </c:pt>
                <c:pt idx="8420">
                  <c:v>1.7984999999999999E-7</c:v>
                </c:pt>
                <c:pt idx="8421">
                  <c:v>1.8E-7</c:v>
                </c:pt>
                <c:pt idx="8422">
                  <c:v>1.8005E-7</c:v>
                </c:pt>
                <c:pt idx="8423">
                  <c:v>1.8021999999999998E-7</c:v>
                </c:pt>
                <c:pt idx="8424">
                  <c:v>1.8033E-7</c:v>
                </c:pt>
                <c:pt idx="8425">
                  <c:v>1.8031E-7</c:v>
                </c:pt>
                <c:pt idx="8426">
                  <c:v>1.8047E-7</c:v>
                </c:pt>
                <c:pt idx="8427">
                  <c:v>1.8059E-7</c:v>
                </c:pt>
                <c:pt idx="8428">
                  <c:v>1.8071000000000001E-7</c:v>
                </c:pt>
                <c:pt idx="8429">
                  <c:v>1.8078000000000001E-7</c:v>
                </c:pt>
                <c:pt idx="8430">
                  <c:v>1.8089E-7</c:v>
                </c:pt>
                <c:pt idx="8431">
                  <c:v>1.8106000000000001E-7</c:v>
                </c:pt>
                <c:pt idx="8432">
                  <c:v>1.811E-7</c:v>
                </c:pt>
                <c:pt idx="8433">
                  <c:v>1.8120000000000001E-7</c:v>
                </c:pt>
                <c:pt idx="8434">
                  <c:v>1.8131E-7</c:v>
                </c:pt>
                <c:pt idx="8435">
                  <c:v>1.8140999999999998E-7</c:v>
                </c:pt>
                <c:pt idx="8436">
                  <c:v>1.8143E-7</c:v>
                </c:pt>
                <c:pt idx="8437">
                  <c:v>1.8157E-7</c:v>
                </c:pt>
                <c:pt idx="8438">
                  <c:v>1.8168E-7</c:v>
                </c:pt>
                <c:pt idx="8439">
                  <c:v>1.818E-7</c:v>
                </c:pt>
                <c:pt idx="8440">
                  <c:v>1.8192E-7</c:v>
                </c:pt>
                <c:pt idx="8441">
                  <c:v>1.8194E-7</c:v>
                </c:pt>
                <c:pt idx="8442">
                  <c:v>1.8216000000000001E-7</c:v>
                </c:pt>
                <c:pt idx="8443">
                  <c:v>1.8223000000000001E-7</c:v>
                </c:pt>
                <c:pt idx="8444">
                  <c:v>1.8227E-7</c:v>
                </c:pt>
                <c:pt idx="8445">
                  <c:v>1.8238E-7</c:v>
                </c:pt>
                <c:pt idx="8446">
                  <c:v>1.8241999999999999E-7</c:v>
                </c:pt>
                <c:pt idx="8447">
                  <c:v>1.8259999999999998E-7</c:v>
                </c:pt>
                <c:pt idx="8448">
                  <c:v>1.8273E-7</c:v>
                </c:pt>
                <c:pt idx="8449">
                  <c:v>1.8282000000000002E-7</c:v>
                </c:pt>
                <c:pt idx="8450">
                  <c:v>1.8289999999999998E-7</c:v>
                </c:pt>
                <c:pt idx="8451">
                  <c:v>1.8302999999999999E-7</c:v>
                </c:pt>
                <c:pt idx="8452">
                  <c:v>1.8313999999999998E-7</c:v>
                </c:pt>
                <c:pt idx="8453">
                  <c:v>1.8313E-7</c:v>
                </c:pt>
                <c:pt idx="8454">
                  <c:v>1.8339E-7</c:v>
                </c:pt>
                <c:pt idx="8455">
                  <c:v>1.8337999999999999E-7</c:v>
                </c:pt>
                <c:pt idx="8456">
                  <c:v>1.8349000000000001E-7</c:v>
                </c:pt>
                <c:pt idx="8457">
                  <c:v>1.8355E-7</c:v>
                </c:pt>
                <c:pt idx="8458">
                  <c:v>1.8372999999999999E-7</c:v>
                </c:pt>
                <c:pt idx="8459">
                  <c:v>1.8376E-7</c:v>
                </c:pt>
                <c:pt idx="8460">
                  <c:v>1.8385999999999998E-7</c:v>
                </c:pt>
                <c:pt idx="8461">
                  <c:v>1.8399E-7</c:v>
                </c:pt>
                <c:pt idx="8462">
                  <c:v>1.8408000000000002E-7</c:v>
                </c:pt>
                <c:pt idx="8463">
                  <c:v>1.8413E-7</c:v>
                </c:pt>
                <c:pt idx="8464">
                  <c:v>1.8427999999999998E-7</c:v>
                </c:pt>
                <c:pt idx="8465">
                  <c:v>1.8433999999999999E-7</c:v>
                </c:pt>
                <c:pt idx="8466">
                  <c:v>1.8451E-7</c:v>
                </c:pt>
                <c:pt idx="8467">
                  <c:v>1.8453E-7</c:v>
                </c:pt>
                <c:pt idx="8468">
                  <c:v>1.8461000000000001E-7</c:v>
                </c:pt>
                <c:pt idx="8469">
                  <c:v>1.8479E-7</c:v>
                </c:pt>
                <c:pt idx="8470">
                  <c:v>1.8488E-7</c:v>
                </c:pt>
                <c:pt idx="8471">
                  <c:v>1.8504000000000002E-7</c:v>
                </c:pt>
                <c:pt idx="8472">
                  <c:v>1.8504000000000002E-7</c:v>
                </c:pt>
                <c:pt idx="8473">
                  <c:v>1.8511999999999998E-7</c:v>
                </c:pt>
                <c:pt idx="8474">
                  <c:v>1.8524999999999999E-7</c:v>
                </c:pt>
                <c:pt idx="8475">
                  <c:v>1.8535E-7</c:v>
                </c:pt>
                <c:pt idx="8476">
                  <c:v>1.8549E-7</c:v>
                </c:pt>
                <c:pt idx="8477">
                  <c:v>1.8557000000000001E-7</c:v>
                </c:pt>
                <c:pt idx="8478">
                  <c:v>1.8565999999999998E-7</c:v>
                </c:pt>
                <c:pt idx="8479">
                  <c:v>1.8575000000000001E-7</c:v>
                </c:pt>
                <c:pt idx="8480">
                  <c:v>1.8586E-7</c:v>
                </c:pt>
                <c:pt idx="8481">
                  <c:v>1.8596999999999999E-7</c:v>
                </c:pt>
                <c:pt idx="8482">
                  <c:v>1.8614E-7</c:v>
                </c:pt>
                <c:pt idx="8483">
                  <c:v>1.8614E-7</c:v>
                </c:pt>
                <c:pt idx="8484">
                  <c:v>1.8635E-7</c:v>
                </c:pt>
                <c:pt idx="8485">
                  <c:v>1.8643999999999999E-7</c:v>
                </c:pt>
                <c:pt idx="8486">
                  <c:v>1.8645999999999999E-7</c:v>
                </c:pt>
                <c:pt idx="8487">
                  <c:v>1.8660000000000002E-7</c:v>
                </c:pt>
                <c:pt idx="8488">
                  <c:v>1.8668E-7</c:v>
                </c:pt>
                <c:pt idx="8489">
                  <c:v>1.8680000000000001E-7</c:v>
                </c:pt>
                <c:pt idx="8490">
                  <c:v>1.8688000000000002E-7</c:v>
                </c:pt>
                <c:pt idx="8491">
                  <c:v>1.8698E-7</c:v>
                </c:pt>
                <c:pt idx="8492">
                  <c:v>1.8701E-7</c:v>
                </c:pt>
                <c:pt idx="8493">
                  <c:v>1.8714999999999998E-7</c:v>
                </c:pt>
                <c:pt idx="8494">
                  <c:v>1.8733999999999998E-7</c:v>
                </c:pt>
                <c:pt idx="8495">
                  <c:v>1.8734999999999999E-7</c:v>
                </c:pt>
              </c:numCache>
            </c:numRef>
          </c:yVal>
          <c:smooth val="0"/>
          <c:extLst>
            <c:ext xmlns:c16="http://schemas.microsoft.com/office/drawing/2014/chart" uri="{C3380CC4-5D6E-409C-BE32-E72D297353CC}">
              <c16:uniqueId val="{00000002-829F-4F43-A913-A27BC9308CC9}"/>
            </c:ext>
          </c:extLst>
        </c:ser>
        <c:ser>
          <c:idx val="2"/>
          <c:order val="2"/>
          <c:tx>
            <c:strRef>
              <c:f>'all 4 data'!$F$1</c:f>
              <c:strCache>
                <c:ptCount val="1"/>
                <c:pt idx="0">
                  <c:v>Logger1(Torr)</c:v>
                </c:pt>
              </c:strCache>
            </c:strRef>
          </c:tx>
          <c:spPr>
            <a:ln w="3175" cap="rnd">
              <a:solidFill>
                <a:schemeClr val="accent1">
                  <a:lumMod val="60000"/>
                  <a:lumOff val="40000"/>
                  <a:alpha val="50000"/>
                </a:schemeClr>
              </a:solidFill>
              <a:round/>
            </a:ln>
            <a:effectLst/>
          </c:spPr>
          <c:marker>
            <c:symbol val="none"/>
          </c:marker>
          <c:xVal>
            <c:numRef>
              <c:f>'all 4 data'!$C$2:$C$8497</c:f>
              <c:numCache>
                <c:formatCode>m/d/yy\ h:mm;@</c:formatCode>
                <c:ptCount val="8496"/>
                <c:pt idx="0">
                  <c:v>42795.600706018522</c:v>
                </c:pt>
                <c:pt idx="1">
                  <c:v>42795.601053240738</c:v>
                </c:pt>
                <c:pt idx="2">
                  <c:v>42795.601400462961</c:v>
                </c:pt>
                <c:pt idx="3">
                  <c:v>42795.601747685185</c:v>
                </c:pt>
                <c:pt idx="4">
                  <c:v>42795.602094907408</c:v>
                </c:pt>
                <c:pt idx="5">
                  <c:v>42795.602442129632</c:v>
                </c:pt>
                <c:pt idx="6">
                  <c:v>42795.602789351855</c:v>
                </c:pt>
                <c:pt idx="7">
                  <c:v>42795.603136574071</c:v>
                </c:pt>
                <c:pt idx="8">
                  <c:v>42795.603483796294</c:v>
                </c:pt>
                <c:pt idx="9">
                  <c:v>42795.603831018518</c:v>
                </c:pt>
                <c:pt idx="10">
                  <c:v>42795.604178240741</c:v>
                </c:pt>
                <c:pt idx="11">
                  <c:v>42795.604525462964</c:v>
                </c:pt>
                <c:pt idx="12">
                  <c:v>42795.604872685188</c:v>
                </c:pt>
                <c:pt idx="13">
                  <c:v>42795.605219907404</c:v>
                </c:pt>
                <c:pt idx="14">
                  <c:v>42795.605567129627</c:v>
                </c:pt>
                <c:pt idx="15">
                  <c:v>42795.605914351851</c:v>
                </c:pt>
                <c:pt idx="16">
                  <c:v>42795.606261574074</c:v>
                </c:pt>
                <c:pt idx="17">
                  <c:v>42795.606608796297</c:v>
                </c:pt>
                <c:pt idx="18">
                  <c:v>42795.606956018521</c:v>
                </c:pt>
                <c:pt idx="19">
                  <c:v>42795.607303240744</c:v>
                </c:pt>
                <c:pt idx="20">
                  <c:v>42795.60765046296</c:v>
                </c:pt>
                <c:pt idx="21">
                  <c:v>42795.607997685183</c:v>
                </c:pt>
                <c:pt idx="22">
                  <c:v>42795.608344907407</c:v>
                </c:pt>
                <c:pt idx="23">
                  <c:v>42795.60869212963</c:v>
                </c:pt>
                <c:pt idx="24">
                  <c:v>42795.609039351853</c:v>
                </c:pt>
                <c:pt idx="25">
                  <c:v>42795.609386574077</c:v>
                </c:pt>
                <c:pt idx="26">
                  <c:v>42795.609733796293</c:v>
                </c:pt>
                <c:pt idx="27">
                  <c:v>42795.610081018516</c:v>
                </c:pt>
                <c:pt idx="28">
                  <c:v>42795.61042824074</c:v>
                </c:pt>
                <c:pt idx="29">
                  <c:v>42795.610775462963</c:v>
                </c:pt>
                <c:pt idx="30">
                  <c:v>42795.611122685186</c:v>
                </c:pt>
                <c:pt idx="31">
                  <c:v>42795.61146990741</c:v>
                </c:pt>
                <c:pt idx="32">
                  <c:v>42795.611817129633</c:v>
                </c:pt>
                <c:pt idx="33">
                  <c:v>42795.612164351849</c:v>
                </c:pt>
                <c:pt idx="34">
                  <c:v>42795.612511574072</c:v>
                </c:pt>
                <c:pt idx="35">
                  <c:v>42795.612858796296</c:v>
                </c:pt>
                <c:pt idx="36">
                  <c:v>42795.613206018519</c:v>
                </c:pt>
                <c:pt idx="37">
                  <c:v>42795.613553240742</c:v>
                </c:pt>
                <c:pt idx="38">
                  <c:v>42795.613900462966</c:v>
                </c:pt>
                <c:pt idx="39">
                  <c:v>42795.614247685182</c:v>
                </c:pt>
                <c:pt idx="40">
                  <c:v>42795.614594907405</c:v>
                </c:pt>
                <c:pt idx="41">
                  <c:v>42795.614942129629</c:v>
                </c:pt>
                <c:pt idx="42">
                  <c:v>42795.615289351852</c:v>
                </c:pt>
                <c:pt idx="43">
                  <c:v>42795.615636574075</c:v>
                </c:pt>
                <c:pt idx="44">
                  <c:v>42795.615983796299</c:v>
                </c:pt>
                <c:pt idx="45">
                  <c:v>42795.616331018522</c:v>
                </c:pt>
                <c:pt idx="46">
                  <c:v>42795.616678240738</c:v>
                </c:pt>
                <c:pt idx="47">
                  <c:v>42795.617025462961</c:v>
                </c:pt>
                <c:pt idx="48">
                  <c:v>42795.617372685185</c:v>
                </c:pt>
                <c:pt idx="49">
                  <c:v>42795.617719907408</c:v>
                </c:pt>
                <c:pt idx="50">
                  <c:v>42795.618067129632</c:v>
                </c:pt>
                <c:pt idx="51">
                  <c:v>42795.618414351855</c:v>
                </c:pt>
                <c:pt idx="52">
                  <c:v>42795.618761574071</c:v>
                </c:pt>
                <c:pt idx="53">
                  <c:v>42795.619108796294</c:v>
                </c:pt>
                <c:pt idx="54">
                  <c:v>42795.619456018518</c:v>
                </c:pt>
                <c:pt idx="55">
                  <c:v>42795.619803240741</c:v>
                </c:pt>
                <c:pt idx="56">
                  <c:v>42795.620150462964</c:v>
                </c:pt>
                <c:pt idx="57">
                  <c:v>42795.620497685188</c:v>
                </c:pt>
                <c:pt idx="58">
                  <c:v>42795.620844907404</c:v>
                </c:pt>
                <c:pt idx="59">
                  <c:v>42795.621192129627</c:v>
                </c:pt>
                <c:pt idx="60">
                  <c:v>42795.621539351851</c:v>
                </c:pt>
                <c:pt idx="61">
                  <c:v>42795.621886574074</c:v>
                </c:pt>
                <c:pt idx="62">
                  <c:v>42795.622233796297</c:v>
                </c:pt>
                <c:pt idx="63">
                  <c:v>42795.622581018521</c:v>
                </c:pt>
                <c:pt idx="64">
                  <c:v>42795.622928240744</c:v>
                </c:pt>
                <c:pt idx="65">
                  <c:v>42795.62327546296</c:v>
                </c:pt>
                <c:pt idx="66">
                  <c:v>42795.623622685183</c:v>
                </c:pt>
                <c:pt idx="67">
                  <c:v>42795.623969907407</c:v>
                </c:pt>
                <c:pt idx="68">
                  <c:v>42795.62431712963</c:v>
                </c:pt>
                <c:pt idx="69">
                  <c:v>42795.624664351853</c:v>
                </c:pt>
                <c:pt idx="70">
                  <c:v>42795.625011574077</c:v>
                </c:pt>
                <c:pt idx="71">
                  <c:v>42795.625358796293</c:v>
                </c:pt>
                <c:pt idx="72">
                  <c:v>42795.625706018516</c:v>
                </c:pt>
                <c:pt idx="73">
                  <c:v>42795.62605324074</c:v>
                </c:pt>
                <c:pt idx="74">
                  <c:v>42795.626400462963</c:v>
                </c:pt>
                <c:pt idx="75">
                  <c:v>42795.626747685186</c:v>
                </c:pt>
                <c:pt idx="76">
                  <c:v>42795.62709490741</c:v>
                </c:pt>
                <c:pt idx="77">
                  <c:v>42795.627442129633</c:v>
                </c:pt>
                <c:pt idx="78">
                  <c:v>42795.627789351849</c:v>
                </c:pt>
                <c:pt idx="79">
                  <c:v>42795.628136574072</c:v>
                </c:pt>
                <c:pt idx="80">
                  <c:v>42795.628483796296</c:v>
                </c:pt>
                <c:pt idx="81">
                  <c:v>42795.628831018519</c:v>
                </c:pt>
                <c:pt idx="82">
                  <c:v>42795.629178240742</c:v>
                </c:pt>
                <c:pt idx="83">
                  <c:v>42795.629525462966</c:v>
                </c:pt>
                <c:pt idx="84">
                  <c:v>42795.629872685182</c:v>
                </c:pt>
                <c:pt idx="85">
                  <c:v>42795.630219907405</c:v>
                </c:pt>
                <c:pt idx="86">
                  <c:v>42795.630567129629</c:v>
                </c:pt>
                <c:pt idx="87">
                  <c:v>42795.630914351852</c:v>
                </c:pt>
                <c:pt idx="88">
                  <c:v>42795.631261574075</c:v>
                </c:pt>
                <c:pt idx="89">
                  <c:v>42795.631608796299</c:v>
                </c:pt>
                <c:pt idx="90">
                  <c:v>42795.631956018522</c:v>
                </c:pt>
                <c:pt idx="91">
                  <c:v>42795.632303240738</c:v>
                </c:pt>
                <c:pt idx="92">
                  <c:v>42795.632650462961</c:v>
                </c:pt>
                <c:pt idx="93">
                  <c:v>42795.632997685185</c:v>
                </c:pt>
                <c:pt idx="94">
                  <c:v>42795.633344907408</c:v>
                </c:pt>
                <c:pt idx="95">
                  <c:v>42795.633692129632</c:v>
                </c:pt>
                <c:pt idx="96">
                  <c:v>42795.634039351855</c:v>
                </c:pt>
                <c:pt idx="97">
                  <c:v>42795.634386574071</c:v>
                </c:pt>
                <c:pt idx="98">
                  <c:v>42795.634733796294</c:v>
                </c:pt>
                <c:pt idx="99">
                  <c:v>42795.635081018518</c:v>
                </c:pt>
                <c:pt idx="100">
                  <c:v>42795.635428240741</c:v>
                </c:pt>
                <c:pt idx="101">
                  <c:v>42795.635775462964</c:v>
                </c:pt>
                <c:pt idx="102">
                  <c:v>42795.636122685188</c:v>
                </c:pt>
                <c:pt idx="103">
                  <c:v>42795.636469907404</c:v>
                </c:pt>
                <c:pt idx="104">
                  <c:v>42795.636817129627</c:v>
                </c:pt>
                <c:pt idx="105">
                  <c:v>42795.637164351851</c:v>
                </c:pt>
                <c:pt idx="106">
                  <c:v>42795.637511574074</c:v>
                </c:pt>
                <c:pt idx="107">
                  <c:v>42795.637858796297</c:v>
                </c:pt>
                <c:pt idx="108">
                  <c:v>42795.638206018521</c:v>
                </c:pt>
                <c:pt idx="109">
                  <c:v>42795.638553240744</c:v>
                </c:pt>
                <c:pt idx="110">
                  <c:v>42795.63890046296</c:v>
                </c:pt>
                <c:pt idx="111">
                  <c:v>42795.639247685183</c:v>
                </c:pt>
                <c:pt idx="112">
                  <c:v>42795.639594907407</c:v>
                </c:pt>
                <c:pt idx="113">
                  <c:v>42795.63994212963</c:v>
                </c:pt>
                <c:pt idx="114">
                  <c:v>42795.640289351853</c:v>
                </c:pt>
                <c:pt idx="115">
                  <c:v>42795.640636574077</c:v>
                </c:pt>
                <c:pt idx="116">
                  <c:v>42795.640983796293</c:v>
                </c:pt>
                <c:pt idx="117">
                  <c:v>42795.641331018516</c:v>
                </c:pt>
                <c:pt idx="118">
                  <c:v>42795.64167824074</c:v>
                </c:pt>
                <c:pt idx="119">
                  <c:v>42795.642025462963</c:v>
                </c:pt>
                <c:pt idx="120">
                  <c:v>42795.642372685186</c:v>
                </c:pt>
                <c:pt idx="121">
                  <c:v>42795.64271990741</c:v>
                </c:pt>
                <c:pt idx="122">
                  <c:v>42795.643067129633</c:v>
                </c:pt>
                <c:pt idx="123">
                  <c:v>42795.643414351849</c:v>
                </c:pt>
                <c:pt idx="124">
                  <c:v>42795.643761574072</c:v>
                </c:pt>
                <c:pt idx="125">
                  <c:v>42795.644108796296</c:v>
                </c:pt>
                <c:pt idx="126">
                  <c:v>42795.644456018519</c:v>
                </c:pt>
                <c:pt idx="127">
                  <c:v>42795.644803240742</c:v>
                </c:pt>
                <c:pt idx="128">
                  <c:v>42795.645150462966</c:v>
                </c:pt>
                <c:pt idx="129">
                  <c:v>42795.645497685182</c:v>
                </c:pt>
                <c:pt idx="130">
                  <c:v>42795.645844907405</c:v>
                </c:pt>
                <c:pt idx="131">
                  <c:v>42795.646192129629</c:v>
                </c:pt>
                <c:pt idx="132">
                  <c:v>42795.646539351852</c:v>
                </c:pt>
                <c:pt idx="133">
                  <c:v>42795.646886574075</c:v>
                </c:pt>
                <c:pt idx="134">
                  <c:v>42795.647233796299</c:v>
                </c:pt>
                <c:pt idx="135">
                  <c:v>42795.647581018522</c:v>
                </c:pt>
                <c:pt idx="136">
                  <c:v>42795.647928240738</c:v>
                </c:pt>
                <c:pt idx="137">
                  <c:v>42795.648275462961</c:v>
                </c:pt>
                <c:pt idx="138">
                  <c:v>42795.648622685185</c:v>
                </c:pt>
                <c:pt idx="139">
                  <c:v>42795.648969907408</c:v>
                </c:pt>
                <c:pt idx="140">
                  <c:v>42795.649317129632</c:v>
                </c:pt>
                <c:pt idx="141">
                  <c:v>42795.649664351855</c:v>
                </c:pt>
                <c:pt idx="142">
                  <c:v>42795.650011574071</c:v>
                </c:pt>
                <c:pt idx="143">
                  <c:v>42795.650358796294</c:v>
                </c:pt>
                <c:pt idx="144">
                  <c:v>42795.650706018518</c:v>
                </c:pt>
                <c:pt idx="145">
                  <c:v>42795.651053240741</c:v>
                </c:pt>
                <c:pt idx="146">
                  <c:v>42795.651400462964</c:v>
                </c:pt>
                <c:pt idx="147">
                  <c:v>42795.651747685188</c:v>
                </c:pt>
                <c:pt idx="148">
                  <c:v>42795.652094907404</c:v>
                </c:pt>
                <c:pt idx="149">
                  <c:v>42795.652442129627</c:v>
                </c:pt>
                <c:pt idx="150">
                  <c:v>42795.652789351851</c:v>
                </c:pt>
                <c:pt idx="151">
                  <c:v>42795.653136574074</c:v>
                </c:pt>
                <c:pt idx="152">
                  <c:v>42795.653483796297</c:v>
                </c:pt>
                <c:pt idx="153">
                  <c:v>42795.653831018521</c:v>
                </c:pt>
                <c:pt idx="154">
                  <c:v>42795.654178240744</c:v>
                </c:pt>
                <c:pt idx="155">
                  <c:v>42795.65452546296</c:v>
                </c:pt>
                <c:pt idx="156">
                  <c:v>42795.654872685183</c:v>
                </c:pt>
                <c:pt idx="157">
                  <c:v>42795.655219907407</c:v>
                </c:pt>
                <c:pt idx="158">
                  <c:v>42795.65556712963</c:v>
                </c:pt>
                <c:pt idx="159">
                  <c:v>42795.655914351853</c:v>
                </c:pt>
                <c:pt idx="160">
                  <c:v>42795.656261574077</c:v>
                </c:pt>
                <c:pt idx="161">
                  <c:v>42795.656608796293</c:v>
                </c:pt>
                <c:pt idx="162">
                  <c:v>42795.656956018516</c:v>
                </c:pt>
                <c:pt idx="163">
                  <c:v>42795.65730324074</c:v>
                </c:pt>
                <c:pt idx="164">
                  <c:v>42795.657650462963</c:v>
                </c:pt>
                <c:pt idx="165">
                  <c:v>42795.657997685186</c:v>
                </c:pt>
                <c:pt idx="166">
                  <c:v>42795.65834490741</c:v>
                </c:pt>
                <c:pt idx="167">
                  <c:v>42795.658692129633</c:v>
                </c:pt>
                <c:pt idx="168">
                  <c:v>42795.659039351849</c:v>
                </c:pt>
                <c:pt idx="169">
                  <c:v>42795.659386574072</c:v>
                </c:pt>
                <c:pt idx="170">
                  <c:v>42795.659733796296</c:v>
                </c:pt>
                <c:pt idx="171">
                  <c:v>42795.660081018519</c:v>
                </c:pt>
                <c:pt idx="172">
                  <c:v>42795.660428240742</c:v>
                </c:pt>
                <c:pt idx="173">
                  <c:v>42795.660775462966</c:v>
                </c:pt>
                <c:pt idx="174">
                  <c:v>42795.661122685182</c:v>
                </c:pt>
                <c:pt idx="175">
                  <c:v>42795.661469907405</c:v>
                </c:pt>
                <c:pt idx="176">
                  <c:v>42795.661817129629</c:v>
                </c:pt>
                <c:pt idx="177">
                  <c:v>42795.662164351852</c:v>
                </c:pt>
                <c:pt idx="178">
                  <c:v>42795.662511574075</c:v>
                </c:pt>
                <c:pt idx="179">
                  <c:v>42795.662858796299</c:v>
                </c:pt>
                <c:pt idx="180">
                  <c:v>42795.663206018522</c:v>
                </c:pt>
                <c:pt idx="181">
                  <c:v>42795.663553240738</c:v>
                </c:pt>
                <c:pt idx="182">
                  <c:v>42795.663900462961</c:v>
                </c:pt>
                <c:pt idx="183">
                  <c:v>42795.664247685185</c:v>
                </c:pt>
                <c:pt idx="184">
                  <c:v>42795.664594907408</c:v>
                </c:pt>
                <c:pt idx="185">
                  <c:v>42795.664942129632</c:v>
                </c:pt>
                <c:pt idx="186">
                  <c:v>42795.665289351855</c:v>
                </c:pt>
                <c:pt idx="187">
                  <c:v>42795.665636574071</c:v>
                </c:pt>
                <c:pt idx="188">
                  <c:v>42795.665983796294</c:v>
                </c:pt>
                <c:pt idx="189">
                  <c:v>42795.666331018518</c:v>
                </c:pt>
                <c:pt idx="190">
                  <c:v>42795.666678240741</c:v>
                </c:pt>
                <c:pt idx="191">
                  <c:v>42795.667025462964</c:v>
                </c:pt>
                <c:pt idx="192">
                  <c:v>42795.667372685188</c:v>
                </c:pt>
                <c:pt idx="193">
                  <c:v>42795.667719907404</c:v>
                </c:pt>
                <c:pt idx="194">
                  <c:v>42795.668067129627</c:v>
                </c:pt>
                <c:pt idx="195">
                  <c:v>42795.668414351851</c:v>
                </c:pt>
                <c:pt idx="196">
                  <c:v>42795.668761574074</c:v>
                </c:pt>
                <c:pt idx="197">
                  <c:v>42795.669108796297</c:v>
                </c:pt>
                <c:pt idx="198">
                  <c:v>42795.669456018521</c:v>
                </c:pt>
                <c:pt idx="199">
                  <c:v>42795.669803240744</c:v>
                </c:pt>
                <c:pt idx="200">
                  <c:v>42795.67015046296</c:v>
                </c:pt>
                <c:pt idx="201">
                  <c:v>42795.670497685183</c:v>
                </c:pt>
                <c:pt idx="202">
                  <c:v>42795.670844907407</c:v>
                </c:pt>
                <c:pt idx="203">
                  <c:v>42795.67119212963</c:v>
                </c:pt>
                <c:pt idx="204">
                  <c:v>42795.671539351853</c:v>
                </c:pt>
                <c:pt idx="205">
                  <c:v>42795.671886574077</c:v>
                </c:pt>
                <c:pt idx="206">
                  <c:v>42795.672233796293</c:v>
                </c:pt>
                <c:pt idx="207">
                  <c:v>42795.672581018516</c:v>
                </c:pt>
                <c:pt idx="208">
                  <c:v>42795.67292824074</c:v>
                </c:pt>
                <c:pt idx="209">
                  <c:v>42795.673275462963</c:v>
                </c:pt>
                <c:pt idx="210">
                  <c:v>42795.673622685186</c:v>
                </c:pt>
                <c:pt idx="211">
                  <c:v>42795.67396990741</c:v>
                </c:pt>
                <c:pt idx="212">
                  <c:v>42795.674317129633</c:v>
                </c:pt>
                <c:pt idx="213">
                  <c:v>42795.674664351849</c:v>
                </c:pt>
                <c:pt idx="214">
                  <c:v>42795.675011574072</c:v>
                </c:pt>
                <c:pt idx="215">
                  <c:v>42795.675358796296</c:v>
                </c:pt>
                <c:pt idx="216">
                  <c:v>42795.675706018519</c:v>
                </c:pt>
                <c:pt idx="217">
                  <c:v>42795.676053240742</c:v>
                </c:pt>
                <c:pt idx="218">
                  <c:v>42795.676400462966</c:v>
                </c:pt>
                <c:pt idx="219">
                  <c:v>42795.676747685182</c:v>
                </c:pt>
                <c:pt idx="220">
                  <c:v>42795.677094907405</c:v>
                </c:pt>
                <c:pt idx="221">
                  <c:v>42795.677442129629</c:v>
                </c:pt>
                <c:pt idx="222">
                  <c:v>42795.677789351852</c:v>
                </c:pt>
                <c:pt idx="223">
                  <c:v>42795.678136574075</c:v>
                </c:pt>
                <c:pt idx="224">
                  <c:v>42795.678483796299</c:v>
                </c:pt>
                <c:pt idx="225">
                  <c:v>42795.678831018522</c:v>
                </c:pt>
                <c:pt idx="226">
                  <c:v>42795.679178240738</c:v>
                </c:pt>
                <c:pt idx="227">
                  <c:v>42795.679525462961</c:v>
                </c:pt>
                <c:pt idx="228">
                  <c:v>42795.679872685185</c:v>
                </c:pt>
                <c:pt idx="229">
                  <c:v>42795.680219907408</c:v>
                </c:pt>
                <c:pt idx="230">
                  <c:v>42795.680567129632</c:v>
                </c:pt>
                <c:pt idx="231">
                  <c:v>42795.680914351855</c:v>
                </c:pt>
                <c:pt idx="232">
                  <c:v>42795.681261574071</c:v>
                </c:pt>
                <c:pt idx="233">
                  <c:v>42795.681608796294</c:v>
                </c:pt>
                <c:pt idx="234">
                  <c:v>42795.681956018518</c:v>
                </c:pt>
                <c:pt idx="235">
                  <c:v>42795.682303240741</c:v>
                </c:pt>
                <c:pt idx="236">
                  <c:v>42795.682650462964</c:v>
                </c:pt>
                <c:pt idx="237">
                  <c:v>42795.682997685188</c:v>
                </c:pt>
                <c:pt idx="238">
                  <c:v>42795.683344907404</c:v>
                </c:pt>
                <c:pt idx="239">
                  <c:v>42795.683692129627</c:v>
                </c:pt>
                <c:pt idx="240">
                  <c:v>42795.684039351851</c:v>
                </c:pt>
                <c:pt idx="241">
                  <c:v>42795.684386574074</c:v>
                </c:pt>
                <c:pt idx="242">
                  <c:v>42795.684733796297</c:v>
                </c:pt>
                <c:pt idx="243">
                  <c:v>42795.685081018521</c:v>
                </c:pt>
                <c:pt idx="244">
                  <c:v>42795.685428240744</c:v>
                </c:pt>
                <c:pt idx="245">
                  <c:v>42795.68577546296</c:v>
                </c:pt>
                <c:pt idx="246">
                  <c:v>42795.686122685183</c:v>
                </c:pt>
                <c:pt idx="247">
                  <c:v>42795.686469907407</c:v>
                </c:pt>
                <c:pt idx="248">
                  <c:v>42795.68681712963</c:v>
                </c:pt>
                <c:pt idx="249">
                  <c:v>42795.687164351853</c:v>
                </c:pt>
                <c:pt idx="250">
                  <c:v>42795.687511574077</c:v>
                </c:pt>
                <c:pt idx="251">
                  <c:v>42795.687858796293</c:v>
                </c:pt>
                <c:pt idx="252">
                  <c:v>42795.688206018516</c:v>
                </c:pt>
                <c:pt idx="253">
                  <c:v>42795.68855324074</c:v>
                </c:pt>
                <c:pt idx="254">
                  <c:v>42795.688900462963</c:v>
                </c:pt>
                <c:pt idx="255">
                  <c:v>42795.689247685186</c:v>
                </c:pt>
                <c:pt idx="256">
                  <c:v>42795.68959490741</c:v>
                </c:pt>
                <c:pt idx="257">
                  <c:v>42795.689942129633</c:v>
                </c:pt>
                <c:pt idx="258">
                  <c:v>42795.690289351849</c:v>
                </c:pt>
                <c:pt idx="259">
                  <c:v>42795.690636574072</c:v>
                </c:pt>
                <c:pt idx="260">
                  <c:v>42795.690983796296</c:v>
                </c:pt>
                <c:pt idx="261">
                  <c:v>42795.691331018519</c:v>
                </c:pt>
                <c:pt idx="262">
                  <c:v>42795.691678240742</c:v>
                </c:pt>
                <c:pt idx="263">
                  <c:v>42795.692025462966</c:v>
                </c:pt>
                <c:pt idx="264">
                  <c:v>42795.692372685182</c:v>
                </c:pt>
                <c:pt idx="265">
                  <c:v>42795.692719907405</c:v>
                </c:pt>
                <c:pt idx="266">
                  <c:v>42795.693067129629</c:v>
                </c:pt>
                <c:pt idx="267">
                  <c:v>42795.693414351852</c:v>
                </c:pt>
                <c:pt idx="268">
                  <c:v>42795.693761574075</c:v>
                </c:pt>
                <c:pt idx="269">
                  <c:v>42795.694108796299</c:v>
                </c:pt>
                <c:pt idx="270">
                  <c:v>42795.694456018522</c:v>
                </c:pt>
                <c:pt idx="271">
                  <c:v>42795.694803240738</c:v>
                </c:pt>
                <c:pt idx="272">
                  <c:v>42795.695150462961</c:v>
                </c:pt>
                <c:pt idx="273">
                  <c:v>42795.695497685185</c:v>
                </c:pt>
                <c:pt idx="274">
                  <c:v>42795.695844907408</c:v>
                </c:pt>
                <c:pt idx="275">
                  <c:v>42795.696192129632</c:v>
                </c:pt>
                <c:pt idx="276">
                  <c:v>42795.696539351855</c:v>
                </c:pt>
                <c:pt idx="277">
                  <c:v>42795.696886574071</c:v>
                </c:pt>
                <c:pt idx="278">
                  <c:v>42795.697233796294</c:v>
                </c:pt>
                <c:pt idx="279">
                  <c:v>42795.697581018518</c:v>
                </c:pt>
                <c:pt idx="280">
                  <c:v>42795.697928240741</c:v>
                </c:pt>
                <c:pt idx="281">
                  <c:v>42795.698275462964</c:v>
                </c:pt>
                <c:pt idx="282">
                  <c:v>42795.698622685188</c:v>
                </c:pt>
                <c:pt idx="283">
                  <c:v>42795.698969907404</c:v>
                </c:pt>
                <c:pt idx="284">
                  <c:v>42795.699317129627</c:v>
                </c:pt>
                <c:pt idx="285">
                  <c:v>42795.699664351851</c:v>
                </c:pt>
                <c:pt idx="286">
                  <c:v>42795.700011574074</c:v>
                </c:pt>
                <c:pt idx="287">
                  <c:v>42795.700358796297</c:v>
                </c:pt>
                <c:pt idx="288">
                  <c:v>42795.700706018521</c:v>
                </c:pt>
                <c:pt idx="289">
                  <c:v>42795.701053240744</c:v>
                </c:pt>
                <c:pt idx="290">
                  <c:v>42795.70140046296</c:v>
                </c:pt>
                <c:pt idx="291">
                  <c:v>42795.701747685183</c:v>
                </c:pt>
                <c:pt idx="292">
                  <c:v>42795.702094907407</c:v>
                </c:pt>
                <c:pt idx="293">
                  <c:v>42795.70244212963</c:v>
                </c:pt>
                <c:pt idx="294">
                  <c:v>42795.702789351853</c:v>
                </c:pt>
                <c:pt idx="295">
                  <c:v>42795.703136574077</c:v>
                </c:pt>
                <c:pt idx="296">
                  <c:v>42795.703483796293</c:v>
                </c:pt>
                <c:pt idx="297">
                  <c:v>42795.703831018516</c:v>
                </c:pt>
                <c:pt idx="298">
                  <c:v>42795.70417824074</c:v>
                </c:pt>
                <c:pt idx="299">
                  <c:v>42795.704525462963</c:v>
                </c:pt>
                <c:pt idx="300">
                  <c:v>42795.704872685186</c:v>
                </c:pt>
                <c:pt idx="301">
                  <c:v>42795.70521990741</c:v>
                </c:pt>
                <c:pt idx="302">
                  <c:v>42795.705567129633</c:v>
                </c:pt>
                <c:pt idx="303">
                  <c:v>42795.705914351849</c:v>
                </c:pt>
                <c:pt idx="304">
                  <c:v>42795.706261574072</c:v>
                </c:pt>
                <c:pt idx="305">
                  <c:v>42795.706608796296</c:v>
                </c:pt>
                <c:pt idx="306">
                  <c:v>42795.706956018519</c:v>
                </c:pt>
                <c:pt idx="307">
                  <c:v>42795.707303240742</c:v>
                </c:pt>
                <c:pt idx="308">
                  <c:v>42795.707650462966</c:v>
                </c:pt>
                <c:pt idx="309">
                  <c:v>42795.707997685182</c:v>
                </c:pt>
                <c:pt idx="310">
                  <c:v>42795.708344907405</c:v>
                </c:pt>
                <c:pt idx="311">
                  <c:v>42795.708692129629</c:v>
                </c:pt>
                <c:pt idx="312">
                  <c:v>42795.709039351852</c:v>
                </c:pt>
                <c:pt idx="313">
                  <c:v>42795.709386574075</c:v>
                </c:pt>
                <c:pt idx="314">
                  <c:v>42795.709733796299</c:v>
                </c:pt>
                <c:pt idx="315">
                  <c:v>42795.710081018522</c:v>
                </c:pt>
                <c:pt idx="316">
                  <c:v>42795.710428240738</c:v>
                </c:pt>
                <c:pt idx="317">
                  <c:v>42795.710775462961</c:v>
                </c:pt>
                <c:pt idx="318">
                  <c:v>42795.711122685185</c:v>
                </c:pt>
                <c:pt idx="319">
                  <c:v>42795.711469907408</c:v>
                </c:pt>
                <c:pt idx="320">
                  <c:v>42795.711817129632</c:v>
                </c:pt>
                <c:pt idx="321">
                  <c:v>42795.712164351855</c:v>
                </c:pt>
                <c:pt idx="322">
                  <c:v>42795.712511574071</c:v>
                </c:pt>
                <c:pt idx="323">
                  <c:v>42795.712858796294</c:v>
                </c:pt>
                <c:pt idx="324">
                  <c:v>42795.713206018518</c:v>
                </c:pt>
                <c:pt idx="325">
                  <c:v>42795.713553240741</c:v>
                </c:pt>
                <c:pt idx="326">
                  <c:v>42795.713900462964</c:v>
                </c:pt>
                <c:pt idx="327">
                  <c:v>42795.714247685188</c:v>
                </c:pt>
                <c:pt idx="328">
                  <c:v>42795.714594907404</c:v>
                </c:pt>
                <c:pt idx="329">
                  <c:v>42795.714942129627</c:v>
                </c:pt>
                <c:pt idx="330">
                  <c:v>42795.715289351851</c:v>
                </c:pt>
                <c:pt idx="331">
                  <c:v>42795.715636574074</c:v>
                </c:pt>
                <c:pt idx="332">
                  <c:v>42795.715983796297</c:v>
                </c:pt>
                <c:pt idx="333">
                  <c:v>42795.716331018521</c:v>
                </c:pt>
                <c:pt idx="334">
                  <c:v>42795.716678240744</c:v>
                </c:pt>
                <c:pt idx="335">
                  <c:v>42795.71702546296</c:v>
                </c:pt>
                <c:pt idx="336">
                  <c:v>42795.717372685183</c:v>
                </c:pt>
                <c:pt idx="337">
                  <c:v>42795.717719907407</c:v>
                </c:pt>
                <c:pt idx="338">
                  <c:v>42795.71806712963</c:v>
                </c:pt>
                <c:pt idx="339">
                  <c:v>42795.718414351853</c:v>
                </c:pt>
                <c:pt idx="340">
                  <c:v>42795.718761574077</c:v>
                </c:pt>
                <c:pt idx="341">
                  <c:v>42795.719108796293</c:v>
                </c:pt>
                <c:pt idx="342">
                  <c:v>42795.719456018516</c:v>
                </c:pt>
                <c:pt idx="343">
                  <c:v>42795.71980324074</c:v>
                </c:pt>
                <c:pt idx="344">
                  <c:v>42795.720150462963</c:v>
                </c:pt>
                <c:pt idx="345">
                  <c:v>42795.720497685186</c:v>
                </c:pt>
                <c:pt idx="346">
                  <c:v>42795.72084490741</c:v>
                </c:pt>
                <c:pt idx="347">
                  <c:v>42795.721192129633</c:v>
                </c:pt>
                <c:pt idx="348">
                  <c:v>42795.721539351849</c:v>
                </c:pt>
                <c:pt idx="349">
                  <c:v>42795.721886574072</c:v>
                </c:pt>
                <c:pt idx="350">
                  <c:v>42795.722233796296</c:v>
                </c:pt>
                <c:pt idx="351">
                  <c:v>42795.722581018519</c:v>
                </c:pt>
                <c:pt idx="352">
                  <c:v>42795.722928240742</c:v>
                </c:pt>
                <c:pt idx="353">
                  <c:v>42795.723275462966</c:v>
                </c:pt>
                <c:pt idx="354">
                  <c:v>42795.723622685182</c:v>
                </c:pt>
                <c:pt idx="355">
                  <c:v>42795.723969907405</c:v>
                </c:pt>
                <c:pt idx="356">
                  <c:v>42795.724317129629</c:v>
                </c:pt>
                <c:pt idx="357">
                  <c:v>42795.724664351852</c:v>
                </c:pt>
                <c:pt idx="358">
                  <c:v>42795.725011574075</c:v>
                </c:pt>
                <c:pt idx="359">
                  <c:v>42795.725358796299</c:v>
                </c:pt>
                <c:pt idx="360">
                  <c:v>42795.725706018522</c:v>
                </c:pt>
                <c:pt idx="361">
                  <c:v>42795.726053240738</c:v>
                </c:pt>
                <c:pt idx="362">
                  <c:v>42795.726400462961</c:v>
                </c:pt>
                <c:pt idx="363">
                  <c:v>42795.726747685185</c:v>
                </c:pt>
                <c:pt idx="364">
                  <c:v>42795.727094907408</c:v>
                </c:pt>
                <c:pt idx="365">
                  <c:v>42795.727442129632</c:v>
                </c:pt>
                <c:pt idx="366">
                  <c:v>42795.727789351855</c:v>
                </c:pt>
                <c:pt idx="367">
                  <c:v>42795.728136574071</c:v>
                </c:pt>
                <c:pt idx="368">
                  <c:v>42795.728483796294</c:v>
                </c:pt>
                <c:pt idx="369">
                  <c:v>42795.728831018518</c:v>
                </c:pt>
                <c:pt idx="370">
                  <c:v>42795.729178240741</c:v>
                </c:pt>
                <c:pt idx="371">
                  <c:v>42795.729525462964</c:v>
                </c:pt>
                <c:pt idx="372">
                  <c:v>42795.729872685188</c:v>
                </c:pt>
                <c:pt idx="373">
                  <c:v>42795.730219907404</c:v>
                </c:pt>
                <c:pt idx="374">
                  <c:v>42795.730567129627</c:v>
                </c:pt>
                <c:pt idx="375">
                  <c:v>42795.730914351851</c:v>
                </c:pt>
                <c:pt idx="376">
                  <c:v>42795.731261574074</c:v>
                </c:pt>
                <c:pt idx="377">
                  <c:v>42795.731608796297</c:v>
                </c:pt>
                <c:pt idx="378">
                  <c:v>42795.731956018521</c:v>
                </c:pt>
                <c:pt idx="379">
                  <c:v>42795.732303240744</c:v>
                </c:pt>
                <c:pt idx="380">
                  <c:v>42795.73265046296</c:v>
                </c:pt>
                <c:pt idx="381">
                  <c:v>42795.732997685183</c:v>
                </c:pt>
                <c:pt idx="382">
                  <c:v>42795.733344907407</c:v>
                </c:pt>
                <c:pt idx="383">
                  <c:v>42795.73369212963</c:v>
                </c:pt>
                <c:pt idx="384">
                  <c:v>42795.734039351853</c:v>
                </c:pt>
                <c:pt idx="385">
                  <c:v>42795.734386574077</c:v>
                </c:pt>
                <c:pt idx="386">
                  <c:v>42795.734733796293</c:v>
                </c:pt>
                <c:pt idx="387">
                  <c:v>42795.735081018516</c:v>
                </c:pt>
                <c:pt idx="388">
                  <c:v>42795.73542824074</c:v>
                </c:pt>
                <c:pt idx="389">
                  <c:v>42795.735775462963</c:v>
                </c:pt>
                <c:pt idx="390">
                  <c:v>42795.736122685186</c:v>
                </c:pt>
                <c:pt idx="391">
                  <c:v>42795.73646990741</c:v>
                </c:pt>
                <c:pt idx="392">
                  <c:v>42795.736817129633</c:v>
                </c:pt>
                <c:pt idx="393">
                  <c:v>42795.737164351849</c:v>
                </c:pt>
                <c:pt idx="394">
                  <c:v>42795.737511574072</c:v>
                </c:pt>
                <c:pt idx="395">
                  <c:v>42795.737858796296</c:v>
                </c:pt>
                <c:pt idx="396">
                  <c:v>42795.738206018519</c:v>
                </c:pt>
                <c:pt idx="397">
                  <c:v>42795.738553240742</c:v>
                </c:pt>
                <c:pt idx="398">
                  <c:v>42795.738900462966</c:v>
                </c:pt>
                <c:pt idx="399">
                  <c:v>42795.739247685182</c:v>
                </c:pt>
                <c:pt idx="400">
                  <c:v>42795.739594907405</c:v>
                </c:pt>
                <c:pt idx="401">
                  <c:v>42795.739942129629</c:v>
                </c:pt>
                <c:pt idx="402">
                  <c:v>42795.740289351852</c:v>
                </c:pt>
                <c:pt idx="403">
                  <c:v>42795.740636574075</c:v>
                </c:pt>
                <c:pt idx="404">
                  <c:v>42795.740983796299</c:v>
                </c:pt>
                <c:pt idx="405">
                  <c:v>42795.741331018522</c:v>
                </c:pt>
                <c:pt idx="406">
                  <c:v>42795.741678240738</c:v>
                </c:pt>
                <c:pt idx="407">
                  <c:v>42795.742025462961</c:v>
                </c:pt>
                <c:pt idx="408">
                  <c:v>42795.742372685185</c:v>
                </c:pt>
                <c:pt idx="409">
                  <c:v>42795.742719907408</c:v>
                </c:pt>
                <c:pt idx="410">
                  <c:v>42795.743067129632</c:v>
                </c:pt>
                <c:pt idx="411">
                  <c:v>42795.743414351855</c:v>
                </c:pt>
                <c:pt idx="412">
                  <c:v>42795.743761574071</c:v>
                </c:pt>
                <c:pt idx="413">
                  <c:v>42795.744108796294</c:v>
                </c:pt>
                <c:pt idx="414">
                  <c:v>42795.744456018518</c:v>
                </c:pt>
                <c:pt idx="415">
                  <c:v>42795.744803240741</c:v>
                </c:pt>
                <c:pt idx="416">
                  <c:v>42795.745150462964</c:v>
                </c:pt>
                <c:pt idx="417">
                  <c:v>42795.745497685188</c:v>
                </c:pt>
                <c:pt idx="418">
                  <c:v>42795.745844907404</c:v>
                </c:pt>
                <c:pt idx="419">
                  <c:v>42795.746192129627</c:v>
                </c:pt>
                <c:pt idx="420">
                  <c:v>42795.746539351851</c:v>
                </c:pt>
                <c:pt idx="421">
                  <c:v>42795.746886574074</c:v>
                </c:pt>
                <c:pt idx="422">
                  <c:v>42795.747233796297</c:v>
                </c:pt>
                <c:pt idx="423">
                  <c:v>42795.747581018521</c:v>
                </c:pt>
                <c:pt idx="424">
                  <c:v>42795.747928240744</c:v>
                </c:pt>
                <c:pt idx="425">
                  <c:v>42795.74827546296</c:v>
                </c:pt>
                <c:pt idx="426">
                  <c:v>42795.748622685183</c:v>
                </c:pt>
                <c:pt idx="427">
                  <c:v>42795.748969907407</c:v>
                </c:pt>
                <c:pt idx="428">
                  <c:v>42795.74931712963</c:v>
                </c:pt>
                <c:pt idx="429">
                  <c:v>42795.749664351853</c:v>
                </c:pt>
                <c:pt idx="430">
                  <c:v>42795.750011574077</c:v>
                </c:pt>
                <c:pt idx="431">
                  <c:v>42795.750358796293</c:v>
                </c:pt>
                <c:pt idx="432">
                  <c:v>42795.750706018516</c:v>
                </c:pt>
                <c:pt idx="433">
                  <c:v>42795.75105324074</c:v>
                </c:pt>
                <c:pt idx="434">
                  <c:v>42795.751400462963</c:v>
                </c:pt>
                <c:pt idx="435">
                  <c:v>42795.751747685186</c:v>
                </c:pt>
                <c:pt idx="436">
                  <c:v>42795.75209490741</c:v>
                </c:pt>
                <c:pt idx="437">
                  <c:v>42795.752442129633</c:v>
                </c:pt>
                <c:pt idx="438">
                  <c:v>42795.752789351849</c:v>
                </c:pt>
                <c:pt idx="439">
                  <c:v>42795.753136574072</c:v>
                </c:pt>
                <c:pt idx="440">
                  <c:v>42795.753483796296</c:v>
                </c:pt>
                <c:pt idx="441">
                  <c:v>42795.753831018519</c:v>
                </c:pt>
                <c:pt idx="442">
                  <c:v>42795.754178240742</c:v>
                </c:pt>
                <c:pt idx="443">
                  <c:v>42795.754525462966</c:v>
                </c:pt>
                <c:pt idx="444">
                  <c:v>42795.754872685182</c:v>
                </c:pt>
                <c:pt idx="445">
                  <c:v>42795.755219907405</c:v>
                </c:pt>
                <c:pt idx="446">
                  <c:v>42795.755567129629</c:v>
                </c:pt>
                <c:pt idx="447">
                  <c:v>42795.755914351852</c:v>
                </c:pt>
                <c:pt idx="448">
                  <c:v>42795.756261574075</c:v>
                </c:pt>
                <c:pt idx="449">
                  <c:v>42795.756608796299</c:v>
                </c:pt>
                <c:pt idx="450">
                  <c:v>42795.756956018522</c:v>
                </c:pt>
                <c:pt idx="451">
                  <c:v>42795.757303240738</c:v>
                </c:pt>
                <c:pt idx="452">
                  <c:v>42795.757650462961</c:v>
                </c:pt>
                <c:pt idx="453">
                  <c:v>42795.757997685185</c:v>
                </c:pt>
                <c:pt idx="454">
                  <c:v>42795.758344907408</c:v>
                </c:pt>
                <c:pt idx="455">
                  <c:v>42795.758692129632</c:v>
                </c:pt>
                <c:pt idx="456">
                  <c:v>42795.759039351855</c:v>
                </c:pt>
                <c:pt idx="457">
                  <c:v>42795.759386574071</c:v>
                </c:pt>
                <c:pt idx="458">
                  <c:v>42795.759733796294</c:v>
                </c:pt>
                <c:pt idx="459">
                  <c:v>42795.760081018518</c:v>
                </c:pt>
                <c:pt idx="460">
                  <c:v>42795.760428240741</c:v>
                </c:pt>
                <c:pt idx="461">
                  <c:v>42795.760775462964</c:v>
                </c:pt>
                <c:pt idx="462">
                  <c:v>42795.761122685188</c:v>
                </c:pt>
                <c:pt idx="463">
                  <c:v>42795.761469907404</c:v>
                </c:pt>
                <c:pt idx="464">
                  <c:v>42795.761817129627</c:v>
                </c:pt>
                <c:pt idx="465">
                  <c:v>42795.762164351851</c:v>
                </c:pt>
                <c:pt idx="466">
                  <c:v>42795.762511574074</c:v>
                </c:pt>
                <c:pt idx="467">
                  <c:v>42795.762858796297</c:v>
                </c:pt>
                <c:pt idx="468">
                  <c:v>42795.763206018521</c:v>
                </c:pt>
                <c:pt idx="469">
                  <c:v>42795.763553240744</c:v>
                </c:pt>
                <c:pt idx="470">
                  <c:v>42795.76390046296</c:v>
                </c:pt>
                <c:pt idx="471">
                  <c:v>42795.764247685183</c:v>
                </c:pt>
                <c:pt idx="472">
                  <c:v>42795.764594907407</c:v>
                </c:pt>
                <c:pt idx="473">
                  <c:v>42795.76494212963</c:v>
                </c:pt>
                <c:pt idx="474">
                  <c:v>42795.765289351853</c:v>
                </c:pt>
                <c:pt idx="475">
                  <c:v>42795.765636574077</c:v>
                </c:pt>
                <c:pt idx="476">
                  <c:v>42795.765983796293</c:v>
                </c:pt>
                <c:pt idx="477">
                  <c:v>42795.766331018516</c:v>
                </c:pt>
                <c:pt idx="478">
                  <c:v>42795.76667824074</c:v>
                </c:pt>
                <c:pt idx="479">
                  <c:v>42795.767025462963</c:v>
                </c:pt>
                <c:pt idx="480">
                  <c:v>42795.767372685186</c:v>
                </c:pt>
                <c:pt idx="481">
                  <c:v>42795.76771990741</c:v>
                </c:pt>
                <c:pt idx="482">
                  <c:v>42795.768067129633</c:v>
                </c:pt>
                <c:pt idx="483">
                  <c:v>42795.768414351849</c:v>
                </c:pt>
                <c:pt idx="484">
                  <c:v>42795.768761574072</c:v>
                </c:pt>
                <c:pt idx="485">
                  <c:v>42795.769108796296</c:v>
                </c:pt>
                <c:pt idx="486">
                  <c:v>42795.769456018519</c:v>
                </c:pt>
                <c:pt idx="487">
                  <c:v>42795.769803240742</c:v>
                </c:pt>
                <c:pt idx="488">
                  <c:v>42795.770150462966</c:v>
                </c:pt>
                <c:pt idx="489">
                  <c:v>42795.770497685182</c:v>
                </c:pt>
                <c:pt idx="490">
                  <c:v>42795.770844907405</c:v>
                </c:pt>
                <c:pt idx="491">
                  <c:v>42795.771192129629</c:v>
                </c:pt>
                <c:pt idx="492">
                  <c:v>42795.771539351852</c:v>
                </c:pt>
                <c:pt idx="493">
                  <c:v>42795.771886574075</c:v>
                </c:pt>
                <c:pt idx="494">
                  <c:v>42795.772233796299</c:v>
                </c:pt>
                <c:pt idx="495">
                  <c:v>42795.772581018522</c:v>
                </c:pt>
                <c:pt idx="496">
                  <c:v>42795.772928240738</c:v>
                </c:pt>
                <c:pt idx="497">
                  <c:v>42795.773275462961</c:v>
                </c:pt>
                <c:pt idx="498">
                  <c:v>42795.773622685185</c:v>
                </c:pt>
                <c:pt idx="499">
                  <c:v>42795.773969907408</c:v>
                </c:pt>
                <c:pt idx="500">
                  <c:v>42795.774317129632</c:v>
                </c:pt>
                <c:pt idx="501">
                  <c:v>42795.774664351855</c:v>
                </c:pt>
                <c:pt idx="502">
                  <c:v>42795.775011574071</c:v>
                </c:pt>
                <c:pt idx="503">
                  <c:v>42795.775358796294</c:v>
                </c:pt>
                <c:pt idx="504">
                  <c:v>42795.775706018518</c:v>
                </c:pt>
                <c:pt idx="505">
                  <c:v>42795.776053240741</c:v>
                </c:pt>
                <c:pt idx="506">
                  <c:v>42795.776400462964</c:v>
                </c:pt>
                <c:pt idx="507">
                  <c:v>42795.776747685188</c:v>
                </c:pt>
                <c:pt idx="508">
                  <c:v>42795.777094907404</c:v>
                </c:pt>
                <c:pt idx="509">
                  <c:v>42795.777442129627</c:v>
                </c:pt>
                <c:pt idx="510">
                  <c:v>42795.777789351851</c:v>
                </c:pt>
                <c:pt idx="511">
                  <c:v>42795.778136574074</c:v>
                </c:pt>
                <c:pt idx="512">
                  <c:v>42795.778483796297</c:v>
                </c:pt>
                <c:pt idx="513">
                  <c:v>42795.778831018521</c:v>
                </c:pt>
                <c:pt idx="514">
                  <c:v>42795.779178240744</c:v>
                </c:pt>
                <c:pt idx="515">
                  <c:v>42795.77952546296</c:v>
                </c:pt>
                <c:pt idx="516">
                  <c:v>42795.779872685183</c:v>
                </c:pt>
                <c:pt idx="517">
                  <c:v>42795.780219907407</c:v>
                </c:pt>
                <c:pt idx="518">
                  <c:v>42795.78056712963</c:v>
                </c:pt>
                <c:pt idx="519">
                  <c:v>42795.780914351853</c:v>
                </c:pt>
                <c:pt idx="520">
                  <c:v>42795.781261574077</c:v>
                </c:pt>
                <c:pt idx="521">
                  <c:v>42795.781608796293</c:v>
                </c:pt>
                <c:pt idx="522">
                  <c:v>42795.781956018516</c:v>
                </c:pt>
                <c:pt idx="523">
                  <c:v>42795.78230324074</c:v>
                </c:pt>
                <c:pt idx="524">
                  <c:v>42795.782650462963</c:v>
                </c:pt>
                <c:pt idx="525">
                  <c:v>42795.782997685186</c:v>
                </c:pt>
                <c:pt idx="526">
                  <c:v>42795.78334490741</c:v>
                </c:pt>
                <c:pt idx="527">
                  <c:v>42795.783692129633</c:v>
                </c:pt>
                <c:pt idx="528">
                  <c:v>42795.784039351849</c:v>
                </c:pt>
                <c:pt idx="529">
                  <c:v>42795.784386574072</c:v>
                </c:pt>
                <c:pt idx="530">
                  <c:v>42795.784733796296</c:v>
                </c:pt>
                <c:pt idx="531">
                  <c:v>42795.785081018519</c:v>
                </c:pt>
                <c:pt idx="532">
                  <c:v>42795.785428240742</c:v>
                </c:pt>
                <c:pt idx="533">
                  <c:v>42795.785775462966</c:v>
                </c:pt>
                <c:pt idx="534">
                  <c:v>42795.786122685182</c:v>
                </c:pt>
                <c:pt idx="535">
                  <c:v>42795.786469907405</c:v>
                </c:pt>
                <c:pt idx="536">
                  <c:v>42795.786817129629</c:v>
                </c:pt>
                <c:pt idx="537">
                  <c:v>42795.787164351852</c:v>
                </c:pt>
                <c:pt idx="538">
                  <c:v>42795.787511574075</c:v>
                </c:pt>
                <c:pt idx="539">
                  <c:v>42795.787858796299</c:v>
                </c:pt>
                <c:pt idx="540">
                  <c:v>42795.788206018522</c:v>
                </c:pt>
                <c:pt idx="541">
                  <c:v>42795.788553240738</c:v>
                </c:pt>
                <c:pt idx="542">
                  <c:v>42795.788900462961</c:v>
                </c:pt>
                <c:pt idx="543">
                  <c:v>42795.789247685185</c:v>
                </c:pt>
                <c:pt idx="544">
                  <c:v>42795.789594907408</c:v>
                </c:pt>
                <c:pt idx="545">
                  <c:v>42795.789942129632</c:v>
                </c:pt>
                <c:pt idx="546">
                  <c:v>42795.790289351855</c:v>
                </c:pt>
                <c:pt idx="547">
                  <c:v>42795.790636574071</c:v>
                </c:pt>
                <c:pt idx="548">
                  <c:v>42795.790983796294</c:v>
                </c:pt>
                <c:pt idx="549">
                  <c:v>42795.791331018518</c:v>
                </c:pt>
                <c:pt idx="550">
                  <c:v>42795.791678240741</c:v>
                </c:pt>
                <c:pt idx="551">
                  <c:v>42795.792025462964</c:v>
                </c:pt>
                <c:pt idx="552">
                  <c:v>42795.792372685188</c:v>
                </c:pt>
                <c:pt idx="553">
                  <c:v>42795.792719907404</c:v>
                </c:pt>
                <c:pt idx="554">
                  <c:v>42795.793067129627</c:v>
                </c:pt>
                <c:pt idx="555">
                  <c:v>42795.793414351851</c:v>
                </c:pt>
                <c:pt idx="556">
                  <c:v>42795.793761574074</c:v>
                </c:pt>
                <c:pt idx="557">
                  <c:v>42795.794108796297</c:v>
                </c:pt>
                <c:pt idx="558">
                  <c:v>42795.794456018521</c:v>
                </c:pt>
                <c:pt idx="559">
                  <c:v>42795.794803240744</c:v>
                </c:pt>
                <c:pt idx="560">
                  <c:v>42795.79515046296</c:v>
                </c:pt>
                <c:pt idx="561">
                  <c:v>42795.795497685183</c:v>
                </c:pt>
                <c:pt idx="562">
                  <c:v>42795.795844907407</c:v>
                </c:pt>
                <c:pt idx="563">
                  <c:v>42795.79619212963</c:v>
                </c:pt>
                <c:pt idx="564">
                  <c:v>42795.796539351853</c:v>
                </c:pt>
                <c:pt idx="565">
                  <c:v>42795.796886574077</c:v>
                </c:pt>
                <c:pt idx="566">
                  <c:v>42795.797233796293</c:v>
                </c:pt>
                <c:pt idx="567">
                  <c:v>42795.797581018516</c:v>
                </c:pt>
                <c:pt idx="568">
                  <c:v>42795.79792824074</c:v>
                </c:pt>
                <c:pt idx="569">
                  <c:v>42795.798275462963</c:v>
                </c:pt>
                <c:pt idx="570">
                  <c:v>42795.798622685186</c:v>
                </c:pt>
                <c:pt idx="571">
                  <c:v>42795.79896990741</c:v>
                </c:pt>
                <c:pt idx="572">
                  <c:v>42795.799317129633</c:v>
                </c:pt>
                <c:pt idx="573">
                  <c:v>42795.799664351849</c:v>
                </c:pt>
                <c:pt idx="574">
                  <c:v>42795.800011574072</c:v>
                </c:pt>
                <c:pt idx="575">
                  <c:v>42795.800358796296</c:v>
                </c:pt>
                <c:pt idx="576">
                  <c:v>42795.800706018519</c:v>
                </c:pt>
                <c:pt idx="577">
                  <c:v>42795.801053240742</c:v>
                </c:pt>
                <c:pt idx="578">
                  <c:v>42795.801400462966</c:v>
                </c:pt>
                <c:pt idx="579">
                  <c:v>42795.801747685182</c:v>
                </c:pt>
                <c:pt idx="580">
                  <c:v>42795.802094907405</c:v>
                </c:pt>
                <c:pt idx="581">
                  <c:v>42795.802442129629</c:v>
                </c:pt>
                <c:pt idx="582">
                  <c:v>42795.802789351852</c:v>
                </c:pt>
                <c:pt idx="583">
                  <c:v>42795.803136574075</c:v>
                </c:pt>
                <c:pt idx="584">
                  <c:v>42795.803483796299</c:v>
                </c:pt>
                <c:pt idx="585">
                  <c:v>42795.803831018522</c:v>
                </c:pt>
                <c:pt idx="586">
                  <c:v>42795.804178240738</c:v>
                </c:pt>
                <c:pt idx="587">
                  <c:v>42795.804525462961</c:v>
                </c:pt>
                <c:pt idx="588">
                  <c:v>42795.804872685185</c:v>
                </c:pt>
                <c:pt idx="589">
                  <c:v>42795.805219907408</c:v>
                </c:pt>
                <c:pt idx="590">
                  <c:v>42795.805567129632</c:v>
                </c:pt>
                <c:pt idx="591">
                  <c:v>42795.805914351855</c:v>
                </c:pt>
                <c:pt idx="592">
                  <c:v>42795.806261574071</c:v>
                </c:pt>
                <c:pt idx="593">
                  <c:v>42795.806608796294</c:v>
                </c:pt>
                <c:pt idx="594">
                  <c:v>42795.806956018518</c:v>
                </c:pt>
                <c:pt idx="595">
                  <c:v>42795.807303240741</c:v>
                </c:pt>
                <c:pt idx="596">
                  <c:v>42795.807650462964</c:v>
                </c:pt>
                <c:pt idx="597">
                  <c:v>42795.807997685188</c:v>
                </c:pt>
                <c:pt idx="598">
                  <c:v>42795.808344907404</c:v>
                </c:pt>
                <c:pt idx="599">
                  <c:v>42795.808692129627</c:v>
                </c:pt>
                <c:pt idx="600">
                  <c:v>42795.809039351851</c:v>
                </c:pt>
                <c:pt idx="601">
                  <c:v>42795.809386574074</c:v>
                </c:pt>
                <c:pt idx="602">
                  <c:v>42795.809733796297</c:v>
                </c:pt>
                <c:pt idx="603">
                  <c:v>42795.810081018521</c:v>
                </c:pt>
                <c:pt idx="604">
                  <c:v>42795.810428240744</c:v>
                </c:pt>
                <c:pt idx="605">
                  <c:v>42795.81077546296</c:v>
                </c:pt>
                <c:pt idx="606">
                  <c:v>42795.811122685183</c:v>
                </c:pt>
                <c:pt idx="607">
                  <c:v>42795.811469907407</c:v>
                </c:pt>
                <c:pt idx="608">
                  <c:v>42795.81181712963</c:v>
                </c:pt>
                <c:pt idx="609">
                  <c:v>42795.812164351853</c:v>
                </c:pt>
                <c:pt idx="610">
                  <c:v>42795.812511574077</c:v>
                </c:pt>
                <c:pt idx="611">
                  <c:v>42795.812858796293</c:v>
                </c:pt>
                <c:pt idx="612">
                  <c:v>42795.813206018516</c:v>
                </c:pt>
                <c:pt idx="613">
                  <c:v>42795.81355324074</c:v>
                </c:pt>
                <c:pt idx="614">
                  <c:v>42795.813900462963</c:v>
                </c:pt>
                <c:pt idx="615">
                  <c:v>42795.814247685186</c:v>
                </c:pt>
                <c:pt idx="616">
                  <c:v>42795.81459490741</c:v>
                </c:pt>
                <c:pt idx="617">
                  <c:v>42795.814942129633</c:v>
                </c:pt>
                <c:pt idx="618">
                  <c:v>42795.815289351849</c:v>
                </c:pt>
                <c:pt idx="619">
                  <c:v>42795.815636574072</c:v>
                </c:pt>
                <c:pt idx="620">
                  <c:v>42795.815983796296</c:v>
                </c:pt>
                <c:pt idx="621">
                  <c:v>42795.816331018519</c:v>
                </c:pt>
                <c:pt idx="622">
                  <c:v>42795.816678240742</c:v>
                </c:pt>
                <c:pt idx="623">
                  <c:v>42795.817025462966</c:v>
                </c:pt>
                <c:pt idx="624">
                  <c:v>42795.817372685182</c:v>
                </c:pt>
                <c:pt idx="625">
                  <c:v>42795.817719907405</c:v>
                </c:pt>
                <c:pt idx="626">
                  <c:v>42795.818067129629</c:v>
                </c:pt>
                <c:pt idx="627">
                  <c:v>42795.818414351852</c:v>
                </c:pt>
                <c:pt idx="628">
                  <c:v>42795.818761574075</c:v>
                </c:pt>
                <c:pt idx="629">
                  <c:v>42795.819108796299</c:v>
                </c:pt>
                <c:pt idx="630">
                  <c:v>42795.819456018522</c:v>
                </c:pt>
                <c:pt idx="631">
                  <c:v>42795.819803240738</c:v>
                </c:pt>
                <c:pt idx="632">
                  <c:v>42795.820150462961</c:v>
                </c:pt>
                <c:pt idx="633">
                  <c:v>42795.820497685185</c:v>
                </c:pt>
                <c:pt idx="634">
                  <c:v>42795.820844907408</c:v>
                </c:pt>
                <c:pt idx="635">
                  <c:v>42795.821192129632</c:v>
                </c:pt>
                <c:pt idx="636">
                  <c:v>42795.821539351855</c:v>
                </c:pt>
                <c:pt idx="637">
                  <c:v>42795.821886574071</c:v>
                </c:pt>
                <c:pt idx="638">
                  <c:v>42795.822233796294</c:v>
                </c:pt>
                <c:pt idx="639">
                  <c:v>42795.822581018518</c:v>
                </c:pt>
                <c:pt idx="640">
                  <c:v>42795.822928240741</c:v>
                </c:pt>
                <c:pt idx="641">
                  <c:v>42795.823275462964</c:v>
                </c:pt>
                <c:pt idx="642">
                  <c:v>42795.823622685188</c:v>
                </c:pt>
                <c:pt idx="643">
                  <c:v>42795.823969907404</c:v>
                </c:pt>
                <c:pt idx="644">
                  <c:v>42795.824317129627</c:v>
                </c:pt>
                <c:pt idx="645">
                  <c:v>42795.824664351851</c:v>
                </c:pt>
                <c:pt idx="646">
                  <c:v>42795.825011574074</c:v>
                </c:pt>
                <c:pt idx="647">
                  <c:v>42795.825358796297</c:v>
                </c:pt>
                <c:pt idx="648">
                  <c:v>42795.825706018521</c:v>
                </c:pt>
                <c:pt idx="649">
                  <c:v>42795.826053240744</c:v>
                </c:pt>
                <c:pt idx="650">
                  <c:v>42795.82640046296</c:v>
                </c:pt>
                <c:pt idx="651">
                  <c:v>42795.826747685183</c:v>
                </c:pt>
                <c:pt idx="652">
                  <c:v>42795.827094907407</c:v>
                </c:pt>
                <c:pt idx="653">
                  <c:v>42795.82744212963</c:v>
                </c:pt>
                <c:pt idx="654">
                  <c:v>42795.827789351853</c:v>
                </c:pt>
                <c:pt idx="655">
                  <c:v>42795.828136574077</c:v>
                </c:pt>
                <c:pt idx="656">
                  <c:v>42795.828483796293</c:v>
                </c:pt>
                <c:pt idx="657">
                  <c:v>42795.828831018516</c:v>
                </c:pt>
                <c:pt idx="658">
                  <c:v>42795.82917824074</c:v>
                </c:pt>
                <c:pt idx="659">
                  <c:v>42795.829525462963</c:v>
                </c:pt>
                <c:pt idx="660">
                  <c:v>42795.829872685186</c:v>
                </c:pt>
                <c:pt idx="661">
                  <c:v>42795.83021990741</c:v>
                </c:pt>
                <c:pt idx="662">
                  <c:v>42795.830567129633</c:v>
                </c:pt>
                <c:pt idx="663">
                  <c:v>42795.830914351849</c:v>
                </c:pt>
                <c:pt idx="664">
                  <c:v>42795.831261574072</c:v>
                </c:pt>
                <c:pt idx="665">
                  <c:v>42795.831608796296</c:v>
                </c:pt>
                <c:pt idx="666">
                  <c:v>42795.831956018519</c:v>
                </c:pt>
                <c:pt idx="667">
                  <c:v>42795.832303240742</c:v>
                </c:pt>
                <c:pt idx="668">
                  <c:v>42795.832650462966</c:v>
                </c:pt>
                <c:pt idx="669">
                  <c:v>42795.832997685182</c:v>
                </c:pt>
                <c:pt idx="670">
                  <c:v>42795.833344907405</c:v>
                </c:pt>
                <c:pt idx="671">
                  <c:v>42795.833692129629</c:v>
                </c:pt>
                <c:pt idx="672">
                  <c:v>42795.834039351852</c:v>
                </c:pt>
                <c:pt idx="673">
                  <c:v>42795.834386574075</c:v>
                </c:pt>
                <c:pt idx="674">
                  <c:v>42795.834733796299</c:v>
                </c:pt>
                <c:pt idx="675">
                  <c:v>42795.835081018522</c:v>
                </c:pt>
                <c:pt idx="676">
                  <c:v>42795.835428240738</c:v>
                </c:pt>
                <c:pt idx="677">
                  <c:v>42795.835775462961</c:v>
                </c:pt>
                <c:pt idx="678">
                  <c:v>42795.836122685185</c:v>
                </c:pt>
                <c:pt idx="679">
                  <c:v>42795.836469907408</c:v>
                </c:pt>
                <c:pt idx="680">
                  <c:v>42795.836817129632</c:v>
                </c:pt>
                <c:pt idx="681">
                  <c:v>42795.837164351855</c:v>
                </c:pt>
                <c:pt idx="682">
                  <c:v>42795.837511574071</c:v>
                </c:pt>
                <c:pt idx="683">
                  <c:v>42795.837858796294</c:v>
                </c:pt>
                <c:pt idx="684">
                  <c:v>42795.838206018518</c:v>
                </c:pt>
                <c:pt idx="685">
                  <c:v>42795.838553240741</c:v>
                </c:pt>
                <c:pt idx="686">
                  <c:v>42795.838900462964</c:v>
                </c:pt>
                <c:pt idx="687">
                  <c:v>42795.839247685188</c:v>
                </c:pt>
                <c:pt idx="688">
                  <c:v>42795.839594907404</c:v>
                </c:pt>
                <c:pt idx="689">
                  <c:v>42795.839942129627</c:v>
                </c:pt>
                <c:pt idx="690">
                  <c:v>42795.840289351851</c:v>
                </c:pt>
                <c:pt idx="691">
                  <c:v>42795.840636574074</c:v>
                </c:pt>
                <c:pt idx="692">
                  <c:v>42795.840983796297</c:v>
                </c:pt>
                <c:pt idx="693">
                  <c:v>42795.841331018521</c:v>
                </c:pt>
                <c:pt idx="694">
                  <c:v>42795.841678240744</c:v>
                </c:pt>
                <c:pt idx="695">
                  <c:v>42795.84202546296</c:v>
                </c:pt>
                <c:pt idx="696">
                  <c:v>42795.842372685183</c:v>
                </c:pt>
                <c:pt idx="697">
                  <c:v>42795.842719907407</c:v>
                </c:pt>
                <c:pt idx="698">
                  <c:v>42795.84306712963</c:v>
                </c:pt>
                <c:pt idx="699">
                  <c:v>42795.843414351853</c:v>
                </c:pt>
                <c:pt idx="700">
                  <c:v>42795.843761574077</c:v>
                </c:pt>
                <c:pt idx="701">
                  <c:v>42795.844108796293</c:v>
                </c:pt>
                <c:pt idx="702">
                  <c:v>42795.844456018516</c:v>
                </c:pt>
                <c:pt idx="703">
                  <c:v>42795.84480324074</c:v>
                </c:pt>
                <c:pt idx="704">
                  <c:v>42795.845150462963</c:v>
                </c:pt>
                <c:pt idx="705">
                  <c:v>42795.845497685186</c:v>
                </c:pt>
                <c:pt idx="706">
                  <c:v>42795.84584490741</c:v>
                </c:pt>
                <c:pt idx="707">
                  <c:v>42795.846192129633</c:v>
                </c:pt>
                <c:pt idx="708">
                  <c:v>42795.846539351849</c:v>
                </c:pt>
                <c:pt idx="709">
                  <c:v>42795.846886574072</c:v>
                </c:pt>
                <c:pt idx="710">
                  <c:v>42795.847233796296</c:v>
                </c:pt>
                <c:pt idx="711">
                  <c:v>42795.847581018519</c:v>
                </c:pt>
                <c:pt idx="712">
                  <c:v>42795.847928240742</c:v>
                </c:pt>
                <c:pt idx="713">
                  <c:v>42795.848275462966</c:v>
                </c:pt>
                <c:pt idx="714">
                  <c:v>42795.848622685182</c:v>
                </c:pt>
                <c:pt idx="715">
                  <c:v>42795.848969907405</c:v>
                </c:pt>
                <c:pt idx="716">
                  <c:v>42795.849317129629</c:v>
                </c:pt>
                <c:pt idx="717">
                  <c:v>42795.849664351852</c:v>
                </c:pt>
                <c:pt idx="718">
                  <c:v>42795.850011574075</c:v>
                </c:pt>
                <c:pt idx="719">
                  <c:v>42795.850358796299</c:v>
                </c:pt>
                <c:pt idx="720">
                  <c:v>42795.850706018522</c:v>
                </c:pt>
                <c:pt idx="721">
                  <c:v>42795.851053240738</c:v>
                </c:pt>
                <c:pt idx="722">
                  <c:v>42795.851400462961</c:v>
                </c:pt>
                <c:pt idx="723">
                  <c:v>42795.851747685185</c:v>
                </c:pt>
                <c:pt idx="724">
                  <c:v>42795.852094907408</c:v>
                </c:pt>
                <c:pt idx="725">
                  <c:v>42795.852442129632</c:v>
                </c:pt>
                <c:pt idx="726">
                  <c:v>42795.852789351855</c:v>
                </c:pt>
                <c:pt idx="727">
                  <c:v>42795.853136574071</c:v>
                </c:pt>
                <c:pt idx="728">
                  <c:v>42795.853483796294</c:v>
                </c:pt>
                <c:pt idx="729">
                  <c:v>42795.853831018518</c:v>
                </c:pt>
                <c:pt idx="730">
                  <c:v>42795.854178240741</c:v>
                </c:pt>
                <c:pt idx="731">
                  <c:v>42795.854525462964</c:v>
                </c:pt>
                <c:pt idx="732">
                  <c:v>42795.854872685188</c:v>
                </c:pt>
                <c:pt idx="733">
                  <c:v>42795.855219907404</c:v>
                </c:pt>
                <c:pt idx="734">
                  <c:v>42795.855567129627</c:v>
                </c:pt>
                <c:pt idx="735">
                  <c:v>42795.855914351851</c:v>
                </c:pt>
                <c:pt idx="736">
                  <c:v>42795.856261574074</c:v>
                </c:pt>
                <c:pt idx="737">
                  <c:v>42795.856608796297</c:v>
                </c:pt>
                <c:pt idx="738">
                  <c:v>42795.856956018521</c:v>
                </c:pt>
                <c:pt idx="739">
                  <c:v>42795.857303240744</c:v>
                </c:pt>
                <c:pt idx="740">
                  <c:v>42795.85765046296</c:v>
                </c:pt>
                <c:pt idx="741">
                  <c:v>42795.857997685183</c:v>
                </c:pt>
                <c:pt idx="742">
                  <c:v>42795.858344907407</c:v>
                </c:pt>
                <c:pt idx="743">
                  <c:v>42795.85869212963</c:v>
                </c:pt>
                <c:pt idx="744">
                  <c:v>42795.859039351853</c:v>
                </c:pt>
                <c:pt idx="745">
                  <c:v>42795.859386574077</c:v>
                </c:pt>
                <c:pt idx="746">
                  <c:v>42795.859733796293</c:v>
                </c:pt>
                <c:pt idx="747">
                  <c:v>42795.860081018516</c:v>
                </c:pt>
                <c:pt idx="748">
                  <c:v>42795.86042824074</c:v>
                </c:pt>
                <c:pt idx="749">
                  <c:v>42795.860775462963</c:v>
                </c:pt>
                <c:pt idx="750">
                  <c:v>42795.861122685186</c:v>
                </c:pt>
                <c:pt idx="751">
                  <c:v>42795.86146990741</c:v>
                </c:pt>
                <c:pt idx="752">
                  <c:v>42795.861817129633</c:v>
                </c:pt>
                <c:pt idx="753">
                  <c:v>42795.862164351849</c:v>
                </c:pt>
                <c:pt idx="754">
                  <c:v>42795.862511574072</c:v>
                </c:pt>
                <c:pt idx="755">
                  <c:v>42795.862858796296</c:v>
                </c:pt>
                <c:pt idx="756">
                  <c:v>42795.863206018519</c:v>
                </c:pt>
                <c:pt idx="757">
                  <c:v>42795.863553240742</c:v>
                </c:pt>
                <c:pt idx="758">
                  <c:v>42795.863900462966</c:v>
                </c:pt>
                <c:pt idx="759">
                  <c:v>42795.864247685182</c:v>
                </c:pt>
                <c:pt idx="760">
                  <c:v>42795.864594907405</c:v>
                </c:pt>
                <c:pt idx="761">
                  <c:v>42795.864942129629</c:v>
                </c:pt>
                <c:pt idx="762">
                  <c:v>42795.865289351852</c:v>
                </c:pt>
                <c:pt idx="763">
                  <c:v>42795.865636574075</c:v>
                </c:pt>
                <c:pt idx="764">
                  <c:v>42795.865983796299</c:v>
                </c:pt>
                <c:pt idx="765">
                  <c:v>42795.866331018522</c:v>
                </c:pt>
                <c:pt idx="766">
                  <c:v>42795.866678240738</c:v>
                </c:pt>
                <c:pt idx="767">
                  <c:v>42795.867025462961</c:v>
                </c:pt>
                <c:pt idx="768">
                  <c:v>42795.867372685185</c:v>
                </c:pt>
                <c:pt idx="769">
                  <c:v>42795.867719907408</c:v>
                </c:pt>
                <c:pt idx="770">
                  <c:v>42795.868067129632</c:v>
                </c:pt>
                <c:pt idx="771">
                  <c:v>42795.868414351855</c:v>
                </c:pt>
                <c:pt idx="772">
                  <c:v>42795.868761574071</c:v>
                </c:pt>
                <c:pt idx="773">
                  <c:v>42795.869108796294</c:v>
                </c:pt>
                <c:pt idx="774">
                  <c:v>42795.869456018518</c:v>
                </c:pt>
                <c:pt idx="775">
                  <c:v>42795.869803240741</c:v>
                </c:pt>
                <c:pt idx="776">
                  <c:v>42795.870150462964</c:v>
                </c:pt>
                <c:pt idx="777">
                  <c:v>42795.870497685188</c:v>
                </c:pt>
                <c:pt idx="778">
                  <c:v>42795.870844907404</c:v>
                </c:pt>
                <c:pt idx="779">
                  <c:v>42795.871192129627</c:v>
                </c:pt>
                <c:pt idx="780">
                  <c:v>42795.871539351851</c:v>
                </c:pt>
                <c:pt idx="781">
                  <c:v>42795.871886574074</c:v>
                </c:pt>
                <c:pt idx="782">
                  <c:v>42795.872233796297</c:v>
                </c:pt>
                <c:pt idx="783">
                  <c:v>42795.872581018521</c:v>
                </c:pt>
                <c:pt idx="784">
                  <c:v>42795.872928240744</c:v>
                </c:pt>
                <c:pt idx="785">
                  <c:v>42795.87327546296</c:v>
                </c:pt>
                <c:pt idx="786">
                  <c:v>42795.873622685183</c:v>
                </c:pt>
                <c:pt idx="787">
                  <c:v>42795.873969907407</c:v>
                </c:pt>
                <c:pt idx="788">
                  <c:v>42795.87431712963</c:v>
                </c:pt>
                <c:pt idx="789">
                  <c:v>42795.874664351853</c:v>
                </c:pt>
                <c:pt idx="790">
                  <c:v>42795.875011574077</c:v>
                </c:pt>
                <c:pt idx="791">
                  <c:v>42795.875358796293</c:v>
                </c:pt>
                <c:pt idx="792">
                  <c:v>42795.875706018516</c:v>
                </c:pt>
                <c:pt idx="793">
                  <c:v>42795.87605324074</c:v>
                </c:pt>
                <c:pt idx="794">
                  <c:v>42795.876400462963</c:v>
                </c:pt>
                <c:pt idx="795">
                  <c:v>42795.876747685186</c:v>
                </c:pt>
                <c:pt idx="796">
                  <c:v>42795.87709490741</c:v>
                </c:pt>
                <c:pt idx="797">
                  <c:v>42795.877442129633</c:v>
                </c:pt>
                <c:pt idx="798">
                  <c:v>42795.877789351849</c:v>
                </c:pt>
                <c:pt idx="799">
                  <c:v>42795.878136574072</c:v>
                </c:pt>
                <c:pt idx="800">
                  <c:v>42795.878483796296</c:v>
                </c:pt>
                <c:pt idx="801">
                  <c:v>42795.878831018519</c:v>
                </c:pt>
                <c:pt idx="802">
                  <c:v>42795.879178240742</c:v>
                </c:pt>
                <c:pt idx="803">
                  <c:v>42795.879525462966</c:v>
                </c:pt>
                <c:pt idx="804">
                  <c:v>42795.879872685182</c:v>
                </c:pt>
                <c:pt idx="805">
                  <c:v>42795.880219907405</c:v>
                </c:pt>
                <c:pt idx="806">
                  <c:v>42795.880567129629</c:v>
                </c:pt>
                <c:pt idx="807">
                  <c:v>42795.880914351852</c:v>
                </c:pt>
                <c:pt idx="808">
                  <c:v>42795.881261574075</c:v>
                </c:pt>
                <c:pt idx="809">
                  <c:v>42795.881608796299</c:v>
                </c:pt>
                <c:pt idx="810">
                  <c:v>42795.881956018522</c:v>
                </c:pt>
                <c:pt idx="811">
                  <c:v>42795.882303240738</c:v>
                </c:pt>
                <c:pt idx="812">
                  <c:v>42795.882650462961</c:v>
                </c:pt>
                <c:pt idx="813">
                  <c:v>42795.882997685185</c:v>
                </c:pt>
                <c:pt idx="814">
                  <c:v>42795.883344907408</c:v>
                </c:pt>
                <c:pt idx="815">
                  <c:v>42795.883692129632</c:v>
                </c:pt>
                <c:pt idx="816">
                  <c:v>42795.884039351855</c:v>
                </c:pt>
                <c:pt idx="817">
                  <c:v>42795.884386574071</c:v>
                </c:pt>
                <c:pt idx="818">
                  <c:v>42795.884733796294</c:v>
                </c:pt>
                <c:pt idx="819">
                  <c:v>42795.885081018518</c:v>
                </c:pt>
                <c:pt idx="820">
                  <c:v>42795.885428240741</c:v>
                </c:pt>
                <c:pt idx="821">
                  <c:v>42795.885775462964</c:v>
                </c:pt>
                <c:pt idx="822">
                  <c:v>42795.886122685188</c:v>
                </c:pt>
                <c:pt idx="823">
                  <c:v>42795.886469907404</c:v>
                </c:pt>
                <c:pt idx="824">
                  <c:v>42795.886817129627</c:v>
                </c:pt>
                <c:pt idx="825">
                  <c:v>42795.887164351851</c:v>
                </c:pt>
                <c:pt idx="826">
                  <c:v>42795.887511574074</c:v>
                </c:pt>
                <c:pt idx="827">
                  <c:v>42795.887858796297</c:v>
                </c:pt>
                <c:pt idx="828">
                  <c:v>42795.888206018521</c:v>
                </c:pt>
                <c:pt idx="829">
                  <c:v>42795.888553240744</c:v>
                </c:pt>
                <c:pt idx="830">
                  <c:v>42795.88890046296</c:v>
                </c:pt>
                <c:pt idx="831">
                  <c:v>42795.889247685183</c:v>
                </c:pt>
                <c:pt idx="832">
                  <c:v>42795.889594907407</c:v>
                </c:pt>
                <c:pt idx="833">
                  <c:v>42795.88994212963</c:v>
                </c:pt>
                <c:pt idx="834">
                  <c:v>42795.890289351853</c:v>
                </c:pt>
                <c:pt idx="835">
                  <c:v>42795.890636574077</c:v>
                </c:pt>
                <c:pt idx="836">
                  <c:v>42795.890983796293</c:v>
                </c:pt>
                <c:pt idx="837">
                  <c:v>42795.891331018516</c:v>
                </c:pt>
                <c:pt idx="838">
                  <c:v>42795.89167824074</c:v>
                </c:pt>
                <c:pt idx="839">
                  <c:v>42795.892025462963</c:v>
                </c:pt>
                <c:pt idx="840">
                  <c:v>42795.892372685186</c:v>
                </c:pt>
                <c:pt idx="841">
                  <c:v>42795.89271990741</c:v>
                </c:pt>
                <c:pt idx="842">
                  <c:v>42795.893067129633</c:v>
                </c:pt>
                <c:pt idx="843">
                  <c:v>42795.893414351849</c:v>
                </c:pt>
                <c:pt idx="844">
                  <c:v>42795.893761574072</c:v>
                </c:pt>
                <c:pt idx="845">
                  <c:v>42795.894108796296</c:v>
                </c:pt>
                <c:pt idx="846">
                  <c:v>42795.894456018519</c:v>
                </c:pt>
                <c:pt idx="847">
                  <c:v>42795.894803240742</c:v>
                </c:pt>
                <c:pt idx="848">
                  <c:v>42795.895150462966</c:v>
                </c:pt>
                <c:pt idx="849">
                  <c:v>42795.895497685182</c:v>
                </c:pt>
                <c:pt idx="850">
                  <c:v>42795.895844907405</c:v>
                </c:pt>
                <c:pt idx="851">
                  <c:v>42795.896192129629</c:v>
                </c:pt>
                <c:pt idx="852">
                  <c:v>42795.896539351852</c:v>
                </c:pt>
                <c:pt idx="853">
                  <c:v>42795.896886574075</c:v>
                </c:pt>
                <c:pt idx="854">
                  <c:v>42795.897233796299</c:v>
                </c:pt>
                <c:pt idx="855">
                  <c:v>42795.897581018522</c:v>
                </c:pt>
                <c:pt idx="856">
                  <c:v>42795.897928240738</c:v>
                </c:pt>
                <c:pt idx="857">
                  <c:v>42795.898275462961</c:v>
                </c:pt>
                <c:pt idx="858">
                  <c:v>42795.898622685185</c:v>
                </c:pt>
                <c:pt idx="859">
                  <c:v>42795.898969907408</c:v>
                </c:pt>
                <c:pt idx="860">
                  <c:v>42795.899317129632</c:v>
                </c:pt>
                <c:pt idx="861">
                  <c:v>42795.899664351855</c:v>
                </c:pt>
                <c:pt idx="862">
                  <c:v>42795.900011574071</c:v>
                </c:pt>
                <c:pt idx="863">
                  <c:v>42795.900358796294</c:v>
                </c:pt>
                <c:pt idx="864">
                  <c:v>42795.900706018518</c:v>
                </c:pt>
                <c:pt idx="865">
                  <c:v>42795.901053240741</c:v>
                </c:pt>
                <c:pt idx="866">
                  <c:v>42795.901400462964</c:v>
                </c:pt>
                <c:pt idx="867">
                  <c:v>42795.901747685188</c:v>
                </c:pt>
                <c:pt idx="868">
                  <c:v>42795.902094907404</c:v>
                </c:pt>
                <c:pt idx="869">
                  <c:v>42795.902442129627</c:v>
                </c:pt>
                <c:pt idx="870">
                  <c:v>42795.902789351851</c:v>
                </c:pt>
                <c:pt idx="871">
                  <c:v>42795.903136574074</c:v>
                </c:pt>
                <c:pt idx="872">
                  <c:v>42795.903483796297</c:v>
                </c:pt>
                <c:pt idx="873">
                  <c:v>42795.903831018521</c:v>
                </c:pt>
                <c:pt idx="874">
                  <c:v>42795.904178240744</c:v>
                </c:pt>
                <c:pt idx="875">
                  <c:v>42795.90452546296</c:v>
                </c:pt>
                <c:pt idx="876">
                  <c:v>42795.904872685183</c:v>
                </c:pt>
                <c:pt idx="877">
                  <c:v>42795.905219907407</c:v>
                </c:pt>
                <c:pt idx="878">
                  <c:v>42795.90556712963</c:v>
                </c:pt>
                <c:pt idx="879">
                  <c:v>42795.905914351853</c:v>
                </c:pt>
                <c:pt idx="880">
                  <c:v>42795.906261574077</c:v>
                </c:pt>
                <c:pt idx="881">
                  <c:v>42795.906608796293</c:v>
                </c:pt>
                <c:pt idx="882">
                  <c:v>42795.906956018516</c:v>
                </c:pt>
                <c:pt idx="883">
                  <c:v>42795.90730324074</c:v>
                </c:pt>
                <c:pt idx="884">
                  <c:v>42795.907650462963</c:v>
                </c:pt>
                <c:pt idx="885">
                  <c:v>42795.907997685186</c:v>
                </c:pt>
                <c:pt idx="886">
                  <c:v>42795.90834490741</c:v>
                </c:pt>
                <c:pt idx="887">
                  <c:v>42795.908692129633</c:v>
                </c:pt>
                <c:pt idx="888">
                  <c:v>42795.909039351849</c:v>
                </c:pt>
                <c:pt idx="889">
                  <c:v>42795.909386574072</c:v>
                </c:pt>
                <c:pt idx="890">
                  <c:v>42795.909733796296</c:v>
                </c:pt>
                <c:pt idx="891">
                  <c:v>42795.910081018519</c:v>
                </c:pt>
                <c:pt idx="892">
                  <c:v>42795.910428240742</c:v>
                </c:pt>
                <c:pt idx="893">
                  <c:v>42795.910775462966</c:v>
                </c:pt>
                <c:pt idx="894">
                  <c:v>42795.911122685182</c:v>
                </c:pt>
                <c:pt idx="895">
                  <c:v>42795.911469907405</c:v>
                </c:pt>
                <c:pt idx="896">
                  <c:v>42795.911817129629</c:v>
                </c:pt>
                <c:pt idx="897">
                  <c:v>42795.912164351852</c:v>
                </c:pt>
                <c:pt idx="898">
                  <c:v>42795.912511574075</c:v>
                </c:pt>
                <c:pt idx="899">
                  <c:v>42795.912858796299</c:v>
                </c:pt>
                <c:pt idx="900">
                  <c:v>42795.913206018522</c:v>
                </c:pt>
                <c:pt idx="901">
                  <c:v>42795.913553240738</c:v>
                </c:pt>
                <c:pt idx="902">
                  <c:v>42795.913900462961</c:v>
                </c:pt>
                <c:pt idx="903">
                  <c:v>42795.914247685185</c:v>
                </c:pt>
                <c:pt idx="904">
                  <c:v>42795.914594907408</c:v>
                </c:pt>
                <c:pt idx="905">
                  <c:v>42795.914942129632</c:v>
                </c:pt>
                <c:pt idx="906">
                  <c:v>42795.915289351855</c:v>
                </c:pt>
                <c:pt idx="907">
                  <c:v>42795.915636574071</c:v>
                </c:pt>
                <c:pt idx="908">
                  <c:v>42795.915983796294</c:v>
                </c:pt>
                <c:pt idx="909">
                  <c:v>42795.916331018518</c:v>
                </c:pt>
                <c:pt idx="910">
                  <c:v>42795.916678240741</c:v>
                </c:pt>
                <c:pt idx="911">
                  <c:v>42795.917025462964</c:v>
                </c:pt>
                <c:pt idx="912">
                  <c:v>42795.917372685188</c:v>
                </c:pt>
                <c:pt idx="913">
                  <c:v>42795.917719907404</c:v>
                </c:pt>
                <c:pt idx="914">
                  <c:v>42795.918067129627</c:v>
                </c:pt>
                <c:pt idx="915">
                  <c:v>42795.918414351851</c:v>
                </c:pt>
                <c:pt idx="916">
                  <c:v>42795.918761574074</c:v>
                </c:pt>
                <c:pt idx="917">
                  <c:v>42795.919108796297</c:v>
                </c:pt>
                <c:pt idx="918">
                  <c:v>42795.919456018521</c:v>
                </c:pt>
                <c:pt idx="919">
                  <c:v>42795.919803240744</c:v>
                </c:pt>
                <c:pt idx="920">
                  <c:v>42795.92015046296</c:v>
                </c:pt>
                <c:pt idx="921">
                  <c:v>42795.920497685183</c:v>
                </c:pt>
                <c:pt idx="922">
                  <c:v>42795.920844907407</c:v>
                </c:pt>
                <c:pt idx="923">
                  <c:v>42795.92119212963</c:v>
                </c:pt>
                <c:pt idx="924">
                  <c:v>42795.921539351853</c:v>
                </c:pt>
                <c:pt idx="925">
                  <c:v>42795.921886574077</c:v>
                </c:pt>
                <c:pt idx="926">
                  <c:v>42795.922233796293</c:v>
                </c:pt>
                <c:pt idx="927">
                  <c:v>42795.922581018516</c:v>
                </c:pt>
                <c:pt idx="928">
                  <c:v>42795.92292824074</c:v>
                </c:pt>
                <c:pt idx="929">
                  <c:v>42795.923275462963</c:v>
                </c:pt>
                <c:pt idx="930">
                  <c:v>42795.923622685186</c:v>
                </c:pt>
                <c:pt idx="931">
                  <c:v>42795.92396990741</c:v>
                </c:pt>
                <c:pt idx="932">
                  <c:v>42795.924317129633</c:v>
                </c:pt>
                <c:pt idx="933">
                  <c:v>42795.924664351849</c:v>
                </c:pt>
                <c:pt idx="934">
                  <c:v>42795.925011574072</c:v>
                </c:pt>
                <c:pt idx="935">
                  <c:v>42795.925358796296</c:v>
                </c:pt>
                <c:pt idx="936">
                  <c:v>42795.925706018519</c:v>
                </c:pt>
                <c:pt idx="937">
                  <c:v>42795.926053240742</c:v>
                </c:pt>
                <c:pt idx="938">
                  <c:v>42795.926400462966</c:v>
                </c:pt>
                <c:pt idx="939">
                  <c:v>42795.926747685182</c:v>
                </c:pt>
                <c:pt idx="940">
                  <c:v>42795.927094907405</c:v>
                </c:pt>
                <c:pt idx="941">
                  <c:v>42795.927442129629</c:v>
                </c:pt>
                <c:pt idx="942">
                  <c:v>42795.927789351852</c:v>
                </c:pt>
                <c:pt idx="943">
                  <c:v>42795.928136574075</c:v>
                </c:pt>
                <c:pt idx="944">
                  <c:v>42795.928483796299</c:v>
                </c:pt>
                <c:pt idx="945">
                  <c:v>42795.928831018522</c:v>
                </c:pt>
                <c:pt idx="946">
                  <c:v>42795.929178240738</c:v>
                </c:pt>
                <c:pt idx="947">
                  <c:v>42795.929525462961</c:v>
                </c:pt>
                <c:pt idx="948">
                  <c:v>42795.929872685185</c:v>
                </c:pt>
                <c:pt idx="949">
                  <c:v>42795.930219907408</c:v>
                </c:pt>
                <c:pt idx="950">
                  <c:v>42795.930567129632</c:v>
                </c:pt>
                <c:pt idx="951">
                  <c:v>42795.930914351855</c:v>
                </c:pt>
                <c:pt idx="952">
                  <c:v>42795.931261574071</c:v>
                </c:pt>
                <c:pt idx="953">
                  <c:v>42795.931608796294</c:v>
                </c:pt>
                <c:pt idx="954">
                  <c:v>42795.931956018518</c:v>
                </c:pt>
                <c:pt idx="955">
                  <c:v>42795.932303240741</c:v>
                </c:pt>
                <c:pt idx="956">
                  <c:v>42795.932650462964</c:v>
                </c:pt>
                <c:pt idx="957">
                  <c:v>42795.932997685188</c:v>
                </c:pt>
                <c:pt idx="958">
                  <c:v>42795.933344907404</c:v>
                </c:pt>
                <c:pt idx="959">
                  <c:v>42795.933692129627</c:v>
                </c:pt>
                <c:pt idx="960">
                  <c:v>42795.934039351851</c:v>
                </c:pt>
                <c:pt idx="961">
                  <c:v>42795.934386574074</c:v>
                </c:pt>
                <c:pt idx="962">
                  <c:v>42795.934733796297</c:v>
                </c:pt>
                <c:pt idx="963">
                  <c:v>42795.935081018521</c:v>
                </c:pt>
                <c:pt idx="964">
                  <c:v>42795.935428240744</c:v>
                </c:pt>
                <c:pt idx="965">
                  <c:v>42795.93577546296</c:v>
                </c:pt>
                <c:pt idx="966">
                  <c:v>42795.936122685183</c:v>
                </c:pt>
                <c:pt idx="967">
                  <c:v>42795.936469907407</c:v>
                </c:pt>
                <c:pt idx="968">
                  <c:v>42795.93681712963</c:v>
                </c:pt>
                <c:pt idx="969">
                  <c:v>42795.937164351853</c:v>
                </c:pt>
                <c:pt idx="970">
                  <c:v>42795.937511574077</c:v>
                </c:pt>
                <c:pt idx="971">
                  <c:v>42795.937858796293</c:v>
                </c:pt>
                <c:pt idx="972">
                  <c:v>42795.938206018516</c:v>
                </c:pt>
                <c:pt idx="973">
                  <c:v>42795.93855324074</c:v>
                </c:pt>
                <c:pt idx="974">
                  <c:v>42795.938900462963</c:v>
                </c:pt>
                <c:pt idx="975">
                  <c:v>42795.939247685186</c:v>
                </c:pt>
                <c:pt idx="976">
                  <c:v>42795.93959490741</c:v>
                </c:pt>
                <c:pt idx="977">
                  <c:v>42795.939942129633</c:v>
                </c:pt>
                <c:pt idx="978">
                  <c:v>42795.940289351849</c:v>
                </c:pt>
                <c:pt idx="979">
                  <c:v>42795.940636574072</c:v>
                </c:pt>
                <c:pt idx="980">
                  <c:v>42795.940983796296</c:v>
                </c:pt>
                <c:pt idx="981">
                  <c:v>42795.941331018519</c:v>
                </c:pt>
                <c:pt idx="982">
                  <c:v>42795.941678240742</c:v>
                </c:pt>
                <c:pt idx="983">
                  <c:v>42795.942025462966</c:v>
                </c:pt>
                <c:pt idx="984">
                  <c:v>42795.942372685182</c:v>
                </c:pt>
                <c:pt idx="985">
                  <c:v>42795.942719907405</c:v>
                </c:pt>
                <c:pt idx="986">
                  <c:v>42795.943067129629</c:v>
                </c:pt>
                <c:pt idx="987">
                  <c:v>42795.943414351852</c:v>
                </c:pt>
                <c:pt idx="988">
                  <c:v>42795.943761574075</c:v>
                </c:pt>
                <c:pt idx="989">
                  <c:v>42795.944108796299</c:v>
                </c:pt>
                <c:pt idx="990">
                  <c:v>42795.944456018522</c:v>
                </c:pt>
                <c:pt idx="991">
                  <c:v>42795.944803240738</c:v>
                </c:pt>
                <c:pt idx="992">
                  <c:v>42795.945150462961</c:v>
                </c:pt>
                <c:pt idx="993">
                  <c:v>42795.945497685185</c:v>
                </c:pt>
                <c:pt idx="994">
                  <c:v>42795.945844907408</c:v>
                </c:pt>
                <c:pt idx="995">
                  <c:v>42795.946192129632</c:v>
                </c:pt>
                <c:pt idx="996">
                  <c:v>42795.946539351855</c:v>
                </c:pt>
                <c:pt idx="997">
                  <c:v>42795.946886574071</c:v>
                </c:pt>
                <c:pt idx="998">
                  <c:v>42795.947233796294</c:v>
                </c:pt>
                <c:pt idx="999">
                  <c:v>42795.947581018518</c:v>
                </c:pt>
                <c:pt idx="1000">
                  <c:v>42795.947928240741</c:v>
                </c:pt>
                <c:pt idx="1001">
                  <c:v>42795.948275462964</c:v>
                </c:pt>
                <c:pt idx="1002">
                  <c:v>42795.948622685188</c:v>
                </c:pt>
                <c:pt idx="1003">
                  <c:v>42795.948969907404</c:v>
                </c:pt>
                <c:pt idx="1004">
                  <c:v>42795.949317129627</c:v>
                </c:pt>
                <c:pt idx="1005">
                  <c:v>42795.949664351851</c:v>
                </c:pt>
                <c:pt idx="1006">
                  <c:v>42795.950011574074</c:v>
                </c:pt>
                <c:pt idx="1007">
                  <c:v>42795.950358796297</c:v>
                </c:pt>
                <c:pt idx="1008">
                  <c:v>42795.950706018521</c:v>
                </c:pt>
                <c:pt idx="1009">
                  <c:v>42795.951053240744</c:v>
                </c:pt>
                <c:pt idx="1010">
                  <c:v>42795.95140046296</c:v>
                </c:pt>
                <c:pt idx="1011">
                  <c:v>42795.951747685183</c:v>
                </c:pt>
                <c:pt idx="1012">
                  <c:v>42795.952094907407</c:v>
                </c:pt>
                <c:pt idx="1013">
                  <c:v>42795.95244212963</c:v>
                </c:pt>
                <c:pt idx="1014">
                  <c:v>42795.952789351853</c:v>
                </c:pt>
                <c:pt idx="1015">
                  <c:v>42795.953136574077</c:v>
                </c:pt>
                <c:pt idx="1016">
                  <c:v>42795.953483796293</c:v>
                </c:pt>
                <c:pt idx="1017">
                  <c:v>42795.953831018516</c:v>
                </c:pt>
                <c:pt idx="1018">
                  <c:v>42795.95417824074</c:v>
                </c:pt>
                <c:pt idx="1019">
                  <c:v>42795.954525462963</c:v>
                </c:pt>
                <c:pt idx="1020">
                  <c:v>42795.954872685186</c:v>
                </c:pt>
                <c:pt idx="1021">
                  <c:v>42795.95521990741</c:v>
                </c:pt>
                <c:pt idx="1022">
                  <c:v>42795.955567129633</c:v>
                </c:pt>
                <c:pt idx="1023">
                  <c:v>42795.955914351849</c:v>
                </c:pt>
                <c:pt idx="1024">
                  <c:v>42795.956261574072</c:v>
                </c:pt>
                <c:pt idx="1025">
                  <c:v>42795.956608796296</c:v>
                </c:pt>
                <c:pt idx="1026">
                  <c:v>42795.956956018519</c:v>
                </c:pt>
                <c:pt idx="1027">
                  <c:v>42795.957303240742</c:v>
                </c:pt>
                <c:pt idx="1028">
                  <c:v>42795.957650462966</c:v>
                </c:pt>
                <c:pt idx="1029">
                  <c:v>42795.957997685182</c:v>
                </c:pt>
                <c:pt idx="1030">
                  <c:v>42795.958344907405</c:v>
                </c:pt>
                <c:pt idx="1031">
                  <c:v>42795.958692129629</c:v>
                </c:pt>
                <c:pt idx="1032">
                  <c:v>42795.959039351852</c:v>
                </c:pt>
                <c:pt idx="1033">
                  <c:v>42795.959386574075</c:v>
                </c:pt>
                <c:pt idx="1034">
                  <c:v>42795.959733796299</c:v>
                </c:pt>
                <c:pt idx="1035">
                  <c:v>42795.960081018522</c:v>
                </c:pt>
                <c:pt idx="1036">
                  <c:v>42795.960428240738</c:v>
                </c:pt>
                <c:pt idx="1037">
                  <c:v>42795.960775462961</c:v>
                </c:pt>
                <c:pt idx="1038">
                  <c:v>42795.961122685185</c:v>
                </c:pt>
                <c:pt idx="1039">
                  <c:v>42795.961469907408</c:v>
                </c:pt>
                <c:pt idx="1040">
                  <c:v>42795.961817129632</c:v>
                </c:pt>
                <c:pt idx="1041">
                  <c:v>42795.962164351855</c:v>
                </c:pt>
                <c:pt idx="1042">
                  <c:v>42795.962511574071</c:v>
                </c:pt>
                <c:pt idx="1043">
                  <c:v>42795.962858796294</c:v>
                </c:pt>
                <c:pt idx="1044">
                  <c:v>42795.963206018518</c:v>
                </c:pt>
                <c:pt idx="1045">
                  <c:v>42795.963553240741</c:v>
                </c:pt>
                <c:pt idx="1046">
                  <c:v>42795.963900462964</c:v>
                </c:pt>
                <c:pt idx="1047">
                  <c:v>42795.964247685188</c:v>
                </c:pt>
                <c:pt idx="1048">
                  <c:v>42795.964594907404</c:v>
                </c:pt>
                <c:pt idx="1049">
                  <c:v>42795.964942129627</c:v>
                </c:pt>
                <c:pt idx="1050">
                  <c:v>42795.965289351851</c:v>
                </c:pt>
                <c:pt idx="1051">
                  <c:v>42795.965636574074</c:v>
                </c:pt>
                <c:pt idx="1052">
                  <c:v>42795.965983796297</c:v>
                </c:pt>
                <c:pt idx="1053">
                  <c:v>42795.966331018521</c:v>
                </c:pt>
                <c:pt idx="1054">
                  <c:v>42795.966678240744</c:v>
                </c:pt>
                <c:pt idx="1055">
                  <c:v>42795.96702546296</c:v>
                </c:pt>
                <c:pt idx="1056">
                  <c:v>42795.967372685183</c:v>
                </c:pt>
                <c:pt idx="1057">
                  <c:v>42795.967719907407</c:v>
                </c:pt>
                <c:pt idx="1058">
                  <c:v>42795.96806712963</c:v>
                </c:pt>
                <c:pt idx="1059">
                  <c:v>42795.968414351853</c:v>
                </c:pt>
                <c:pt idx="1060">
                  <c:v>42795.968761574077</c:v>
                </c:pt>
                <c:pt idx="1061">
                  <c:v>42795.969108796293</c:v>
                </c:pt>
                <c:pt idx="1062">
                  <c:v>42795.969456018516</c:v>
                </c:pt>
                <c:pt idx="1063">
                  <c:v>42795.96980324074</c:v>
                </c:pt>
                <c:pt idx="1064">
                  <c:v>42795.970150462963</c:v>
                </c:pt>
                <c:pt idx="1065">
                  <c:v>42795.970497685186</c:v>
                </c:pt>
                <c:pt idx="1066">
                  <c:v>42795.97084490741</c:v>
                </c:pt>
                <c:pt idx="1067">
                  <c:v>42795.971192129633</c:v>
                </c:pt>
                <c:pt idx="1068">
                  <c:v>42795.971539351849</c:v>
                </c:pt>
                <c:pt idx="1069">
                  <c:v>42795.971886574072</c:v>
                </c:pt>
                <c:pt idx="1070">
                  <c:v>42795.972233796296</c:v>
                </c:pt>
                <c:pt idx="1071">
                  <c:v>42795.972581018519</c:v>
                </c:pt>
                <c:pt idx="1072">
                  <c:v>42795.972928240742</c:v>
                </c:pt>
                <c:pt idx="1073">
                  <c:v>42795.973275462966</c:v>
                </c:pt>
                <c:pt idx="1074">
                  <c:v>42795.973622685182</c:v>
                </c:pt>
                <c:pt idx="1075">
                  <c:v>42795.973969907405</c:v>
                </c:pt>
                <c:pt idx="1076">
                  <c:v>42795.974317129629</c:v>
                </c:pt>
                <c:pt idx="1077">
                  <c:v>42795.974664351852</c:v>
                </c:pt>
                <c:pt idx="1078">
                  <c:v>42795.975011574075</c:v>
                </c:pt>
                <c:pt idx="1079">
                  <c:v>42795.975358796299</c:v>
                </c:pt>
                <c:pt idx="1080">
                  <c:v>42795.975706018522</c:v>
                </c:pt>
                <c:pt idx="1081">
                  <c:v>42795.976053240738</c:v>
                </c:pt>
                <c:pt idx="1082">
                  <c:v>42795.976400462961</c:v>
                </c:pt>
                <c:pt idx="1083">
                  <c:v>42795.976747685185</c:v>
                </c:pt>
                <c:pt idx="1084">
                  <c:v>42795.977094907408</c:v>
                </c:pt>
                <c:pt idx="1085">
                  <c:v>42795.977442129632</c:v>
                </c:pt>
                <c:pt idx="1086">
                  <c:v>42795.977789351855</c:v>
                </c:pt>
                <c:pt idx="1087">
                  <c:v>42795.978136574071</c:v>
                </c:pt>
                <c:pt idx="1088">
                  <c:v>42795.978483796294</c:v>
                </c:pt>
                <c:pt idx="1089">
                  <c:v>42795.978831018518</c:v>
                </c:pt>
                <c:pt idx="1090">
                  <c:v>42795.979178240741</c:v>
                </c:pt>
                <c:pt idx="1091">
                  <c:v>42795.979525462964</c:v>
                </c:pt>
                <c:pt idx="1092">
                  <c:v>42795.979872685188</c:v>
                </c:pt>
                <c:pt idx="1093">
                  <c:v>42795.980219907404</c:v>
                </c:pt>
                <c:pt idx="1094">
                  <c:v>42795.980567129627</c:v>
                </c:pt>
                <c:pt idx="1095">
                  <c:v>42795.980914351851</c:v>
                </c:pt>
                <c:pt idx="1096">
                  <c:v>42795.981261574074</c:v>
                </c:pt>
                <c:pt idx="1097">
                  <c:v>42795.981608796297</c:v>
                </c:pt>
                <c:pt idx="1098">
                  <c:v>42795.981956018521</c:v>
                </c:pt>
                <c:pt idx="1099">
                  <c:v>42795.982303240744</c:v>
                </c:pt>
                <c:pt idx="1100">
                  <c:v>42795.98265046296</c:v>
                </c:pt>
                <c:pt idx="1101">
                  <c:v>42795.982997685183</c:v>
                </c:pt>
                <c:pt idx="1102">
                  <c:v>42795.983344907407</c:v>
                </c:pt>
                <c:pt idx="1103">
                  <c:v>42795.98369212963</c:v>
                </c:pt>
                <c:pt idx="1104">
                  <c:v>42795.984039351853</c:v>
                </c:pt>
                <c:pt idx="1105">
                  <c:v>42795.984386574077</c:v>
                </c:pt>
                <c:pt idx="1106">
                  <c:v>42795.984733796293</c:v>
                </c:pt>
                <c:pt idx="1107">
                  <c:v>42795.985081018516</c:v>
                </c:pt>
                <c:pt idx="1108">
                  <c:v>42795.98542824074</c:v>
                </c:pt>
                <c:pt idx="1109">
                  <c:v>42795.985775462963</c:v>
                </c:pt>
                <c:pt idx="1110">
                  <c:v>42795.986122685186</c:v>
                </c:pt>
                <c:pt idx="1111">
                  <c:v>42795.98646990741</c:v>
                </c:pt>
                <c:pt idx="1112">
                  <c:v>42795.986817129633</c:v>
                </c:pt>
                <c:pt idx="1113">
                  <c:v>42795.987164351849</c:v>
                </c:pt>
                <c:pt idx="1114">
                  <c:v>42795.987511574072</c:v>
                </c:pt>
                <c:pt idx="1115">
                  <c:v>42795.987858796296</c:v>
                </c:pt>
                <c:pt idx="1116">
                  <c:v>42795.988206018519</c:v>
                </c:pt>
                <c:pt idx="1117">
                  <c:v>42795.988553240742</c:v>
                </c:pt>
                <c:pt idx="1118">
                  <c:v>42795.988900462966</c:v>
                </c:pt>
                <c:pt idx="1119">
                  <c:v>42795.989247685182</c:v>
                </c:pt>
                <c:pt idx="1120">
                  <c:v>42795.989594907405</c:v>
                </c:pt>
                <c:pt idx="1121">
                  <c:v>42795.989942129629</c:v>
                </c:pt>
                <c:pt idx="1122">
                  <c:v>42795.990289351852</c:v>
                </c:pt>
                <c:pt idx="1123">
                  <c:v>42795.990636574075</c:v>
                </c:pt>
                <c:pt idx="1124">
                  <c:v>42795.990983796299</c:v>
                </c:pt>
                <c:pt idx="1125">
                  <c:v>42795.991331018522</c:v>
                </c:pt>
                <c:pt idx="1126">
                  <c:v>42795.991678240738</c:v>
                </c:pt>
                <c:pt idx="1127">
                  <c:v>42795.992025462961</c:v>
                </c:pt>
                <c:pt idx="1128">
                  <c:v>42795.992372685185</c:v>
                </c:pt>
                <c:pt idx="1129">
                  <c:v>42795.992719907408</c:v>
                </c:pt>
                <c:pt idx="1130">
                  <c:v>42795.993067129632</c:v>
                </c:pt>
                <c:pt idx="1131">
                  <c:v>42795.993414351855</c:v>
                </c:pt>
                <c:pt idx="1132">
                  <c:v>42795.993761574071</c:v>
                </c:pt>
                <c:pt idx="1133">
                  <c:v>42795.994108796294</c:v>
                </c:pt>
                <c:pt idx="1134">
                  <c:v>42795.994456018518</c:v>
                </c:pt>
                <c:pt idx="1135">
                  <c:v>42795.994803240741</c:v>
                </c:pt>
                <c:pt idx="1136">
                  <c:v>42795.995150462964</c:v>
                </c:pt>
                <c:pt idx="1137">
                  <c:v>42795.995497685188</c:v>
                </c:pt>
                <c:pt idx="1138">
                  <c:v>42795.995844907404</c:v>
                </c:pt>
                <c:pt idx="1139">
                  <c:v>42795.996192129627</c:v>
                </c:pt>
                <c:pt idx="1140">
                  <c:v>42795.996539351851</c:v>
                </c:pt>
                <c:pt idx="1141">
                  <c:v>42795.996886574074</c:v>
                </c:pt>
                <c:pt idx="1142">
                  <c:v>42795.997233796297</c:v>
                </c:pt>
                <c:pt idx="1143">
                  <c:v>42795.997581018521</c:v>
                </c:pt>
                <c:pt idx="1144">
                  <c:v>42795.997928240744</c:v>
                </c:pt>
                <c:pt idx="1145">
                  <c:v>42795.99827546296</c:v>
                </c:pt>
                <c:pt idx="1146">
                  <c:v>42795.998622685183</c:v>
                </c:pt>
                <c:pt idx="1147">
                  <c:v>42795.998969907407</c:v>
                </c:pt>
                <c:pt idx="1148">
                  <c:v>42795.99931712963</c:v>
                </c:pt>
                <c:pt idx="1149">
                  <c:v>42795.999664351853</c:v>
                </c:pt>
                <c:pt idx="1150">
                  <c:v>42796.000011574077</c:v>
                </c:pt>
                <c:pt idx="1151">
                  <c:v>42796.000358796293</c:v>
                </c:pt>
                <c:pt idx="1152">
                  <c:v>42796.000706018516</c:v>
                </c:pt>
                <c:pt idx="1153">
                  <c:v>42796.00105324074</c:v>
                </c:pt>
                <c:pt idx="1154">
                  <c:v>42796.001400462963</c:v>
                </c:pt>
                <c:pt idx="1155">
                  <c:v>42796.001747685186</c:v>
                </c:pt>
                <c:pt idx="1156">
                  <c:v>42796.00209490741</c:v>
                </c:pt>
                <c:pt idx="1157">
                  <c:v>42796.002442129633</c:v>
                </c:pt>
                <c:pt idx="1158">
                  <c:v>42796.002789351849</c:v>
                </c:pt>
                <c:pt idx="1159">
                  <c:v>42796.003136574072</c:v>
                </c:pt>
                <c:pt idx="1160">
                  <c:v>42796.003483796296</c:v>
                </c:pt>
                <c:pt idx="1161">
                  <c:v>42796.003831018519</c:v>
                </c:pt>
                <c:pt idx="1162">
                  <c:v>42796.004178240742</c:v>
                </c:pt>
                <c:pt idx="1163">
                  <c:v>42796.004525462966</c:v>
                </c:pt>
                <c:pt idx="1164">
                  <c:v>42796.004872685182</c:v>
                </c:pt>
                <c:pt idx="1165">
                  <c:v>42796.005219907405</c:v>
                </c:pt>
                <c:pt idx="1166">
                  <c:v>42796.005567129629</c:v>
                </c:pt>
                <c:pt idx="1167">
                  <c:v>42796.005914351852</c:v>
                </c:pt>
                <c:pt idx="1168">
                  <c:v>42796.006261574075</c:v>
                </c:pt>
                <c:pt idx="1169">
                  <c:v>42796.006608796299</c:v>
                </c:pt>
                <c:pt idx="1170">
                  <c:v>42796.006956018522</c:v>
                </c:pt>
                <c:pt idx="1171">
                  <c:v>42796.007303240738</c:v>
                </c:pt>
                <c:pt idx="1172">
                  <c:v>42796.007650462961</c:v>
                </c:pt>
                <c:pt idx="1173">
                  <c:v>42796.007997685185</c:v>
                </c:pt>
                <c:pt idx="1174">
                  <c:v>42796.008344907408</c:v>
                </c:pt>
                <c:pt idx="1175">
                  <c:v>42796.008692129632</c:v>
                </c:pt>
                <c:pt idx="1176">
                  <c:v>42796.009039351855</c:v>
                </c:pt>
                <c:pt idx="1177">
                  <c:v>42796.009386574071</c:v>
                </c:pt>
                <c:pt idx="1178">
                  <c:v>42796.009733796294</c:v>
                </c:pt>
                <c:pt idx="1179">
                  <c:v>42796.010081018518</c:v>
                </c:pt>
                <c:pt idx="1180">
                  <c:v>42796.010428240741</c:v>
                </c:pt>
                <c:pt idx="1181">
                  <c:v>42796.010775462964</c:v>
                </c:pt>
                <c:pt idx="1182">
                  <c:v>42796.011122685188</c:v>
                </c:pt>
                <c:pt idx="1183">
                  <c:v>42796.011469907404</c:v>
                </c:pt>
                <c:pt idx="1184">
                  <c:v>42796.011817129627</c:v>
                </c:pt>
                <c:pt idx="1185">
                  <c:v>42796.012164351851</c:v>
                </c:pt>
                <c:pt idx="1186">
                  <c:v>42796.012511574074</c:v>
                </c:pt>
                <c:pt idx="1187">
                  <c:v>42796.012858796297</c:v>
                </c:pt>
                <c:pt idx="1188">
                  <c:v>42796.013206018521</c:v>
                </c:pt>
                <c:pt idx="1189">
                  <c:v>42796.013553240744</c:v>
                </c:pt>
                <c:pt idx="1190">
                  <c:v>42796.01390046296</c:v>
                </c:pt>
                <c:pt idx="1191">
                  <c:v>42796.014247685183</c:v>
                </c:pt>
                <c:pt idx="1192">
                  <c:v>42796.014594907407</c:v>
                </c:pt>
                <c:pt idx="1193">
                  <c:v>42796.01494212963</c:v>
                </c:pt>
                <c:pt idx="1194">
                  <c:v>42796.015289351853</c:v>
                </c:pt>
                <c:pt idx="1195">
                  <c:v>42796.015636574077</c:v>
                </c:pt>
                <c:pt idx="1196">
                  <c:v>42796.015983796293</c:v>
                </c:pt>
                <c:pt idx="1197">
                  <c:v>42796.016331018516</c:v>
                </c:pt>
                <c:pt idx="1198">
                  <c:v>42796.01667824074</c:v>
                </c:pt>
                <c:pt idx="1199">
                  <c:v>42796.017025462963</c:v>
                </c:pt>
                <c:pt idx="1200">
                  <c:v>42796.017372685186</c:v>
                </c:pt>
                <c:pt idx="1201">
                  <c:v>42796.01771990741</c:v>
                </c:pt>
                <c:pt idx="1202">
                  <c:v>42796.018067129633</c:v>
                </c:pt>
                <c:pt idx="1203">
                  <c:v>42796.018414351849</c:v>
                </c:pt>
                <c:pt idx="1204">
                  <c:v>42796.018761574072</c:v>
                </c:pt>
                <c:pt idx="1205">
                  <c:v>42796.019108796296</c:v>
                </c:pt>
                <c:pt idx="1206">
                  <c:v>42796.019456018519</c:v>
                </c:pt>
                <c:pt idx="1207">
                  <c:v>42796.019803240742</c:v>
                </c:pt>
                <c:pt idx="1208">
                  <c:v>42796.020150462966</c:v>
                </c:pt>
                <c:pt idx="1209">
                  <c:v>42796.020497685182</c:v>
                </c:pt>
                <c:pt idx="1210">
                  <c:v>42796.020844907405</c:v>
                </c:pt>
                <c:pt idx="1211">
                  <c:v>42796.021192129629</c:v>
                </c:pt>
                <c:pt idx="1212">
                  <c:v>42796.021539351852</c:v>
                </c:pt>
                <c:pt idx="1213">
                  <c:v>42796.021886574075</c:v>
                </c:pt>
                <c:pt idx="1214">
                  <c:v>42796.022233796299</c:v>
                </c:pt>
                <c:pt idx="1215">
                  <c:v>42796.022581018522</c:v>
                </c:pt>
                <c:pt idx="1216">
                  <c:v>42796.022928240738</c:v>
                </c:pt>
                <c:pt idx="1217">
                  <c:v>42796.023275462961</c:v>
                </c:pt>
                <c:pt idx="1218">
                  <c:v>42796.023622685185</c:v>
                </c:pt>
                <c:pt idx="1219">
                  <c:v>42796.023969907408</c:v>
                </c:pt>
                <c:pt idx="1220">
                  <c:v>42796.024317129632</c:v>
                </c:pt>
                <c:pt idx="1221">
                  <c:v>42796.024664351855</c:v>
                </c:pt>
                <c:pt idx="1222">
                  <c:v>42796.025011574071</c:v>
                </c:pt>
                <c:pt idx="1223">
                  <c:v>42796.025358796294</c:v>
                </c:pt>
                <c:pt idx="1224">
                  <c:v>42796.025706018518</c:v>
                </c:pt>
                <c:pt idx="1225">
                  <c:v>42796.026053240741</c:v>
                </c:pt>
                <c:pt idx="1226">
                  <c:v>42796.026400462964</c:v>
                </c:pt>
                <c:pt idx="1227">
                  <c:v>42796.026747685188</c:v>
                </c:pt>
                <c:pt idx="1228">
                  <c:v>42796.027094907404</c:v>
                </c:pt>
                <c:pt idx="1229">
                  <c:v>42796.027442129627</c:v>
                </c:pt>
                <c:pt idx="1230">
                  <c:v>42796.027789351851</c:v>
                </c:pt>
                <c:pt idx="1231">
                  <c:v>42796.028136574074</c:v>
                </c:pt>
                <c:pt idx="1232">
                  <c:v>42796.028483796297</c:v>
                </c:pt>
                <c:pt idx="1233">
                  <c:v>42796.028831018521</c:v>
                </c:pt>
                <c:pt idx="1234">
                  <c:v>42796.029178240744</c:v>
                </c:pt>
                <c:pt idx="1235">
                  <c:v>42796.02952546296</c:v>
                </c:pt>
                <c:pt idx="1236">
                  <c:v>42796.029872685183</c:v>
                </c:pt>
                <c:pt idx="1237">
                  <c:v>42796.030219907407</c:v>
                </c:pt>
                <c:pt idx="1238">
                  <c:v>42796.03056712963</c:v>
                </c:pt>
                <c:pt idx="1239">
                  <c:v>42796.030914351853</c:v>
                </c:pt>
                <c:pt idx="1240">
                  <c:v>42796.031261574077</c:v>
                </c:pt>
                <c:pt idx="1241">
                  <c:v>42796.031608796293</c:v>
                </c:pt>
                <c:pt idx="1242">
                  <c:v>42796.031956018516</c:v>
                </c:pt>
                <c:pt idx="1243">
                  <c:v>42796.03230324074</c:v>
                </c:pt>
                <c:pt idx="1244">
                  <c:v>42796.032650462963</c:v>
                </c:pt>
                <c:pt idx="1245">
                  <c:v>42796.032997685186</c:v>
                </c:pt>
                <c:pt idx="1246">
                  <c:v>42796.03334490741</c:v>
                </c:pt>
                <c:pt idx="1247">
                  <c:v>42796.033692129633</c:v>
                </c:pt>
                <c:pt idx="1248">
                  <c:v>42796.034039351849</c:v>
                </c:pt>
                <c:pt idx="1249">
                  <c:v>42796.034386574072</c:v>
                </c:pt>
                <c:pt idx="1250">
                  <c:v>42796.034733796296</c:v>
                </c:pt>
                <c:pt idx="1251">
                  <c:v>42796.035081018519</c:v>
                </c:pt>
                <c:pt idx="1252">
                  <c:v>42796.035428240742</c:v>
                </c:pt>
                <c:pt idx="1253">
                  <c:v>42796.035775462966</c:v>
                </c:pt>
                <c:pt idx="1254">
                  <c:v>42796.036122685182</c:v>
                </c:pt>
                <c:pt idx="1255">
                  <c:v>42796.036469907405</c:v>
                </c:pt>
                <c:pt idx="1256">
                  <c:v>42796.036817129629</c:v>
                </c:pt>
                <c:pt idx="1257">
                  <c:v>42796.037164351852</c:v>
                </c:pt>
                <c:pt idx="1258">
                  <c:v>42796.037511574075</c:v>
                </c:pt>
                <c:pt idx="1259">
                  <c:v>42796.037858796299</c:v>
                </c:pt>
                <c:pt idx="1260">
                  <c:v>42796.038206018522</c:v>
                </c:pt>
                <c:pt idx="1261">
                  <c:v>42796.038553240738</c:v>
                </c:pt>
                <c:pt idx="1262">
                  <c:v>42796.038900462961</c:v>
                </c:pt>
                <c:pt idx="1263">
                  <c:v>42796.039247685185</c:v>
                </c:pt>
                <c:pt idx="1264">
                  <c:v>42796.039594907408</c:v>
                </c:pt>
                <c:pt idx="1265">
                  <c:v>42796.039942129632</c:v>
                </c:pt>
                <c:pt idx="1266">
                  <c:v>42796.040289351855</c:v>
                </c:pt>
                <c:pt idx="1267">
                  <c:v>42796.040636574071</c:v>
                </c:pt>
                <c:pt idx="1268">
                  <c:v>42796.040983796294</c:v>
                </c:pt>
                <c:pt idx="1269">
                  <c:v>42796.041331018518</c:v>
                </c:pt>
                <c:pt idx="1270">
                  <c:v>42796.041678240741</c:v>
                </c:pt>
                <c:pt idx="1271">
                  <c:v>42796.042025462964</c:v>
                </c:pt>
                <c:pt idx="1272">
                  <c:v>42796.042372685188</c:v>
                </c:pt>
                <c:pt idx="1273">
                  <c:v>42796.042719907404</c:v>
                </c:pt>
                <c:pt idx="1274">
                  <c:v>42796.043067129627</c:v>
                </c:pt>
                <c:pt idx="1275">
                  <c:v>42796.043414351851</c:v>
                </c:pt>
                <c:pt idx="1276">
                  <c:v>42796.043761574074</c:v>
                </c:pt>
                <c:pt idx="1277">
                  <c:v>42796.044108796297</c:v>
                </c:pt>
                <c:pt idx="1278">
                  <c:v>42796.044456018521</c:v>
                </c:pt>
                <c:pt idx="1279">
                  <c:v>42796.044803240744</c:v>
                </c:pt>
                <c:pt idx="1280">
                  <c:v>42796.04515046296</c:v>
                </c:pt>
                <c:pt idx="1281">
                  <c:v>42796.045497685183</c:v>
                </c:pt>
                <c:pt idx="1282">
                  <c:v>42796.045844907407</c:v>
                </c:pt>
                <c:pt idx="1283">
                  <c:v>42796.04619212963</c:v>
                </c:pt>
                <c:pt idx="1284">
                  <c:v>42796.046539351853</c:v>
                </c:pt>
                <c:pt idx="1285">
                  <c:v>42796.046886574077</c:v>
                </c:pt>
                <c:pt idx="1286">
                  <c:v>42796.047233796293</c:v>
                </c:pt>
                <c:pt idx="1287">
                  <c:v>42796.047581018516</c:v>
                </c:pt>
                <c:pt idx="1288">
                  <c:v>42796.04792824074</c:v>
                </c:pt>
                <c:pt idx="1289">
                  <c:v>42796.048275462963</c:v>
                </c:pt>
                <c:pt idx="1290">
                  <c:v>42796.048622685186</c:v>
                </c:pt>
                <c:pt idx="1291">
                  <c:v>42796.04896990741</c:v>
                </c:pt>
                <c:pt idx="1292">
                  <c:v>42796.049317129633</c:v>
                </c:pt>
                <c:pt idx="1293">
                  <c:v>42796.049664351849</c:v>
                </c:pt>
                <c:pt idx="1294">
                  <c:v>42796.050011574072</c:v>
                </c:pt>
                <c:pt idx="1295">
                  <c:v>42796.050358796296</c:v>
                </c:pt>
                <c:pt idx="1296">
                  <c:v>42796.050706018519</c:v>
                </c:pt>
                <c:pt idx="1297">
                  <c:v>42796.051053240742</c:v>
                </c:pt>
                <c:pt idx="1298">
                  <c:v>42796.051400462966</c:v>
                </c:pt>
                <c:pt idx="1299">
                  <c:v>42796.051747685182</c:v>
                </c:pt>
                <c:pt idx="1300">
                  <c:v>42796.052094907405</c:v>
                </c:pt>
                <c:pt idx="1301">
                  <c:v>42796.052442129629</c:v>
                </c:pt>
                <c:pt idx="1302">
                  <c:v>42796.052789351852</c:v>
                </c:pt>
                <c:pt idx="1303">
                  <c:v>42796.053136574075</c:v>
                </c:pt>
                <c:pt idx="1304">
                  <c:v>42796.053483796299</c:v>
                </c:pt>
                <c:pt idx="1305">
                  <c:v>42796.053831018522</c:v>
                </c:pt>
                <c:pt idx="1306">
                  <c:v>42796.054178240738</c:v>
                </c:pt>
                <c:pt idx="1307">
                  <c:v>42796.054525462961</c:v>
                </c:pt>
                <c:pt idx="1308">
                  <c:v>42796.054872685185</c:v>
                </c:pt>
                <c:pt idx="1309">
                  <c:v>42796.055219907408</c:v>
                </c:pt>
                <c:pt idx="1310">
                  <c:v>42796.055567129632</c:v>
                </c:pt>
                <c:pt idx="1311">
                  <c:v>42796.055914351855</c:v>
                </c:pt>
                <c:pt idx="1312">
                  <c:v>42796.056261574071</c:v>
                </c:pt>
                <c:pt idx="1313">
                  <c:v>42796.056608796294</c:v>
                </c:pt>
                <c:pt idx="1314">
                  <c:v>42796.056956018518</c:v>
                </c:pt>
                <c:pt idx="1315">
                  <c:v>42796.057303240741</c:v>
                </c:pt>
                <c:pt idx="1316">
                  <c:v>42796.057650462964</c:v>
                </c:pt>
                <c:pt idx="1317">
                  <c:v>42796.057997685188</c:v>
                </c:pt>
                <c:pt idx="1318">
                  <c:v>42796.058344907404</c:v>
                </c:pt>
                <c:pt idx="1319">
                  <c:v>42796.058692129627</c:v>
                </c:pt>
                <c:pt idx="1320">
                  <c:v>42796.059039351851</c:v>
                </c:pt>
                <c:pt idx="1321">
                  <c:v>42796.059386574074</c:v>
                </c:pt>
                <c:pt idx="1322">
                  <c:v>42796.059733796297</c:v>
                </c:pt>
                <c:pt idx="1323">
                  <c:v>42796.060081018521</c:v>
                </c:pt>
                <c:pt idx="1324">
                  <c:v>42796.060428240744</c:v>
                </c:pt>
                <c:pt idx="1325">
                  <c:v>42796.06077546296</c:v>
                </c:pt>
                <c:pt idx="1326">
                  <c:v>42796.061122685183</c:v>
                </c:pt>
                <c:pt idx="1327">
                  <c:v>42796.061469907407</c:v>
                </c:pt>
                <c:pt idx="1328">
                  <c:v>42796.06181712963</c:v>
                </c:pt>
                <c:pt idx="1329">
                  <c:v>42796.062164351853</c:v>
                </c:pt>
                <c:pt idx="1330">
                  <c:v>42796.062511574077</c:v>
                </c:pt>
                <c:pt idx="1331">
                  <c:v>42796.062858796293</c:v>
                </c:pt>
                <c:pt idx="1332">
                  <c:v>42796.063206018516</c:v>
                </c:pt>
                <c:pt idx="1333">
                  <c:v>42796.06355324074</c:v>
                </c:pt>
                <c:pt idx="1334">
                  <c:v>42796.063900462963</c:v>
                </c:pt>
                <c:pt idx="1335">
                  <c:v>42796.064247685186</c:v>
                </c:pt>
                <c:pt idx="1336">
                  <c:v>42796.06459490741</c:v>
                </c:pt>
                <c:pt idx="1337">
                  <c:v>42796.064942129633</c:v>
                </c:pt>
                <c:pt idx="1338">
                  <c:v>42796.065289351849</c:v>
                </c:pt>
                <c:pt idx="1339">
                  <c:v>42796.065636574072</c:v>
                </c:pt>
                <c:pt idx="1340">
                  <c:v>42796.065983796296</c:v>
                </c:pt>
                <c:pt idx="1341">
                  <c:v>42796.066331018519</c:v>
                </c:pt>
                <c:pt idx="1342">
                  <c:v>42796.066678240742</c:v>
                </c:pt>
                <c:pt idx="1343">
                  <c:v>42796.067025462966</c:v>
                </c:pt>
                <c:pt idx="1344">
                  <c:v>42796.067372685182</c:v>
                </c:pt>
                <c:pt idx="1345">
                  <c:v>42796.067719907405</c:v>
                </c:pt>
                <c:pt idx="1346">
                  <c:v>42796.068067129629</c:v>
                </c:pt>
                <c:pt idx="1347">
                  <c:v>42796.068414351852</c:v>
                </c:pt>
                <c:pt idx="1348">
                  <c:v>42796.068761574075</c:v>
                </c:pt>
                <c:pt idx="1349">
                  <c:v>42796.069108796299</c:v>
                </c:pt>
                <c:pt idx="1350">
                  <c:v>42796.069456018522</c:v>
                </c:pt>
                <c:pt idx="1351">
                  <c:v>42796.069803240738</c:v>
                </c:pt>
                <c:pt idx="1352">
                  <c:v>42796.070150462961</c:v>
                </c:pt>
                <c:pt idx="1353">
                  <c:v>42796.070497685185</c:v>
                </c:pt>
                <c:pt idx="1354">
                  <c:v>42796.070844907408</c:v>
                </c:pt>
                <c:pt idx="1355">
                  <c:v>42796.071192129632</c:v>
                </c:pt>
                <c:pt idx="1356">
                  <c:v>42796.071539351855</c:v>
                </c:pt>
                <c:pt idx="1357">
                  <c:v>42796.071886574071</c:v>
                </c:pt>
                <c:pt idx="1358">
                  <c:v>42796.072233796294</c:v>
                </c:pt>
                <c:pt idx="1359">
                  <c:v>42796.072581018518</c:v>
                </c:pt>
                <c:pt idx="1360">
                  <c:v>42796.072928240741</c:v>
                </c:pt>
                <c:pt idx="1361">
                  <c:v>42796.073275462964</c:v>
                </c:pt>
                <c:pt idx="1362">
                  <c:v>42796.073622685188</c:v>
                </c:pt>
                <c:pt idx="1363">
                  <c:v>42796.073969907404</c:v>
                </c:pt>
                <c:pt idx="1364">
                  <c:v>42796.074317129627</c:v>
                </c:pt>
                <c:pt idx="1365">
                  <c:v>42796.074664351851</c:v>
                </c:pt>
                <c:pt idx="1366">
                  <c:v>42796.075011574074</c:v>
                </c:pt>
                <c:pt idx="1367">
                  <c:v>42796.075358796297</c:v>
                </c:pt>
                <c:pt idx="1368">
                  <c:v>42796.075706018521</c:v>
                </c:pt>
                <c:pt idx="1369">
                  <c:v>42796.076053240744</c:v>
                </c:pt>
                <c:pt idx="1370">
                  <c:v>42796.07640046296</c:v>
                </c:pt>
                <c:pt idx="1371">
                  <c:v>42796.076747685183</c:v>
                </c:pt>
                <c:pt idx="1372">
                  <c:v>42796.077094907407</c:v>
                </c:pt>
                <c:pt idx="1373">
                  <c:v>42796.07744212963</c:v>
                </c:pt>
                <c:pt idx="1374">
                  <c:v>42796.077789351853</c:v>
                </c:pt>
                <c:pt idx="1375">
                  <c:v>42796.078136574077</c:v>
                </c:pt>
                <c:pt idx="1376">
                  <c:v>42796.078483796293</c:v>
                </c:pt>
                <c:pt idx="1377">
                  <c:v>42796.078831018516</c:v>
                </c:pt>
                <c:pt idx="1378">
                  <c:v>42796.07917824074</c:v>
                </c:pt>
                <c:pt idx="1379">
                  <c:v>42796.079525462963</c:v>
                </c:pt>
                <c:pt idx="1380">
                  <c:v>42796.079872685186</c:v>
                </c:pt>
                <c:pt idx="1381">
                  <c:v>42796.08021990741</c:v>
                </c:pt>
                <c:pt idx="1382">
                  <c:v>42796.080567129633</c:v>
                </c:pt>
                <c:pt idx="1383">
                  <c:v>42796.080914351849</c:v>
                </c:pt>
                <c:pt idx="1384">
                  <c:v>42796.081261574072</c:v>
                </c:pt>
                <c:pt idx="1385">
                  <c:v>42796.081608796296</c:v>
                </c:pt>
                <c:pt idx="1386">
                  <c:v>42796.081956018519</c:v>
                </c:pt>
                <c:pt idx="1387">
                  <c:v>42796.082303240742</c:v>
                </c:pt>
                <c:pt idx="1388">
                  <c:v>42796.082650462966</c:v>
                </c:pt>
                <c:pt idx="1389">
                  <c:v>42796.082997685182</c:v>
                </c:pt>
                <c:pt idx="1390">
                  <c:v>42796.083344907405</c:v>
                </c:pt>
                <c:pt idx="1391">
                  <c:v>42796.083692129629</c:v>
                </c:pt>
                <c:pt idx="1392">
                  <c:v>42796.084039351852</c:v>
                </c:pt>
                <c:pt idx="1393">
                  <c:v>42796.084386574075</c:v>
                </c:pt>
                <c:pt idx="1394">
                  <c:v>42796.084733796299</c:v>
                </c:pt>
                <c:pt idx="1395">
                  <c:v>42796.085081018522</c:v>
                </c:pt>
                <c:pt idx="1396">
                  <c:v>42796.085428240738</c:v>
                </c:pt>
                <c:pt idx="1397">
                  <c:v>42796.085775462961</c:v>
                </c:pt>
                <c:pt idx="1398">
                  <c:v>42796.086122685185</c:v>
                </c:pt>
                <c:pt idx="1399">
                  <c:v>42796.086469907408</c:v>
                </c:pt>
                <c:pt idx="1400">
                  <c:v>42796.086817129632</c:v>
                </c:pt>
                <c:pt idx="1401">
                  <c:v>42796.087164351855</c:v>
                </c:pt>
                <c:pt idx="1402">
                  <c:v>42796.087511574071</c:v>
                </c:pt>
                <c:pt idx="1403">
                  <c:v>42796.087858796294</c:v>
                </c:pt>
                <c:pt idx="1404">
                  <c:v>42796.088206018518</c:v>
                </c:pt>
                <c:pt idx="1405">
                  <c:v>42796.088553240741</c:v>
                </c:pt>
                <c:pt idx="1406">
                  <c:v>42796.088900462964</c:v>
                </c:pt>
                <c:pt idx="1407">
                  <c:v>42796.089247685188</c:v>
                </c:pt>
                <c:pt idx="1408">
                  <c:v>42796.089594907404</c:v>
                </c:pt>
                <c:pt idx="1409">
                  <c:v>42796.089942129627</c:v>
                </c:pt>
                <c:pt idx="1410">
                  <c:v>42796.090289351851</c:v>
                </c:pt>
                <c:pt idx="1411">
                  <c:v>42796.090636574074</c:v>
                </c:pt>
                <c:pt idx="1412">
                  <c:v>42796.090983796297</c:v>
                </c:pt>
                <c:pt idx="1413">
                  <c:v>42796.091331018521</c:v>
                </c:pt>
                <c:pt idx="1414">
                  <c:v>42796.091678240744</c:v>
                </c:pt>
                <c:pt idx="1415">
                  <c:v>42796.09202546296</c:v>
                </c:pt>
                <c:pt idx="1416">
                  <c:v>42796.092372685183</c:v>
                </c:pt>
                <c:pt idx="1417">
                  <c:v>42796.092719907407</c:v>
                </c:pt>
                <c:pt idx="1418">
                  <c:v>42796.09306712963</c:v>
                </c:pt>
                <c:pt idx="1419">
                  <c:v>42796.093414351853</c:v>
                </c:pt>
                <c:pt idx="1420">
                  <c:v>42796.093761574077</c:v>
                </c:pt>
                <c:pt idx="1421">
                  <c:v>42796.094108796293</c:v>
                </c:pt>
                <c:pt idx="1422">
                  <c:v>42796.094456018516</c:v>
                </c:pt>
                <c:pt idx="1423">
                  <c:v>42796.09480324074</c:v>
                </c:pt>
                <c:pt idx="1424">
                  <c:v>42796.095150462963</c:v>
                </c:pt>
                <c:pt idx="1425">
                  <c:v>42796.095497685186</c:v>
                </c:pt>
                <c:pt idx="1426">
                  <c:v>42796.09584490741</c:v>
                </c:pt>
                <c:pt idx="1427">
                  <c:v>42796.096192129633</c:v>
                </c:pt>
                <c:pt idx="1428">
                  <c:v>42796.096539351849</c:v>
                </c:pt>
                <c:pt idx="1429">
                  <c:v>42796.096886574072</c:v>
                </c:pt>
                <c:pt idx="1430">
                  <c:v>42796.097233796296</c:v>
                </c:pt>
                <c:pt idx="1431">
                  <c:v>42796.097581018519</c:v>
                </c:pt>
                <c:pt idx="1432">
                  <c:v>42796.097928240742</c:v>
                </c:pt>
                <c:pt idx="1433">
                  <c:v>42796.098275462966</c:v>
                </c:pt>
                <c:pt idx="1434">
                  <c:v>42796.098622685182</c:v>
                </c:pt>
                <c:pt idx="1435">
                  <c:v>42796.098969907405</c:v>
                </c:pt>
                <c:pt idx="1436">
                  <c:v>42796.099317129629</c:v>
                </c:pt>
                <c:pt idx="1437">
                  <c:v>42796.099664351852</c:v>
                </c:pt>
                <c:pt idx="1438">
                  <c:v>42796.100011574075</c:v>
                </c:pt>
                <c:pt idx="1439">
                  <c:v>42796.100358796299</c:v>
                </c:pt>
                <c:pt idx="1440">
                  <c:v>42796.100706018522</c:v>
                </c:pt>
                <c:pt idx="1441">
                  <c:v>42796.101053240738</c:v>
                </c:pt>
                <c:pt idx="1442">
                  <c:v>42796.101400462961</c:v>
                </c:pt>
                <c:pt idx="1443">
                  <c:v>42796.101747685185</c:v>
                </c:pt>
                <c:pt idx="1444">
                  <c:v>42796.102094907408</c:v>
                </c:pt>
                <c:pt idx="1445">
                  <c:v>42796.102442129632</c:v>
                </c:pt>
                <c:pt idx="1446">
                  <c:v>42796.102789351855</c:v>
                </c:pt>
                <c:pt idx="1447">
                  <c:v>42796.103136574071</c:v>
                </c:pt>
                <c:pt idx="1448">
                  <c:v>42796.103483796294</c:v>
                </c:pt>
                <c:pt idx="1449">
                  <c:v>42796.103831018518</c:v>
                </c:pt>
                <c:pt idx="1450">
                  <c:v>42796.104178240741</c:v>
                </c:pt>
                <c:pt idx="1451">
                  <c:v>42796.104525462964</c:v>
                </c:pt>
                <c:pt idx="1452">
                  <c:v>42796.104872685188</c:v>
                </c:pt>
                <c:pt idx="1453">
                  <c:v>42796.105219907404</c:v>
                </c:pt>
                <c:pt idx="1454">
                  <c:v>42796.105567129627</c:v>
                </c:pt>
                <c:pt idx="1455">
                  <c:v>42796.105914351851</c:v>
                </c:pt>
                <c:pt idx="1456">
                  <c:v>42796.106261574074</c:v>
                </c:pt>
                <c:pt idx="1457">
                  <c:v>42796.106608796297</c:v>
                </c:pt>
                <c:pt idx="1458">
                  <c:v>42796.106956018521</c:v>
                </c:pt>
                <c:pt idx="1459">
                  <c:v>42796.107303240744</c:v>
                </c:pt>
                <c:pt idx="1460">
                  <c:v>42796.10765046296</c:v>
                </c:pt>
                <c:pt idx="1461">
                  <c:v>42796.107997685183</c:v>
                </c:pt>
                <c:pt idx="1462">
                  <c:v>42796.108344907407</c:v>
                </c:pt>
                <c:pt idx="1463">
                  <c:v>42796.10869212963</c:v>
                </c:pt>
                <c:pt idx="1464">
                  <c:v>42796.109039351853</c:v>
                </c:pt>
                <c:pt idx="1465">
                  <c:v>42796.109386574077</c:v>
                </c:pt>
                <c:pt idx="1466">
                  <c:v>42796.109733796293</c:v>
                </c:pt>
                <c:pt idx="1467">
                  <c:v>42796.110081018516</c:v>
                </c:pt>
                <c:pt idx="1468">
                  <c:v>42796.11042824074</c:v>
                </c:pt>
                <c:pt idx="1469">
                  <c:v>42796.110775462963</c:v>
                </c:pt>
                <c:pt idx="1470">
                  <c:v>42796.111122685186</c:v>
                </c:pt>
                <c:pt idx="1471">
                  <c:v>42796.11146990741</c:v>
                </c:pt>
                <c:pt idx="1472">
                  <c:v>42796.111817129633</c:v>
                </c:pt>
                <c:pt idx="1473">
                  <c:v>42796.112164351849</c:v>
                </c:pt>
                <c:pt idx="1474">
                  <c:v>42796.112511574072</c:v>
                </c:pt>
                <c:pt idx="1475">
                  <c:v>42796.112858796296</c:v>
                </c:pt>
                <c:pt idx="1476">
                  <c:v>42796.113206018519</c:v>
                </c:pt>
                <c:pt idx="1477">
                  <c:v>42796.113553240742</c:v>
                </c:pt>
                <c:pt idx="1478">
                  <c:v>42796.113900462966</c:v>
                </c:pt>
                <c:pt idx="1479">
                  <c:v>42796.114247685182</c:v>
                </c:pt>
                <c:pt idx="1480">
                  <c:v>42796.114594907405</c:v>
                </c:pt>
                <c:pt idx="1481">
                  <c:v>42796.114942129629</c:v>
                </c:pt>
                <c:pt idx="1482">
                  <c:v>42796.115289351852</c:v>
                </c:pt>
                <c:pt idx="1483">
                  <c:v>42796.115636574075</c:v>
                </c:pt>
                <c:pt idx="1484">
                  <c:v>42796.115983796299</c:v>
                </c:pt>
                <c:pt idx="1485">
                  <c:v>42796.116331018522</c:v>
                </c:pt>
                <c:pt idx="1486">
                  <c:v>42796.116678240738</c:v>
                </c:pt>
                <c:pt idx="1487">
                  <c:v>42796.117025462961</c:v>
                </c:pt>
                <c:pt idx="1488">
                  <c:v>42796.117372685185</c:v>
                </c:pt>
                <c:pt idx="1489">
                  <c:v>42796.117719907408</c:v>
                </c:pt>
                <c:pt idx="1490">
                  <c:v>42796.118067129632</c:v>
                </c:pt>
                <c:pt idx="1491">
                  <c:v>42796.118414351855</c:v>
                </c:pt>
                <c:pt idx="1492">
                  <c:v>42796.118761574071</c:v>
                </c:pt>
                <c:pt idx="1493">
                  <c:v>42796.119108796294</c:v>
                </c:pt>
                <c:pt idx="1494">
                  <c:v>42796.119456018518</c:v>
                </c:pt>
                <c:pt idx="1495">
                  <c:v>42796.119803240741</c:v>
                </c:pt>
                <c:pt idx="1496">
                  <c:v>42796.120150462964</c:v>
                </c:pt>
                <c:pt idx="1497">
                  <c:v>42796.120497685188</c:v>
                </c:pt>
                <c:pt idx="1498">
                  <c:v>42796.120844907404</c:v>
                </c:pt>
                <c:pt idx="1499">
                  <c:v>42796.121192129627</c:v>
                </c:pt>
                <c:pt idx="1500">
                  <c:v>42796.121539351851</c:v>
                </c:pt>
                <c:pt idx="1501">
                  <c:v>42796.121886574074</c:v>
                </c:pt>
                <c:pt idx="1502">
                  <c:v>42796.122233796297</c:v>
                </c:pt>
                <c:pt idx="1503">
                  <c:v>42796.122581018521</c:v>
                </c:pt>
                <c:pt idx="1504">
                  <c:v>42796.122928240744</c:v>
                </c:pt>
                <c:pt idx="1505">
                  <c:v>42796.12327546296</c:v>
                </c:pt>
                <c:pt idx="1506">
                  <c:v>42796.123622685183</c:v>
                </c:pt>
                <c:pt idx="1507">
                  <c:v>42796.123969907407</c:v>
                </c:pt>
                <c:pt idx="1508">
                  <c:v>42796.12431712963</c:v>
                </c:pt>
                <c:pt idx="1509">
                  <c:v>42796.124664351853</c:v>
                </c:pt>
                <c:pt idx="1510">
                  <c:v>42796.125011574077</c:v>
                </c:pt>
                <c:pt idx="1511">
                  <c:v>42796.125358796293</c:v>
                </c:pt>
                <c:pt idx="1512">
                  <c:v>42796.125706018516</c:v>
                </c:pt>
                <c:pt idx="1513">
                  <c:v>42796.12605324074</c:v>
                </c:pt>
                <c:pt idx="1514">
                  <c:v>42796.126400462963</c:v>
                </c:pt>
                <c:pt idx="1515">
                  <c:v>42796.126747685186</c:v>
                </c:pt>
                <c:pt idx="1516">
                  <c:v>42796.12709490741</c:v>
                </c:pt>
                <c:pt idx="1517">
                  <c:v>42796.127442129633</c:v>
                </c:pt>
                <c:pt idx="1518">
                  <c:v>42796.127789351849</c:v>
                </c:pt>
                <c:pt idx="1519">
                  <c:v>42796.128136574072</c:v>
                </c:pt>
                <c:pt idx="1520">
                  <c:v>42796.128483796296</c:v>
                </c:pt>
                <c:pt idx="1521">
                  <c:v>42796.128831018519</c:v>
                </c:pt>
                <c:pt idx="1522">
                  <c:v>42796.129178240742</c:v>
                </c:pt>
                <c:pt idx="1523">
                  <c:v>42796.129525462966</c:v>
                </c:pt>
                <c:pt idx="1524">
                  <c:v>42796.129872685182</c:v>
                </c:pt>
                <c:pt idx="1525">
                  <c:v>42796.130219907405</c:v>
                </c:pt>
                <c:pt idx="1526">
                  <c:v>42796.130567129629</c:v>
                </c:pt>
                <c:pt idx="1527">
                  <c:v>42796.130914351852</c:v>
                </c:pt>
                <c:pt idx="1528">
                  <c:v>42796.131261574075</c:v>
                </c:pt>
                <c:pt idx="1529">
                  <c:v>42796.131608796299</c:v>
                </c:pt>
                <c:pt idx="1530">
                  <c:v>42796.131956018522</c:v>
                </c:pt>
                <c:pt idx="1531">
                  <c:v>42796.132303240738</c:v>
                </c:pt>
                <c:pt idx="1532">
                  <c:v>42796.132650462961</c:v>
                </c:pt>
                <c:pt idx="1533">
                  <c:v>42796.132997685185</c:v>
                </c:pt>
                <c:pt idx="1534">
                  <c:v>42796.133344907408</c:v>
                </c:pt>
                <c:pt idx="1535">
                  <c:v>42796.133692129632</c:v>
                </c:pt>
                <c:pt idx="1536">
                  <c:v>42796.134039351855</c:v>
                </c:pt>
                <c:pt idx="1537">
                  <c:v>42796.134386574071</c:v>
                </c:pt>
                <c:pt idx="1538">
                  <c:v>42796.134733796294</c:v>
                </c:pt>
                <c:pt idx="1539">
                  <c:v>42796.135081018518</c:v>
                </c:pt>
                <c:pt idx="1540">
                  <c:v>42796.135428240741</c:v>
                </c:pt>
                <c:pt idx="1541">
                  <c:v>42796.135775462964</c:v>
                </c:pt>
                <c:pt idx="1542">
                  <c:v>42796.136122685188</c:v>
                </c:pt>
                <c:pt idx="1543">
                  <c:v>42796.136469907404</c:v>
                </c:pt>
                <c:pt idx="1544">
                  <c:v>42796.136817129627</c:v>
                </c:pt>
                <c:pt idx="1545">
                  <c:v>42796.137164351851</c:v>
                </c:pt>
                <c:pt idx="1546">
                  <c:v>42796.137511574074</c:v>
                </c:pt>
                <c:pt idx="1547">
                  <c:v>42796.137858796297</c:v>
                </c:pt>
                <c:pt idx="1548">
                  <c:v>42796.138206018521</c:v>
                </c:pt>
                <c:pt idx="1549">
                  <c:v>42796.138553240744</c:v>
                </c:pt>
                <c:pt idx="1550">
                  <c:v>42796.13890046296</c:v>
                </c:pt>
                <c:pt idx="1551">
                  <c:v>42796.139247685183</c:v>
                </c:pt>
                <c:pt idx="1552">
                  <c:v>42796.139594907407</c:v>
                </c:pt>
                <c:pt idx="1553">
                  <c:v>42796.13994212963</c:v>
                </c:pt>
                <c:pt idx="1554">
                  <c:v>42796.140289351853</c:v>
                </c:pt>
                <c:pt idx="1555">
                  <c:v>42796.140636574077</c:v>
                </c:pt>
                <c:pt idx="1556">
                  <c:v>42796.140983796293</c:v>
                </c:pt>
                <c:pt idx="1557">
                  <c:v>42796.141331018516</c:v>
                </c:pt>
                <c:pt idx="1558">
                  <c:v>42796.14167824074</c:v>
                </c:pt>
                <c:pt idx="1559">
                  <c:v>42796.142025462963</c:v>
                </c:pt>
                <c:pt idx="1560">
                  <c:v>42796.142372685186</c:v>
                </c:pt>
                <c:pt idx="1561">
                  <c:v>42796.14271990741</c:v>
                </c:pt>
                <c:pt idx="1562">
                  <c:v>42796.143067129633</c:v>
                </c:pt>
                <c:pt idx="1563">
                  <c:v>42796.143414351849</c:v>
                </c:pt>
                <c:pt idx="1564">
                  <c:v>42796.143761574072</c:v>
                </c:pt>
                <c:pt idx="1565">
                  <c:v>42796.144108796296</c:v>
                </c:pt>
                <c:pt idx="1566">
                  <c:v>42796.144456018519</c:v>
                </c:pt>
                <c:pt idx="1567">
                  <c:v>42796.144803240742</c:v>
                </c:pt>
                <c:pt idx="1568">
                  <c:v>42796.145150462966</c:v>
                </c:pt>
                <c:pt idx="1569">
                  <c:v>42796.145497685182</c:v>
                </c:pt>
                <c:pt idx="1570">
                  <c:v>42796.145844907405</c:v>
                </c:pt>
                <c:pt idx="1571">
                  <c:v>42796.146192129629</c:v>
                </c:pt>
                <c:pt idx="1572">
                  <c:v>42796.146539351852</c:v>
                </c:pt>
                <c:pt idx="1573">
                  <c:v>42796.146886574075</c:v>
                </c:pt>
                <c:pt idx="1574">
                  <c:v>42796.147233796299</c:v>
                </c:pt>
                <c:pt idx="1575">
                  <c:v>42796.147581018522</c:v>
                </c:pt>
                <c:pt idx="1576">
                  <c:v>42796.147928240738</c:v>
                </c:pt>
                <c:pt idx="1577">
                  <c:v>42796.148275462961</c:v>
                </c:pt>
                <c:pt idx="1578">
                  <c:v>42796.148622685185</c:v>
                </c:pt>
                <c:pt idx="1579">
                  <c:v>42796.148969907408</c:v>
                </c:pt>
                <c:pt idx="1580">
                  <c:v>42796.149317129632</c:v>
                </c:pt>
                <c:pt idx="1581">
                  <c:v>42796.149664351855</c:v>
                </c:pt>
                <c:pt idx="1582">
                  <c:v>42796.150011574071</c:v>
                </c:pt>
                <c:pt idx="1583">
                  <c:v>42796.150358796294</c:v>
                </c:pt>
                <c:pt idx="1584">
                  <c:v>42796.150706018518</c:v>
                </c:pt>
                <c:pt idx="1585">
                  <c:v>42796.151053240741</c:v>
                </c:pt>
                <c:pt idx="1586">
                  <c:v>42796.151400462964</c:v>
                </c:pt>
                <c:pt idx="1587">
                  <c:v>42796.151747685188</c:v>
                </c:pt>
                <c:pt idx="1588">
                  <c:v>42796.152094907404</c:v>
                </c:pt>
                <c:pt idx="1589">
                  <c:v>42796.152442129627</c:v>
                </c:pt>
                <c:pt idx="1590">
                  <c:v>42796.152789351851</c:v>
                </c:pt>
                <c:pt idx="1591">
                  <c:v>42796.153136574074</c:v>
                </c:pt>
                <c:pt idx="1592">
                  <c:v>42796.153483796297</c:v>
                </c:pt>
                <c:pt idx="1593">
                  <c:v>42796.153831018521</c:v>
                </c:pt>
                <c:pt idx="1594">
                  <c:v>42796.154178240744</c:v>
                </c:pt>
                <c:pt idx="1595">
                  <c:v>42796.15452546296</c:v>
                </c:pt>
                <c:pt idx="1596">
                  <c:v>42796.154872685183</c:v>
                </c:pt>
                <c:pt idx="1597">
                  <c:v>42796.155219907407</c:v>
                </c:pt>
                <c:pt idx="1598">
                  <c:v>42796.15556712963</c:v>
                </c:pt>
                <c:pt idx="1599">
                  <c:v>42796.155914351853</c:v>
                </c:pt>
                <c:pt idx="1600">
                  <c:v>42796.156261574077</c:v>
                </c:pt>
                <c:pt idx="1601">
                  <c:v>42796.156608796293</c:v>
                </c:pt>
                <c:pt idx="1602">
                  <c:v>42796.156956018516</c:v>
                </c:pt>
                <c:pt idx="1603">
                  <c:v>42796.15730324074</c:v>
                </c:pt>
                <c:pt idx="1604">
                  <c:v>42796.157650462963</c:v>
                </c:pt>
                <c:pt idx="1605">
                  <c:v>42796.157997685186</c:v>
                </c:pt>
                <c:pt idx="1606">
                  <c:v>42796.15834490741</c:v>
                </c:pt>
                <c:pt idx="1607">
                  <c:v>42796.158692129633</c:v>
                </c:pt>
                <c:pt idx="1608">
                  <c:v>42796.159039351849</c:v>
                </c:pt>
                <c:pt idx="1609">
                  <c:v>42796.159386574072</c:v>
                </c:pt>
                <c:pt idx="1610">
                  <c:v>42796.159733796296</c:v>
                </c:pt>
                <c:pt idx="1611">
                  <c:v>42796.160081018519</c:v>
                </c:pt>
                <c:pt idx="1612">
                  <c:v>42796.160428240742</c:v>
                </c:pt>
                <c:pt idx="1613">
                  <c:v>42796.160775462966</c:v>
                </c:pt>
                <c:pt idx="1614">
                  <c:v>42796.161122685182</c:v>
                </c:pt>
                <c:pt idx="1615">
                  <c:v>42796.161469907405</c:v>
                </c:pt>
                <c:pt idx="1616">
                  <c:v>42796.161817129629</c:v>
                </c:pt>
                <c:pt idx="1617">
                  <c:v>42796.162164351852</c:v>
                </c:pt>
                <c:pt idx="1618">
                  <c:v>42796.162511574075</c:v>
                </c:pt>
                <c:pt idx="1619">
                  <c:v>42796.162858796299</c:v>
                </c:pt>
                <c:pt idx="1620">
                  <c:v>42796.163206018522</c:v>
                </c:pt>
                <c:pt idx="1621">
                  <c:v>42796.163553240738</c:v>
                </c:pt>
                <c:pt idx="1622">
                  <c:v>42796.163900462961</c:v>
                </c:pt>
                <c:pt idx="1623">
                  <c:v>42796.164247685185</c:v>
                </c:pt>
                <c:pt idx="1624">
                  <c:v>42796.164594907408</c:v>
                </c:pt>
                <c:pt idx="1625">
                  <c:v>42796.164942129632</c:v>
                </c:pt>
                <c:pt idx="1626">
                  <c:v>42796.165289351855</c:v>
                </c:pt>
                <c:pt idx="1627">
                  <c:v>42796.165636574071</c:v>
                </c:pt>
                <c:pt idx="1628">
                  <c:v>42796.165983796294</c:v>
                </c:pt>
                <c:pt idx="1629">
                  <c:v>42796.166331018518</c:v>
                </c:pt>
                <c:pt idx="1630">
                  <c:v>42796.166678240741</c:v>
                </c:pt>
                <c:pt idx="1631">
                  <c:v>42796.167025462964</c:v>
                </c:pt>
                <c:pt idx="1632">
                  <c:v>42796.167372685188</c:v>
                </c:pt>
                <c:pt idx="1633">
                  <c:v>42796.167719907404</c:v>
                </c:pt>
                <c:pt idx="1634">
                  <c:v>42796.168067129627</c:v>
                </c:pt>
                <c:pt idx="1635">
                  <c:v>42796.168414351851</c:v>
                </c:pt>
                <c:pt idx="1636">
                  <c:v>42796.168761574074</c:v>
                </c:pt>
                <c:pt idx="1637">
                  <c:v>42796.169108796297</c:v>
                </c:pt>
                <c:pt idx="1638">
                  <c:v>42796.169456018521</c:v>
                </c:pt>
                <c:pt idx="1639">
                  <c:v>42796.169803240744</c:v>
                </c:pt>
                <c:pt idx="1640">
                  <c:v>42796.17015046296</c:v>
                </c:pt>
                <c:pt idx="1641">
                  <c:v>42796.170497685183</c:v>
                </c:pt>
                <c:pt idx="1642">
                  <c:v>42796.170844907407</c:v>
                </c:pt>
                <c:pt idx="1643">
                  <c:v>42796.17119212963</c:v>
                </c:pt>
                <c:pt idx="1644">
                  <c:v>42796.171539351853</c:v>
                </c:pt>
                <c:pt idx="1645">
                  <c:v>42796.171886574077</c:v>
                </c:pt>
                <c:pt idx="1646">
                  <c:v>42796.172233796293</c:v>
                </c:pt>
                <c:pt idx="1647">
                  <c:v>42796.172581018516</c:v>
                </c:pt>
                <c:pt idx="1648">
                  <c:v>42796.17292824074</c:v>
                </c:pt>
                <c:pt idx="1649">
                  <c:v>42796.173275462963</c:v>
                </c:pt>
                <c:pt idx="1650">
                  <c:v>42796.173622685186</c:v>
                </c:pt>
                <c:pt idx="1651">
                  <c:v>42796.17396990741</c:v>
                </c:pt>
                <c:pt idx="1652">
                  <c:v>42796.174317129633</c:v>
                </c:pt>
                <c:pt idx="1653">
                  <c:v>42796.174664351849</c:v>
                </c:pt>
                <c:pt idx="1654">
                  <c:v>42796.175011574072</c:v>
                </c:pt>
                <c:pt idx="1655">
                  <c:v>42796.175358796296</c:v>
                </c:pt>
                <c:pt idx="1656">
                  <c:v>42796.175706018519</c:v>
                </c:pt>
                <c:pt idx="1657">
                  <c:v>42796.176053240742</c:v>
                </c:pt>
                <c:pt idx="1658">
                  <c:v>42796.176400462966</c:v>
                </c:pt>
                <c:pt idx="1659">
                  <c:v>42796.176747685182</c:v>
                </c:pt>
                <c:pt idx="1660">
                  <c:v>42796.177094907405</c:v>
                </c:pt>
                <c:pt idx="1661">
                  <c:v>42796.177442129629</c:v>
                </c:pt>
                <c:pt idx="1662">
                  <c:v>42796.177789351852</c:v>
                </c:pt>
                <c:pt idx="1663">
                  <c:v>42796.178136574075</c:v>
                </c:pt>
                <c:pt idx="1664">
                  <c:v>42796.178483796299</c:v>
                </c:pt>
                <c:pt idx="1665">
                  <c:v>42796.178831018522</c:v>
                </c:pt>
                <c:pt idx="1666">
                  <c:v>42796.179178240738</c:v>
                </c:pt>
                <c:pt idx="1667">
                  <c:v>42796.179525462961</c:v>
                </c:pt>
                <c:pt idx="1668">
                  <c:v>42796.179872685185</c:v>
                </c:pt>
                <c:pt idx="1669">
                  <c:v>42796.180219907408</c:v>
                </c:pt>
                <c:pt idx="1670">
                  <c:v>42796.180567129632</c:v>
                </c:pt>
                <c:pt idx="1671">
                  <c:v>42796.180914351855</c:v>
                </c:pt>
                <c:pt idx="1672">
                  <c:v>42796.181261574071</c:v>
                </c:pt>
                <c:pt idx="1673">
                  <c:v>42796.181608796294</c:v>
                </c:pt>
                <c:pt idx="1674">
                  <c:v>42796.181956018518</c:v>
                </c:pt>
                <c:pt idx="1675">
                  <c:v>42796.182303240741</c:v>
                </c:pt>
                <c:pt idx="1676">
                  <c:v>42796.182650462964</c:v>
                </c:pt>
                <c:pt idx="1677">
                  <c:v>42796.182997685188</c:v>
                </c:pt>
                <c:pt idx="1678">
                  <c:v>42796.183344907404</c:v>
                </c:pt>
                <c:pt idx="1679">
                  <c:v>42796.183692129627</c:v>
                </c:pt>
                <c:pt idx="1680">
                  <c:v>42796.184039351851</c:v>
                </c:pt>
                <c:pt idx="1681">
                  <c:v>42796.184386574074</c:v>
                </c:pt>
                <c:pt idx="1682">
                  <c:v>42796.184733796297</c:v>
                </c:pt>
                <c:pt idx="1683">
                  <c:v>42796.185081018521</c:v>
                </c:pt>
                <c:pt idx="1684">
                  <c:v>42796.185428240744</c:v>
                </c:pt>
                <c:pt idx="1685">
                  <c:v>42796.18577546296</c:v>
                </c:pt>
                <c:pt idx="1686">
                  <c:v>42796.186122685183</c:v>
                </c:pt>
                <c:pt idx="1687">
                  <c:v>42796.186469907407</c:v>
                </c:pt>
                <c:pt idx="1688">
                  <c:v>42796.18681712963</c:v>
                </c:pt>
                <c:pt idx="1689">
                  <c:v>42796.187164351853</c:v>
                </c:pt>
                <c:pt idx="1690">
                  <c:v>42796.187511574077</c:v>
                </c:pt>
                <c:pt idx="1691">
                  <c:v>42796.187858796293</c:v>
                </c:pt>
                <c:pt idx="1692">
                  <c:v>42796.188206018516</c:v>
                </c:pt>
                <c:pt idx="1693">
                  <c:v>42796.18855324074</c:v>
                </c:pt>
                <c:pt idx="1694">
                  <c:v>42796.188900462963</c:v>
                </c:pt>
                <c:pt idx="1695">
                  <c:v>42796.189247685186</c:v>
                </c:pt>
                <c:pt idx="1696">
                  <c:v>42796.18959490741</c:v>
                </c:pt>
                <c:pt idx="1697">
                  <c:v>42796.189942129633</c:v>
                </c:pt>
                <c:pt idx="1698">
                  <c:v>42796.190289351849</c:v>
                </c:pt>
                <c:pt idx="1699">
                  <c:v>42796.190636574072</c:v>
                </c:pt>
                <c:pt idx="1700">
                  <c:v>42796.190983796296</c:v>
                </c:pt>
                <c:pt idx="1701">
                  <c:v>42796.191331018519</c:v>
                </c:pt>
                <c:pt idx="1702">
                  <c:v>42796.191678240742</c:v>
                </c:pt>
                <c:pt idx="1703">
                  <c:v>42796.192025462966</c:v>
                </c:pt>
                <c:pt idx="1704">
                  <c:v>42796.192372685182</c:v>
                </c:pt>
                <c:pt idx="1705">
                  <c:v>42796.192719907405</c:v>
                </c:pt>
                <c:pt idx="1706">
                  <c:v>42796.193067129629</c:v>
                </c:pt>
                <c:pt idx="1707">
                  <c:v>42796.193414351852</c:v>
                </c:pt>
                <c:pt idx="1708">
                  <c:v>42796.193761574075</c:v>
                </c:pt>
                <c:pt idx="1709">
                  <c:v>42796.194108796299</c:v>
                </c:pt>
                <c:pt idx="1710">
                  <c:v>42796.194456018522</c:v>
                </c:pt>
                <c:pt idx="1711">
                  <c:v>42796.194803240738</c:v>
                </c:pt>
                <c:pt idx="1712">
                  <c:v>42796.195150462961</c:v>
                </c:pt>
                <c:pt idx="1713">
                  <c:v>42796.195497685185</c:v>
                </c:pt>
                <c:pt idx="1714">
                  <c:v>42796.195844907408</c:v>
                </c:pt>
                <c:pt idx="1715">
                  <c:v>42796.196192129632</c:v>
                </c:pt>
                <c:pt idx="1716">
                  <c:v>42796.196539351855</c:v>
                </c:pt>
                <c:pt idx="1717">
                  <c:v>42796.196886574071</c:v>
                </c:pt>
                <c:pt idx="1718">
                  <c:v>42796.197233796294</c:v>
                </c:pt>
                <c:pt idx="1719">
                  <c:v>42796.197581018518</c:v>
                </c:pt>
                <c:pt idx="1720">
                  <c:v>42796.197928240741</c:v>
                </c:pt>
                <c:pt idx="1721">
                  <c:v>42796.198275462964</c:v>
                </c:pt>
                <c:pt idx="1722">
                  <c:v>42796.198622685188</c:v>
                </c:pt>
                <c:pt idx="1723">
                  <c:v>42796.198969907404</c:v>
                </c:pt>
                <c:pt idx="1724">
                  <c:v>42796.199317129627</c:v>
                </c:pt>
                <c:pt idx="1725">
                  <c:v>42796.199664351851</c:v>
                </c:pt>
                <c:pt idx="1726">
                  <c:v>42796.200011574074</c:v>
                </c:pt>
                <c:pt idx="1727">
                  <c:v>42796.200358796297</c:v>
                </c:pt>
                <c:pt idx="1728">
                  <c:v>42796.200706018521</c:v>
                </c:pt>
                <c:pt idx="1729">
                  <c:v>42796.201053240744</c:v>
                </c:pt>
                <c:pt idx="1730">
                  <c:v>42796.20140046296</c:v>
                </c:pt>
                <c:pt idx="1731">
                  <c:v>42796.201747685183</c:v>
                </c:pt>
                <c:pt idx="1732">
                  <c:v>42796.202094907407</c:v>
                </c:pt>
                <c:pt idx="1733">
                  <c:v>42796.20244212963</c:v>
                </c:pt>
                <c:pt idx="1734">
                  <c:v>42796.202789351853</c:v>
                </c:pt>
                <c:pt idx="1735">
                  <c:v>42796.203136574077</c:v>
                </c:pt>
                <c:pt idx="1736">
                  <c:v>42796.203483796293</c:v>
                </c:pt>
                <c:pt idx="1737">
                  <c:v>42796.203831018516</c:v>
                </c:pt>
                <c:pt idx="1738">
                  <c:v>42796.20417824074</c:v>
                </c:pt>
                <c:pt idx="1739">
                  <c:v>42796.204525462963</c:v>
                </c:pt>
                <c:pt idx="1740">
                  <c:v>42796.204872685186</c:v>
                </c:pt>
                <c:pt idx="1741">
                  <c:v>42796.20521990741</c:v>
                </c:pt>
                <c:pt idx="1742">
                  <c:v>42796.205567129633</c:v>
                </c:pt>
                <c:pt idx="1743">
                  <c:v>42796.205914351849</c:v>
                </c:pt>
                <c:pt idx="1744">
                  <c:v>42796.206261574072</c:v>
                </c:pt>
                <c:pt idx="1745">
                  <c:v>42796.206608796296</c:v>
                </c:pt>
                <c:pt idx="1746">
                  <c:v>42796.206956018519</c:v>
                </c:pt>
                <c:pt idx="1747">
                  <c:v>42796.207303240742</c:v>
                </c:pt>
                <c:pt idx="1748">
                  <c:v>42796.207650462966</c:v>
                </c:pt>
                <c:pt idx="1749">
                  <c:v>42796.207997685182</c:v>
                </c:pt>
                <c:pt idx="1750">
                  <c:v>42796.208344907405</c:v>
                </c:pt>
                <c:pt idx="1751">
                  <c:v>42796.208692129629</c:v>
                </c:pt>
                <c:pt idx="1752">
                  <c:v>42796.209039351852</c:v>
                </c:pt>
                <c:pt idx="1753">
                  <c:v>42796.209386574075</c:v>
                </c:pt>
                <c:pt idx="1754">
                  <c:v>42796.209733796299</c:v>
                </c:pt>
                <c:pt idx="1755">
                  <c:v>42796.210081018522</c:v>
                </c:pt>
                <c:pt idx="1756">
                  <c:v>42796.210428240738</c:v>
                </c:pt>
                <c:pt idx="1757">
                  <c:v>42796.210775462961</c:v>
                </c:pt>
                <c:pt idx="1758">
                  <c:v>42796.211122685185</c:v>
                </c:pt>
                <c:pt idx="1759">
                  <c:v>42796.211469907408</c:v>
                </c:pt>
                <c:pt idx="1760">
                  <c:v>42796.211817129632</c:v>
                </c:pt>
                <c:pt idx="1761">
                  <c:v>42796.212164351855</c:v>
                </c:pt>
                <c:pt idx="1762">
                  <c:v>42796.212511574071</c:v>
                </c:pt>
                <c:pt idx="1763">
                  <c:v>42796.212858796294</c:v>
                </c:pt>
                <c:pt idx="1764">
                  <c:v>42796.213206018518</c:v>
                </c:pt>
                <c:pt idx="1765">
                  <c:v>42796.213553240741</c:v>
                </c:pt>
                <c:pt idx="1766">
                  <c:v>42796.213900462964</c:v>
                </c:pt>
                <c:pt idx="1767">
                  <c:v>42796.214247685188</c:v>
                </c:pt>
                <c:pt idx="1768">
                  <c:v>42796.214594907404</c:v>
                </c:pt>
                <c:pt idx="1769">
                  <c:v>42796.214942129627</c:v>
                </c:pt>
                <c:pt idx="1770">
                  <c:v>42796.215289351851</c:v>
                </c:pt>
                <c:pt idx="1771">
                  <c:v>42796.215636574074</c:v>
                </c:pt>
                <c:pt idx="1772">
                  <c:v>42796.215983796297</c:v>
                </c:pt>
                <c:pt idx="1773">
                  <c:v>42796.216331018521</c:v>
                </c:pt>
                <c:pt idx="1774">
                  <c:v>42796.216678240744</c:v>
                </c:pt>
                <c:pt idx="1775">
                  <c:v>42796.21702546296</c:v>
                </c:pt>
                <c:pt idx="1776">
                  <c:v>42796.217372685183</c:v>
                </c:pt>
                <c:pt idx="1777">
                  <c:v>42796.217719907407</c:v>
                </c:pt>
                <c:pt idx="1778">
                  <c:v>42796.21806712963</c:v>
                </c:pt>
                <c:pt idx="1779">
                  <c:v>42796.218414351853</c:v>
                </c:pt>
                <c:pt idx="1780">
                  <c:v>42796.218761574077</c:v>
                </c:pt>
                <c:pt idx="1781">
                  <c:v>42796.219108796293</c:v>
                </c:pt>
                <c:pt idx="1782">
                  <c:v>42796.219456018516</c:v>
                </c:pt>
                <c:pt idx="1783">
                  <c:v>42796.21980324074</c:v>
                </c:pt>
                <c:pt idx="1784">
                  <c:v>42796.220150462963</c:v>
                </c:pt>
                <c:pt idx="1785">
                  <c:v>42796.220497685186</c:v>
                </c:pt>
                <c:pt idx="1786">
                  <c:v>42796.22084490741</c:v>
                </c:pt>
                <c:pt idx="1787">
                  <c:v>42796.221192129633</c:v>
                </c:pt>
                <c:pt idx="1788">
                  <c:v>42796.221539351849</c:v>
                </c:pt>
                <c:pt idx="1789">
                  <c:v>42796.221886574072</c:v>
                </c:pt>
                <c:pt idx="1790">
                  <c:v>42796.222233796296</c:v>
                </c:pt>
                <c:pt idx="1791">
                  <c:v>42796.222581018519</c:v>
                </c:pt>
                <c:pt idx="1792">
                  <c:v>42796.222928240742</c:v>
                </c:pt>
                <c:pt idx="1793">
                  <c:v>42796.223275462966</c:v>
                </c:pt>
                <c:pt idx="1794">
                  <c:v>42796.223622685182</c:v>
                </c:pt>
                <c:pt idx="1795">
                  <c:v>42796.223969907405</c:v>
                </c:pt>
                <c:pt idx="1796">
                  <c:v>42796.224317129629</c:v>
                </c:pt>
                <c:pt idx="1797">
                  <c:v>42796.224664351852</c:v>
                </c:pt>
                <c:pt idx="1798">
                  <c:v>42796.225011574075</c:v>
                </c:pt>
                <c:pt idx="1799">
                  <c:v>42796.225358796299</c:v>
                </c:pt>
                <c:pt idx="1800">
                  <c:v>42796.225706018522</c:v>
                </c:pt>
                <c:pt idx="1801">
                  <c:v>42796.226053240738</c:v>
                </c:pt>
                <c:pt idx="1802">
                  <c:v>42796.226400462961</c:v>
                </c:pt>
                <c:pt idx="1803">
                  <c:v>42796.226747685185</c:v>
                </c:pt>
                <c:pt idx="1804">
                  <c:v>42796.227094907408</c:v>
                </c:pt>
                <c:pt idx="1805">
                  <c:v>42796.227442129632</c:v>
                </c:pt>
                <c:pt idx="1806">
                  <c:v>42796.227789351855</c:v>
                </c:pt>
                <c:pt idx="1807">
                  <c:v>42796.228136574071</c:v>
                </c:pt>
                <c:pt idx="1808">
                  <c:v>42796.228483796294</c:v>
                </c:pt>
                <c:pt idx="1809">
                  <c:v>42796.228831018518</c:v>
                </c:pt>
                <c:pt idx="1810">
                  <c:v>42796.229178240741</c:v>
                </c:pt>
                <c:pt idx="1811">
                  <c:v>42796.229525462964</c:v>
                </c:pt>
                <c:pt idx="1812">
                  <c:v>42796.229872685188</c:v>
                </c:pt>
                <c:pt idx="1813">
                  <c:v>42796.230219907404</c:v>
                </c:pt>
                <c:pt idx="1814">
                  <c:v>42796.230567129627</c:v>
                </c:pt>
                <c:pt idx="1815">
                  <c:v>42796.230914351851</c:v>
                </c:pt>
                <c:pt idx="1816">
                  <c:v>42796.231261574074</c:v>
                </c:pt>
                <c:pt idx="1817">
                  <c:v>42796.231608796297</c:v>
                </c:pt>
                <c:pt idx="1818">
                  <c:v>42796.231956018521</c:v>
                </c:pt>
                <c:pt idx="1819">
                  <c:v>42796.232303240744</c:v>
                </c:pt>
                <c:pt idx="1820">
                  <c:v>42796.23265046296</c:v>
                </c:pt>
                <c:pt idx="1821">
                  <c:v>42796.232997685183</c:v>
                </c:pt>
                <c:pt idx="1822">
                  <c:v>42796.233344907407</c:v>
                </c:pt>
                <c:pt idx="1823">
                  <c:v>42796.23369212963</c:v>
                </c:pt>
                <c:pt idx="1824">
                  <c:v>42796.234039351853</c:v>
                </c:pt>
                <c:pt idx="1825">
                  <c:v>42796.234386574077</c:v>
                </c:pt>
                <c:pt idx="1826">
                  <c:v>42796.234733796293</c:v>
                </c:pt>
                <c:pt idx="1827">
                  <c:v>42796.235081018516</c:v>
                </c:pt>
                <c:pt idx="1828">
                  <c:v>42796.23542824074</c:v>
                </c:pt>
                <c:pt idx="1829">
                  <c:v>42796.235775462963</c:v>
                </c:pt>
                <c:pt idx="1830">
                  <c:v>42796.236122685186</c:v>
                </c:pt>
                <c:pt idx="1831">
                  <c:v>42796.23646990741</c:v>
                </c:pt>
                <c:pt idx="1832">
                  <c:v>42796.236817129633</c:v>
                </c:pt>
                <c:pt idx="1833">
                  <c:v>42796.237164351849</c:v>
                </c:pt>
                <c:pt idx="1834">
                  <c:v>42796.237511574072</c:v>
                </c:pt>
                <c:pt idx="1835">
                  <c:v>42796.237858796296</c:v>
                </c:pt>
                <c:pt idx="1836">
                  <c:v>42796.238206018519</c:v>
                </c:pt>
                <c:pt idx="1837">
                  <c:v>42796.238553240742</c:v>
                </c:pt>
                <c:pt idx="1838">
                  <c:v>42796.238900462966</c:v>
                </c:pt>
                <c:pt idx="1839">
                  <c:v>42796.239247685182</c:v>
                </c:pt>
                <c:pt idx="1840">
                  <c:v>42796.239594907405</c:v>
                </c:pt>
                <c:pt idx="1841">
                  <c:v>42796.239942129629</c:v>
                </c:pt>
                <c:pt idx="1842">
                  <c:v>42796.240289351852</c:v>
                </c:pt>
                <c:pt idx="1843">
                  <c:v>42796.240636574075</c:v>
                </c:pt>
                <c:pt idx="1844">
                  <c:v>42796.240983796299</c:v>
                </c:pt>
                <c:pt idx="1845">
                  <c:v>42796.241331018522</c:v>
                </c:pt>
                <c:pt idx="1846">
                  <c:v>42796.241678240738</c:v>
                </c:pt>
                <c:pt idx="1847">
                  <c:v>42796.242025462961</c:v>
                </c:pt>
                <c:pt idx="1848">
                  <c:v>42796.242372685185</c:v>
                </c:pt>
                <c:pt idx="1849">
                  <c:v>42796.242719907408</c:v>
                </c:pt>
                <c:pt idx="1850">
                  <c:v>42796.243067129632</c:v>
                </c:pt>
                <c:pt idx="1851">
                  <c:v>42796.243414351855</c:v>
                </c:pt>
                <c:pt idx="1852">
                  <c:v>42796.243761574071</c:v>
                </c:pt>
                <c:pt idx="1853">
                  <c:v>42796.244108796294</c:v>
                </c:pt>
                <c:pt idx="1854">
                  <c:v>42796.244456018518</c:v>
                </c:pt>
                <c:pt idx="1855">
                  <c:v>42796.244803240741</c:v>
                </c:pt>
                <c:pt idx="1856">
                  <c:v>42796.245150462964</c:v>
                </c:pt>
                <c:pt idx="1857">
                  <c:v>42796.245497685188</c:v>
                </c:pt>
                <c:pt idx="1858">
                  <c:v>42796.245844907404</c:v>
                </c:pt>
                <c:pt idx="1859">
                  <c:v>42796.246192129627</c:v>
                </c:pt>
                <c:pt idx="1860">
                  <c:v>42796.246539351851</c:v>
                </c:pt>
                <c:pt idx="1861">
                  <c:v>42796.246886574074</c:v>
                </c:pt>
                <c:pt idx="1862">
                  <c:v>42796.247233796297</c:v>
                </c:pt>
                <c:pt idx="1863">
                  <c:v>42796.247581018521</c:v>
                </c:pt>
                <c:pt idx="1864">
                  <c:v>42796.247928240744</c:v>
                </c:pt>
                <c:pt idx="1865">
                  <c:v>42796.24827546296</c:v>
                </c:pt>
                <c:pt idx="1866">
                  <c:v>42796.248622685183</c:v>
                </c:pt>
                <c:pt idx="1867">
                  <c:v>42796.248969907407</c:v>
                </c:pt>
                <c:pt idx="1868">
                  <c:v>42796.24931712963</c:v>
                </c:pt>
                <c:pt idx="1869">
                  <c:v>42796.249664351853</c:v>
                </c:pt>
                <c:pt idx="1870">
                  <c:v>42796.250011574077</c:v>
                </c:pt>
                <c:pt idx="1871">
                  <c:v>42796.250358796293</c:v>
                </c:pt>
                <c:pt idx="1872">
                  <c:v>42796.250706018516</c:v>
                </c:pt>
                <c:pt idx="1873">
                  <c:v>42796.25105324074</c:v>
                </c:pt>
                <c:pt idx="1874">
                  <c:v>42796.251400462963</c:v>
                </c:pt>
                <c:pt idx="1875">
                  <c:v>42796.251747685186</c:v>
                </c:pt>
                <c:pt idx="1876">
                  <c:v>42796.25209490741</c:v>
                </c:pt>
                <c:pt idx="1877">
                  <c:v>42796.252442129633</c:v>
                </c:pt>
                <c:pt idx="1878">
                  <c:v>42796.252789351849</c:v>
                </c:pt>
                <c:pt idx="1879">
                  <c:v>42796.253136574072</c:v>
                </c:pt>
                <c:pt idx="1880">
                  <c:v>42796.253483796296</c:v>
                </c:pt>
                <c:pt idx="1881">
                  <c:v>42796.253831018519</c:v>
                </c:pt>
                <c:pt idx="1882">
                  <c:v>42796.254178240742</c:v>
                </c:pt>
                <c:pt idx="1883">
                  <c:v>42796.254525462966</c:v>
                </c:pt>
                <c:pt idx="1884">
                  <c:v>42796.254872685182</c:v>
                </c:pt>
                <c:pt idx="1885">
                  <c:v>42796.255219907405</c:v>
                </c:pt>
                <c:pt idx="1886">
                  <c:v>42796.255567129629</c:v>
                </c:pt>
                <c:pt idx="1887">
                  <c:v>42796.255914351852</c:v>
                </c:pt>
                <c:pt idx="1888">
                  <c:v>42796.256261574075</c:v>
                </c:pt>
                <c:pt idx="1889">
                  <c:v>42796.256608796299</c:v>
                </c:pt>
                <c:pt idx="1890">
                  <c:v>42796.256956018522</c:v>
                </c:pt>
                <c:pt idx="1891">
                  <c:v>42796.257303240738</c:v>
                </c:pt>
                <c:pt idx="1892">
                  <c:v>42796.257650462961</c:v>
                </c:pt>
                <c:pt idx="1893">
                  <c:v>42796.257997685185</c:v>
                </c:pt>
                <c:pt idx="1894">
                  <c:v>42796.258344907408</c:v>
                </c:pt>
                <c:pt idx="1895">
                  <c:v>42796.258692129632</c:v>
                </c:pt>
                <c:pt idx="1896">
                  <c:v>42796.259039351855</c:v>
                </c:pt>
                <c:pt idx="1897">
                  <c:v>42796.259386574071</c:v>
                </c:pt>
                <c:pt idx="1898">
                  <c:v>42796.259733796294</c:v>
                </c:pt>
                <c:pt idx="1899">
                  <c:v>42796.260081018518</c:v>
                </c:pt>
                <c:pt idx="1900">
                  <c:v>42796.260428240741</c:v>
                </c:pt>
                <c:pt idx="1901">
                  <c:v>42796.260775462964</c:v>
                </c:pt>
                <c:pt idx="1902">
                  <c:v>42796.261122685188</c:v>
                </c:pt>
                <c:pt idx="1903">
                  <c:v>42796.261469907404</c:v>
                </c:pt>
                <c:pt idx="1904">
                  <c:v>42796.261817129627</c:v>
                </c:pt>
                <c:pt idx="1905">
                  <c:v>42796.262164351851</c:v>
                </c:pt>
                <c:pt idx="1906">
                  <c:v>42796.262511574074</c:v>
                </c:pt>
                <c:pt idx="1907">
                  <c:v>42796.262858796297</c:v>
                </c:pt>
                <c:pt idx="1908">
                  <c:v>42796.263206018521</c:v>
                </c:pt>
                <c:pt idx="1909">
                  <c:v>42796.263553240744</c:v>
                </c:pt>
                <c:pt idx="1910">
                  <c:v>42796.26390046296</c:v>
                </c:pt>
                <c:pt idx="1911">
                  <c:v>42796.264247685183</c:v>
                </c:pt>
                <c:pt idx="1912">
                  <c:v>42796.264594907407</c:v>
                </c:pt>
                <c:pt idx="1913">
                  <c:v>42796.26494212963</c:v>
                </c:pt>
                <c:pt idx="1914">
                  <c:v>42796.265289351853</c:v>
                </c:pt>
                <c:pt idx="1915">
                  <c:v>42796.265636574077</c:v>
                </c:pt>
                <c:pt idx="1916">
                  <c:v>42796.265983796293</c:v>
                </c:pt>
                <c:pt idx="1917">
                  <c:v>42796.266331018516</c:v>
                </c:pt>
                <c:pt idx="1918">
                  <c:v>42796.26667824074</c:v>
                </c:pt>
                <c:pt idx="1919">
                  <c:v>42796.267025462963</c:v>
                </c:pt>
                <c:pt idx="1920">
                  <c:v>42796.267372685186</c:v>
                </c:pt>
                <c:pt idx="1921">
                  <c:v>42796.26771990741</c:v>
                </c:pt>
                <c:pt idx="1922">
                  <c:v>42796.268067129633</c:v>
                </c:pt>
                <c:pt idx="1923">
                  <c:v>42796.268414351849</c:v>
                </c:pt>
                <c:pt idx="1924">
                  <c:v>42796.268761574072</c:v>
                </c:pt>
                <c:pt idx="1925">
                  <c:v>42796.269108796296</c:v>
                </c:pt>
                <c:pt idx="1926">
                  <c:v>42796.269456018519</c:v>
                </c:pt>
                <c:pt idx="1927">
                  <c:v>42796.269803240742</c:v>
                </c:pt>
                <c:pt idx="1928">
                  <c:v>42796.270150462966</c:v>
                </c:pt>
                <c:pt idx="1929">
                  <c:v>42796.270497685182</c:v>
                </c:pt>
                <c:pt idx="1930">
                  <c:v>42796.270844907405</c:v>
                </c:pt>
                <c:pt idx="1931">
                  <c:v>42796.271192129629</c:v>
                </c:pt>
                <c:pt idx="1932">
                  <c:v>42796.271539351852</c:v>
                </c:pt>
                <c:pt idx="1933">
                  <c:v>42796.271886574075</c:v>
                </c:pt>
                <c:pt idx="1934">
                  <c:v>42796.272233796299</c:v>
                </c:pt>
                <c:pt idx="1935">
                  <c:v>42796.272581018522</c:v>
                </c:pt>
                <c:pt idx="1936">
                  <c:v>42796.272928240738</c:v>
                </c:pt>
                <c:pt idx="1937">
                  <c:v>42796.273275462961</c:v>
                </c:pt>
                <c:pt idx="1938">
                  <c:v>42796.273622685185</c:v>
                </c:pt>
                <c:pt idx="1939">
                  <c:v>42796.273969907408</c:v>
                </c:pt>
                <c:pt idx="1940">
                  <c:v>42796.274317129632</c:v>
                </c:pt>
                <c:pt idx="1941">
                  <c:v>42796.274664351855</c:v>
                </c:pt>
                <c:pt idx="1942">
                  <c:v>42796.275011574071</c:v>
                </c:pt>
                <c:pt idx="1943">
                  <c:v>42796.275358796294</c:v>
                </c:pt>
                <c:pt idx="1944">
                  <c:v>42796.275706018518</c:v>
                </c:pt>
                <c:pt idx="1945">
                  <c:v>42796.276053240741</c:v>
                </c:pt>
                <c:pt idx="1946">
                  <c:v>42796.276400462964</c:v>
                </c:pt>
                <c:pt idx="1947">
                  <c:v>42796.276747685188</c:v>
                </c:pt>
                <c:pt idx="1948">
                  <c:v>42796.277094907404</c:v>
                </c:pt>
                <c:pt idx="1949">
                  <c:v>42796.277442129627</c:v>
                </c:pt>
                <c:pt idx="1950">
                  <c:v>42796.277789351851</c:v>
                </c:pt>
                <c:pt idx="1951">
                  <c:v>42796.278136574074</c:v>
                </c:pt>
                <c:pt idx="1952">
                  <c:v>42796.278483796297</c:v>
                </c:pt>
                <c:pt idx="1953">
                  <c:v>42796.278831018521</c:v>
                </c:pt>
                <c:pt idx="1954">
                  <c:v>42796.279178240744</c:v>
                </c:pt>
                <c:pt idx="1955">
                  <c:v>42796.27952546296</c:v>
                </c:pt>
                <c:pt idx="1956">
                  <c:v>42796.279872685183</c:v>
                </c:pt>
                <c:pt idx="1957">
                  <c:v>42796.280219907407</c:v>
                </c:pt>
                <c:pt idx="1958">
                  <c:v>42796.28056712963</c:v>
                </c:pt>
                <c:pt idx="1959">
                  <c:v>42796.280914351853</c:v>
                </c:pt>
                <c:pt idx="1960">
                  <c:v>42796.281261574077</c:v>
                </c:pt>
                <c:pt idx="1961">
                  <c:v>42796.281608796293</c:v>
                </c:pt>
                <c:pt idx="1962">
                  <c:v>42796.281956018516</c:v>
                </c:pt>
                <c:pt idx="1963">
                  <c:v>42796.28230324074</c:v>
                </c:pt>
                <c:pt idx="1964">
                  <c:v>42796.282650462963</c:v>
                </c:pt>
                <c:pt idx="1965">
                  <c:v>42796.282997685186</c:v>
                </c:pt>
                <c:pt idx="1966">
                  <c:v>42796.28334490741</c:v>
                </c:pt>
                <c:pt idx="1967">
                  <c:v>42796.283692129633</c:v>
                </c:pt>
                <c:pt idx="1968">
                  <c:v>42796.284039351849</c:v>
                </c:pt>
                <c:pt idx="1969">
                  <c:v>42796.284386574072</c:v>
                </c:pt>
                <c:pt idx="1970">
                  <c:v>42796.284733796296</c:v>
                </c:pt>
                <c:pt idx="1971">
                  <c:v>42796.285081018519</c:v>
                </c:pt>
                <c:pt idx="1972">
                  <c:v>42796.285428240742</c:v>
                </c:pt>
                <c:pt idx="1973">
                  <c:v>42796.285775462966</c:v>
                </c:pt>
                <c:pt idx="1974">
                  <c:v>42796.286122685182</c:v>
                </c:pt>
                <c:pt idx="1975">
                  <c:v>42796.286469907405</c:v>
                </c:pt>
                <c:pt idx="1976">
                  <c:v>42796.286817129629</c:v>
                </c:pt>
                <c:pt idx="1977">
                  <c:v>42796.287164351852</c:v>
                </c:pt>
                <c:pt idx="1978">
                  <c:v>42796.287511574075</c:v>
                </c:pt>
                <c:pt idx="1979">
                  <c:v>42796.287858796299</c:v>
                </c:pt>
                <c:pt idx="1980">
                  <c:v>42796.288206018522</c:v>
                </c:pt>
                <c:pt idx="1981">
                  <c:v>42796.288553240738</c:v>
                </c:pt>
                <c:pt idx="1982">
                  <c:v>42796.288900462961</c:v>
                </c:pt>
                <c:pt idx="1983">
                  <c:v>42796.289247685185</c:v>
                </c:pt>
                <c:pt idx="1984">
                  <c:v>42796.289594907408</c:v>
                </c:pt>
                <c:pt idx="1985">
                  <c:v>42796.289942129632</c:v>
                </c:pt>
                <c:pt idx="1986">
                  <c:v>42796.290289351855</c:v>
                </c:pt>
                <c:pt idx="1987">
                  <c:v>42796.290636574071</c:v>
                </c:pt>
                <c:pt idx="1988">
                  <c:v>42796.290983796294</c:v>
                </c:pt>
                <c:pt idx="1989">
                  <c:v>42796.291331018518</c:v>
                </c:pt>
                <c:pt idx="1990">
                  <c:v>42796.291678240741</c:v>
                </c:pt>
                <c:pt idx="1991">
                  <c:v>42796.292025462964</c:v>
                </c:pt>
                <c:pt idx="1992">
                  <c:v>42796.292372685188</c:v>
                </c:pt>
                <c:pt idx="1993">
                  <c:v>42796.292719907404</c:v>
                </c:pt>
                <c:pt idx="1994">
                  <c:v>42796.293067129627</c:v>
                </c:pt>
                <c:pt idx="1995">
                  <c:v>42796.293414351851</c:v>
                </c:pt>
                <c:pt idx="1996">
                  <c:v>42796.293761574074</c:v>
                </c:pt>
                <c:pt idx="1997">
                  <c:v>42796.294108796297</c:v>
                </c:pt>
                <c:pt idx="1998">
                  <c:v>42796.294456018521</c:v>
                </c:pt>
                <c:pt idx="1999">
                  <c:v>42796.294803240744</c:v>
                </c:pt>
                <c:pt idx="2000">
                  <c:v>42796.29515046296</c:v>
                </c:pt>
                <c:pt idx="2001">
                  <c:v>42796.295497685183</c:v>
                </c:pt>
                <c:pt idx="2002">
                  <c:v>42796.295844907407</c:v>
                </c:pt>
                <c:pt idx="2003">
                  <c:v>42796.29619212963</c:v>
                </c:pt>
                <c:pt idx="2004">
                  <c:v>42796.296539351853</c:v>
                </c:pt>
                <c:pt idx="2005">
                  <c:v>42796.296886574077</c:v>
                </c:pt>
                <c:pt idx="2006">
                  <c:v>42796.297233796293</c:v>
                </c:pt>
                <c:pt idx="2007">
                  <c:v>42796.297581018516</c:v>
                </c:pt>
                <c:pt idx="2008">
                  <c:v>42796.29792824074</c:v>
                </c:pt>
                <c:pt idx="2009">
                  <c:v>42796.298275462963</c:v>
                </c:pt>
                <c:pt idx="2010">
                  <c:v>42796.298622685186</c:v>
                </c:pt>
                <c:pt idx="2011">
                  <c:v>42796.29896990741</c:v>
                </c:pt>
                <c:pt idx="2012">
                  <c:v>42796.299317129633</c:v>
                </c:pt>
                <c:pt idx="2013">
                  <c:v>42796.299664351849</c:v>
                </c:pt>
                <c:pt idx="2014">
                  <c:v>42796.300011574072</c:v>
                </c:pt>
                <c:pt idx="2015">
                  <c:v>42796.300358796296</c:v>
                </c:pt>
                <c:pt idx="2016">
                  <c:v>42796.300706018519</c:v>
                </c:pt>
                <c:pt idx="2017">
                  <c:v>42796.301053240742</c:v>
                </c:pt>
                <c:pt idx="2018">
                  <c:v>42796.301400462966</c:v>
                </c:pt>
                <c:pt idx="2019">
                  <c:v>42796.301747685182</c:v>
                </c:pt>
                <c:pt idx="2020">
                  <c:v>42796.302094907405</c:v>
                </c:pt>
                <c:pt idx="2021">
                  <c:v>42796.302442129629</c:v>
                </c:pt>
                <c:pt idx="2022">
                  <c:v>42796.302789351852</c:v>
                </c:pt>
                <c:pt idx="2023">
                  <c:v>42796.303136574075</c:v>
                </c:pt>
                <c:pt idx="2024">
                  <c:v>42796.303483796299</c:v>
                </c:pt>
                <c:pt idx="2025">
                  <c:v>42796.303831018522</c:v>
                </c:pt>
                <c:pt idx="2026">
                  <c:v>42796.304178240738</c:v>
                </c:pt>
                <c:pt idx="2027">
                  <c:v>42796.304525462961</c:v>
                </c:pt>
                <c:pt idx="2028">
                  <c:v>42796.304872685185</c:v>
                </c:pt>
                <c:pt idx="2029">
                  <c:v>42796.305219907408</c:v>
                </c:pt>
                <c:pt idx="2030">
                  <c:v>42796.305567129632</c:v>
                </c:pt>
                <c:pt idx="2031">
                  <c:v>42796.305914351855</c:v>
                </c:pt>
                <c:pt idx="2032">
                  <c:v>42796.306261574071</c:v>
                </c:pt>
                <c:pt idx="2033">
                  <c:v>42796.306608796294</c:v>
                </c:pt>
                <c:pt idx="2034">
                  <c:v>42796.306956018518</c:v>
                </c:pt>
                <c:pt idx="2035">
                  <c:v>42796.307303240741</c:v>
                </c:pt>
                <c:pt idx="2036">
                  <c:v>42796.307650462964</c:v>
                </c:pt>
                <c:pt idx="2037">
                  <c:v>42796.307997685188</c:v>
                </c:pt>
                <c:pt idx="2038">
                  <c:v>42796.308344907404</c:v>
                </c:pt>
                <c:pt idx="2039">
                  <c:v>42796.308692129627</c:v>
                </c:pt>
                <c:pt idx="2040">
                  <c:v>42796.309039351851</c:v>
                </c:pt>
                <c:pt idx="2041">
                  <c:v>42796.309386574074</c:v>
                </c:pt>
                <c:pt idx="2042">
                  <c:v>42796.309733796297</c:v>
                </c:pt>
                <c:pt idx="2043">
                  <c:v>42796.310081018521</c:v>
                </c:pt>
                <c:pt idx="2044">
                  <c:v>42796.310428240744</c:v>
                </c:pt>
                <c:pt idx="2045">
                  <c:v>42796.31077546296</c:v>
                </c:pt>
                <c:pt idx="2046">
                  <c:v>42796.311122685183</c:v>
                </c:pt>
                <c:pt idx="2047">
                  <c:v>42796.311469907407</c:v>
                </c:pt>
                <c:pt idx="2048">
                  <c:v>42796.31181712963</c:v>
                </c:pt>
                <c:pt idx="2049">
                  <c:v>42796.312164351853</c:v>
                </c:pt>
                <c:pt idx="2050">
                  <c:v>42796.312511574077</c:v>
                </c:pt>
                <c:pt idx="2051">
                  <c:v>42796.312858796293</c:v>
                </c:pt>
                <c:pt idx="2052">
                  <c:v>42796.313206018516</c:v>
                </c:pt>
                <c:pt idx="2053">
                  <c:v>42796.31355324074</c:v>
                </c:pt>
                <c:pt idx="2054">
                  <c:v>42796.313900462963</c:v>
                </c:pt>
                <c:pt idx="2055">
                  <c:v>42796.314247685186</c:v>
                </c:pt>
                <c:pt idx="2056">
                  <c:v>42796.31459490741</c:v>
                </c:pt>
                <c:pt idx="2057">
                  <c:v>42796.314942129633</c:v>
                </c:pt>
                <c:pt idx="2058">
                  <c:v>42796.315289351849</c:v>
                </c:pt>
                <c:pt idx="2059">
                  <c:v>42796.315636574072</c:v>
                </c:pt>
                <c:pt idx="2060">
                  <c:v>42796.315983796296</c:v>
                </c:pt>
                <c:pt idx="2061">
                  <c:v>42796.316331018519</c:v>
                </c:pt>
                <c:pt idx="2062">
                  <c:v>42796.316678240742</c:v>
                </c:pt>
                <c:pt idx="2063">
                  <c:v>42796.317025462966</c:v>
                </c:pt>
                <c:pt idx="2064">
                  <c:v>42796.317372685182</c:v>
                </c:pt>
                <c:pt idx="2065">
                  <c:v>42796.317719907405</c:v>
                </c:pt>
                <c:pt idx="2066">
                  <c:v>42796.318067129629</c:v>
                </c:pt>
                <c:pt idx="2067">
                  <c:v>42796.318414351852</c:v>
                </c:pt>
                <c:pt idx="2068">
                  <c:v>42796.318761574075</c:v>
                </c:pt>
                <c:pt idx="2069">
                  <c:v>42796.319108796299</c:v>
                </c:pt>
                <c:pt idx="2070">
                  <c:v>42796.319456018522</c:v>
                </c:pt>
                <c:pt idx="2071">
                  <c:v>42796.319803240738</c:v>
                </c:pt>
                <c:pt idx="2072">
                  <c:v>42796.320150462961</c:v>
                </c:pt>
                <c:pt idx="2073">
                  <c:v>42796.320497685185</c:v>
                </c:pt>
                <c:pt idx="2074">
                  <c:v>42796.320844907408</c:v>
                </c:pt>
                <c:pt idx="2075">
                  <c:v>42796.321192129632</c:v>
                </c:pt>
                <c:pt idx="2076">
                  <c:v>42796.321539351855</c:v>
                </c:pt>
                <c:pt idx="2077">
                  <c:v>42796.321886574071</c:v>
                </c:pt>
                <c:pt idx="2078">
                  <c:v>42796.322233796294</c:v>
                </c:pt>
                <c:pt idx="2079">
                  <c:v>42796.322581018518</c:v>
                </c:pt>
                <c:pt idx="2080">
                  <c:v>42796.322928240741</c:v>
                </c:pt>
                <c:pt idx="2081">
                  <c:v>42796.323275462964</c:v>
                </c:pt>
                <c:pt idx="2082">
                  <c:v>42796.323622685188</c:v>
                </c:pt>
                <c:pt idx="2083">
                  <c:v>42796.323969907404</c:v>
                </c:pt>
                <c:pt idx="2084">
                  <c:v>42796.324317129627</c:v>
                </c:pt>
                <c:pt idx="2085">
                  <c:v>42796.324664351851</c:v>
                </c:pt>
                <c:pt idx="2086">
                  <c:v>42796.325011574074</c:v>
                </c:pt>
                <c:pt idx="2087">
                  <c:v>42796.325358796297</c:v>
                </c:pt>
                <c:pt idx="2088">
                  <c:v>42796.325706018521</c:v>
                </c:pt>
                <c:pt idx="2089">
                  <c:v>42796.326053240744</c:v>
                </c:pt>
                <c:pt idx="2090">
                  <c:v>42796.32640046296</c:v>
                </c:pt>
                <c:pt idx="2091">
                  <c:v>42796.326747685183</c:v>
                </c:pt>
                <c:pt idx="2092">
                  <c:v>42796.327094907407</c:v>
                </c:pt>
                <c:pt idx="2093">
                  <c:v>42796.32744212963</c:v>
                </c:pt>
                <c:pt idx="2094">
                  <c:v>42796.327789351853</c:v>
                </c:pt>
                <c:pt idx="2095">
                  <c:v>42796.328136574077</c:v>
                </c:pt>
                <c:pt idx="2096">
                  <c:v>42796.328483796293</c:v>
                </c:pt>
                <c:pt idx="2097">
                  <c:v>42796.328831018516</c:v>
                </c:pt>
                <c:pt idx="2098">
                  <c:v>42796.32917824074</c:v>
                </c:pt>
                <c:pt idx="2099">
                  <c:v>42796.329525462963</c:v>
                </c:pt>
                <c:pt idx="2100">
                  <c:v>42796.329872685186</c:v>
                </c:pt>
                <c:pt idx="2101">
                  <c:v>42796.33021990741</c:v>
                </c:pt>
                <c:pt idx="2102">
                  <c:v>42796.330567129633</c:v>
                </c:pt>
                <c:pt idx="2103">
                  <c:v>42796.330914351849</c:v>
                </c:pt>
                <c:pt idx="2104">
                  <c:v>42796.331261574072</c:v>
                </c:pt>
                <c:pt idx="2105">
                  <c:v>42796.331608796296</c:v>
                </c:pt>
                <c:pt idx="2106">
                  <c:v>42796.331956018519</c:v>
                </c:pt>
                <c:pt idx="2107">
                  <c:v>42796.332303240742</c:v>
                </c:pt>
                <c:pt idx="2108">
                  <c:v>42796.332650462966</c:v>
                </c:pt>
                <c:pt idx="2109">
                  <c:v>42796.332997685182</c:v>
                </c:pt>
                <c:pt idx="2110">
                  <c:v>42796.333344907405</c:v>
                </c:pt>
                <c:pt idx="2111">
                  <c:v>42796.333692129629</c:v>
                </c:pt>
                <c:pt idx="2112">
                  <c:v>42796.334039351852</c:v>
                </c:pt>
                <c:pt idx="2113">
                  <c:v>42796.334386574075</c:v>
                </c:pt>
                <c:pt idx="2114">
                  <c:v>42796.334733796299</c:v>
                </c:pt>
                <c:pt idx="2115">
                  <c:v>42796.335081018522</c:v>
                </c:pt>
                <c:pt idx="2116">
                  <c:v>42796.335428240738</c:v>
                </c:pt>
                <c:pt idx="2117">
                  <c:v>42796.335775462961</c:v>
                </c:pt>
                <c:pt idx="2118">
                  <c:v>42796.336122685185</c:v>
                </c:pt>
                <c:pt idx="2119">
                  <c:v>42796.336469907408</c:v>
                </c:pt>
                <c:pt idx="2120">
                  <c:v>42796.336817129632</c:v>
                </c:pt>
                <c:pt idx="2121">
                  <c:v>42796.337164351855</c:v>
                </c:pt>
                <c:pt idx="2122">
                  <c:v>42796.337511574071</c:v>
                </c:pt>
                <c:pt idx="2123">
                  <c:v>42796.337858796294</c:v>
                </c:pt>
                <c:pt idx="2124">
                  <c:v>42796.338206018518</c:v>
                </c:pt>
                <c:pt idx="2125">
                  <c:v>42796.338553240741</c:v>
                </c:pt>
                <c:pt idx="2126">
                  <c:v>42796.338900462964</c:v>
                </c:pt>
                <c:pt idx="2127">
                  <c:v>42796.339247685188</c:v>
                </c:pt>
                <c:pt idx="2128">
                  <c:v>42796.339594907404</c:v>
                </c:pt>
                <c:pt idx="2129">
                  <c:v>42796.339942129627</c:v>
                </c:pt>
                <c:pt idx="2130">
                  <c:v>42796.340289351851</c:v>
                </c:pt>
                <c:pt idx="2131">
                  <c:v>42796.340636574074</c:v>
                </c:pt>
                <c:pt idx="2132">
                  <c:v>42796.340983796297</c:v>
                </c:pt>
                <c:pt idx="2133">
                  <c:v>42796.341331018521</c:v>
                </c:pt>
                <c:pt idx="2134">
                  <c:v>42796.341678240744</c:v>
                </c:pt>
                <c:pt idx="2135">
                  <c:v>42796.34202546296</c:v>
                </c:pt>
                <c:pt idx="2136">
                  <c:v>42796.342372685183</c:v>
                </c:pt>
                <c:pt idx="2137">
                  <c:v>42796.342719907407</c:v>
                </c:pt>
                <c:pt idx="2138">
                  <c:v>42796.34306712963</c:v>
                </c:pt>
                <c:pt idx="2139">
                  <c:v>42796.343414351853</c:v>
                </c:pt>
                <c:pt idx="2140">
                  <c:v>42796.343761574077</c:v>
                </c:pt>
                <c:pt idx="2141">
                  <c:v>42796.344108796293</c:v>
                </c:pt>
                <c:pt idx="2142">
                  <c:v>42796.344456018516</c:v>
                </c:pt>
                <c:pt idx="2143">
                  <c:v>42796.34480324074</c:v>
                </c:pt>
                <c:pt idx="2144">
                  <c:v>42796.345150462963</c:v>
                </c:pt>
                <c:pt idx="2145">
                  <c:v>42796.345497685186</c:v>
                </c:pt>
                <c:pt idx="2146">
                  <c:v>42796.34584490741</c:v>
                </c:pt>
                <c:pt idx="2147">
                  <c:v>42796.346192129633</c:v>
                </c:pt>
                <c:pt idx="2148">
                  <c:v>42796.346539351849</c:v>
                </c:pt>
                <c:pt idx="2149">
                  <c:v>42796.346886574072</c:v>
                </c:pt>
                <c:pt idx="2150">
                  <c:v>42796.347233796296</c:v>
                </c:pt>
                <c:pt idx="2151">
                  <c:v>42796.347581018519</c:v>
                </c:pt>
                <c:pt idx="2152">
                  <c:v>42796.347928240742</c:v>
                </c:pt>
                <c:pt idx="2153">
                  <c:v>42796.348275462966</c:v>
                </c:pt>
                <c:pt idx="2154">
                  <c:v>42796.348622685182</c:v>
                </c:pt>
                <c:pt idx="2155">
                  <c:v>42796.348969907405</c:v>
                </c:pt>
                <c:pt idx="2156">
                  <c:v>42796.349317129629</c:v>
                </c:pt>
                <c:pt idx="2157">
                  <c:v>42796.349664351852</c:v>
                </c:pt>
                <c:pt idx="2158">
                  <c:v>42796.350011574075</c:v>
                </c:pt>
                <c:pt idx="2159">
                  <c:v>42796.350358796299</c:v>
                </c:pt>
                <c:pt idx="2160">
                  <c:v>42796.350706018522</c:v>
                </c:pt>
                <c:pt idx="2161">
                  <c:v>42796.351053240738</c:v>
                </c:pt>
                <c:pt idx="2162">
                  <c:v>42796.351400462961</c:v>
                </c:pt>
                <c:pt idx="2163">
                  <c:v>42796.351747685185</c:v>
                </c:pt>
                <c:pt idx="2164">
                  <c:v>42796.352094907408</c:v>
                </c:pt>
                <c:pt idx="2165">
                  <c:v>42796.352442129632</c:v>
                </c:pt>
                <c:pt idx="2166">
                  <c:v>42796.352789351855</c:v>
                </c:pt>
                <c:pt idx="2167">
                  <c:v>42796.353136574071</c:v>
                </c:pt>
                <c:pt idx="2168">
                  <c:v>42796.353483796294</c:v>
                </c:pt>
                <c:pt idx="2169">
                  <c:v>42796.353831018518</c:v>
                </c:pt>
                <c:pt idx="2170">
                  <c:v>42796.354178240741</c:v>
                </c:pt>
                <c:pt idx="2171">
                  <c:v>42796.354525462964</c:v>
                </c:pt>
                <c:pt idx="2172">
                  <c:v>42796.354872685188</c:v>
                </c:pt>
                <c:pt idx="2173">
                  <c:v>42796.355219907404</c:v>
                </c:pt>
                <c:pt idx="2174">
                  <c:v>42796.355567129627</c:v>
                </c:pt>
                <c:pt idx="2175">
                  <c:v>42796.355914351851</c:v>
                </c:pt>
                <c:pt idx="2176">
                  <c:v>42796.356261574074</c:v>
                </c:pt>
                <c:pt idx="2177">
                  <c:v>42796.356608796297</c:v>
                </c:pt>
                <c:pt idx="2178">
                  <c:v>42796.356956018521</c:v>
                </c:pt>
                <c:pt idx="2179">
                  <c:v>42796.357303240744</c:v>
                </c:pt>
                <c:pt idx="2180">
                  <c:v>42796.35765046296</c:v>
                </c:pt>
                <c:pt idx="2181">
                  <c:v>42796.357997685183</c:v>
                </c:pt>
                <c:pt idx="2182">
                  <c:v>42796.358344907407</c:v>
                </c:pt>
                <c:pt idx="2183">
                  <c:v>42796.35869212963</c:v>
                </c:pt>
                <c:pt idx="2184">
                  <c:v>42796.359039351853</c:v>
                </c:pt>
                <c:pt idx="2185">
                  <c:v>42796.359386574077</c:v>
                </c:pt>
                <c:pt idx="2186">
                  <c:v>42796.359733796293</c:v>
                </c:pt>
                <c:pt idx="2187">
                  <c:v>42796.360081018516</c:v>
                </c:pt>
                <c:pt idx="2188">
                  <c:v>42796.36042824074</c:v>
                </c:pt>
                <c:pt idx="2189">
                  <c:v>42796.360775462963</c:v>
                </c:pt>
                <c:pt idx="2190">
                  <c:v>42796.361122685186</c:v>
                </c:pt>
                <c:pt idx="2191">
                  <c:v>42796.36146990741</c:v>
                </c:pt>
                <c:pt idx="2192">
                  <c:v>42796.361817129633</c:v>
                </c:pt>
                <c:pt idx="2193">
                  <c:v>42796.362164351849</c:v>
                </c:pt>
                <c:pt idx="2194">
                  <c:v>42796.362511574072</c:v>
                </c:pt>
                <c:pt idx="2195">
                  <c:v>42796.362858796296</c:v>
                </c:pt>
                <c:pt idx="2196">
                  <c:v>42796.363206018519</c:v>
                </c:pt>
                <c:pt idx="2197">
                  <c:v>42796.363553240742</c:v>
                </c:pt>
                <c:pt idx="2198">
                  <c:v>42796.363900462966</c:v>
                </c:pt>
                <c:pt idx="2199">
                  <c:v>42796.364247685182</c:v>
                </c:pt>
                <c:pt idx="2200">
                  <c:v>42796.364594907405</c:v>
                </c:pt>
                <c:pt idx="2201">
                  <c:v>42796.364942129629</c:v>
                </c:pt>
                <c:pt idx="2202">
                  <c:v>42796.365289351852</c:v>
                </c:pt>
                <c:pt idx="2203">
                  <c:v>42796.365636574075</c:v>
                </c:pt>
                <c:pt idx="2204">
                  <c:v>42796.365983796299</c:v>
                </c:pt>
                <c:pt idx="2205">
                  <c:v>42796.366331018522</c:v>
                </c:pt>
                <c:pt idx="2206">
                  <c:v>42796.366678240738</c:v>
                </c:pt>
                <c:pt idx="2207">
                  <c:v>42796.367025462961</c:v>
                </c:pt>
                <c:pt idx="2208">
                  <c:v>42796.367372685185</c:v>
                </c:pt>
                <c:pt idx="2209">
                  <c:v>42796.367719907408</c:v>
                </c:pt>
                <c:pt idx="2210">
                  <c:v>42796.368067129632</c:v>
                </c:pt>
                <c:pt idx="2211">
                  <c:v>42796.368414351855</c:v>
                </c:pt>
                <c:pt idx="2212">
                  <c:v>42796.368761574071</c:v>
                </c:pt>
                <c:pt idx="2213">
                  <c:v>42796.369108796294</c:v>
                </c:pt>
                <c:pt idx="2214">
                  <c:v>42796.369456018518</c:v>
                </c:pt>
                <c:pt idx="2215">
                  <c:v>42796.369803240741</c:v>
                </c:pt>
                <c:pt idx="2216">
                  <c:v>42796.370150462964</c:v>
                </c:pt>
                <c:pt idx="2217">
                  <c:v>42796.370497685188</c:v>
                </c:pt>
                <c:pt idx="2218">
                  <c:v>42796.370844907404</c:v>
                </c:pt>
                <c:pt idx="2219">
                  <c:v>42796.371192129627</c:v>
                </c:pt>
                <c:pt idx="2220">
                  <c:v>42796.371539351851</c:v>
                </c:pt>
                <c:pt idx="2221">
                  <c:v>42796.371886574074</c:v>
                </c:pt>
                <c:pt idx="2222">
                  <c:v>42796.372233796297</c:v>
                </c:pt>
                <c:pt idx="2223">
                  <c:v>42796.372581018521</c:v>
                </c:pt>
                <c:pt idx="2224">
                  <c:v>42796.372928240744</c:v>
                </c:pt>
                <c:pt idx="2225">
                  <c:v>42796.37327546296</c:v>
                </c:pt>
                <c:pt idx="2226">
                  <c:v>42796.373622685183</c:v>
                </c:pt>
                <c:pt idx="2227">
                  <c:v>42796.373969907407</c:v>
                </c:pt>
                <c:pt idx="2228">
                  <c:v>42796.37431712963</c:v>
                </c:pt>
                <c:pt idx="2229">
                  <c:v>42796.374664351853</c:v>
                </c:pt>
                <c:pt idx="2230">
                  <c:v>42796.375011574077</c:v>
                </c:pt>
                <c:pt idx="2231">
                  <c:v>42796.375358796293</c:v>
                </c:pt>
                <c:pt idx="2232">
                  <c:v>42796.375706018516</c:v>
                </c:pt>
                <c:pt idx="2233">
                  <c:v>42796.37605324074</c:v>
                </c:pt>
                <c:pt idx="2234">
                  <c:v>42796.376400462963</c:v>
                </c:pt>
                <c:pt idx="2235">
                  <c:v>42796.376747685186</c:v>
                </c:pt>
                <c:pt idx="2236">
                  <c:v>42796.37709490741</c:v>
                </c:pt>
                <c:pt idx="2237">
                  <c:v>42796.377442129633</c:v>
                </c:pt>
                <c:pt idx="2238">
                  <c:v>42796.377789351849</c:v>
                </c:pt>
                <c:pt idx="2239">
                  <c:v>42796.378136574072</c:v>
                </c:pt>
                <c:pt idx="2240">
                  <c:v>42796.378483796296</c:v>
                </c:pt>
                <c:pt idx="2241">
                  <c:v>42796.378831018519</c:v>
                </c:pt>
                <c:pt idx="2242">
                  <c:v>42796.379178240742</c:v>
                </c:pt>
                <c:pt idx="2243">
                  <c:v>42796.379525462966</c:v>
                </c:pt>
                <c:pt idx="2244">
                  <c:v>42796.379872685182</c:v>
                </c:pt>
                <c:pt idx="2245">
                  <c:v>42796.380219907405</c:v>
                </c:pt>
                <c:pt idx="2246">
                  <c:v>42796.380567129629</c:v>
                </c:pt>
                <c:pt idx="2247">
                  <c:v>42796.380914351852</c:v>
                </c:pt>
                <c:pt idx="2248">
                  <c:v>42796.381261574075</c:v>
                </c:pt>
                <c:pt idx="2249">
                  <c:v>42796.381608796299</c:v>
                </c:pt>
                <c:pt idx="2250">
                  <c:v>42796.381956018522</c:v>
                </c:pt>
                <c:pt idx="2251">
                  <c:v>42796.382303240738</c:v>
                </c:pt>
                <c:pt idx="2252">
                  <c:v>42796.382650462961</c:v>
                </c:pt>
                <c:pt idx="2253">
                  <c:v>42796.382997685185</c:v>
                </c:pt>
                <c:pt idx="2254">
                  <c:v>42796.383344907408</c:v>
                </c:pt>
                <c:pt idx="2255">
                  <c:v>42796.383692129632</c:v>
                </c:pt>
                <c:pt idx="2256">
                  <c:v>42796.384039351855</c:v>
                </c:pt>
                <c:pt idx="2257">
                  <c:v>42796.384386574071</c:v>
                </c:pt>
                <c:pt idx="2258">
                  <c:v>42796.384733796294</c:v>
                </c:pt>
                <c:pt idx="2259">
                  <c:v>42796.385081018518</c:v>
                </c:pt>
                <c:pt idx="2260">
                  <c:v>42796.385428240741</c:v>
                </c:pt>
                <c:pt idx="2261">
                  <c:v>42796.385775462964</c:v>
                </c:pt>
                <c:pt idx="2262">
                  <c:v>42796.386122685188</c:v>
                </c:pt>
                <c:pt idx="2263">
                  <c:v>42796.386469907404</c:v>
                </c:pt>
                <c:pt idx="2264">
                  <c:v>42796.386817129627</c:v>
                </c:pt>
                <c:pt idx="2265">
                  <c:v>42796.387164351851</c:v>
                </c:pt>
                <c:pt idx="2266">
                  <c:v>42796.387511574074</c:v>
                </c:pt>
                <c:pt idx="2267">
                  <c:v>42796.387858796297</c:v>
                </c:pt>
                <c:pt idx="2268">
                  <c:v>42796.388206018521</c:v>
                </c:pt>
                <c:pt idx="2269">
                  <c:v>42796.388553240744</c:v>
                </c:pt>
                <c:pt idx="2270">
                  <c:v>42796.38890046296</c:v>
                </c:pt>
                <c:pt idx="2271">
                  <c:v>42796.389247685183</c:v>
                </c:pt>
                <c:pt idx="2272">
                  <c:v>42796.389594907407</c:v>
                </c:pt>
                <c:pt idx="2273">
                  <c:v>42796.38994212963</c:v>
                </c:pt>
                <c:pt idx="2274">
                  <c:v>42796.390289351853</c:v>
                </c:pt>
                <c:pt idx="2275">
                  <c:v>42796.390636574077</c:v>
                </c:pt>
                <c:pt idx="2276">
                  <c:v>42796.390983796293</c:v>
                </c:pt>
                <c:pt idx="2277">
                  <c:v>42796.391331018516</c:v>
                </c:pt>
                <c:pt idx="2278">
                  <c:v>42796.39167824074</c:v>
                </c:pt>
                <c:pt idx="2279">
                  <c:v>42796.392025462963</c:v>
                </c:pt>
                <c:pt idx="2280">
                  <c:v>42796.392372685186</c:v>
                </c:pt>
                <c:pt idx="2281">
                  <c:v>42796.39271990741</c:v>
                </c:pt>
                <c:pt idx="2282">
                  <c:v>42796.393067129633</c:v>
                </c:pt>
                <c:pt idx="2283">
                  <c:v>42796.393414351849</c:v>
                </c:pt>
                <c:pt idx="2284">
                  <c:v>42796.393761574072</c:v>
                </c:pt>
                <c:pt idx="2285">
                  <c:v>42796.394108796296</c:v>
                </c:pt>
                <c:pt idx="2286">
                  <c:v>42796.394456018519</c:v>
                </c:pt>
                <c:pt idx="2287">
                  <c:v>42796.394803240742</c:v>
                </c:pt>
                <c:pt idx="2288">
                  <c:v>42796.395150462966</c:v>
                </c:pt>
                <c:pt idx="2289">
                  <c:v>42796.395497685182</c:v>
                </c:pt>
                <c:pt idx="2290">
                  <c:v>42796.395844907405</c:v>
                </c:pt>
                <c:pt idx="2291">
                  <c:v>42796.396192129629</c:v>
                </c:pt>
                <c:pt idx="2292">
                  <c:v>42796.396539351852</c:v>
                </c:pt>
                <c:pt idx="2293">
                  <c:v>42796.396886574075</c:v>
                </c:pt>
                <c:pt idx="2294">
                  <c:v>42796.397233796299</c:v>
                </c:pt>
                <c:pt idx="2295">
                  <c:v>42796.397581018522</c:v>
                </c:pt>
                <c:pt idx="2296">
                  <c:v>42796.397928240738</c:v>
                </c:pt>
                <c:pt idx="2297">
                  <c:v>42796.398275462961</c:v>
                </c:pt>
                <c:pt idx="2298">
                  <c:v>42796.398622685185</c:v>
                </c:pt>
                <c:pt idx="2299">
                  <c:v>42796.398969907408</c:v>
                </c:pt>
                <c:pt idx="2300">
                  <c:v>42796.399317129632</c:v>
                </c:pt>
                <c:pt idx="2301">
                  <c:v>42796.399664351855</c:v>
                </c:pt>
                <c:pt idx="2302">
                  <c:v>42796.400011574071</c:v>
                </c:pt>
                <c:pt idx="2303">
                  <c:v>42796.400358796294</c:v>
                </c:pt>
                <c:pt idx="2304">
                  <c:v>42796.400706018518</c:v>
                </c:pt>
                <c:pt idx="2305">
                  <c:v>42796.401053240741</c:v>
                </c:pt>
                <c:pt idx="2306">
                  <c:v>42796.401400462964</c:v>
                </c:pt>
                <c:pt idx="2307">
                  <c:v>42796.401747685188</c:v>
                </c:pt>
                <c:pt idx="2308">
                  <c:v>42796.402094907404</c:v>
                </c:pt>
                <c:pt idx="2309">
                  <c:v>42796.402442129627</c:v>
                </c:pt>
                <c:pt idx="2310">
                  <c:v>42796.402789351851</c:v>
                </c:pt>
                <c:pt idx="2311">
                  <c:v>42796.403136574074</c:v>
                </c:pt>
                <c:pt idx="2312">
                  <c:v>42796.403483796297</c:v>
                </c:pt>
                <c:pt idx="2313">
                  <c:v>42796.403831018521</c:v>
                </c:pt>
                <c:pt idx="2314">
                  <c:v>42796.404178240744</c:v>
                </c:pt>
                <c:pt idx="2315">
                  <c:v>42796.40452546296</c:v>
                </c:pt>
                <c:pt idx="2316">
                  <c:v>42796.404872685183</c:v>
                </c:pt>
                <c:pt idx="2317">
                  <c:v>42796.405219907407</c:v>
                </c:pt>
                <c:pt idx="2318">
                  <c:v>42796.40556712963</c:v>
                </c:pt>
                <c:pt idx="2319">
                  <c:v>42796.405914351853</c:v>
                </c:pt>
                <c:pt idx="2320">
                  <c:v>42796.406261574077</c:v>
                </c:pt>
                <c:pt idx="2321">
                  <c:v>42796.406608796293</c:v>
                </c:pt>
                <c:pt idx="2322">
                  <c:v>42796.406956018516</c:v>
                </c:pt>
                <c:pt idx="2323">
                  <c:v>42796.40730324074</c:v>
                </c:pt>
                <c:pt idx="2324">
                  <c:v>42796.407650462963</c:v>
                </c:pt>
                <c:pt idx="2325">
                  <c:v>42796.407997685186</c:v>
                </c:pt>
                <c:pt idx="2326">
                  <c:v>42796.40834490741</c:v>
                </c:pt>
                <c:pt idx="2327">
                  <c:v>42796.408692129633</c:v>
                </c:pt>
                <c:pt idx="2328">
                  <c:v>42796.409039351849</c:v>
                </c:pt>
                <c:pt idx="2329">
                  <c:v>42796.409386574072</c:v>
                </c:pt>
                <c:pt idx="2330">
                  <c:v>42796.409733796296</c:v>
                </c:pt>
                <c:pt idx="2331">
                  <c:v>42796.410081018519</c:v>
                </c:pt>
                <c:pt idx="2332">
                  <c:v>42796.410428240742</c:v>
                </c:pt>
                <c:pt idx="2333">
                  <c:v>42796.410775462966</c:v>
                </c:pt>
                <c:pt idx="2334">
                  <c:v>42796.411122685182</c:v>
                </c:pt>
                <c:pt idx="2335">
                  <c:v>42796.411469907405</c:v>
                </c:pt>
                <c:pt idx="2336">
                  <c:v>42796.411817129629</c:v>
                </c:pt>
                <c:pt idx="2337">
                  <c:v>42796.412164351852</c:v>
                </c:pt>
                <c:pt idx="2338">
                  <c:v>42796.412511574075</c:v>
                </c:pt>
                <c:pt idx="2339">
                  <c:v>42796.412858796299</c:v>
                </c:pt>
                <c:pt idx="2340">
                  <c:v>42796.413206018522</c:v>
                </c:pt>
                <c:pt idx="2341">
                  <c:v>42796.413553240738</c:v>
                </c:pt>
                <c:pt idx="2342">
                  <c:v>42796.413900462961</c:v>
                </c:pt>
                <c:pt idx="2343">
                  <c:v>42796.414247685185</c:v>
                </c:pt>
                <c:pt idx="2344">
                  <c:v>42796.414594907408</c:v>
                </c:pt>
                <c:pt idx="2345">
                  <c:v>42796.414942129632</c:v>
                </c:pt>
                <c:pt idx="2346">
                  <c:v>42796.415289351855</c:v>
                </c:pt>
                <c:pt idx="2347">
                  <c:v>42796.415636574071</c:v>
                </c:pt>
                <c:pt idx="2348">
                  <c:v>42796.415983796294</c:v>
                </c:pt>
                <c:pt idx="2349">
                  <c:v>42796.416331018518</c:v>
                </c:pt>
                <c:pt idx="2350">
                  <c:v>42796.416678240741</c:v>
                </c:pt>
                <c:pt idx="2351">
                  <c:v>42796.417025462964</c:v>
                </c:pt>
                <c:pt idx="2352">
                  <c:v>42796.417372685188</c:v>
                </c:pt>
                <c:pt idx="2353">
                  <c:v>42796.417719907404</c:v>
                </c:pt>
                <c:pt idx="2354">
                  <c:v>42796.418067129627</c:v>
                </c:pt>
                <c:pt idx="2355">
                  <c:v>42796.418414351851</c:v>
                </c:pt>
                <c:pt idx="2356">
                  <c:v>42796.418761574074</c:v>
                </c:pt>
                <c:pt idx="2357">
                  <c:v>42796.419108796297</c:v>
                </c:pt>
                <c:pt idx="2358">
                  <c:v>42796.419456018521</c:v>
                </c:pt>
                <c:pt idx="2359">
                  <c:v>42796.419803240744</c:v>
                </c:pt>
                <c:pt idx="2360">
                  <c:v>42796.42015046296</c:v>
                </c:pt>
                <c:pt idx="2361">
                  <c:v>42796.420497685183</c:v>
                </c:pt>
                <c:pt idx="2362">
                  <c:v>42796.420844907407</c:v>
                </c:pt>
                <c:pt idx="2363">
                  <c:v>42796.42119212963</c:v>
                </c:pt>
                <c:pt idx="2364">
                  <c:v>42796.421539351853</c:v>
                </c:pt>
                <c:pt idx="2365">
                  <c:v>42796.421886574077</c:v>
                </c:pt>
                <c:pt idx="2366">
                  <c:v>42796.422233796293</c:v>
                </c:pt>
                <c:pt idx="2367">
                  <c:v>42796.422581018516</c:v>
                </c:pt>
                <c:pt idx="2368">
                  <c:v>42796.42292824074</c:v>
                </c:pt>
                <c:pt idx="2369">
                  <c:v>42796.423275462963</c:v>
                </c:pt>
                <c:pt idx="2370">
                  <c:v>42796.423622685186</c:v>
                </c:pt>
                <c:pt idx="2371">
                  <c:v>42796.42396990741</c:v>
                </c:pt>
                <c:pt idx="2372">
                  <c:v>42796.424317129633</c:v>
                </c:pt>
                <c:pt idx="2373">
                  <c:v>42796.424664351849</c:v>
                </c:pt>
                <c:pt idx="2374">
                  <c:v>42796.425011574072</c:v>
                </c:pt>
                <c:pt idx="2375">
                  <c:v>42796.425358796296</c:v>
                </c:pt>
                <c:pt idx="2376">
                  <c:v>42796.425706018519</c:v>
                </c:pt>
                <c:pt idx="2377">
                  <c:v>42796.426053240742</c:v>
                </c:pt>
                <c:pt idx="2378">
                  <c:v>42796.426400462966</c:v>
                </c:pt>
                <c:pt idx="2379">
                  <c:v>42796.426747685182</c:v>
                </c:pt>
                <c:pt idx="2380">
                  <c:v>42796.427094907405</c:v>
                </c:pt>
                <c:pt idx="2381">
                  <c:v>42796.427442129629</c:v>
                </c:pt>
                <c:pt idx="2382">
                  <c:v>42796.427789351852</c:v>
                </c:pt>
                <c:pt idx="2383">
                  <c:v>42796.428136574075</c:v>
                </c:pt>
                <c:pt idx="2384">
                  <c:v>42796.428483796299</c:v>
                </c:pt>
                <c:pt idx="2385">
                  <c:v>42796.428831018522</c:v>
                </c:pt>
                <c:pt idx="2386">
                  <c:v>42796.429178240738</c:v>
                </c:pt>
                <c:pt idx="2387">
                  <c:v>42796.429525462961</c:v>
                </c:pt>
                <c:pt idx="2388">
                  <c:v>42796.429872685185</c:v>
                </c:pt>
                <c:pt idx="2389">
                  <c:v>42796.430219907408</c:v>
                </c:pt>
                <c:pt idx="2390">
                  <c:v>42796.430567129632</c:v>
                </c:pt>
                <c:pt idx="2391">
                  <c:v>42796.430914351855</c:v>
                </c:pt>
                <c:pt idx="2392">
                  <c:v>42796.431261574071</c:v>
                </c:pt>
                <c:pt idx="2393">
                  <c:v>42796.431608796294</c:v>
                </c:pt>
                <c:pt idx="2394">
                  <c:v>42796.431956018518</c:v>
                </c:pt>
                <c:pt idx="2395">
                  <c:v>42796.432303240741</c:v>
                </c:pt>
                <c:pt idx="2396">
                  <c:v>42796.432650462964</c:v>
                </c:pt>
                <c:pt idx="2397">
                  <c:v>42796.432997685188</c:v>
                </c:pt>
                <c:pt idx="2398">
                  <c:v>42796.433344907404</c:v>
                </c:pt>
                <c:pt idx="2399">
                  <c:v>42796.433692129627</c:v>
                </c:pt>
                <c:pt idx="2400">
                  <c:v>42796.434039351851</c:v>
                </c:pt>
                <c:pt idx="2401">
                  <c:v>42796.434386574074</c:v>
                </c:pt>
                <c:pt idx="2402">
                  <c:v>42796.434733796297</c:v>
                </c:pt>
                <c:pt idx="2403">
                  <c:v>42796.435081018521</c:v>
                </c:pt>
                <c:pt idx="2404">
                  <c:v>42796.435428240744</c:v>
                </c:pt>
                <c:pt idx="2405">
                  <c:v>42796.43577546296</c:v>
                </c:pt>
                <c:pt idx="2406">
                  <c:v>42796.436122685183</c:v>
                </c:pt>
                <c:pt idx="2407">
                  <c:v>42796.436469907407</c:v>
                </c:pt>
                <c:pt idx="2408">
                  <c:v>42796.43681712963</c:v>
                </c:pt>
                <c:pt idx="2409">
                  <c:v>42796.437164351853</c:v>
                </c:pt>
                <c:pt idx="2410">
                  <c:v>42796.437511574077</c:v>
                </c:pt>
                <c:pt idx="2411">
                  <c:v>42796.437858796293</c:v>
                </c:pt>
                <c:pt idx="2412">
                  <c:v>42796.438206018516</c:v>
                </c:pt>
                <c:pt idx="2413">
                  <c:v>42796.43855324074</c:v>
                </c:pt>
                <c:pt idx="2414">
                  <c:v>42796.438900462963</c:v>
                </c:pt>
                <c:pt idx="2415">
                  <c:v>42796.439247685186</c:v>
                </c:pt>
                <c:pt idx="2416">
                  <c:v>42796.43959490741</c:v>
                </c:pt>
                <c:pt idx="2417">
                  <c:v>42796.439942129633</c:v>
                </c:pt>
                <c:pt idx="2418">
                  <c:v>42796.440289351849</c:v>
                </c:pt>
                <c:pt idx="2419">
                  <c:v>42796.440636574072</c:v>
                </c:pt>
                <c:pt idx="2420">
                  <c:v>42796.440983796296</c:v>
                </c:pt>
                <c:pt idx="2421">
                  <c:v>42796.441331018519</c:v>
                </c:pt>
                <c:pt idx="2422">
                  <c:v>42796.441678240742</c:v>
                </c:pt>
                <c:pt idx="2423">
                  <c:v>42796.442025462966</c:v>
                </c:pt>
                <c:pt idx="2424">
                  <c:v>42796.442372685182</c:v>
                </c:pt>
                <c:pt idx="2425">
                  <c:v>42796.442719907405</c:v>
                </c:pt>
                <c:pt idx="2426">
                  <c:v>42796.443067129629</c:v>
                </c:pt>
                <c:pt idx="2427">
                  <c:v>42796.443414351852</c:v>
                </c:pt>
                <c:pt idx="2428">
                  <c:v>42796.443761574075</c:v>
                </c:pt>
                <c:pt idx="2429">
                  <c:v>42796.444108796299</c:v>
                </c:pt>
                <c:pt idx="2430">
                  <c:v>42796.444456018522</c:v>
                </c:pt>
                <c:pt idx="2431">
                  <c:v>42796.444803240738</c:v>
                </c:pt>
                <c:pt idx="2432">
                  <c:v>42796.445150462961</c:v>
                </c:pt>
                <c:pt idx="2433">
                  <c:v>42796.445497685185</c:v>
                </c:pt>
                <c:pt idx="2434">
                  <c:v>42796.445844907408</c:v>
                </c:pt>
                <c:pt idx="2435">
                  <c:v>42796.446192129632</c:v>
                </c:pt>
                <c:pt idx="2436">
                  <c:v>42796.446539351855</c:v>
                </c:pt>
                <c:pt idx="2437">
                  <c:v>42796.446886574071</c:v>
                </c:pt>
                <c:pt idx="2438">
                  <c:v>42796.447233796294</c:v>
                </c:pt>
                <c:pt idx="2439">
                  <c:v>42796.447581018518</c:v>
                </c:pt>
                <c:pt idx="2440">
                  <c:v>42796.447928240741</c:v>
                </c:pt>
                <c:pt idx="2441">
                  <c:v>42796.448275462964</c:v>
                </c:pt>
                <c:pt idx="2442">
                  <c:v>42796.448622685188</c:v>
                </c:pt>
                <c:pt idx="2443">
                  <c:v>42796.448969907404</c:v>
                </c:pt>
                <c:pt idx="2444">
                  <c:v>42796.449317129627</c:v>
                </c:pt>
                <c:pt idx="2445">
                  <c:v>42796.449664351851</c:v>
                </c:pt>
                <c:pt idx="2446">
                  <c:v>42796.450011574074</c:v>
                </c:pt>
                <c:pt idx="2447">
                  <c:v>42796.450358796297</c:v>
                </c:pt>
                <c:pt idx="2448">
                  <c:v>42796.450706018521</c:v>
                </c:pt>
                <c:pt idx="2449">
                  <c:v>42796.451053240744</c:v>
                </c:pt>
                <c:pt idx="2450">
                  <c:v>42796.45140046296</c:v>
                </c:pt>
                <c:pt idx="2451">
                  <c:v>42796.451747685183</c:v>
                </c:pt>
                <c:pt idx="2452">
                  <c:v>42796.452094907407</c:v>
                </c:pt>
                <c:pt idx="2453">
                  <c:v>42796.45244212963</c:v>
                </c:pt>
                <c:pt idx="2454">
                  <c:v>42796.452789351853</c:v>
                </c:pt>
                <c:pt idx="2455">
                  <c:v>42796.453136574077</c:v>
                </c:pt>
                <c:pt idx="2456">
                  <c:v>42796.453483796293</c:v>
                </c:pt>
                <c:pt idx="2457">
                  <c:v>42796.453831018516</c:v>
                </c:pt>
                <c:pt idx="2458">
                  <c:v>42796.45417824074</c:v>
                </c:pt>
                <c:pt idx="2459">
                  <c:v>42796.454525462963</c:v>
                </c:pt>
                <c:pt idx="2460">
                  <c:v>42796.454872685186</c:v>
                </c:pt>
                <c:pt idx="2461">
                  <c:v>42796.45521990741</c:v>
                </c:pt>
                <c:pt idx="2462">
                  <c:v>42796.455567129633</c:v>
                </c:pt>
                <c:pt idx="2463">
                  <c:v>42796.455914351849</c:v>
                </c:pt>
                <c:pt idx="2464">
                  <c:v>42796.456261574072</c:v>
                </c:pt>
                <c:pt idx="2465">
                  <c:v>42796.456608796296</c:v>
                </c:pt>
                <c:pt idx="2466">
                  <c:v>42796.456956018519</c:v>
                </c:pt>
                <c:pt idx="2467">
                  <c:v>42796.457303240742</c:v>
                </c:pt>
                <c:pt idx="2468">
                  <c:v>42796.457650462966</c:v>
                </c:pt>
                <c:pt idx="2469">
                  <c:v>42796.457997685182</c:v>
                </c:pt>
                <c:pt idx="2470">
                  <c:v>42796.458344907405</c:v>
                </c:pt>
                <c:pt idx="2471">
                  <c:v>42796.458692129629</c:v>
                </c:pt>
                <c:pt idx="2472">
                  <c:v>42796.459039351852</c:v>
                </c:pt>
                <c:pt idx="2473">
                  <c:v>42796.459386574075</c:v>
                </c:pt>
                <c:pt idx="2474">
                  <c:v>42796.459733796299</c:v>
                </c:pt>
                <c:pt idx="2475">
                  <c:v>42796.460081018522</c:v>
                </c:pt>
                <c:pt idx="2476">
                  <c:v>42796.460428240738</c:v>
                </c:pt>
                <c:pt idx="2477">
                  <c:v>42796.460775462961</c:v>
                </c:pt>
                <c:pt idx="2478">
                  <c:v>42796.461122685185</c:v>
                </c:pt>
                <c:pt idx="2479">
                  <c:v>42796.461469907408</c:v>
                </c:pt>
                <c:pt idx="2480">
                  <c:v>42796.461817129632</c:v>
                </c:pt>
                <c:pt idx="2481">
                  <c:v>42796.462164351855</c:v>
                </c:pt>
                <c:pt idx="2482">
                  <c:v>42796.462511574071</c:v>
                </c:pt>
                <c:pt idx="2483">
                  <c:v>42796.462858796294</c:v>
                </c:pt>
                <c:pt idx="2484">
                  <c:v>42796.463206018518</c:v>
                </c:pt>
                <c:pt idx="2485">
                  <c:v>42796.463553240741</c:v>
                </c:pt>
                <c:pt idx="2486">
                  <c:v>42796.463900462964</c:v>
                </c:pt>
                <c:pt idx="2487">
                  <c:v>42796.464247685188</c:v>
                </c:pt>
                <c:pt idx="2488">
                  <c:v>42796.464594907404</c:v>
                </c:pt>
                <c:pt idx="2489">
                  <c:v>42796.464942129627</c:v>
                </c:pt>
                <c:pt idx="2490">
                  <c:v>42796.465289351851</c:v>
                </c:pt>
                <c:pt idx="2491">
                  <c:v>42796.465636574074</c:v>
                </c:pt>
                <c:pt idx="2492">
                  <c:v>42796.465983796297</c:v>
                </c:pt>
                <c:pt idx="2493">
                  <c:v>42796.466331018521</c:v>
                </c:pt>
                <c:pt idx="2494">
                  <c:v>42796.466678240744</c:v>
                </c:pt>
                <c:pt idx="2495">
                  <c:v>42796.46702546296</c:v>
                </c:pt>
                <c:pt idx="2496">
                  <c:v>42796.467372685183</c:v>
                </c:pt>
                <c:pt idx="2497">
                  <c:v>42796.467719907407</c:v>
                </c:pt>
                <c:pt idx="2498">
                  <c:v>42796.46806712963</c:v>
                </c:pt>
                <c:pt idx="2499">
                  <c:v>42796.468414351853</c:v>
                </c:pt>
                <c:pt idx="2500">
                  <c:v>42796.468761574077</c:v>
                </c:pt>
                <c:pt idx="2501">
                  <c:v>42796.469108796293</c:v>
                </c:pt>
                <c:pt idx="2502">
                  <c:v>42796.469456018516</c:v>
                </c:pt>
                <c:pt idx="2503">
                  <c:v>42796.46980324074</c:v>
                </c:pt>
                <c:pt idx="2504">
                  <c:v>42796.470150462963</c:v>
                </c:pt>
                <c:pt idx="2505">
                  <c:v>42796.470497685186</c:v>
                </c:pt>
                <c:pt idx="2506">
                  <c:v>42796.47084490741</c:v>
                </c:pt>
                <c:pt idx="2507">
                  <c:v>42796.471192129633</c:v>
                </c:pt>
                <c:pt idx="2508">
                  <c:v>42796.471539351849</c:v>
                </c:pt>
                <c:pt idx="2509">
                  <c:v>42796.471886574072</c:v>
                </c:pt>
                <c:pt idx="2510">
                  <c:v>42796.472233796296</c:v>
                </c:pt>
                <c:pt idx="2511">
                  <c:v>42796.472581018519</c:v>
                </c:pt>
                <c:pt idx="2512">
                  <c:v>42796.472928240742</c:v>
                </c:pt>
                <c:pt idx="2513">
                  <c:v>42796.473275462966</c:v>
                </c:pt>
                <c:pt idx="2514">
                  <c:v>42796.473622685182</c:v>
                </c:pt>
                <c:pt idx="2515">
                  <c:v>42796.473969907405</c:v>
                </c:pt>
                <c:pt idx="2516">
                  <c:v>42796.474317129629</c:v>
                </c:pt>
                <c:pt idx="2517">
                  <c:v>42796.474664351852</c:v>
                </c:pt>
                <c:pt idx="2518">
                  <c:v>42796.475011574075</c:v>
                </c:pt>
                <c:pt idx="2519">
                  <c:v>42796.475358796299</c:v>
                </c:pt>
                <c:pt idx="2520">
                  <c:v>42796.475706018522</c:v>
                </c:pt>
                <c:pt idx="2521">
                  <c:v>42796.476053240738</c:v>
                </c:pt>
                <c:pt idx="2522">
                  <c:v>42796.476400462961</c:v>
                </c:pt>
                <c:pt idx="2523">
                  <c:v>42796.476747685185</c:v>
                </c:pt>
                <c:pt idx="2524">
                  <c:v>42796.477094907408</c:v>
                </c:pt>
                <c:pt idx="2525">
                  <c:v>42796.477442129632</c:v>
                </c:pt>
                <c:pt idx="2526">
                  <c:v>42796.477789351855</c:v>
                </c:pt>
                <c:pt idx="2527">
                  <c:v>42796.478136574071</c:v>
                </c:pt>
                <c:pt idx="2528">
                  <c:v>42796.478483796294</c:v>
                </c:pt>
                <c:pt idx="2529">
                  <c:v>42796.478831018518</c:v>
                </c:pt>
                <c:pt idx="2530">
                  <c:v>42796.479178240741</c:v>
                </c:pt>
                <c:pt idx="2531">
                  <c:v>42796.479525462964</c:v>
                </c:pt>
                <c:pt idx="2532">
                  <c:v>42796.479872685188</c:v>
                </c:pt>
                <c:pt idx="2533">
                  <c:v>42796.480219907404</c:v>
                </c:pt>
                <c:pt idx="2534">
                  <c:v>42796.480567129627</c:v>
                </c:pt>
                <c:pt idx="2535">
                  <c:v>42796.480914351851</c:v>
                </c:pt>
                <c:pt idx="2536">
                  <c:v>42796.481261574074</c:v>
                </c:pt>
                <c:pt idx="2537">
                  <c:v>42796.481608796297</c:v>
                </c:pt>
                <c:pt idx="2538">
                  <c:v>42796.481956018521</c:v>
                </c:pt>
                <c:pt idx="2539">
                  <c:v>42796.482303240744</c:v>
                </c:pt>
                <c:pt idx="2540">
                  <c:v>42796.48265046296</c:v>
                </c:pt>
                <c:pt idx="2541">
                  <c:v>42796.482997685183</c:v>
                </c:pt>
                <c:pt idx="2542">
                  <c:v>42796.483344907407</c:v>
                </c:pt>
                <c:pt idx="2543">
                  <c:v>42796.48369212963</c:v>
                </c:pt>
                <c:pt idx="2544">
                  <c:v>42796.484039351853</c:v>
                </c:pt>
                <c:pt idx="2545">
                  <c:v>42796.484386574077</c:v>
                </c:pt>
                <c:pt idx="2546">
                  <c:v>42796.484733796293</c:v>
                </c:pt>
                <c:pt idx="2547">
                  <c:v>42796.485081018516</c:v>
                </c:pt>
                <c:pt idx="2548">
                  <c:v>42796.48542824074</c:v>
                </c:pt>
                <c:pt idx="2549">
                  <c:v>42796.485775462963</c:v>
                </c:pt>
                <c:pt idx="2550">
                  <c:v>42796.486122685186</c:v>
                </c:pt>
                <c:pt idx="2551">
                  <c:v>42796.48646990741</c:v>
                </c:pt>
                <c:pt idx="2552">
                  <c:v>42796.486817129633</c:v>
                </c:pt>
                <c:pt idx="2553">
                  <c:v>42796.487164351849</c:v>
                </c:pt>
                <c:pt idx="2554">
                  <c:v>42796.487511574072</c:v>
                </c:pt>
                <c:pt idx="2555">
                  <c:v>42796.487858796296</c:v>
                </c:pt>
                <c:pt idx="2556">
                  <c:v>42796.488206018519</c:v>
                </c:pt>
                <c:pt idx="2557">
                  <c:v>42796.488553240742</c:v>
                </c:pt>
                <c:pt idx="2558">
                  <c:v>42796.488900462966</c:v>
                </c:pt>
                <c:pt idx="2559">
                  <c:v>42796.489247685182</c:v>
                </c:pt>
                <c:pt idx="2560">
                  <c:v>42796.489594907405</c:v>
                </c:pt>
                <c:pt idx="2561">
                  <c:v>42796.489942129629</c:v>
                </c:pt>
                <c:pt idx="2562">
                  <c:v>42796.490289351852</c:v>
                </c:pt>
                <c:pt idx="2563">
                  <c:v>42796.490636574075</c:v>
                </c:pt>
                <c:pt idx="2564">
                  <c:v>42796.490983796299</c:v>
                </c:pt>
                <c:pt idx="2565">
                  <c:v>42796.491331018522</c:v>
                </c:pt>
                <c:pt idx="2566">
                  <c:v>42796.491678240738</c:v>
                </c:pt>
                <c:pt idx="2567">
                  <c:v>42796.492025462961</c:v>
                </c:pt>
                <c:pt idx="2568">
                  <c:v>42796.492372685185</c:v>
                </c:pt>
                <c:pt idx="2569">
                  <c:v>42796.492719907408</c:v>
                </c:pt>
                <c:pt idx="2570">
                  <c:v>42796.493067129632</c:v>
                </c:pt>
                <c:pt idx="2571">
                  <c:v>42796.493414351855</c:v>
                </c:pt>
                <c:pt idx="2572">
                  <c:v>42796.493761574071</c:v>
                </c:pt>
                <c:pt idx="2573">
                  <c:v>42796.494108796294</c:v>
                </c:pt>
                <c:pt idx="2574">
                  <c:v>42796.494456018518</c:v>
                </c:pt>
                <c:pt idx="2575">
                  <c:v>42796.494803240741</c:v>
                </c:pt>
                <c:pt idx="2576">
                  <c:v>42796.495150462964</c:v>
                </c:pt>
                <c:pt idx="2577">
                  <c:v>42796.495497685188</c:v>
                </c:pt>
                <c:pt idx="2578">
                  <c:v>42796.495844907404</c:v>
                </c:pt>
                <c:pt idx="2579">
                  <c:v>42796.496192129627</c:v>
                </c:pt>
                <c:pt idx="2580">
                  <c:v>42796.496539351851</c:v>
                </c:pt>
                <c:pt idx="2581">
                  <c:v>42796.496886574074</c:v>
                </c:pt>
                <c:pt idx="2582">
                  <c:v>42796.497233796297</c:v>
                </c:pt>
                <c:pt idx="2583">
                  <c:v>42796.497581018521</c:v>
                </c:pt>
                <c:pt idx="2584">
                  <c:v>42796.497928240744</c:v>
                </c:pt>
                <c:pt idx="2585">
                  <c:v>42796.49827546296</c:v>
                </c:pt>
                <c:pt idx="2586">
                  <c:v>42796.498622685183</c:v>
                </c:pt>
                <c:pt idx="2587">
                  <c:v>42796.498969907407</c:v>
                </c:pt>
                <c:pt idx="2588">
                  <c:v>42796.49931712963</c:v>
                </c:pt>
                <c:pt idx="2589">
                  <c:v>42796.499664351853</c:v>
                </c:pt>
                <c:pt idx="2590">
                  <c:v>42796.500011574077</c:v>
                </c:pt>
                <c:pt idx="2591">
                  <c:v>42796.500358796293</c:v>
                </c:pt>
                <c:pt idx="2592">
                  <c:v>42796.500706018516</c:v>
                </c:pt>
                <c:pt idx="2593">
                  <c:v>42796.50105324074</c:v>
                </c:pt>
                <c:pt idx="2594">
                  <c:v>42796.501400462963</c:v>
                </c:pt>
                <c:pt idx="2595">
                  <c:v>42796.501747685186</c:v>
                </c:pt>
                <c:pt idx="2596">
                  <c:v>42796.50209490741</c:v>
                </c:pt>
                <c:pt idx="2597">
                  <c:v>42796.502442129633</c:v>
                </c:pt>
                <c:pt idx="2598">
                  <c:v>42796.502789351849</c:v>
                </c:pt>
                <c:pt idx="2599">
                  <c:v>42796.503136574072</c:v>
                </c:pt>
                <c:pt idx="2600">
                  <c:v>42796.503483796296</c:v>
                </c:pt>
                <c:pt idx="2601">
                  <c:v>42796.503831018519</c:v>
                </c:pt>
                <c:pt idx="2602">
                  <c:v>42796.504178240742</c:v>
                </c:pt>
                <c:pt idx="2603">
                  <c:v>42796.504525462966</c:v>
                </c:pt>
                <c:pt idx="2604">
                  <c:v>42796.504872685182</c:v>
                </c:pt>
                <c:pt idx="2605">
                  <c:v>42796.505219907405</c:v>
                </c:pt>
                <c:pt idx="2606">
                  <c:v>42796.505567129629</c:v>
                </c:pt>
                <c:pt idx="2607">
                  <c:v>42796.505914351852</c:v>
                </c:pt>
                <c:pt idx="2608">
                  <c:v>42796.506261574075</c:v>
                </c:pt>
                <c:pt idx="2609">
                  <c:v>42796.506608796299</c:v>
                </c:pt>
                <c:pt idx="2610">
                  <c:v>42796.506956018522</c:v>
                </c:pt>
                <c:pt idx="2611">
                  <c:v>42796.507303240738</c:v>
                </c:pt>
                <c:pt idx="2612">
                  <c:v>42796.507650462961</c:v>
                </c:pt>
                <c:pt idx="2613">
                  <c:v>42796.507997685185</c:v>
                </c:pt>
                <c:pt idx="2614">
                  <c:v>42796.508344907408</c:v>
                </c:pt>
                <c:pt idx="2615">
                  <c:v>42796.508692129632</c:v>
                </c:pt>
                <c:pt idx="2616">
                  <c:v>42796.509039351855</c:v>
                </c:pt>
                <c:pt idx="2617">
                  <c:v>42796.509386574071</c:v>
                </c:pt>
                <c:pt idx="2618">
                  <c:v>42796.509733796294</c:v>
                </c:pt>
                <c:pt idx="2619">
                  <c:v>42796.510081018518</c:v>
                </c:pt>
                <c:pt idx="2620">
                  <c:v>42796.510428240741</c:v>
                </c:pt>
                <c:pt idx="2621">
                  <c:v>42796.510775462964</c:v>
                </c:pt>
                <c:pt idx="2622">
                  <c:v>42796.511122685188</c:v>
                </c:pt>
                <c:pt idx="2623">
                  <c:v>42796.511469907404</c:v>
                </c:pt>
                <c:pt idx="2624">
                  <c:v>42796.511817129627</c:v>
                </c:pt>
                <c:pt idx="2625">
                  <c:v>42796.512164351851</c:v>
                </c:pt>
                <c:pt idx="2626">
                  <c:v>42796.512511574074</c:v>
                </c:pt>
                <c:pt idx="2627">
                  <c:v>42796.512858796297</c:v>
                </c:pt>
                <c:pt idx="2628">
                  <c:v>42796.513206018521</c:v>
                </c:pt>
                <c:pt idx="2629">
                  <c:v>42796.513553240744</c:v>
                </c:pt>
                <c:pt idx="2630">
                  <c:v>42796.51390046296</c:v>
                </c:pt>
                <c:pt idx="2631">
                  <c:v>42796.514247685183</c:v>
                </c:pt>
                <c:pt idx="2632">
                  <c:v>42796.514594907407</c:v>
                </c:pt>
                <c:pt idx="2633">
                  <c:v>42796.51494212963</c:v>
                </c:pt>
                <c:pt idx="2634">
                  <c:v>42796.515289351853</c:v>
                </c:pt>
                <c:pt idx="2635">
                  <c:v>42796.515636574077</c:v>
                </c:pt>
                <c:pt idx="2636">
                  <c:v>42796.515983796293</c:v>
                </c:pt>
                <c:pt idx="2637">
                  <c:v>42796.516331018516</c:v>
                </c:pt>
                <c:pt idx="2638">
                  <c:v>42796.51667824074</c:v>
                </c:pt>
                <c:pt idx="2639">
                  <c:v>42796.517025462963</c:v>
                </c:pt>
                <c:pt idx="2640">
                  <c:v>42796.517372685186</c:v>
                </c:pt>
                <c:pt idx="2641">
                  <c:v>42796.51771990741</c:v>
                </c:pt>
                <c:pt idx="2642">
                  <c:v>42796.518067129633</c:v>
                </c:pt>
                <c:pt idx="2643">
                  <c:v>42796.518414351849</c:v>
                </c:pt>
                <c:pt idx="2644">
                  <c:v>42796.518761574072</c:v>
                </c:pt>
                <c:pt idx="2645">
                  <c:v>42796.519108796296</c:v>
                </c:pt>
                <c:pt idx="2646">
                  <c:v>42796.519456018519</c:v>
                </c:pt>
                <c:pt idx="2647">
                  <c:v>42796.519803240742</c:v>
                </c:pt>
                <c:pt idx="2648">
                  <c:v>42796.520150462966</c:v>
                </c:pt>
                <c:pt idx="2649">
                  <c:v>42796.520497685182</c:v>
                </c:pt>
                <c:pt idx="2650">
                  <c:v>42796.520844907405</c:v>
                </c:pt>
                <c:pt idx="2651">
                  <c:v>42796.521192129629</c:v>
                </c:pt>
                <c:pt idx="2652">
                  <c:v>42796.521539351852</c:v>
                </c:pt>
                <c:pt idx="2653">
                  <c:v>42796.521886574075</c:v>
                </c:pt>
                <c:pt idx="2654">
                  <c:v>42796.522233796299</c:v>
                </c:pt>
                <c:pt idx="2655">
                  <c:v>42796.522581018522</c:v>
                </c:pt>
                <c:pt idx="2656">
                  <c:v>42796.522928240738</c:v>
                </c:pt>
                <c:pt idx="2657">
                  <c:v>42796.523275462961</c:v>
                </c:pt>
                <c:pt idx="2658">
                  <c:v>42796.523622685185</c:v>
                </c:pt>
                <c:pt idx="2659">
                  <c:v>42796.523969907408</c:v>
                </c:pt>
                <c:pt idx="2660">
                  <c:v>42796.524317129632</c:v>
                </c:pt>
                <c:pt idx="2661">
                  <c:v>42796.524664351855</c:v>
                </c:pt>
                <c:pt idx="2662">
                  <c:v>42796.525011574071</c:v>
                </c:pt>
                <c:pt idx="2663">
                  <c:v>42796.525358796294</c:v>
                </c:pt>
                <c:pt idx="2664">
                  <c:v>42796.525706018518</c:v>
                </c:pt>
                <c:pt idx="2665">
                  <c:v>42796.526053240741</c:v>
                </c:pt>
                <c:pt idx="2666">
                  <c:v>42796.526400462964</c:v>
                </c:pt>
                <c:pt idx="2667">
                  <c:v>42796.526747685188</c:v>
                </c:pt>
                <c:pt idx="2668">
                  <c:v>42796.527094907404</c:v>
                </c:pt>
                <c:pt idx="2669">
                  <c:v>42796.527442129627</c:v>
                </c:pt>
                <c:pt idx="2670">
                  <c:v>42796.527789351851</c:v>
                </c:pt>
                <c:pt idx="2671">
                  <c:v>42796.528136574074</c:v>
                </c:pt>
                <c:pt idx="2672">
                  <c:v>42796.528483796297</c:v>
                </c:pt>
                <c:pt idx="2673">
                  <c:v>42796.528831018521</c:v>
                </c:pt>
                <c:pt idx="2674">
                  <c:v>42796.529178240744</c:v>
                </c:pt>
                <c:pt idx="2675">
                  <c:v>42796.52952546296</c:v>
                </c:pt>
                <c:pt idx="2676">
                  <c:v>42796.529872685183</c:v>
                </c:pt>
                <c:pt idx="2677">
                  <c:v>42796.530219907407</c:v>
                </c:pt>
                <c:pt idx="2678">
                  <c:v>42796.53056712963</c:v>
                </c:pt>
                <c:pt idx="2679">
                  <c:v>42796.530914351853</c:v>
                </c:pt>
                <c:pt idx="2680">
                  <c:v>42796.531261574077</c:v>
                </c:pt>
                <c:pt idx="2681">
                  <c:v>42796.531608796293</c:v>
                </c:pt>
                <c:pt idx="2682">
                  <c:v>42796.531956018516</c:v>
                </c:pt>
                <c:pt idx="2683">
                  <c:v>42796.53230324074</c:v>
                </c:pt>
                <c:pt idx="2684">
                  <c:v>42796.532650462963</c:v>
                </c:pt>
                <c:pt idx="2685">
                  <c:v>42796.532997685186</c:v>
                </c:pt>
                <c:pt idx="2686">
                  <c:v>42796.53334490741</c:v>
                </c:pt>
                <c:pt idx="2687">
                  <c:v>42796.533692129633</c:v>
                </c:pt>
                <c:pt idx="2688">
                  <c:v>42796.534039351849</c:v>
                </c:pt>
                <c:pt idx="2689">
                  <c:v>42796.534386574072</c:v>
                </c:pt>
                <c:pt idx="2690">
                  <c:v>42796.534733796296</c:v>
                </c:pt>
                <c:pt idx="2691">
                  <c:v>42796.535081018519</c:v>
                </c:pt>
                <c:pt idx="2692">
                  <c:v>42796.535428240742</c:v>
                </c:pt>
                <c:pt idx="2693">
                  <c:v>42796.535775462966</c:v>
                </c:pt>
                <c:pt idx="2694">
                  <c:v>42796.536122685182</c:v>
                </c:pt>
                <c:pt idx="2695">
                  <c:v>42796.536469907405</c:v>
                </c:pt>
                <c:pt idx="2696">
                  <c:v>42796.536817129629</c:v>
                </c:pt>
                <c:pt idx="2697">
                  <c:v>42796.537164351852</c:v>
                </c:pt>
                <c:pt idx="2698">
                  <c:v>42796.537511574075</c:v>
                </c:pt>
                <c:pt idx="2699">
                  <c:v>42796.537858796299</c:v>
                </c:pt>
                <c:pt idx="2700">
                  <c:v>42796.538206018522</c:v>
                </c:pt>
                <c:pt idx="2701">
                  <c:v>42796.538553240738</c:v>
                </c:pt>
                <c:pt idx="2702">
                  <c:v>42796.538900462961</c:v>
                </c:pt>
                <c:pt idx="2703">
                  <c:v>42796.539247685185</c:v>
                </c:pt>
                <c:pt idx="2704">
                  <c:v>42796.539594907408</c:v>
                </c:pt>
                <c:pt idx="2705">
                  <c:v>42796.539942129632</c:v>
                </c:pt>
                <c:pt idx="2706">
                  <c:v>42796.540289351855</c:v>
                </c:pt>
                <c:pt idx="2707">
                  <c:v>42796.540636574071</c:v>
                </c:pt>
                <c:pt idx="2708">
                  <c:v>42796.540983796294</c:v>
                </c:pt>
                <c:pt idx="2709">
                  <c:v>42796.541331018518</c:v>
                </c:pt>
                <c:pt idx="2710">
                  <c:v>42796.541678240741</c:v>
                </c:pt>
                <c:pt idx="2711">
                  <c:v>42796.542025462964</c:v>
                </c:pt>
                <c:pt idx="2712">
                  <c:v>42796.542372685188</c:v>
                </c:pt>
                <c:pt idx="2713">
                  <c:v>42796.542719907404</c:v>
                </c:pt>
                <c:pt idx="2714">
                  <c:v>42796.543067129627</c:v>
                </c:pt>
                <c:pt idx="2715">
                  <c:v>42796.543414351851</c:v>
                </c:pt>
                <c:pt idx="2716">
                  <c:v>42796.543761574074</c:v>
                </c:pt>
                <c:pt idx="2717">
                  <c:v>42796.544108796297</c:v>
                </c:pt>
                <c:pt idx="2718">
                  <c:v>42796.544456018521</c:v>
                </c:pt>
                <c:pt idx="2719">
                  <c:v>42796.544803240744</c:v>
                </c:pt>
                <c:pt idx="2720">
                  <c:v>42796.54515046296</c:v>
                </c:pt>
                <c:pt idx="2721">
                  <c:v>42796.545497685183</c:v>
                </c:pt>
                <c:pt idx="2722">
                  <c:v>42796.545844907407</c:v>
                </c:pt>
                <c:pt idx="2723">
                  <c:v>42796.54619212963</c:v>
                </c:pt>
                <c:pt idx="2724">
                  <c:v>42796.546539351853</c:v>
                </c:pt>
                <c:pt idx="2725">
                  <c:v>42796.546886574077</c:v>
                </c:pt>
                <c:pt idx="2726">
                  <c:v>42796.547233796293</c:v>
                </c:pt>
                <c:pt idx="2727">
                  <c:v>42796.547581018516</c:v>
                </c:pt>
                <c:pt idx="2728">
                  <c:v>42796.54792824074</c:v>
                </c:pt>
                <c:pt idx="2729">
                  <c:v>42796.548275462963</c:v>
                </c:pt>
                <c:pt idx="2730">
                  <c:v>42796.548622685186</c:v>
                </c:pt>
                <c:pt idx="2731">
                  <c:v>42796.54896990741</c:v>
                </c:pt>
                <c:pt idx="2732">
                  <c:v>42796.549317129633</c:v>
                </c:pt>
                <c:pt idx="2733">
                  <c:v>42796.549664351849</c:v>
                </c:pt>
                <c:pt idx="2734">
                  <c:v>42796.550011574072</c:v>
                </c:pt>
                <c:pt idx="2735">
                  <c:v>42796.550358796296</c:v>
                </c:pt>
                <c:pt idx="2736">
                  <c:v>42796.550706018519</c:v>
                </c:pt>
                <c:pt idx="2737">
                  <c:v>42796.551053240742</c:v>
                </c:pt>
                <c:pt idx="2738">
                  <c:v>42796.551400462966</c:v>
                </c:pt>
                <c:pt idx="2739">
                  <c:v>42796.551747685182</c:v>
                </c:pt>
                <c:pt idx="2740">
                  <c:v>42796.552094907405</c:v>
                </c:pt>
                <c:pt idx="2741">
                  <c:v>42796.552442129629</c:v>
                </c:pt>
                <c:pt idx="2742">
                  <c:v>42796.552789351852</c:v>
                </c:pt>
                <c:pt idx="2743">
                  <c:v>42796.553136574075</c:v>
                </c:pt>
                <c:pt idx="2744">
                  <c:v>42796.553483796299</c:v>
                </c:pt>
                <c:pt idx="2745">
                  <c:v>42796.553831018522</c:v>
                </c:pt>
                <c:pt idx="2746">
                  <c:v>42796.554178240738</c:v>
                </c:pt>
                <c:pt idx="2747">
                  <c:v>42796.554525462961</c:v>
                </c:pt>
                <c:pt idx="2748">
                  <c:v>42796.554872685185</c:v>
                </c:pt>
                <c:pt idx="2749">
                  <c:v>42796.555219907408</c:v>
                </c:pt>
                <c:pt idx="2750">
                  <c:v>42796.555567129632</c:v>
                </c:pt>
                <c:pt idx="2751">
                  <c:v>42796.555914351855</c:v>
                </c:pt>
                <c:pt idx="2752">
                  <c:v>42796.556261574071</c:v>
                </c:pt>
                <c:pt idx="2753">
                  <c:v>42796.556608796294</c:v>
                </c:pt>
                <c:pt idx="2754">
                  <c:v>42796.556956018518</c:v>
                </c:pt>
                <c:pt idx="2755">
                  <c:v>42796.557303240741</c:v>
                </c:pt>
                <c:pt idx="2756">
                  <c:v>42796.557650462964</c:v>
                </c:pt>
                <c:pt idx="2757">
                  <c:v>42796.557997685188</c:v>
                </c:pt>
                <c:pt idx="2758">
                  <c:v>42796.558344907404</c:v>
                </c:pt>
                <c:pt idx="2759">
                  <c:v>42796.558692129627</c:v>
                </c:pt>
                <c:pt idx="2760">
                  <c:v>42796.559039351851</c:v>
                </c:pt>
                <c:pt idx="2761">
                  <c:v>42796.559386574074</c:v>
                </c:pt>
                <c:pt idx="2762">
                  <c:v>42796.559733796297</c:v>
                </c:pt>
                <c:pt idx="2763">
                  <c:v>42796.560081018521</c:v>
                </c:pt>
                <c:pt idx="2764">
                  <c:v>42796.560428240744</c:v>
                </c:pt>
                <c:pt idx="2765">
                  <c:v>42796.56077546296</c:v>
                </c:pt>
                <c:pt idx="2766">
                  <c:v>42796.561122685183</c:v>
                </c:pt>
                <c:pt idx="2767">
                  <c:v>42796.561469907407</c:v>
                </c:pt>
                <c:pt idx="2768">
                  <c:v>42796.56181712963</c:v>
                </c:pt>
                <c:pt idx="2769">
                  <c:v>42796.562164351853</c:v>
                </c:pt>
                <c:pt idx="2770">
                  <c:v>42796.562511574077</c:v>
                </c:pt>
                <c:pt idx="2771">
                  <c:v>42796.562858796293</c:v>
                </c:pt>
                <c:pt idx="2772">
                  <c:v>42796.563206018516</c:v>
                </c:pt>
                <c:pt idx="2773">
                  <c:v>42796.56355324074</c:v>
                </c:pt>
                <c:pt idx="2774">
                  <c:v>42796.563900462963</c:v>
                </c:pt>
                <c:pt idx="2775">
                  <c:v>42796.564247685186</c:v>
                </c:pt>
                <c:pt idx="2776">
                  <c:v>42796.56459490741</c:v>
                </c:pt>
                <c:pt idx="2777">
                  <c:v>42796.564942129633</c:v>
                </c:pt>
                <c:pt idx="2778">
                  <c:v>42796.565289351849</c:v>
                </c:pt>
                <c:pt idx="2779">
                  <c:v>42796.565636574072</c:v>
                </c:pt>
                <c:pt idx="2780">
                  <c:v>42796.565983796296</c:v>
                </c:pt>
                <c:pt idx="2781">
                  <c:v>42796.566331018519</c:v>
                </c:pt>
                <c:pt idx="2782">
                  <c:v>42796.566678240742</c:v>
                </c:pt>
                <c:pt idx="2783">
                  <c:v>42796.567025462966</c:v>
                </c:pt>
                <c:pt idx="2784">
                  <c:v>42796.567372685182</c:v>
                </c:pt>
                <c:pt idx="2785">
                  <c:v>42796.567719907405</c:v>
                </c:pt>
                <c:pt idx="2786">
                  <c:v>42796.568067129629</c:v>
                </c:pt>
                <c:pt idx="2787">
                  <c:v>42796.568414351852</c:v>
                </c:pt>
                <c:pt idx="2788">
                  <c:v>42796.568761574075</c:v>
                </c:pt>
                <c:pt idx="2789">
                  <c:v>42796.569108796299</c:v>
                </c:pt>
                <c:pt idx="2790">
                  <c:v>42796.569456018522</c:v>
                </c:pt>
                <c:pt idx="2791">
                  <c:v>42796.569803240738</c:v>
                </c:pt>
                <c:pt idx="2792">
                  <c:v>42796.570150462961</c:v>
                </c:pt>
                <c:pt idx="2793">
                  <c:v>42796.570497685185</c:v>
                </c:pt>
                <c:pt idx="2794">
                  <c:v>42796.570844907408</c:v>
                </c:pt>
                <c:pt idx="2795">
                  <c:v>42796.571192129632</c:v>
                </c:pt>
                <c:pt idx="2796">
                  <c:v>42796.571539351855</c:v>
                </c:pt>
                <c:pt idx="2797">
                  <c:v>42796.571886574071</c:v>
                </c:pt>
                <c:pt idx="2798">
                  <c:v>42796.572233796294</c:v>
                </c:pt>
                <c:pt idx="2799">
                  <c:v>42796.572581018518</c:v>
                </c:pt>
                <c:pt idx="2800">
                  <c:v>42796.572928240741</c:v>
                </c:pt>
                <c:pt idx="2801">
                  <c:v>42796.573275462964</c:v>
                </c:pt>
                <c:pt idx="2802">
                  <c:v>42796.573622685188</c:v>
                </c:pt>
                <c:pt idx="2803">
                  <c:v>42796.573969907404</c:v>
                </c:pt>
                <c:pt idx="2804">
                  <c:v>42796.574317129627</c:v>
                </c:pt>
                <c:pt idx="2805">
                  <c:v>42796.574664351851</c:v>
                </c:pt>
                <c:pt idx="2806">
                  <c:v>42796.575011574074</c:v>
                </c:pt>
                <c:pt idx="2807">
                  <c:v>42796.575358796297</c:v>
                </c:pt>
                <c:pt idx="2808">
                  <c:v>42796.575706018521</c:v>
                </c:pt>
                <c:pt idx="2809">
                  <c:v>42796.576053240744</c:v>
                </c:pt>
                <c:pt idx="2810">
                  <c:v>42796.57640046296</c:v>
                </c:pt>
                <c:pt idx="2811">
                  <c:v>42796.576747685183</c:v>
                </c:pt>
                <c:pt idx="2812">
                  <c:v>42796.577094907407</c:v>
                </c:pt>
                <c:pt idx="2813">
                  <c:v>42796.57744212963</c:v>
                </c:pt>
                <c:pt idx="2814">
                  <c:v>42796.577789351853</c:v>
                </c:pt>
                <c:pt idx="2815">
                  <c:v>42796.578136574077</c:v>
                </c:pt>
                <c:pt idx="2816">
                  <c:v>42796.578483796293</c:v>
                </c:pt>
                <c:pt idx="2817">
                  <c:v>42796.578831018516</c:v>
                </c:pt>
                <c:pt idx="2818">
                  <c:v>42796.57917824074</c:v>
                </c:pt>
                <c:pt idx="2819">
                  <c:v>42796.579525462963</c:v>
                </c:pt>
                <c:pt idx="2820">
                  <c:v>42796.579872685186</c:v>
                </c:pt>
                <c:pt idx="2821">
                  <c:v>42796.58021990741</c:v>
                </c:pt>
                <c:pt idx="2822">
                  <c:v>42796.580567129633</c:v>
                </c:pt>
                <c:pt idx="2823">
                  <c:v>42796.580914351849</c:v>
                </c:pt>
                <c:pt idx="2824">
                  <c:v>42796.581261574072</c:v>
                </c:pt>
                <c:pt idx="2825">
                  <c:v>42796.581608796296</c:v>
                </c:pt>
                <c:pt idx="2826">
                  <c:v>42796.581956018519</c:v>
                </c:pt>
                <c:pt idx="2827">
                  <c:v>42796.582303240742</c:v>
                </c:pt>
                <c:pt idx="2828">
                  <c:v>42796.582650462966</c:v>
                </c:pt>
                <c:pt idx="2829">
                  <c:v>42796.582997685182</c:v>
                </c:pt>
                <c:pt idx="2830">
                  <c:v>42796.583344907405</c:v>
                </c:pt>
                <c:pt idx="2831">
                  <c:v>42796.583692129629</c:v>
                </c:pt>
                <c:pt idx="2832">
                  <c:v>42796.584039351852</c:v>
                </c:pt>
                <c:pt idx="2833">
                  <c:v>42796.584386574075</c:v>
                </c:pt>
                <c:pt idx="2834">
                  <c:v>42796.584733796299</c:v>
                </c:pt>
                <c:pt idx="2835">
                  <c:v>42796.585081018522</c:v>
                </c:pt>
                <c:pt idx="2836">
                  <c:v>42796.585428240738</c:v>
                </c:pt>
                <c:pt idx="2837">
                  <c:v>42796.585775462961</c:v>
                </c:pt>
                <c:pt idx="2838">
                  <c:v>42796.586122685185</c:v>
                </c:pt>
                <c:pt idx="2839">
                  <c:v>42796.586469907408</c:v>
                </c:pt>
                <c:pt idx="2840">
                  <c:v>42796.586817129632</c:v>
                </c:pt>
                <c:pt idx="2841">
                  <c:v>42796.587164351855</c:v>
                </c:pt>
                <c:pt idx="2842">
                  <c:v>42796.587511574071</c:v>
                </c:pt>
                <c:pt idx="2843">
                  <c:v>42796.587858796294</c:v>
                </c:pt>
                <c:pt idx="2844">
                  <c:v>42796.588206018518</c:v>
                </c:pt>
                <c:pt idx="2845">
                  <c:v>42796.588553240741</c:v>
                </c:pt>
                <c:pt idx="2846">
                  <c:v>42796.588900462964</c:v>
                </c:pt>
                <c:pt idx="2847">
                  <c:v>42796.589247685188</c:v>
                </c:pt>
                <c:pt idx="2848">
                  <c:v>42796.589594907404</c:v>
                </c:pt>
                <c:pt idx="2849">
                  <c:v>42796.589942129627</c:v>
                </c:pt>
                <c:pt idx="2850">
                  <c:v>42796.590289351851</c:v>
                </c:pt>
                <c:pt idx="2851">
                  <c:v>42796.590636574074</c:v>
                </c:pt>
                <c:pt idx="2852">
                  <c:v>42796.590983796297</c:v>
                </c:pt>
                <c:pt idx="2853">
                  <c:v>42796.591331018521</c:v>
                </c:pt>
                <c:pt idx="2854">
                  <c:v>42796.591678240744</c:v>
                </c:pt>
                <c:pt idx="2855">
                  <c:v>42796.59202546296</c:v>
                </c:pt>
                <c:pt idx="2856">
                  <c:v>42796.592372685183</c:v>
                </c:pt>
                <c:pt idx="2857">
                  <c:v>42796.592719907407</c:v>
                </c:pt>
                <c:pt idx="2858">
                  <c:v>42796.59306712963</c:v>
                </c:pt>
                <c:pt idx="2859">
                  <c:v>42796.593414351853</c:v>
                </c:pt>
                <c:pt idx="2860">
                  <c:v>42796.593761574077</c:v>
                </c:pt>
                <c:pt idx="2861">
                  <c:v>42796.594108796293</c:v>
                </c:pt>
                <c:pt idx="2862">
                  <c:v>42796.594456018516</c:v>
                </c:pt>
                <c:pt idx="2863">
                  <c:v>42796.59480324074</c:v>
                </c:pt>
                <c:pt idx="2864">
                  <c:v>42796.595150462963</c:v>
                </c:pt>
                <c:pt idx="2865">
                  <c:v>42796.595497685186</c:v>
                </c:pt>
                <c:pt idx="2866">
                  <c:v>42796.59584490741</c:v>
                </c:pt>
                <c:pt idx="2867">
                  <c:v>42796.596192129633</c:v>
                </c:pt>
                <c:pt idx="2868">
                  <c:v>42796.596539351849</c:v>
                </c:pt>
                <c:pt idx="2869">
                  <c:v>42796.596886574072</c:v>
                </c:pt>
                <c:pt idx="2870">
                  <c:v>42796.597233796296</c:v>
                </c:pt>
                <c:pt idx="2871">
                  <c:v>42796.597581018519</c:v>
                </c:pt>
                <c:pt idx="2872">
                  <c:v>42796.597928240742</c:v>
                </c:pt>
                <c:pt idx="2873">
                  <c:v>42796.598275462966</c:v>
                </c:pt>
                <c:pt idx="2874">
                  <c:v>42796.598622685182</c:v>
                </c:pt>
                <c:pt idx="2875">
                  <c:v>42796.598969907405</c:v>
                </c:pt>
                <c:pt idx="2876">
                  <c:v>42796.599317129629</c:v>
                </c:pt>
                <c:pt idx="2877">
                  <c:v>42796.599664351852</c:v>
                </c:pt>
                <c:pt idx="2878">
                  <c:v>42796.600011574075</c:v>
                </c:pt>
                <c:pt idx="2879">
                  <c:v>42796.600358796299</c:v>
                </c:pt>
                <c:pt idx="2880">
                  <c:v>42796.600706018522</c:v>
                </c:pt>
                <c:pt idx="2881">
                  <c:v>42796.601053240738</c:v>
                </c:pt>
                <c:pt idx="2882">
                  <c:v>42796.601400462961</c:v>
                </c:pt>
                <c:pt idx="2883">
                  <c:v>42796.601747685185</c:v>
                </c:pt>
                <c:pt idx="2884">
                  <c:v>42796.602094907408</c:v>
                </c:pt>
                <c:pt idx="2885">
                  <c:v>42796.602442129632</c:v>
                </c:pt>
                <c:pt idx="2886">
                  <c:v>42796.602789351855</c:v>
                </c:pt>
                <c:pt idx="2887">
                  <c:v>42796.603136574071</c:v>
                </c:pt>
                <c:pt idx="2888">
                  <c:v>42796.603483796294</c:v>
                </c:pt>
                <c:pt idx="2889">
                  <c:v>42796.603831018518</c:v>
                </c:pt>
                <c:pt idx="2890">
                  <c:v>42796.604178240741</c:v>
                </c:pt>
                <c:pt idx="2891">
                  <c:v>42796.604525462964</c:v>
                </c:pt>
                <c:pt idx="2892">
                  <c:v>42796.604872685188</c:v>
                </c:pt>
                <c:pt idx="2893">
                  <c:v>42796.605219907404</c:v>
                </c:pt>
                <c:pt idx="2894">
                  <c:v>42796.605567129627</c:v>
                </c:pt>
                <c:pt idx="2895">
                  <c:v>42796.605914351851</c:v>
                </c:pt>
                <c:pt idx="2896">
                  <c:v>42796.606261574074</c:v>
                </c:pt>
                <c:pt idx="2897">
                  <c:v>42796.606608796297</c:v>
                </c:pt>
                <c:pt idx="2898">
                  <c:v>42796.606956018521</c:v>
                </c:pt>
                <c:pt idx="2899">
                  <c:v>42796.607303240744</c:v>
                </c:pt>
                <c:pt idx="2900">
                  <c:v>42796.60765046296</c:v>
                </c:pt>
                <c:pt idx="2901">
                  <c:v>42796.607997685183</c:v>
                </c:pt>
                <c:pt idx="2902">
                  <c:v>42796.608344907407</c:v>
                </c:pt>
                <c:pt idx="2903">
                  <c:v>42796.60869212963</c:v>
                </c:pt>
                <c:pt idx="2904">
                  <c:v>42796.609039351853</c:v>
                </c:pt>
                <c:pt idx="2905">
                  <c:v>42796.609386574077</c:v>
                </c:pt>
                <c:pt idx="2906">
                  <c:v>42796.609733796293</c:v>
                </c:pt>
                <c:pt idx="2907">
                  <c:v>42796.610081018516</c:v>
                </c:pt>
                <c:pt idx="2908">
                  <c:v>42796.61042824074</c:v>
                </c:pt>
                <c:pt idx="2909">
                  <c:v>42796.610775462963</c:v>
                </c:pt>
                <c:pt idx="2910">
                  <c:v>42796.611122685186</c:v>
                </c:pt>
                <c:pt idx="2911">
                  <c:v>42796.61146990741</c:v>
                </c:pt>
                <c:pt idx="2912">
                  <c:v>42796.611817129633</c:v>
                </c:pt>
                <c:pt idx="2913">
                  <c:v>42796.612164351849</c:v>
                </c:pt>
                <c:pt idx="2914">
                  <c:v>42796.612511574072</c:v>
                </c:pt>
                <c:pt idx="2915">
                  <c:v>42796.612858796296</c:v>
                </c:pt>
                <c:pt idx="2916">
                  <c:v>42796.613206018519</c:v>
                </c:pt>
                <c:pt idx="2917">
                  <c:v>42796.613553240742</c:v>
                </c:pt>
                <c:pt idx="2918">
                  <c:v>42796.613900462966</c:v>
                </c:pt>
                <c:pt idx="2919">
                  <c:v>42796.614247685182</c:v>
                </c:pt>
                <c:pt idx="2920">
                  <c:v>42796.614594907405</c:v>
                </c:pt>
                <c:pt idx="2921">
                  <c:v>42796.614942129629</c:v>
                </c:pt>
                <c:pt idx="2922">
                  <c:v>42796.615289351852</c:v>
                </c:pt>
                <c:pt idx="2923">
                  <c:v>42796.615636574075</c:v>
                </c:pt>
                <c:pt idx="2924">
                  <c:v>42796.615983796299</c:v>
                </c:pt>
                <c:pt idx="2925">
                  <c:v>42796.616331018522</c:v>
                </c:pt>
                <c:pt idx="2926">
                  <c:v>42796.616678240738</c:v>
                </c:pt>
                <c:pt idx="2927">
                  <c:v>42796.617025462961</c:v>
                </c:pt>
                <c:pt idx="2928">
                  <c:v>42796.617372685185</c:v>
                </c:pt>
                <c:pt idx="2929">
                  <c:v>42796.617719907408</c:v>
                </c:pt>
                <c:pt idx="2930">
                  <c:v>42796.618067129632</c:v>
                </c:pt>
                <c:pt idx="2931">
                  <c:v>42796.618414351855</c:v>
                </c:pt>
                <c:pt idx="2932">
                  <c:v>42796.618761574071</c:v>
                </c:pt>
                <c:pt idx="2933">
                  <c:v>42796.619108796294</c:v>
                </c:pt>
                <c:pt idx="2934">
                  <c:v>42796.619456018518</c:v>
                </c:pt>
                <c:pt idx="2935">
                  <c:v>42796.619803240741</c:v>
                </c:pt>
                <c:pt idx="2936">
                  <c:v>42796.620150462964</c:v>
                </c:pt>
                <c:pt idx="2937">
                  <c:v>42796.620497685188</c:v>
                </c:pt>
                <c:pt idx="2938">
                  <c:v>42796.620844907404</c:v>
                </c:pt>
                <c:pt idx="2939">
                  <c:v>42796.621192129627</c:v>
                </c:pt>
                <c:pt idx="2940">
                  <c:v>42796.621539351851</c:v>
                </c:pt>
                <c:pt idx="2941">
                  <c:v>42796.621886574074</c:v>
                </c:pt>
                <c:pt idx="2942">
                  <c:v>42796.622233796297</c:v>
                </c:pt>
                <c:pt idx="2943">
                  <c:v>42796.622581018521</c:v>
                </c:pt>
                <c:pt idx="2944">
                  <c:v>42796.622928240744</c:v>
                </c:pt>
                <c:pt idx="2945">
                  <c:v>42796.62327546296</c:v>
                </c:pt>
                <c:pt idx="2946">
                  <c:v>42796.623622685183</c:v>
                </c:pt>
                <c:pt idx="2947">
                  <c:v>42796.623969907407</c:v>
                </c:pt>
                <c:pt idx="2948">
                  <c:v>42796.62431712963</c:v>
                </c:pt>
                <c:pt idx="2949">
                  <c:v>42796.624664351853</c:v>
                </c:pt>
                <c:pt idx="2950">
                  <c:v>42796.625011574077</c:v>
                </c:pt>
                <c:pt idx="2951">
                  <c:v>42796.625358796293</c:v>
                </c:pt>
                <c:pt idx="2952">
                  <c:v>42796.625706018516</c:v>
                </c:pt>
                <c:pt idx="2953">
                  <c:v>42796.62605324074</c:v>
                </c:pt>
                <c:pt idx="2954">
                  <c:v>42796.626400462963</c:v>
                </c:pt>
                <c:pt idx="2955">
                  <c:v>42796.626747685186</c:v>
                </c:pt>
                <c:pt idx="2956">
                  <c:v>42796.62709490741</c:v>
                </c:pt>
                <c:pt idx="2957">
                  <c:v>42796.627442129633</c:v>
                </c:pt>
                <c:pt idx="2958">
                  <c:v>42796.627789351849</c:v>
                </c:pt>
                <c:pt idx="2959">
                  <c:v>42796.628136574072</c:v>
                </c:pt>
                <c:pt idx="2960">
                  <c:v>42796.628483796296</c:v>
                </c:pt>
                <c:pt idx="2961">
                  <c:v>42796.628831018519</c:v>
                </c:pt>
                <c:pt idx="2962">
                  <c:v>42796.629178240742</c:v>
                </c:pt>
                <c:pt idx="2963">
                  <c:v>42796.629525462966</c:v>
                </c:pt>
                <c:pt idx="2964">
                  <c:v>42796.629872685182</c:v>
                </c:pt>
                <c:pt idx="2965">
                  <c:v>42796.630219907405</c:v>
                </c:pt>
                <c:pt idx="2966">
                  <c:v>42796.630567129629</c:v>
                </c:pt>
                <c:pt idx="2967">
                  <c:v>42796.630914351852</c:v>
                </c:pt>
                <c:pt idx="2968">
                  <c:v>42796.631261574075</c:v>
                </c:pt>
                <c:pt idx="2969">
                  <c:v>42796.631608796299</c:v>
                </c:pt>
                <c:pt idx="2970">
                  <c:v>42796.631956018522</c:v>
                </c:pt>
                <c:pt idx="2971">
                  <c:v>42796.632303240738</c:v>
                </c:pt>
                <c:pt idx="2972">
                  <c:v>42796.632650462961</c:v>
                </c:pt>
                <c:pt idx="2973">
                  <c:v>42796.632997685185</c:v>
                </c:pt>
                <c:pt idx="2974">
                  <c:v>42796.633344907408</c:v>
                </c:pt>
                <c:pt idx="2975">
                  <c:v>42796.633692129632</c:v>
                </c:pt>
                <c:pt idx="2976">
                  <c:v>42796.634039351855</c:v>
                </c:pt>
                <c:pt idx="2977">
                  <c:v>42796.634386574071</c:v>
                </c:pt>
                <c:pt idx="2978">
                  <c:v>42796.634733796294</c:v>
                </c:pt>
                <c:pt idx="2979">
                  <c:v>42796.635081018518</c:v>
                </c:pt>
                <c:pt idx="2980">
                  <c:v>42796.635428240741</c:v>
                </c:pt>
                <c:pt idx="2981">
                  <c:v>42796.635775462964</c:v>
                </c:pt>
                <c:pt idx="2982">
                  <c:v>42796.636122685188</c:v>
                </c:pt>
                <c:pt idx="2983">
                  <c:v>42796.636469907404</c:v>
                </c:pt>
                <c:pt idx="2984">
                  <c:v>42796.636817129627</c:v>
                </c:pt>
                <c:pt idx="2985">
                  <c:v>42796.637164351851</c:v>
                </c:pt>
                <c:pt idx="2986">
                  <c:v>42796.637511574074</c:v>
                </c:pt>
                <c:pt idx="2987">
                  <c:v>42796.637858796297</c:v>
                </c:pt>
                <c:pt idx="2988">
                  <c:v>42796.638206018521</c:v>
                </c:pt>
                <c:pt idx="2989">
                  <c:v>42796.638553240744</c:v>
                </c:pt>
                <c:pt idx="2990">
                  <c:v>42796.63890046296</c:v>
                </c:pt>
                <c:pt idx="2991">
                  <c:v>42796.639247685183</c:v>
                </c:pt>
                <c:pt idx="2992">
                  <c:v>42796.639594907407</c:v>
                </c:pt>
                <c:pt idx="2993">
                  <c:v>42796.63994212963</c:v>
                </c:pt>
                <c:pt idx="2994">
                  <c:v>42796.640289351853</c:v>
                </c:pt>
                <c:pt idx="2995">
                  <c:v>42796.640636574077</c:v>
                </c:pt>
                <c:pt idx="2996">
                  <c:v>42796.640983796293</c:v>
                </c:pt>
                <c:pt idx="2997">
                  <c:v>42796.641331018516</c:v>
                </c:pt>
                <c:pt idx="2998">
                  <c:v>42796.64167824074</c:v>
                </c:pt>
                <c:pt idx="2999">
                  <c:v>42796.642025462963</c:v>
                </c:pt>
                <c:pt idx="3000">
                  <c:v>42796.642372685186</c:v>
                </c:pt>
                <c:pt idx="3001">
                  <c:v>42796.64271990741</c:v>
                </c:pt>
                <c:pt idx="3002">
                  <c:v>42796.643067129633</c:v>
                </c:pt>
                <c:pt idx="3003">
                  <c:v>42796.643414351849</c:v>
                </c:pt>
                <c:pt idx="3004">
                  <c:v>42796.643761574072</c:v>
                </c:pt>
                <c:pt idx="3005">
                  <c:v>42796.644108796296</c:v>
                </c:pt>
                <c:pt idx="3006">
                  <c:v>42796.644456018519</c:v>
                </c:pt>
                <c:pt idx="3007">
                  <c:v>42796.644803240742</c:v>
                </c:pt>
                <c:pt idx="3008">
                  <c:v>42796.645150462966</c:v>
                </c:pt>
                <c:pt idx="3009">
                  <c:v>42796.645497685182</c:v>
                </c:pt>
                <c:pt idx="3010">
                  <c:v>42796.645844907405</c:v>
                </c:pt>
                <c:pt idx="3011">
                  <c:v>42796.646192129629</c:v>
                </c:pt>
                <c:pt idx="3012">
                  <c:v>42796.646539351852</c:v>
                </c:pt>
                <c:pt idx="3013">
                  <c:v>42796.646886574075</c:v>
                </c:pt>
                <c:pt idx="3014">
                  <c:v>42796.647233796299</c:v>
                </c:pt>
                <c:pt idx="3015">
                  <c:v>42796.647581018522</c:v>
                </c:pt>
                <c:pt idx="3016">
                  <c:v>42796.647928240738</c:v>
                </c:pt>
                <c:pt idx="3017">
                  <c:v>42796.648275462961</c:v>
                </c:pt>
                <c:pt idx="3018">
                  <c:v>42796.648622685185</c:v>
                </c:pt>
                <c:pt idx="3019">
                  <c:v>42796.648969907408</c:v>
                </c:pt>
                <c:pt idx="3020">
                  <c:v>42796.649317129632</c:v>
                </c:pt>
                <c:pt idx="3021">
                  <c:v>42796.649664351855</c:v>
                </c:pt>
                <c:pt idx="3022">
                  <c:v>42796.650011574071</c:v>
                </c:pt>
                <c:pt idx="3023">
                  <c:v>42796.650358796294</c:v>
                </c:pt>
                <c:pt idx="3024">
                  <c:v>42796.650706018518</c:v>
                </c:pt>
                <c:pt idx="3025">
                  <c:v>42796.651053240741</c:v>
                </c:pt>
                <c:pt idx="3026">
                  <c:v>42796.651400462964</c:v>
                </c:pt>
                <c:pt idx="3027">
                  <c:v>42796.651747685188</c:v>
                </c:pt>
                <c:pt idx="3028">
                  <c:v>42796.652094907404</c:v>
                </c:pt>
                <c:pt idx="3029">
                  <c:v>42796.652442129627</c:v>
                </c:pt>
                <c:pt idx="3030">
                  <c:v>42796.652789351851</c:v>
                </c:pt>
                <c:pt idx="3031">
                  <c:v>42796.653136574074</c:v>
                </c:pt>
                <c:pt idx="3032">
                  <c:v>42796.653483796297</c:v>
                </c:pt>
                <c:pt idx="3033">
                  <c:v>42796.653831018521</c:v>
                </c:pt>
                <c:pt idx="3034">
                  <c:v>42796.654178240744</c:v>
                </c:pt>
                <c:pt idx="3035">
                  <c:v>42796.65452546296</c:v>
                </c:pt>
                <c:pt idx="3036">
                  <c:v>42796.654872685183</c:v>
                </c:pt>
                <c:pt idx="3037">
                  <c:v>42796.655219907407</c:v>
                </c:pt>
                <c:pt idx="3038">
                  <c:v>42796.65556712963</c:v>
                </c:pt>
                <c:pt idx="3039">
                  <c:v>42796.655914351853</c:v>
                </c:pt>
                <c:pt idx="3040">
                  <c:v>42796.656261574077</c:v>
                </c:pt>
                <c:pt idx="3041">
                  <c:v>42796.656608796293</c:v>
                </c:pt>
                <c:pt idx="3042">
                  <c:v>42796.656956018516</c:v>
                </c:pt>
                <c:pt idx="3043">
                  <c:v>42796.65730324074</c:v>
                </c:pt>
                <c:pt idx="3044">
                  <c:v>42796.657650462963</c:v>
                </c:pt>
                <c:pt idx="3045">
                  <c:v>42796.657997685186</c:v>
                </c:pt>
                <c:pt idx="3046">
                  <c:v>42796.65834490741</c:v>
                </c:pt>
                <c:pt idx="3047">
                  <c:v>42796.658692129633</c:v>
                </c:pt>
                <c:pt idx="3048">
                  <c:v>42796.659039351849</c:v>
                </c:pt>
                <c:pt idx="3049">
                  <c:v>42796.659386574072</c:v>
                </c:pt>
                <c:pt idx="3050">
                  <c:v>42796.659733796296</c:v>
                </c:pt>
                <c:pt idx="3051">
                  <c:v>42796.660081018519</c:v>
                </c:pt>
                <c:pt idx="3052">
                  <c:v>42796.660428240742</c:v>
                </c:pt>
                <c:pt idx="3053">
                  <c:v>42796.660775462966</c:v>
                </c:pt>
                <c:pt idx="3054">
                  <c:v>42796.661122685182</c:v>
                </c:pt>
                <c:pt idx="3055">
                  <c:v>42796.661469907405</c:v>
                </c:pt>
                <c:pt idx="3056">
                  <c:v>42796.661817129629</c:v>
                </c:pt>
                <c:pt idx="3057">
                  <c:v>42796.662164351852</c:v>
                </c:pt>
                <c:pt idx="3058">
                  <c:v>42796.662511574075</c:v>
                </c:pt>
                <c:pt idx="3059">
                  <c:v>42796.662858796299</c:v>
                </c:pt>
                <c:pt idx="3060">
                  <c:v>42796.663206018522</c:v>
                </c:pt>
                <c:pt idx="3061">
                  <c:v>42796.663553240738</c:v>
                </c:pt>
                <c:pt idx="3062">
                  <c:v>42796.663900462961</c:v>
                </c:pt>
                <c:pt idx="3063">
                  <c:v>42796.664247685185</c:v>
                </c:pt>
                <c:pt idx="3064">
                  <c:v>42796.664594907408</c:v>
                </c:pt>
                <c:pt idx="3065">
                  <c:v>42796.664942129632</c:v>
                </c:pt>
                <c:pt idx="3066">
                  <c:v>42796.665289351855</c:v>
                </c:pt>
                <c:pt idx="3067">
                  <c:v>42796.665636574071</c:v>
                </c:pt>
                <c:pt idx="3068">
                  <c:v>42796.665983796294</c:v>
                </c:pt>
                <c:pt idx="3069">
                  <c:v>42796.666331018518</c:v>
                </c:pt>
                <c:pt idx="3070">
                  <c:v>42796.666678240741</c:v>
                </c:pt>
                <c:pt idx="3071">
                  <c:v>42796.667025462964</c:v>
                </c:pt>
                <c:pt idx="3072">
                  <c:v>42796.667372685188</c:v>
                </c:pt>
                <c:pt idx="3073">
                  <c:v>42796.667719907404</c:v>
                </c:pt>
                <c:pt idx="3074">
                  <c:v>42796.668067129627</c:v>
                </c:pt>
                <c:pt idx="3075">
                  <c:v>42796.668414351851</c:v>
                </c:pt>
                <c:pt idx="3076">
                  <c:v>42796.668761574074</c:v>
                </c:pt>
                <c:pt idx="3077">
                  <c:v>42796.669108796297</c:v>
                </c:pt>
                <c:pt idx="3078">
                  <c:v>42796.669456018521</c:v>
                </c:pt>
                <c:pt idx="3079">
                  <c:v>42796.669803240744</c:v>
                </c:pt>
                <c:pt idx="3080">
                  <c:v>42796.67015046296</c:v>
                </c:pt>
                <c:pt idx="3081">
                  <c:v>42796.670497685183</c:v>
                </c:pt>
                <c:pt idx="3082">
                  <c:v>42796.670844907407</c:v>
                </c:pt>
                <c:pt idx="3083">
                  <c:v>42796.67119212963</c:v>
                </c:pt>
                <c:pt idx="3084">
                  <c:v>42796.671539351853</c:v>
                </c:pt>
                <c:pt idx="3085">
                  <c:v>42796.671886574077</c:v>
                </c:pt>
                <c:pt idx="3086">
                  <c:v>42796.672233796293</c:v>
                </c:pt>
                <c:pt idx="3087">
                  <c:v>42796.672581018516</c:v>
                </c:pt>
                <c:pt idx="3088">
                  <c:v>42796.67292824074</c:v>
                </c:pt>
                <c:pt idx="3089">
                  <c:v>42796.673275462963</c:v>
                </c:pt>
                <c:pt idx="3090">
                  <c:v>42796.673622685186</c:v>
                </c:pt>
                <c:pt idx="3091">
                  <c:v>42796.67396990741</c:v>
                </c:pt>
                <c:pt idx="3092">
                  <c:v>42796.674317129633</c:v>
                </c:pt>
                <c:pt idx="3093">
                  <c:v>42796.674664351849</c:v>
                </c:pt>
                <c:pt idx="3094">
                  <c:v>42796.675011574072</c:v>
                </c:pt>
                <c:pt idx="3095">
                  <c:v>42796.675358796296</c:v>
                </c:pt>
                <c:pt idx="3096">
                  <c:v>42796.675706018519</c:v>
                </c:pt>
                <c:pt idx="3097">
                  <c:v>42796.676053240742</c:v>
                </c:pt>
                <c:pt idx="3098">
                  <c:v>42796.676400462966</c:v>
                </c:pt>
                <c:pt idx="3099">
                  <c:v>42796.676747685182</c:v>
                </c:pt>
                <c:pt idx="3100">
                  <c:v>42796.677094907405</c:v>
                </c:pt>
                <c:pt idx="3101">
                  <c:v>42796.677442129629</c:v>
                </c:pt>
                <c:pt idx="3102">
                  <c:v>42796.677789351852</c:v>
                </c:pt>
                <c:pt idx="3103">
                  <c:v>42796.678136574075</c:v>
                </c:pt>
                <c:pt idx="3104">
                  <c:v>42796.678483796299</c:v>
                </c:pt>
                <c:pt idx="3105">
                  <c:v>42796.678831018522</c:v>
                </c:pt>
                <c:pt idx="3106">
                  <c:v>42796.679178240738</c:v>
                </c:pt>
                <c:pt idx="3107">
                  <c:v>42796.679525462961</c:v>
                </c:pt>
                <c:pt idx="3108">
                  <c:v>42796.679872685185</c:v>
                </c:pt>
                <c:pt idx="3109">
                  <c:v>42796.680219907408</c:v>
                </c:pt>
                <c:pt idx="3110">
                  <c:v>42796.680567129632</c:v>
                </c:pt>
                <c:pt idx="3111">
                  <c:v>42796.680914351855</c:v>
                </c:pt>
                <c:pt idx="3112">
                  <c:v>42796.681261574071</c:v>
                </c:pt>
                <c:pt idx="3113">
                  <c:v>42796.681608796294</c:v>
                </c:pt>
                <c:pt idx="3114">
                  <c:v>42796.681956018518</c:v>
                </c:pt>
                <c:pt idx="3115">
                  <c:v>42796.682303240741</c:v>
                </c:pt>
                <c:pt idx="3116">
                  <c:v>42796.682650462964</c:v>
                </c:pt>
                <c:pt idx="3117">
                  <c:v>42796.682997685188</c:v>
                </c:pt>
                <c:pt idx="3118">
                  <c:v>42796.683344907404</c:v>
                </c:pt>
                <c:pt idx="3119">
                  <c:v>42796.683692129627</c:v>
                </c:pt>
                <c:pt idx="3120">
                  <c:v>42796.684039351851</c:v>
                </c:pt>
                <c:pt idx="3121">
                  <c:v>42796.684386574074</c:v>
                </c:pt>
                <c:pt idx="3122">
                  <c:v>42796.684733796297</c:v>
                </c:pt>
                <c:pt idx="3123">
                  <c:v>42796.685081018521</c:v>
                </c:pt>
                <c:pt idx="3124">
                  <c:v>42796.685428240744</c:v>
                </c:pt>
                <c:pt idx="3125">
                  <c:v>42796.68577546296</c:v>
                </c:pt>
                <c:pt idx="3126">
                  <c:v>42796.686122685183</c:v>
                </c:pt>
                <c:pt idx="3127">
                  <c:v>42796.686469907407</c:v>
                </c:pt>
                <c:pt idx="3128">
                  <c:v>42796.68681712963</c:v>
                </c:pt>
                <c:pt idx="3129">
                  <c:v>42796.687164351853</c:v>
                </c:pt>
                <c:pt idx="3130">
                  <c:v>42796.687511574077</c:v>
                </c:pt>
                <c:pt idx="3131">
                  <c:v>42796.687858796293</c:v>
                </c:pt>
                <c:pt idx="3132">
                  <c:v>42796.688206018516</c:v>
                </c:pt>
                <c:pt idx="3133">
                  <c:v>42796.68855324074</c:v>
                </c:pt>
                <c:pt idx="3134">
                  <c:v>42796.688900462963</c:v>
                </c:pt>
                <c:pt idx="3135">
                  <c:v>42796.689247685186</c:v>
                </c:pt>
                <c:pt idx="3136">
                  <c:v>42796.68959490741</c:v>
                </c:pt>
                <c:pt idx="3137">
                  <c:v>42796.689942129633</c:v>
                </c:pt>
                <c:pt idx="3138">
                  <c:v>42796.690289351849</c:v>
                </c:pt>
                <c:pt idx="3139">
                  <c:v>42796.690636574072</c:v>
                </c:pt>
                <c:pt idx="3140">
                  <c:v>42796.690983796296</c:v>
                </c:pt>
                <c:pt idx="3141">
                  <c:v>42796.691331018519</c:v>
                </c:pt>
                <c:pt idx="3142">
                  <c:v>42796.691678240742</c:v>
                </c:pt>
                <c:pt idx="3143">
                  <c:v>42796.692025462966</c:v>
                </c:pt>
                <c:pt idx="3144">
                  <c:v>42796.692372685182</c:v>
                </c:pt>
                <c:pt idx="3145">
                  <c:v>42796.692719907405</c:v>
                </c:pt>
                <c:pt idx="3146">
                  <c:v>42796.693067129629</c:v>
                </c:pt>
                <c:pt idx="3147">
                  <c:v>42796.693414351852</c:v>
                </c:pt>
                <c:pt idx="3148">
                  <c:v>42796.693761574075</c:v>
                </c:pt>
                <c:pt idx="3149">
                  <c:v>42796.694108796299</c:v>
                </c:pt>
                <c:pt idx="3150">
                  <c:v>42796.694456018522</c:v>
                </c:pt>
                <c:pt idx="3151">
                  <c:v>42796.694803240738</c:v>
                </c:pt>
                <c:pt idx="3152">
                  <c:v>42796.695150462961</c:v>
                </c:pt>
                <c:pt idx="3153">
                  <c:v>42796.695497685185</c:v>
                </c:pt>
                <c:pt idx="3154">
                  <c:v>42796.695844907408</c:v>
                </c:pt>
                <c:pt idx="3155">
                  <c:v>42796.696192129632</c:v>
                </c:pt>
                <c:pt idx="3156">
                  <c:v>42796.696539351855</c:v>
                </c:pt>
                <c:pt idx="3157">
                  <c:v>42796.696886574071</c:v>
                </c:pt>
                <c:pt idx="3158">
                  <c:v>42796.697233796294</c:v>
                </c:pt>
                <c:pt idx="3159">
                  <c:v>42796.697581018518</c:v>
                </c:pt>
                <c:pt idx="3160">
                  <c:v>42796.697928240741</c:v>
                </c:pt>
                <c:pt idx="3161">
                  <c:v>42796.698275462964</c:v>
                </c:pt>
                <c:pt idx="3162">
                  <c:v>42796.698622685188</c:v>
                </c:pt>
                <c:pt idx="3163">
                  <c:v>42796.698969907404</c:v>
                </c:pt>
                <c:pt idx="3164">
                  <c:v>42796.699317129627</c:v>
                </c:pt>
                <c:pt idx="3165">
                  <c:v>42796.699664351851</c:v>
                </c:pt>
                <c:pt idx="3166">
                  <c:v>42796.700011574074</c:v>
                </c:pt>
                <c:pt idx="3167">
                  <c:v>42796.700358796297</c:v>
                </c:pt>
                <c:pt idx="3168">
                  <c:v>42796.700706018521</c:v>
                </c:pt>
                <c:pt idx="3169">
                  <c:v>42796.701053240744</c:v>
                </c:pt>
                <c:pt idx="3170">
                  <c:v>42796.70140046296</c:v>
                </c:pt>
                <c:pt idx="3171">
                  <c:v>42796.701747685183</c:v>
                </c:pt>
                <c:pt idx="3172">
                  <c:v>42796.702094907407</c:v>
                </c:pt>
                <c:pt idx="3173">
                  <c:v>42796.70244212963</c:v>
                </c:pt>
                <c:pt idx="3174">
                  <c:v>42796.702789351853</c:v>
                </c:pt>
                <c:pt idx="3175">
                  <c:v>42796.703136574077</c:v>
                </c:pt>
                <c:pt idx="3176">
                  <c:v>42796.703483796293</c:v>
                </c:pt>
                <c:pt idx="3177">
                  <c:v>42796.703831018516</c:v>
                </c:pt>
                <c:pt idx="3178">
                  <c:v>42796.70417824074</c:v>
                </c:pt>
                <c:pt idx="3179">
                  <c:v>42796.704525462963</c:v>
                </c:pt>
                <c:pt idx="3180">
                  <c:v>42796.704872685186</c:v>
                </c:pt>
                <c:pt idx="3181">
                  <c:v>42796.70521990741</c:v>
                </c:pt>
                <c:pt idx="3182">
                  <c:v>42796.705567129633</c:v>
                </c:pt>
                <c:pt idx="3183">
                  <c:v>42796.705914351849</c:v>
                </c:pt>
                <c:pt idx="3184">
                  <c:v>42796.706261574072</c:v>
                </c:pt>
                <c:pt idx="3185">
                  <c:v>42796.706608796296</c:v>
                </c:pt>
                <c:pt idx="3186">
                  <c:v>42796.706956018519</c:v>
                </c:pt>
                <c:pt idx="3187">
                  <c:v>42796.707303240742</c:v>
                </c:pt>
                <c:pt idx="3188">
                  <c:v>42796.707650462966</c:v>
                </c:pt>
                <c:pt idx="3189">
                  <c:v>42796.707997685182</c:v>
                </c:pt>
                <c:pt idx="3190">
                  <c:v>42796.708344907405</c:v>
                </c:pt>
                <c:pt idx="3191">
                  <c:v>42796.708692129629</c:v>
                </c:pt>
                <c:pt idx="3192">
                  <c:v>42796.709039351852</c:v>
                </c:pt>
                <c:pt idx="3193">
                  <c:v>42796.709386574075</c:v>
                </c:pt>
                <c:pt idx="3194">
                  <c:v>42796.709733796299</c:v>
                </c:pt>
                <c:pt idx="3195">
                  <c:v>42796.710081018522</c:v>
                </c:pt>
                <c:pt idx="3196">
                  <c:v>42796.710428240738</c:v>
                </c:pt>
                <c:pt idx="3197">
                  <c:v>42796.710775462961</c:v>
                </c:pt>
                <c:pt idx="3198">
                  <c:v>42796.711122685185</c:v>
                </c:pt>
                <c:pt idx="3199">
                  <c:v>42796.711469907408</c:v>
                </c:pt>
                <c:pt idx="3200">
                  <c:v>42796.711817129632</c:v>
                </c:pt>
                <c:pt idx="3201">
                  <c:v>42796.712164351855</c:v>
                </c:pt>
                <c:pt idx="3202">
                  <c:v>42796.712511574071</c:v>
                </c:pt>
                <c:pt idx="3203">
                  <c:v>42796.712858796294</c:v>
                </c:pt>
                <c:pt idx="3204">
                  <c:v>42796.713206018518</c:v>
                </c:pt>
                <c:pt idx="3205">
                  <c:v>42796.713553240741</c:v>
                </c:pt>
                <c:pt idx="3206">
                  <c:v>42796.713900462964</c:v>
                </c:pt>
                <c:pt idx="3207">
                  <c:v>42796.714247685188</c:v>
                </c:pt>
                <c:pt idx="3208">
                  <c:v>42796.714594907404</c:v>
                </c:pt>
                <c:pt idx="3209">
                  <c:v>42796.714942129627</c:v>
                </c:pt>
                <c:pt idx="3210">
                  <c:v>42796.715289351851</c:v>
                </c:pt>
                <c:pt idx="3211">
                  <c:v>42796.715636574074</c:v>
                </c:pt>
                <c:pt idx="3212">
                  <c:v>42796.715983796297</c:v>
                </c:pt>
                <c:pt idx="3213">
                  <c:v>42796.716331018521</c:v>
                </c:pt>
                <c:pt idx="3214">
                  <c:v>42796.716678240744</c:v>
                </c:pt>
                <c:pt idx="3215">
                  <c:v>42796.71702546296</c:v>
                </c:pt>
                <c:pt idx="3216">
                  <c:v>42796.717372685183</c:v>
                </c:pt>
                <c:pt idx="3217">
                  <c:v>42796.717719907407</c:v>
                </c:pt>
                <c:pt idx="3218">
                  <c:v>42796.71806712963</c:v>
                </c:pt>
                <c:pt idx="3219">
                  <c:v>42796.718414351853</c:v>
                </c:pt>
                <c:pt idx="3220">
                  <c:v>42796.718761574077</c:v>
                </c:pt>
                <c:pt idx="3221">
                  <c:v>42796.719108796293</c:v>
                </c:pt>
                <c:pt idx="3222">
                  <c:v>42796.719456018516</c:v>
                </c:pt>
                <c:pt idx="3223">
                  <c:v>42796.71980324074</c:v>
                </c:pt>
                <c:pt idx="3224">
                  <c:v>42796.720150462963</c:v>
                </c:pt>
                <c:pt idx="3225">
                  <c:v>42796.720497685186</c:v>
                </c:pt>
                <c:pt idx="3226">
                  <c:v>42796.72084490741</c:v>
                </c:pt>
                <c:pt idx="3227">
                  <c:v>42796.721192129633</c:v>
                </c:pt>
                <c:pt idx="3228">
                  <c:v>42796.721539351849</c:v>
                </c:pt>
                <c:pt idx="3229">
                  <c:v>42796.721886574072</c:v>
                </c:pt>
                <c:pt idx="3230">
                  <c:v>42796.722233796296</c:v>
                </c:pt>
                <c:pt idx="3231">
                  <c:v>42796.722581018519</c:v>
                </c:pt>
                <c:pt idx="3232">
                  <c:v>42796.722928240742</c:v>
                </c:pt>
                <c:pt idx="3233">
                  <c:v>42796.723275462966</c:v>
                </c:pt>
                <c:pt idx="3234">
                  <c:v>42796.723622685182</c:v>
                </c:pt>
                <c:pt idx="3235">
                  <c:v>42796.723969907405</c:v>
                </c:pt>
                <c:pt idx="3236">
                  <c:v>42796.724317129629</c:v>
                </c:pt>
                <c:pt idx="3237">
                  <c:v>42796.724664351852</c:v>
                </c:pt>
                <c:pt idx="3238">
                  <c:v>42796.725011574075</c:v>
                </c:pt>
                <c:pt idx="3239">
                  <c:v>42796.725358796299</c:v>
                </c:pt>
                <c:pt idx="3240">
                  <c:v>42796.725706018522</c:v>
                </c:pt>
                <c:pt idx="3241">
                  <c:v>42796.726053240738</c:v>
                </c:pt>
                <c:pt idx="3242">
                  <c:v>42796.726400462961</c:v>
                </c:pt>
                <c:pt idx="3243">
                  <c:v>42796.726747685185</c:v>
                </c:pt>
                <c:pt idx="3244">
                  <c:v>42796.727094907408</c:v>
                </c:pt>
                <c:pt idx="3245">
                  <c:v>42796.727442129632</c:v>
                </c:pt>
                <c:pt idx="3246">
                  <c:v>42796.727789351855</c:v>
                </c:pt>
                <c:pt idx="3247">
                  <c:v>42796.728136574071</c:v>
                </c:pt>
                <c:pt idx="3248">
                  <c:v>42796.728483796294</c:v>
                </c:pt>
                <c:pt idx="3249">
                  <c:v>42796.728831018518</c:v>
                </c:pt>
                <c:pt idx="3250">
                  <c:v>42796.729178240741</c:v>
                </c:pt>
                <c:pt idx="3251">
                  <c:v>42796.729525462964</c:v>
                </c:pt>
                <c:pt idx="3252">
                  <c:v>42796.729872685188</c:v>
                </c:pt>
                <c:pt idx="3253">
                  <c:v>42796.730219907404</c:v>
                </c:pt>
                <c:pt idx="3254">
                  <c:v>42796.730567129627</c:v>
                </c:pt>
                <c:pt idx="3255">
                  <c:v>42796.730914351851</c:v>
                </c:pt>
                <c:pt idx="3256">
                  <c:v>42796.731261574074</c:v>
                </c:pt>
                <c:pt idx="3257">
                  <c:v>42796.731608796297</c:v>
                </c:pt>
                <c:pt idx="3258">
                  <c:v>42796.731956018521</c:v>
                </c:pt>
                <c:pt idx="3259">
                  <c:v>42796.732303240744</c:v>
                </c:pt>
                <c:pt idx="3260">
                  <c:v>42796.73265046296</c:v>
                </c:pt>
                <c:pt idx="3261">
                  <c:v>42796.732997685183</c:v>
                </c:pt>
                <c:pt idx="3262">
                  <c:v>42796.733344907407</c:v>
                </c:pt>
                <c:pt idx="3263">
                  <c:v>42796.73369212963</c:v>
                </c:pt>
                <c:pt idx="3264">
                  <c:v>42796.734039351853</c:v>
                </c:pt>
                <c:pt idx="3265">
                  <c:v>42796.734386574077</c:v>
                </c:pt>
                <c:pt idx="3266">
                  <c:v>42796.734733796293</c:v>
                </c:pt>
                <c:pt idx="3267">
                  <c:v>42796.735081018516</c:v>
                </c:pt>
                <c:pt idx="3268">
                  <c:v>42796.73542824074</c:v>
                </c:pt>
                <c:pt idx="3269">
                  <c:v>42796.735775462963</c:v>
                </c:pt>
                <c:pt idx="3270">
                  <c:v>42796.736122685186</c:v>
                </c:pt>
                <c:pt idx="3271">
                  <c:v>42796.73646990741</c:v>
                </c:pt>
                <c:pt idx="3272">
                  <c:v>42796.736817129633</c:v>
                </c:pt>
                <c:pt idx="3273">
                  <c:v>42796.737164351849</c:v>
                </c:pt>
                <c:pt idx="3274">
                  <c:v>42796.737511574072</c:v>
                </c:pt>
                <c:pt idx="3275">
                  <c:v>42796.737858796296</c:v>
                </c:pt>
                <c:pt idx="3276">
                  <c:v>42796.738206018519</c:v>
                </c:pt>
                <c:pt idx="3277">
                  <c:v>42796.738553240742</c:v>
                </c:pt>
                <c:pt idx="3278">
                  <c:v>42796.738900462966</c:v>
                </c:pt>
                <c:pt idx="3279">
                  <c:v>42796.739247685182</c:v>
                </c:pt>
                <c:pt idx="3280">
                  <c:v>42796.739594907405</c:v>
                </c:pt>
                <c:pt idx="3281">
                  <c:v>42796.739942129629</c:v>
                </c:pt>
                <c:pt idx="3282">
                  <c:v>42796.740289351852</c:v>
                </c:pt>
                <c:pt idx="3283">
                  <c:v>42796.740636574075</c:v>
                </c:pt>
                <c:pt idx="3284">
                  <c:v>42796.740983796299</c:v>
                </c:pt>
                <c:pt idx="3285">
                  <c:v>42796.741331018522</c:v>
                </c:pt>
                <c:pt idx="3286">
                  <c:v>42796.741678240738</c:v>
                </c:pt>
                <c:pt idx="3287">
                  <c:v>42796.742025462961</c:v>
                </c:pt>
                <c:pt idx="3288">
                  <c:v>42796.742372685185</c:v>
                </c:pt>
                <c:pt idx="3289">
                  <c:v>42796.742719907408</c:v>
                </c:pt>
                <c:pt idx="3290">
                  <c:v>42796.743067129632</c:v>
                </c:pt>
                <c:pt idx="3291">
                  <c:v>42796.743414351855</c:v>
                </c:pt>
                <c:pt idx="3292">
                  <c:v>42796.743761574071</c:v>
                </c:pt>
                <c:pt idx="3293">
                  <c:v>42796.744108796294</c:v>
                </c:pt>
                <c:pt idx="3294">
                  <c:v>42796.744456018518</c:v>
                </c:pt>
                <c:pt idx="3295">
                  <c:v>42796.744803240741</c:v>
                </c:pt>
                <c:pt idx="3296">
                  <c:v>42796.745150462964</c:v>
                </c:pt>
                <c:pt idx="3297">
                  <c:v>42796.745497685188</c:v>
                </c:pt>
                <c:pt idx="3298">
                  <c:v>42796.745844907404</c:v>
                </c:pt>
                <c:pt idx="3299">
                  <c:v>42796.746192129627</c:v>
                </c:pt>
                <c:pt idx="3300">
                  <c:v>42796.746539351851</c:v>
                </c:pt>
                <c:pt idx="3301">
                  <c:v>42796.746886574074</c:v>
                </c:pt>
                <c:pt idx="3302">
                  <c:v>42796.747233796297</c:v>
                </c:pt>
                <c:pt idx="3303">
                  <c:v>42796.747581018521</c:v>
                </c:pt>
                <c:pt idx="3304">
                  <c:v>42796.747928240744</c:v>
                </c:pt>
                <c:pt idx="3305">
                  <c:v>42796.74827546296</c:v>
                </c:pt>
                <c:pt idx="3306">
                  <c:v>42796.748622685183</c:v>
                </c:pt>
                <c:pt idx="3307">
                  <c:v>42796.748969907407</c:v>
                </c:pt>
                <c:pt idx="3308">
                  <c:v>42796.74931712963</c:v>
                </c:pt>
                <c:pt idx="3309">
                  <c:v>42796.749664351853</c:v>
                </c:pt>
                <c:pt idx="3310">
                  <c:v>42796.750011574077</c:v>
                </c:pt>
                <c:pt idx="3311">
                  <c:v>42796.750358796293</c:v>
                </c:pt>
                <c:pt idx="3312">
                  <c:v>42796.750706018516</c:v>
                </c:pt>
                <c:pt idx="3313">
                  <c:v>42796.75105324074</c:v>
                </c:pt>
                <c:pt idx="3314">
                  <c:v>42796.751400462963</c:v>
                </c:pt>
                <c:pt idx="3315">
                  <c:v>42796.751747685186</c:v>
                </c:pt>
                <c:pt idx="3316">
                  <c:v>42796.75209490741</c:v>
                </c:pt>
                <c:pt idx="3317">
                  <c:v>42796.752442129633</c:v>
                </c:pt>
                <c:pt idx="3318">
                  <c:v>42796.752789351849</c:v>
                </c:pt>
                <c:pt idx="3319">
                  <c:v>42796.753136574072</c:v>
                </c:pt>
                <c:pt idx="3320">
                  <c:v>42796.753483796296</c:v>
                </c:pt>
                <c:pt idx="3321">
                  <c:v>42796.753831018519</c:v>
                </c:pt>
                <c:pt idx="3322">
                  <c:v>42796.754178240742</c:v>
                </c:pt>
                <c:pt idx="3323">
                  <c:v>42796.754525462966</c:v>
                </c:pt>
                <c:pt idx="3324">
                  <c:v>42796.754872685182</c:v>
                </c:pt>
                <c:pt idx="3325">
                  <c:v>42796.755219907405</c:v>
                </c:pt>
                <c:pt idx="3326">
                  <c:v>42796.755567129629</c:v>
                </c:pt>
                <c:pt idx="3327">
                  <c:v>42796.755914351852</c:v>
                </c:pt>
                <c:pt idx="3328">
                  <c:v>42796.756261574075</c:v>
                </c:pt>
                <c:pt idx="3329">
                  <c:v>42796.756608796299</c:v>
                </c:pt>
                <c:pt idx="3330">
                  <c:v>42796.756956018522</c:v>
                </c:pt>
                <c:pt idx="3331">
                  <c:v>42796.757303240738</c:v>
                </c:pt>
                <c:pt idx="3332">
                  <c:v>42796.757650462961</c:v>
                </c:pt>
                <c:pt idx="3333">
                  <c:v>42796.757997685185</c:v>
                </c:pt>
                <c:pt idx="3334">
                  <c:v>42796.758344907408</c:v>
                </c:pt>
                <c:pt idx="3335">
                  <c:v>42796.758692129632</c:v>
                </c:pt>
                <c:pt idx="3336">
                  <c:v>42796.759039351855</c:v>
                </c:pt>
                <c:pt idx="3337">
                  <c:v>42796.759386574071</c:v>
                </c:pt>
                <c:pt idx="3338">
                  <c:v>42796.759733796294</c:v>
                </c:pt>
                <c:pt idx="3339">
                  <c:v>42796.760081018518</c:v>
                </c:pt>
                <c:pt idx="3340">
                  <c:v>42796.760428240741</c:v>
                </c:pt>
                <c:pt idx="3341">
                  <c:v>42796.760775462964</c:v>
                </c:pt>
                <c:pt idx="3342">
                  <c:v>42796.761122685188</c:v>
                </c:pt>
                <c:pt idx="3343">
                  <c:v>42796.761469907404</c:v>
                </c:pt>
                <c:pt idx="3344">
                  <c:v>42796.761817129627</c:v>
                </c:pt>
                <c:pt idx="3345">
                  <c:v>42796.762164351851</c:v>
                </c:pt>
                <c:pt idx="3346">
                  <c:v>42796.762511574074</c:v>
                </c:pt>
                <c:pt idx="3347">
                  <c:v>42796.762858796297</c:v>
                </c:pt>
                <c:pt idx="3348">
                  <c:v>42796.763206018521</c:v>
                </c:pt>
                <c:pt idx="3349">
                  <c:v>42796.763553240744</c:v>
                </c:pt>
                <c:pt idx="3350">
                  <c:v>42796.76390046296</c:v>
                </c:pt>
                <c:pt idx="3351">
                  <c:v>42796.764247685183</c:v>
                </c:pt>
                <c:pt idx="3352">
                  <c:v>42796.764594907407</c:v>
                </c:pt>
                <c:pt idx="3353">
                  <c:v>42796.76494212963</c:v>
                </c:pt>
                <c:pt idx="3354">
                  <c:v>42796.765289351853</c:v>
                </c:pt>
                <c:pt idx="3355">
                  <c:v>42796.765636574077</c:v>
                </c:pt>
                <c:pt idx="3356">
                  <c:v>42796.765983796293</c:v>
                </c:pt>
                <c:pt idx="3357">
                  <c:v>42796.766331018516</c:v>
                </c:pt>
                <c:pt idx="3358">
                  <c:v>42796.76667824074</c:v>
                </c:pt>
                <c:pt idx="3359">
                  <c:v>42796.767025462963</c:v>
                </c:pt>
                <c:pt idx="3360">
                  <c:v>42796.767372685186</c:v>
                </c:pt>
                <c:pt idx="3361">
                  <c:v>42796.76771990741</c:v>
                </c:pt>
                <c:pt idx="3362">
                  <c:v>42796.768067129633</c:v>
                </c:pt>
                <c:pt idx="3363">
                  <c:v>42796.768414351849</c:v>
                </c:pt>
                <c:pt idx="3364">
                  <c:v>42796.768761574072</c:v>
                </c:pt>
                <c:pt idx="3365">
                  <c:v>42796.769108796296</c:v>
                </c:pt>
                <c:pt idx="3366">
                  <c:v>42796.769456018519</c:v>
                </c:pt>
                <c:pt idx="3367">
                  <c:v>42796.769803240742</c:v>
                </c:pt>
                <c:pt idx="3368">
                  <c:v>42796.770150462966</c:v>
                </c:pt>
                <c:pt idx="3369">
                  <c:v>42796.770497685182</c:v>
                </c:pt>
                <c:pt idx="3370">
                  <c:v>42796.770844907405</c:v>
                </c:pt>
                <c:pt idx="3371">
                  <c:v>42796.771192129629</c:v>
                </c:pt>
                <c:pt idx="3372">
                  <c:v>42796.771539351852</c:v>
                </c:pt>
                <c:pt idx="3373">
                  <c:v>42796.771886574075</c:v>
                </c:pt>
                <c:pt idx="3374">
                  <c:v>42796.772233796299</c:v>
                </c:pt>
                <c:pt idx="3375">
                  <c:v>42796.772581018522</c:v>
                </c:pt>
                <c:pt idx="3376">
                  <c:v>42796.772928240738</c:v>
                </c:pt>
                <c:pt idx="3377">
                  <c:v>42796.773275462961</c:v>
                </c:pt>
                <c:pt idx="3378">
                  <c:v>42796.773622685185</c:v>
                </c:pt>
                <c:pt idx="3379">
                  <c:v>42796.773969907408</c:v>
                </c:pt>
                <c:pt idx="3380">
                  <c:v>42796.774317129632</c:v>
                </c:pt>
                <c:pt idx="3381">
                  <c:v>42796.774664351855</c:v>
                </c:pt>
                <c:pt idx="3382">
                  <c:v>42796.775011574071</c:v>
                </c:pt>
                <c:pt idx="3383">
                  <c:v>42796.775358796294</c:v>
                </c:pt>
                <c:pt idx="3384">
                  <c:v>42796.775706018518</c:v>
                </c:pt>
                <c:pt idx="3385">
                  <c:v>42796.776053240741</c:v>
                </c:pt>
                <c:pt idx="3386">
                  <c:v>42796.776400462964</c:v>
                </c:pt>
                <c:pt idx="3387">
                  <c:v>42796.776747685188</c:v>
                </c:pt>
                <c:pt idx="3388">
                  <c:v>42796.777094907404</c:v>
                </c:pt>
                <c:pt idx="3389">
                  <c:v>42796.777442129627</c:v>
                </c:pt>
                <c:pt idx="3390">
                  <c:v>42796.777789351851</c:v>
                </c:pt>
                <c:pt idx="3391">
                  <c:v>42796.778136574074</c:v>
                </c:pt>
                <c:pt idx="3392">
                  <c:v>42796.778483796297</c:v>
                </c:pt>
                <c:pt idx="3393">
                  <c:v>42796.778831018521</c:v>
                </c:pt>
                <c:pt idx="3394">
                  <c:v>42796.779178240744</c:v>
                </c:pt>
                <c:pt idx="3395">
                  <c:v>42796.77952546296</c:v>
                </c:pt>
                <c:pt idx="3396">
                  <c:v>42796.779872685183</c:v>
                </c:pt>
                <c:pt idx="3397">
                  <c:v>42796.780219907407</c:v>
                </c:pt>
                <c:pt idx="3398">
                  <c:v>42796.78056712963</c:v>
                </c:pt>
                <c:pt idx="3399">
                  <c:v>42796.780914351853</c:v>
                </c:pt>
                <c:pt idx="3400">
                  <c:v>42796.781261574077</c:v>
                </c:pt>
                <c:pt idx="3401">
                  <c:v>42796.781608796293</c:v>
                </c:pt>
                <c:pt idx="3402">
                  <c:v>42796.781956018516</c:v>
                </c:pt>
                <c:pt idx="3403">
                  <c:v>42796.78230324074</c:v>
                </c:pt>
                <c:pt idx="3404">
                  <c:v>42796.782650462963</c:v>
                </c:pt>
                <c:pt idx="3405">
                  <c:v>42796.782997685186</c:v>
                </c:pt>
                <c:pt idx="3406">
                  <c:v>42796.78334490741</c:v>
                </c:pt>
                <c:pt idx="3407">
                  <c:v>42796.783692129633</c:v>
                </c:pt>
                <c:pt idx="3408">
                  <c:v>42796.784039351849</c:v>
                </c:pt>
                <c:pt idx="3409">
                  <c:v>42796.784386574072</c:v>
                </c:pt>
                <c:pt idx="3410">
                  <c:v>42796.784733796296</c:v>
                </c:pt>
                <c:pt idx="3411">
                  <c:v>42796.785081018519</c:v>
                </c:pt>
                <c:pt idx="3412">
                  <c:v>42796.785428240742</c:v>
                </c:pt>
                <c:pt idx="3413">
                  <c:v>42796.785775462966</c:v>
                </c:pt>
                <c:pt idx="3414">
                  <c:v>42796.786122685182</c:v>
                </c:pt>
                <c:pt idx="3415">
                  <c:v>42796.786469907405</c:v>
                </c:pt>
                <c:pt idx="3416">
                  <c:v>42796.786817129629</c:v>
                </c:pt>
                <c:pt idx="3417">
                  <c:v>42796.787164351852</c:v>
                </c:pt>
                <c:pt idx="3418">
                  <c:v>42796.787511574075</c:v>
                </c:pt>
                <c:pt idx="3419">
                  <c:v>42796.787858796299</c:v>
                </c:pt>
                <c:pt idx="3420">
                  <c:v>42796.788206018522</c:v>
                </c:pt>
                <c:pt idx="3421">
                  <c:v>42796.788553240738</c:v>
                </c:pt>
                <c:pt idx="3422">
                  <c:v>42796.788900462961</c:v>
                </c:pt>
                <c:pt idx="3423">
                  <c:v>42796.789247685185</c:v>
                </c:pt>
                <c:pt idx="3424">
                  <c:v>42796.789594907408</c:v>
                </c:pt>
                <c:pt idx="3425">
                  <c:v>42796.789942129632</c:v>
                </c:pt>
                <c:pt idx="3426">
                  <c:v>42796.790289351855</c:v>
                </c:pt>
                <c:pt idx="3427">
                  <c:v>42796.790636574071</c:v>
                </c:pt>
                <c:pt idx="3428">
                  <c:v>42796.790983796294</c:v>
                </c:pt>
                <c:pt idx="3429">
                  <c:v>42796.791331018518</c:v>
                </c:pt>
                <c:pt idx="3430">
                  <c:v>42796.791678240741</c:v>
                </c:pt>
                <c:pt idx="3431">
                  <c:v>42796.792025462964</c:v>
                </c:pt>
                <c:pt idx="3432">
                  <c:v>42796.792372685188</c:v>
                </c:pt>
                <c:pt idx="3433">
                  <c:v>42796.792719907404</c:v>
                </c:pt>
                <c:pt idx="3434">
                  <c:v>42796.793067129627</c:v>
                </c:pt>
                <c:pt idx="3435">
                  <c:v>42796.793414351851</c:v>
                </c:pt>
                <c:pt idx="3436">
                  <c:v>42796.793761574074</c:v>
                </c:pt>
                <c:pt idx="3437">
                  <c:v>42796.794108796297</c:v>
                </c:pt>
                <c:pt idx="3438">
                  <c:v>42796.794456018521</c:v>
                </c:pt>
                <c:pt idx="3439">
                  <c:v>42796.794803240744</c:v>
                </c:pt>
                <c:pt idx="3440">
                  <c:v>42796.79515046296</c:v>
                </c:pt>
                <c:pt idx="3441">
                  <c:v>42796.795497685183</c:v>
                </c:pt>
                <c:pt idx="3442">
                  <c:v>42796.795844907407</c:v>
                </c:pt>
                <c:pt idx="3443">
                  <c:v>42796.79619212963</c:v>
                </c:pt>
                <c:pt idx="3444">
                  <c:v>42796.796539351853</c:v>
                </c:pt>
                <c:pt idx="3445">
                  <c:v>42796.796886574077</c:v>
                </c:pt>
                <c:pt idx="3446">
                  <c:v>42796.797233796293</c:v>
                </c:pt>
                <c:pt idx="3447">
                  <c:v>42796.797581018516</c:v>
                </c:pt>
                <c:pt idx="3448">
                  <c:v>42796.79792824074</c:v>
                </c:pt>
                <c:pt idx="3449">
                  <c:v>42796.798275462963</c:v>
                </c:pt>
                <c:pt idx="3450">
                  <c:v>42796.798622685186</c:v>
                </c:pt>
                <c:pt idx="3451">
                  <c:v>42796.79896990741</c:v>
                </c:pt>
                <c:pt idx="3452">
                  <c:v>42796.799317129633</c:v>
                </c:pt>
                <c:pt idx="3453">
                  <c:v>42796.799664351849</c:v>
                </c:pt>
                <c:pt idx="3454">
                  <c:v>42796.800011574072</c:v>
                </c:pt>
                <c:pt idx="3455">
                  <c:v>42796.800358796296</c:v>
                </c:pt>
                <c:pt idx="3456">
                  <c:v>42796.800706018519</c:v>
                </c:pt>
                <c:pt idx="3457">
                  <c:v>42796.801053240742</c:v>
                </c:pt>
                <c:pt idx="3458">
                  <c:v>42796.801400462966</c:v>
                </c:pt>
                <c:pt idx="3459">
                  <c:v>42796.801747685182</c:v>
                </c:pt>
                <c:pt idx="3460">
                  <c:v>42796.802094907405</c:v>
                </c:pt>
                <c:pt idx="3461">
                  <c:v>42796.802442129629</c:v>
                </c:pt>
                <c:pt idx="3462">
                  <c:v>42796.802789351852</c:v>
                </c:pt>
                <c:pt idx="3463">
                  <c:v>42796.803136574075</c:v>
                </c:pt>
                <c:pt idx="3464">
                  <c:v>42796.803483796299</c:v>
                </c:pt>
                <c:pt idx="3465">
                  <c:v>42796.803831018522</c:v>
                </c:pt>
                <c:pt idx="3466">
                  <c:v>42796.804178240738</c:v>
                </c:pt>
                <c:pt idx="3467">
                  <c:v>42796.804525462961</c:v>
                </c:pt>
                <c:pt idx="3468">
                  <c:v>42796.804872685185</c:v>
                </c:pt>
                <c:pt idx="3469">
                  <c:v>42796.805219907408</c:v>
                </c:pt>
                <c:pt idx="3470">
                  <c:v>42796.805567129632</c:v>
                </c:pt>
                <c:pt idx="3471">
                  <c:v>42796.805914351855</c:v>
                </c:pt>
                <c:pt idx="3472">
                  <c:v>42796.806261574071</c:v>
                </c:pt>
                <c:pt idx="3473">
                  <c:v>42796.806608796294</c:v>
                </c:pt>
                <c:pt idx="3474">
                  <c:v>42796.806956018518</c:v>
                </c:pt>
                <c:pt idx="3475">
                  <c:v>42796.807303240741</c:v>
                </c:pt>
                <c:pt idx="3476">
                  <c:v>42796.807650462964</c:v>
                </c:pt>
                <c:pt idx="3477">
                  <c:v>42796.807997685188</c:v>
                </c:pt>
                <c:pt idx="3478">
                  <c:v>42796.808344907404</c:v>
                </c:pt>
                <c:pt idx="3479">
                  <c:v>42796.808692129627</c:v>
                </c:pt>
                <c:pt idx="3480">
                  <c:v>42796.809039351851</c:v>
                </c:pt>
                <c:pt idx="3481">
                  <c:v>42796.809386574074</c:v>
                </c:pt>
                <c:pt idx="3482">
                  <c:v>42796.809733796297</c:v>
                </c:pt>
                <c:pt idx="3483">
                  <c:v>42796.810081018521</c:v>
                </c:pt>
                <c:pt idx="3484">
                  <c:v>42796.810428240744</c:v>
                </c:pt>
                <c:pt idx="3485">
                  <c:v>42796.81077546296</c:v>
                </c:pt>
                <c:pt idx="3486">
                  <c:v>42796.811122685183</c:v>
                </c:pt>
                <c:pt idx="3487">
                  <c:v>42796.811469907407</c:v>
                </c:pt>
                <c:pt idx="3488">
                  <c:v>42796.81181712963</c:v>
                </c:pt>
                <c:pt idx="3489">
                  <c:v>42796.812164351853</c:v>
                </c:pt>
                <c:pt idx="3490">
                  <c:v>42796.812511574077</c:v>
                </c:pt>
                <c:pt idx="3491">
                  <c:v>42796.812858796293</c:v>
                </c:pt>
                <c:pt idx="3492">
                  <c:v>42796.813206018516</c:v>
                </c:pt>
                <c:pt idx="3493">
                  <c:v>42796.81355324074</c:v>
                </c:pt>
                <c:pt idx="3494">
                  <c:v>42796.813900462963</c:v>
                </c:pt>
                <c:pt idx="3495">
                  <c:v>42796.814247685186</c:v>
                </c:pt>
                <c:pt idx="3496">
                  <c:v>42796.81459490741</c:v>
                </c:pt>
                <c:pt idx="3497">
                  <c:v>42796.814942129633</c:v>
                </c:pt>
                <c:pt idx="3498">
                  <c:v>42796.815289351849</c:v>
                </c:pt>
                <c:pt idx="3499">
                  <c:v>42796.815636574072</c:v>
                </c:pt>
                <c:pt idx="3500">
                  <c:v>42796.815983796296</c:v>
                </c:pt>
                <c:pt idx="3501">
                  <c:v>42796.816331018519</c:v>
                </c:pt>
                <c:pt idx="3502">
                  <c:v>42796.816678240742</c:v>
                </c:pt>
                <c:pt idx="3503">
                  <c:v>42796.817025462966</c:v>
                </c:pt>
                <c:pt idx="3504">
                  <c:v>42796.817372685182</c:v>
                </c:pt>
                <c:pt idx="3505">
                  <c:v>42796.817719907405</c:v>
                </c:pt>
                <c:pt idx="3506">
                  <c:v>42796.818067129629</c:v>
                </c:pt>
                <c:pt idx="3507">
                  <c:v>42796.818414351852</c:v>
                </c:pt>
                <c:pt idx="3508">
                  <c:v>42796.818761574075</c:v>
                </c:pt>
                <c:pt idx="3509">
                  <c:v>42796.819108796299</c:v>
                </c:pt>
                <c:pt idx="3510">
                  <c:v>42796.819456018522</c:v>
                </c:pt>
                <c:pt idx="3511">
                  <c:v>42796.819803240738</c:v>
                </c:pt>
                <c:pt idx="3512">
                  <c:v>42796.820150462961</c:v>
                </c:pt>
                <c:pt idx="3513">
                  <c:v>42796.820497685185</c:v>
                </c:pt>
                <c:pt idx="3514">
                  <c:v>42796.820844907408</c:v>
                </c:pt>
                <c:pt idx="3515">
                  <c:v>42796.821192129632</c:v>
                </c:pt>
                <c:pt idx="3516">
                  <c:v>42796.821539351855</c:v>
                </c:pt>
                <c:pt idx="3517">
                  <c:v>42796.821886574071</c:v>
                </c:pt>
                <c:pt idx="3518">
                  <c:v>42796.822233796294</c:v>
                </c:pt>
                <c:pt idx="3519">
                  <c:v>42796.822581018518</c:v>
                </c:pt>
                <c:pt idx="3520">
                  <c:v>42796.822928240741</c:v>
                </c:pt>
                <c:pt idx="3521">
                  <c:v>42796.823275462964</c:v>
                </c:pt>
                <c:pt idx="3522">
                  <c:v>42796.823622685188</c:v>
                </c:pt>
                <c:pt idx="3523">
                  <c:v>42796.823969907404</c:v>
                </c:pt>
                <c:pt idx="3524">
                  <c:v>42796.824317129627</c:v>
                </c:pt>
                <c:pt idx="3525">
                  <c:v>42796.824664351851</c:v>
                </c:pt>
                <c:pt idx="3526">
                  <c:v>42796.825011574074</c:v>
                </c:pt>
                <c:pt idx="3527">
                  <c:v>42796.825358796297</c:v>
                </c:pt>
                <c:pt idx="3528">
                  <c:v>42796.825706018521</c:v>
                </c:pt>
                <c:pt idx="3529">
                  <c:v>42796.826053240744</c:v>
                </c:pt>
                <c:pt idx="3530">
                  <c:v>42796.82640046296</c:v>
                </c:pt>
                <c:pt idx="3531">
                  <c:v>42796.826747685183</c:v>
                </c:pt>
                <c:pt idx="3532">
                  <c:v>42796.827094907407</c:v>
                </c:pt>
                <c:pt idx="3533">
                  <c:v>42796.82744212963</c:v>
                </c:pt>
                <c:pt idx="3534">
                  <c:v>42796.827789351853</c:v>
                </c:pt>
                <c:pt idx="3535">
                  <c:v>42796.828136574077</c:v>
                </c:pt>
                <c:pt idx="3536">
                  <c:v>42796.828483796293</c:v>
                </c:pt>
                <c:pt idx="3537">
                  <c:v>42796.828831018516</c:v>
                </c:pt>
                <c:pt idx="3538">
                  <c:v>42796.82917824074</c:v>
                </c:pt>
                <c:pt idx="3539">
                  <c:v>42796.829525462963</c:v>
                </c:pt>
                <c:pt idx="3540">
                  <c:v>42796.829872685186</c:v>
                </c:pt>
                <c:pt idx="3541">
                  <c:v>42796.83021990741</c:v>
                </c:pt>
                <c:pt idx="3542">
                  <c:v>42796.830567129633</c:v>
                </c:pt>
                <c:pt idx="3543">
                  <c:v>42796.830914351849</c:v>
                </c:pt>
                <c:pt idx="3544">
                  <c:v>42796.831261574072</c:v>
                </c:pt>
                <c:pt idx="3545">
                  <c:v>42796.831608796296</c:v>
                </c:pt>
                <c:pt idx="3546">
                  <c:v>42796.831956018519</c:v>
                </c:pt>
                <c:pt idx="3547">
                  <c:v>42796.832303240742</c:v>
                </c:pt>
                <c:pt idx="3548">
                  <c:v>42796.832650462966</c:v>
                </c:pt>
                <c:pt idx="3549">
                  <c:v>42796.832997685182</c:v>
                </c:pt>
                <c:pt idx="3550">
                  <c:v>42796.833344907405</c:v>
                </c:pt>
                <c:pt idx="3551">
                  <c:v>42796.833692129629</c:v>
                </c:pt>
                <c:pt idx="3552">
                  <c:v>42796.834039351852</c:v>
                </c:pt>
                <c:pt idx="3553">
                  <c:v>42796.834386574075</c:v>
                </c:pt>
                <c:pt idx="3554">
                  <c:v>42796.834733796299</c:v>
                </c:pt>
                <c:pt idx="3555">
                  <c:v>42796.835081018522</c:v>
                </c:pt>
                <c:pt idx="3556">
                  <c:v>42796.835428240738</c:v>
                </c:pt>
                <c:pt idx="3557">
                  <c:v>42796.835775462961</c:v>
                </c:pt>
                <c:pt idx="3558">
                  <c:v>42796.836122685185</c:v>
                </c:pt>
                <c:pt idx="3559">
                  <c:v>42796.836469907408</c:v>
                </c:pt>
                <c:pt idx="3560">
                  <c:v>42796.836817129632</c:v>
                </c:pt>
                <c:pt idx="3561">
                  <c:v>42796.837164351855</c:v>
                </c:pt>
                <c:pt idx="3562">
                  <c:v>42796.837511574071</c:v>
                </c:pt>
                <c:pt idx="3563">
                  <c:v>42796.837858796294</c:v>
                </c:pt>
                <c:pt idx="3564">
                  <c:v>42796.838206018518</c:v>
                </c:pt>
                <c:pt idx="3565">
                  <c:v>42796.838553240741</c:v>
                </c:pt>
                <c:pt idx="3566">
                  <c:v>42796.838900462964</c:v>
                </c:pt>
                <c:pt idx="3567">
                  <c:v>42796.839247685188</c:v>
                </c:pt>
                <c:pt idx="3568">
                  <c:v>42796.839594907404</c:v>
                </c:pt>
                <c:pt idx="3569">
                  <c:v>42796.839942129627</c:v>
                </c:pt>
                <c:pt idx="3570">
                  <c:v>42796.840289351851</c:v>
                </c:pt>
                <c:pt idx="3571">
                  <c:v>42796.840636574074</c:v>
                </c:pt>
                <c:pt idx="3572">
                  <c:v>42796.840983796297</c:v>
                </c:pt>
                <c:pt idx="3573">
                  <c:v>42796.841331018521</c:v>
                </c:pt>
                <c:pt idx="3574">
                  <c:v>42796.841678240744</c:v>
                </c:pt>
                <c:pt idx="3575">
                  <c:v>42796.84202546296</c:v>
                </c:pt>
                <c:pt idx="3576">
                  <c:v>42796.842372685183</c:v>
                </c:pt>
                <c:pt idx="3577">
                  <c:v>42796.842719907407</c:v>
                </c:pt>
                <c:pt idx="3578">
                  <c:v>42796.84306712963</c:v>
                </c:pt>
                <c:pt idx="3579">
                  <c:v>42796.843414351853</c:v>
                </c:pt>
                <c:pt idx="3580">
                  <c:v>42796.843761574077</c:v>
                </c:pt>
                <c:pt idx="3581">
                  <c:v>42796.844108796293</c:v>
                </c:pt>
                <c:pt idx="3582">
                  <c:v>42796.844456018516</c:v>
                </c:pt>
                <c:pt idx="3583">
                  <c:v>42796.84480324074</c:v>
                </c:pt>
                <c:pt idx="3584">
                  <c:v>42796.845150462963</c:v>
                </c:pt>
                <c:pt idx="3585">
                  <c:v>42796.845497685186</c:v>
                </c:pt>
                <c:pt idx="3586">
                  <c:v>42796.84584490741</c:v>
                </c:pt>
                <c:pt idx="3587">
                  <c:v>42796.846192129633</c:v>
                </c:pt>
                <c:pt idx="3588">
                  <c:v>42796.846539351849</c:v>
                </c:pt>
                <c:pt idx="3589">
                  <c:v>42796.846886574072</c:v>
                </c:pt>
                <c:pt idx="3590">
                  <c:v>42796.847233796296</c:v>
                </c:pt>
                <c:pt idx="3591">
                  <c:v>42796.847581018519</c:v>
                </c:pt>
                <c:pt idx="3592">
                  <c:v>42796.847928240742</c:v>
                </c:pt>
                <c:pt idx="3593">
                  <c:v>42796.848275462966</c:v>
                </c:pt>
                <c:pt idx="3594">
                  <c:v>42796.848622685182</c:v>
                </c:pt>
                <c:pt idx="3595">
                  <c:v>42796.848969907405</c:v>
                </c:pt>
                <c:pt idx="3596">
                  <c:v>42796.849317129629</c:v>
                </c:pt>
                <c:pt idx="3597">
                  <c:v>42796.849664351852</c:v>
                </c:pt>
                <c:pt idx="3598">
                  <c:v>42796.850011574075</c:v>
                </c:pt>
                <c:pt idx="3599">
                  <c:v>42796.850358796299</c:v>
                </c:pt>
                <c:pt idx="3600">
                  <c:v>42796.850706018522</c:v>
                </c:pt>
                <c:pt idx="3601">
                  <c:v>42796.851053240738</c:v>
                </c:pt>
                <c:pt idx="3602">
                  <c:v>42796.851400462961</c:v>
                </c:pt>
                <c:pt idx="3603">
                  <c:v>42796.851747685185</c:v>
                </c:pt>
                <c:pt idx="3604">
                  <c:v>42796.852094907408</c:v>
                </c:pt>
                <c:pt idx="3605">
                  <c:v>42796.852442129632</c:v>
                </c:pt>
                <c:pt idx="3606">
                  <c:v>42796.852789351855</c:v>
                </c:pt>
                <c:pt idx="3607">
                  <c:v>42796.853136574071</c:v>
                </c:pt>
                <c:pt idx="3608">
                  <c:v>42796.853483796294</c:v>
                </c:pt>
                <c:pt idx="3609">
                  <c:v>42796.853831018518</c:v>
                </c:pt>
                <c:pt idx="3610">
                  <c:v>42796.854178240741</c:v>
                </c:pt>
                <c:pt idx="3611">
                  <c:v>42796.854525462964</c:v>
                </c:pt>
                <c:pt idx="3612">
                  <c:v>42796.854872685188</c:v>
                </c:pt>
                <c:pt idx="3613">
                  <c:v>42796.855219907404</c:v>
                </c:pt>
                <c:pt idx="3614">
                  <c:v>42796.855567129627</c:v>
                </c:pt>
                <c:pt idx="3615">
                  <c:v>42796.855914351851</c:v>
                </c:pt>
                <c:pt idx="3616">
                  <c:v>42796.856261574074</c:v>
                </c:pt>
                <c:pt idx="3617">
                  <c:v>42796.856608796297</c:v>
                </c:pt>
                <c:pt idx="3618">
                  <c:v>42796.856956018521</c:v>
                </c:pt>
                <c:pt idx="3619">
                  <c:v>42796.857303240744</c:v>
                </c:pt>
                <c:pt idx="3620">
                  <c:v>42796.85765046296</c:v>
                </c:pt>
                <c:pt idx="3621">
                  <c:v>42796.857997685183</c:v>
                </c:pt>
                <c:pt idx="3622">
                  <c:v>42796.858344907407</c:v>
                </c:pt>
                <c:pt idx="3623">
                  <c:v>42796.85869212963</c:v>
                </c:pt>
                <c:pt idx="3624">
                  <c:v>42796.859039351853</c:v>
                </c:pt>
                <c:pt idx="3625">
                  <c:v>42796.859386574077</c:v>
                </c:pt>
                <c:pt idx="3626">
                  <c:v>42796.859733796293</c:v>
                </c:pt>
                <c:pt idx="3627">
                  <c:v>42796.860081018516</c:v>
                </c:pt>
                <c:pt idx="3628">
                  <c:v>42796.86042824074</c:v>
                </c:pt>
                <c:pt idx="3629">
                  <c:v>42796.860775462963</c:v>
                </c:pt>
                <c:pt idx="3630">
                  <c:v>42796.861122685186</c:v>
                </c:pt>
                <c:pt idx="3631">
                  <c:v>42796.86146990741</c:v>
                </c:pt>
                <c:pt idx="3632">
                  <c:v>42796.861817129633</c:v>
                </c:pt>
                <c:pt idx="3633">
                  <c:v>42796.862164351849</c:v>
                </c:pt>
                <c:pt idx="3634">
                  <c:v>42796.862511574072</c:v>
                </c:pt>
                <c:pt idx="3635">
                  <c:v>42796.862858796296</c:v>
                </c:pt>
                <c:pt idx="3636">
                  <c:v>42796.863206018519</c:v>
                </c:pt>
                <c:pt idx="3637">
                  <c:v>42796.863553240742</c:v>
                </c:pt>
                <c:pt idx="3638">
                  <c:v>42796.863900462966</c:v>
                </c:pt>
                <c:pt idx="3639">
                  <c:v>42796.864247685182</c:v>
                </c:pt>
                <c:pt idx="3640">
                  <c:v>42796.864594907405</c:v>
                </c:pt>
                <c:pt idx="3641">
                  <c:v>42796.864942129629</c:v>
                </c:pt>
                <c:pt idx="3642">
                  <c:v>42796.865289351852</c:v>
                </c:pt>
                <c:pt idx="3643">
                  <c:v>42796.865636574075</c:v>
                </c:pt>
                <c:pt idx="3644">
                  <c:v>42796.865983796299</c:v>
                </c:pt>
                <c:pt idx="3645">
                  <c:v>42796.866331018522</c:v>
                </c:pt>
                <c:pt idx="3646">
                  <c:v>42796.866678240738</c:v>
                </c:pt>
                <c:pt idx="3647">
                  <c:v>42796.867025462961</c:v>
                </c:pt>
                <c:pt idx="3648">
                  <c:v>42796.867372685185</c:v>
                </c:pt>
                <c:pt idx="3649">
                  <c:v>42796.867719907408</c:v>
                </c:pt>
                <c:pt idx="3650">
                  <c:v>42796.868067129632</c:v>
                </c:pt>
                <c:pt idx="3651">
                  <c:v>42796.868414351855</c:v>
                </c:pt>
                <c:pt idx="3652">
                  <c:v>42796.868761574071</c:v>
                </c:pt>
                <c:pt idx="3653">
                  <c:v>42796.869108796294</c:v>
                </c:pt>
                <c:pt idx="3654">
                  <c:v>42796.869456018518</c:v>
                </c:pt>
                <c:pt idx="3655">
                  <c:v>42796.869803240741</c:v>
                </c:pt>
                <c:pt idx="3656">
                  <c:v>42796.870150462964</c:v>
                </c:pt>
                <c:pt idx="3657">
                  <c:v>42796.870497685188</c:v>
                </c:pt>
                <c:pt idx="3658">
                  <c:v>42796.870844907404</c:v>
                </c:pt>
                <c:pt idx="3659">
                  <c:v>42796.871192129627</c:v>
                </c:pt>
                <c:pt idx="3660">
                  <c:v>42796.871539351851</c:v>
                </c:pt>
                <c:pt idx="3661">
                  <c:v>42796.871886574074</c:v>
                </c:pt>
                <c:pt idx="3662">
                  <c:v>42796.872233796297</c:v>
                </c:pt>
                <c:pt idx="3663">
                  <c:v>42796.872581018521</c:v>
                </c:pt>
                <c:pt idx="3664">
                  <c:v>42796.872928240744</c:v>
                </c:pt>
                <c:pt idx="3665">
                  <c:v>42796.87327546296</c:v>
                </c:pt>
                <c:pt idx="3666">
                  <c:v>42796.873622685183</c:v>
                </c:pt>
                <c:pt idx="3667">
                  <c:v>42796.873969907407</c:v>
                </c:pt>
                <c:pt idx="3668">
                  <c:v>42796.87431712963</c:v>
                </c:pt>
                <c:pt idx="3669">
                  <c:v>42796.874664351853</c:v>
                </c:pt>
                <c:pt idx="3670">
                  <c:v>42796.875011574077</c:v>
                </c:pt>
                <c:pt idx="3671">
                  <c:v>42796.875358796293</c:v>
                </c:pt>
                <c:pt idx="3672">
                  <c:v>42796.875706018516</c:v>
                </c:pt>
                <c:pt idx="3673">
                  <c:v>42796.87605324074</c:v>
                </c:pt>
                <c:pt idx="3674">
                  <c:v>42796.876400462963</c:v>
                </c:pt>
                <c:pt idx="3675">
                  <c:v>42796.876747685186</c:v>
                </c:pt>
                <c:pt idx="3676">
                  <c:v>42796.87709490741</c:v>
                </c:pt>
                <c:pt idx="3677">
                  <c:v>42796.877442129633</c:v>
                </c:pt>
                <c:pt idx="3678">
                  <c:v>42796.877789351849</c:v>
                </c:pt>
                <c:pt idx="3679">
                  <c:v>42796.878136574072</c:v>
                </c:pt>
                <c:pt idx="3680">
                  <c:v>42796.878483796296</c:v>
                </c:pt>
                <c:pt idx="3681">
                  <c:v>42796.878831018519</c:v>
                </c:pt>
                <c:pt idx="3682">
                  <c:v>42796.879178240742</c:v>
                </c:pt>
                <c:pt idx="3683">
                  <c:v>42796.879525462966</c:v>
                </c:pt>
                <c:pt idx="3684">
                  <c:v>42796.879872685182</c:v>
                </c:pt>
                <c:pt idx="3685">
                  <c:v>42796.880219907405</c:v>
                </c:pt>
                <c:pt idx="3686">
                  <c:v>42796.880567129629</c:v>
                </c:pt>
                <c:pt idx="3687">
                  <c:v>42796.880914351852</c:v>
                </c:pt>
                <c:pt idx="3688">
                  <c:v>42796.881261574075</c:v>
                </c:pt>
                <c:pt idx="3689">
                  <c:v>42796.881608796299</c:v>
                </c:pt>
                <c:pt idx="3690">
                  <c:v>42796.881956018522</c:v>
                </c:pt>
                <c:pt idx="3691">
                  <c:v>42796.882303240738</c:v>
                </c:pt>
                <c:pt idx="3692">
                  <c:v>42796.882650462961</c:v>
                </c:pt>
                <c:pt idx="3693">
                  <c:v>42796.882997685185</c:v>
                </c:pt>
                <c:pt idx="3694">
                  <c:v>42796.883344907408</c:v>
                </c:pt>
                <c:pt idx="3695">
                  <c:v>42796.883692129632</c:v>
                </c:pt>
                <c:pt idx="3696">
                  <c:v>42796.884039351855</c:v>
                </c:pt>
                <c:pt idx="3697">
                  <c:v>42796.884386574071</c:v>
                </c:pt>
                <c:pt idx="3698">
                  <c:v>42796.884733796294</c:v>
                </c:pt>
                <c:pt idx="3699">
                  <c:v>42796.885081018518</c:v>
                </c:pt>
                <c:pt idx="3700">
                  <c:v>42796.885428240741</c:v>
                </c:pt>
                <c:pt idx="3701">
                  <c:v>42796.885775462964</c:v>
                </c:pt>
                <c:pt idx="3702">
                  <c:v>42796.886122685188</c:v>
                </c:pt>
                <c:pt idx="3703">
                  <c:v>42796.886469907404</c:v>
                </c:pt>
                <c:pt idx="3704">
                  <c:v>42796.886817129627</c:v>
                </c:pt>
                <c:pt idx="3705">
                  <c:v>42796.887164351851</c:v>
                </c:pt>
                <c:pt idx="3706">
                  <c:v>42796.887511574074</c:v>
                </c:pt>
                <c:pt idx="3707">
                  <c:v>42796.887858796297</c:v>
                </c:pt>
                <c:pt idx="3708">
                  <c:v>42796.888206018521</c:v>
                </c:pt>
                <c:pt idx="3709">
                  <c:v>42796.888553240744</c:v>
                </c:pt>
                <c:pt idx="3710">
                  <c:v>42796.88890046296</c:v>
                </c:pt>
                <c:pt idx="3711">
                  <c:v>42796.889247685183</c:v>
                </c:pt>
                <c:pt idx="3712">
                  <c:v>42796.889594907407</c:v>
                </c:pt>
                <c:pt idx="3713">
                  <c:v>42796.88994212963</c:v>
                </c:pt>
                <c:pt idx="3714">
                  <c:v>42796.890289351853</c:v>
                </c:pt>
                <c:pt idx="3715">
                  <c:v>42796.890636574077</c:v>
                </c:pt>
                <c:pt idx="3716">
                  <c:v>42796.890983796293</c:v>
                </c:pt>
                <c:pt idx="3717">
                  <c:v>42796.891331018516</c:v>
                </c:pt>
                <c:pt idx="3718">
                  <c:v>42796.89167824074</c:v>
                </c:pt>
                <c:pt idx="3719">
                  <c:v>42796.892025462963</c:v>
                </c:pt>
                <c:pt idx="3720">
                  <c:v>42796.892372685186</c:v>
                </c:pt>
                <c:pt idx="3721">
                  <c:v>42796.89271990741</c:v>
                </c:pt>
                <c:pt idx="3722">
                  <c:v>42796.893067129633</c:v>
                </c:pt>
                <c:pt idx="3723">
                  <c:v>42796.893414351849</c:v>
                </c:pt>
                <c:pt idx="3724">
                  <c:v>42796.893761574072</c:v>
                </c:pt>
                <c:pt idx="3725">
                  <c:v>42796.894108796296</c:v>
                </c:pt>
                <c:pt idx="3726">
                  <c:v>42796.894456018519</c:v>
                </c:pt>
                <c:pt idx="3727">
                  <c:v>42796.894803240742</c:v>
                </c:pt>
                <c:pt idx="3728">
                  <c:v>42796.895150462966</c:v>
                </c:pt>
                <c:pt idx="3729">
                  <c:v>42796.895497685182</c:v>
                </c:pt>
                <c:pt idx="3730">
                  <c:v>42796.895844907405</c:v>
                </c:pt>
                <c:pt idx="3731">
                  <c:v>42796.896192129629</c:v>
                </c:pt>
                <c:pt idx="3732">
                  <c:v>42796.896539351852</c:v>
                </c:pt>
                <c:pt idx="3733">
                  <c:v>42796.896886574075</c:v>
                </c:pt>
                <c:pt idx="3734">
                  <c:v>42796.897233796299</c:v>
                </c:pt>
                <c:pt idx="3735">
                  <c:v>42796.897581018522</c:v>
                </c:pt>
                <c:pt idx="3736">
                  <c:v>42796.897928240738</c:v>
                </c:pt>
                <c:pt idx="3737">
                  <c:v>42796.898275462961</c:v>
                </c:pt>
                <c:pt idx="3738">
                  <c:v>42796.898622685185</c:v>
                </c:pt>
                <c:pt idx="3739">
                  <c:v>42796.898969907408</c:v>
                </c:pt>
                <c:pt idx="3740">
                  <c:v>42796.899317129632</c:v>
                </c:pt>
                <c:pt idx="3741">
                  <c:v>42796.899664351855</c:v>
                </c:pt>
                <c:pt idx="3742">
                  <c:v>42796.900011574071</c:v>
                </c:pt>
                <c:pt idx="3743">
                  <c:v>42796.900358796294</c:v>
                </c:pt>
                <c:pt idx="3744">
                  <c:v>42796.900706018518</c:v>
                </c:pt>
                <c:pt idx="3745">
                  <c:v>42796.901053240741</c:v>
                </c:pt>
                <c:pt idx="3746">
                  <c:v>42796.901400462964</c:v>
                </c:pt>
                <c:pt idx="3747">
                  <c:v>42796.901747685188</c:v>
                </c:pt>
                <c:pt idx="3748">
                  <c:v>42796.902094907404</c:v>
                </c:pt>
                <c:pt idx="3749">
                  <c:v>42796.902442129627</c:v>
                </c:pt>
                <c:pt idx="3750">
                  <c:v>42796.902789351851</c:v>
                </c:pt>
                <c:pt idx="3751">
                  <c:v>42796.903136574074</c:v>
                </c:pt>
                <c:pt idx="3752">
                  <c:v>42796.903483796297</c:v>
                </c:pt>
                <c:pt idx="3753">
                  <c:v>42796.903831018521</c:v>
                </c:pt>
                <c:pt idx="3754">
                  <c:v>42796.904178240744</c:v>
                </c:pt>
                <c:pt idx="3755">
                  <c:v>42796.90452546296</c:v>
                </c:pt>
                <c:pt idx="3756">
                  <c:v>42796.904872685183</c:v>
                </c:pt>
                <c:pt idx="3757">
                  <c:v>42796.905219907407</c:v>
                </c:pt>
                <c:pt idx="3758">
                  <c:v>42796.90556712963</c:v>
                </c:pt>
                <c:pt idx="3759">
                  <c:v>42796.905914351853</c:v>
                </c:pt>
                <c:pt idx="3760">
                  <c:v>42796.906261574077</c:v>
                </c:pt>
                <c:pt idx="3761">
                  <c:v>42796.906608796293</c:v>
                </c:pt>
                <c:pt idx="3762">
                  <c:v>42796.906956018516</c:v>
                </c:pt>
                <c:pt idx="3763">
                  <c:v>42796.90730324074</c:v>
                </c:pt>
                <c:pt idx="3764">
                  <c:v>42796.907650462963</c:v>
                </c:pt>
                <c:pt idx="3765">
                  <c:v>42796.907997685186</c:v>
                </c:pt>
                <c:pt idx="3766">
                  <c:v>42796.90834490741</c:v>
                </c:pt>
                <c:pt idx="3767">
                  <c:v>42796.908692129633</c:v>
                </c:pt>
                <c:pt idx="3768">
                  <c:v>42796.909039351849</c:v>
                </c:pt>
                <c:pt idx="3769">
                  <c:v>42796.909386574072</c:v>
                </c:pt>
                <c:pt idx="3770">
                  <c:v>42796.909733796296</c:v>
                </c:pt>
                <c:pt idx="3771">
                  <c:v>42796.910081018519</c:v>
                </c:pt>
                <c:pt idx="3772">
                  <c:v>42796.910428240742</c:v>
                </c:pt>
                <c:pt idx="3773">
                  <c:v>42796.910775462966</c:v>
                </c:pt>
                <c:pt idx="3774">
                  <c:v>42796.911122685182</c:v>
                </c:pt>
                <c:pt idx="3775">
                  <c:v>42796.911469907405</c:v>
                </c:pt>
                <c:pt idx="3776">
                  <c:v>42796.911817129629</c:v>
                </c:pt>
                <c:pt idx="3777">
                  <c:v>42796.912164351852</c:v>
                </c:pt>
                <c:pt idx="3778">
                  <c:v>42796.912511574075</c:v>
                </c:pt>
                <c:pt idx="3779">
                  <c:v>42796.912858796299</c:v>
                </c:pt>
                <c:pt idx="3780">
                  <c:v>42796.913206018522</c:v>
                </c:pt>
                <c:pt idx="3781">
                  <c:v>42796.913553240738</c:v>
                </c:pt>
                <c:pt idx="3782">
                  <c:v>42796.913900462961</c:v>
                </c:pt>
                <c:pt idx="3783">
                  <c:v>42796.914247685185</c:v>
                </c:pt>
                <c:pt idx="3784">
                  <c:v>42796.914594907408</c:v>
                </c:pt>
                <c:pt idx="3785">
                  <c:v>42796.914942129632</c:v>
                </c:pt>
                <c:pt idx="3786">
                  <c:v>42796.915289351855</c:v>
                </c:pt>
                <c:pt idx="3787">
                  <c:v>42796.915636574071</c:v>
                </c:pt>
                <c:pt idx="3788">
                  <c:v>42796.915983796294</c:v>
                </c:pt>
                <c:pt idx="3789">
                  <c:v>42796.916331018518</c:v>
                </c:pt>
                <c:pt idx="3790">
                  <c:v>42796.916678240741</c:v>
                </c:pt>
                <c:pt idx="3791">
                  <c:v>42796.917025462964</c:v>
                </c:pt>
                <c:pt idx="3792">
                  <c:v>42796.917372685188</c:v>
                </c:pt>
                <c:pt idx="3793">
                  <c:v>42796.917719907404</c:v>
                </c:pt>
                <c:pt idx="3794">
                  <c:v>42796.918067129627</c:v>
                </c:pt>
                <c:pt idx="3795">
                  <c:v>42796.918414351851</c:v>
                </c:pt>
                <c:pt idx="3796">
                  <c:v>42796.918761574074</c:v>
                </c:pt>
                <c:pt idx="3797">
                  <c:v>42796.919108796297</c:v>
                </c:pt>
                <c:pt idx="3798">
                  <c:v>42796.919456018521</c:v>
                </c:pt>
                <c:pt idx="3799">
                  <c:v>42796.919803240744</c:v>
                </c:pt>
                <c:pt idx="3800">
                  <c:v>42796.92015046296</c:v>
                </c:pt>
                <c:pt idx="3801">
                  <c:v>42796.920497685183</c:v>
                </c:pt>
                <c:pt idx="3802">
                  <c:v>42796.920844907407</c:v>
                </c:pt>
                <c:pt idx="3803">
                  <c:v>42796.92119212963</c:v>
                </c:pt>
                <c:pt idx="3804">
                  <c:v>42796.921539351853</c:v>
                </c:pt>
                <c:pt idx="3805">
                  <c:v>42796.921886574077</c:v>
                </c:pt>
                <c:pt idx="3806">
                  <c:v>42796.922233796293</c:v>
                </c:pt>
                <c:pt idx="3807">
                  <c:v>42796.922581018516</c:v>
                </c:pt>
                <c:pt idx="3808">
                  <c:v>42796.92292824074</c:v>
                </c:pt>
                <c:pt idx="3809">
                  <c:v>42796.923275462963</c:v>
                </c:pt>
                <c:pt idx="3810">
                  <c:v>42796.923622685186</c:v>
                </c:pt>
                <c:pt idx="3811">
                  <c:v>42796.92396990741</c:v>
                </c:pt>
                <c:pt idx="3812">
                  <c:v>42796.924317129633</c:v>
                </c:pt>
                <c:pt idx="3813">
                  <c:v>42796.924664351849</c:v>
                </c:pt>
                <c:pt idx="3814">
                  <c:v>42796.925011574072</c:v>
                </c:pt>
                <c:pt idx="3815">
                  <c:v>42796.925358796296</c:v>
                </c:pt>
                <c:pt idx="3816">
                  <c:v>42796.925706018519</c:v>
                </c:pt>
                <c:pt idx="3817">
                  <c:v>42796.926053240742</c:v>
                </c:pt>
                <c:pt idx="3818">
                  <c:v>42796.926400462966</c:v>
                </c:pt>
                <c:pt idx="3819">
                  <c:v>42796.926747685182</c:v>
                </c:pt>
                <c:pt idx="3820">
                  <c:v>42796.927094907405</c:v>
                </c:pt>
                <c:pt idx="3821">
                  <c:v>42796.927442129629</c:v>
                </c:pt>
                <c:pt idx="3822">
                  <c:v>42796.927789351852</c:v>
                </c:pt>
                <c:pt idx="3823">
                  <c:v>42796.928136574075</c:v>
                </c:pt>
                <c:pt idx="3824">
                  <c:v>42796.928483796299</c:v>
                </c:pt>
                <c:pt idx="3825">
                  <c:v>42796.928831018522</c:v>
                </c:pt>
                <c:pt idx="3826">
                  <c:v>42796.929178240738</c:v>
                </c:pt>
                <c:pt idx="3827">
                  <c:v>42796.929525462961</c:v>
                </c:pt>
                <c:pt idx="3828">
                  <c:v>42796.929872685185</c:v>
                </c:pt>
                <c:pt idx="3829">
                  <c:v>42796.930219907408</c:v>
                </c:pt>
                <c:pt idx="3830">
                  <c:v>42796.930567129632</c:v>
                </c:pt>
                <c:pt idx="3831">
                  <c:v>42796.930914351855</c:v>
                </c:pt>
                <c:pt idx="3832">
                  <c:v>42796.931261574071</c:v>
                </c:pt>
                <c:pt idx="3833">
                  <c:v>42796.931608796294</c:v>
                </c:pt>
                <c:pt idx="3834">
                  <c:v>42796.931956018518</c:v>
                </c:pt>
                <c:pt idx="3835">
                  <c:v>42796.932303240741</c:v>
                </c:pt>
                <c:pt idx="3836">
                  <c:v>42796.932650462964</c:v>
                </c:pt>
                <c:pt idx="3837">
                  <c:v>42796.932997685188</c:v>
                </c:pt>
                <c:pt idx="3838">
                  <c:v>42796.933344907404</c:v>
                </c:pt>
                <c:pt idx="3839">
                  <c:v>42796.933692129627</c:v>
                </c:pt>
                <c:pt idx="3840">
                  <c:v>42796.934039351851</c:v>
                </c:pt>
                <c:pt idx="3841">
                  <c:v>42796.934386574074</c:v>
                </c:pt>
                <c:pt idx="3842">
                  <c:v>42796.934733796297</c:v>
                </c:pt>
                <c:pt idx="3843">
                  <c:v>42796.935081018521</c:v>
                </c:pt>
                <c:pt idx="3844">
                  <c:v>42796.935428240744</c:v>
                </c:pt>
                <c:pt idx="3845">
                  <c:v>42796.93577546296</c:v>
                </c:pt>
                <c:pt idx="3846">
                  <c:v>42796.936122685183</c:v>
                </c:pt>
                <c:pt idx="3847">
                  <c:v>42796.936469907407</c:v>
                </c:pt>
                <c:pt idx="3848">
                  <c:v>42796.93681712963</c:v>
                </c:pt>
                <c:pt idx="3849">
                  <c:v>42796.937164351853</c:v>
                </c:pt>
                <c:pt idx="3850">
                  <c:v>42796.937511574077</c:v>
                </c:pt>
                <c:pt idx="3851">
                  <c:v>42796.937858796293</c:v>
                </c:pt>
                <c:pt idx="3852">
                  <c:v>42796.938206018516</c:v>
                </c:pt>
                <c:pt idx="3853">
                  <c:v>42796.93855324074</c:v>
                </c:pt>
                <c:pt idx="3854">
                  <c:v>42796.938900462963</c:v>
                </c:pt>
                <c:pt idx="3855">
                  <c:v>42796.939247685186</c:v>
                </c:pt>
                <c:pt idx="3856">
                  <c:v>42796.93959490741</c:v>
                </c:pt>
                <c:pt idx="3857">
                  <c:v>42796.939942129633</c:v>
                </c:pt>
                <c:pt idx="3858">
                  <c:v>42796.940289351849</c:v>
                </c:pt>
                <c:pt idx="3859">
                  <c:v>42796.940636574072</c:v>
                </c:pt>
                <c:pt idx="3860">
                  <c:v>42796.940983796296</c:v>
                </c:pt>
                <c:pt idx="3861">
                  <c:v>42796.941331018519</c:v>
                </c:pt>
                <c:pt idx="3862">
                  <c:v>42796.941678240742</c:v>
                </c:pt>
                <c:pt idx="3863">
                  <c:v>42796.942025462966</c:v>
                </c:pt>
                <c:pt idx="3864">
                  <c:v>42796.942372685182</c:v>
                </c:pt>
                <c:pt idx="3865">
                  <c:v>42796.942719907405</c:v>
                </c:pt>
                <c:pt idx="3866">
                  <c:v>42796.943067129629</c:v>
                </c:pt>
                <c:pt idx="3867">
                  <c:v>42796.943414351852</c:v>
                </c:pt>
                <c:pt idx="3868">
                  <c:v>42796.943761574075</c:v>
                </c:pt>
                <c:pt idx="3869">
                  <c:v>42796.944108796299</c:v>
                </c:pt>
                <c:pt idx="3870">
                  <c:v>42796.944456018522</c:v>
                </c:pt>
                <c:pt idx="3871">
                  <c:v>42796.944803240738</c:v>
                </c:pt>
                <c:pt idx="3872">
                  <c:v>42796.945150462961</c:v>
                </c:pt>
                <c:pt idx="3873">
                  <c:v>42796.945497685185</c:v>
                </c:pt>
                <c:pt idx="3874">
                  <c:v>42796.945844907408</c:v>
                </c:pt>
                <c:pt idx="3875">
                  <c:v>42796.946192129632</c:v>
                </c:pt>
                <c:pt idx="3876">
                  <c:v>42796.946539351855</c:v>
                </c:pt>
                <c:pt idx="3877">
                  <c:v>42796.946886574071</c:v>
                </c:pt>
                <c:pt idx="3878">
                  <c:v>42796.947233796294</c:v>
                </c:pt>
                <c:pt idx="3879">
                  <c:v>42796.947581018518</c:v>
                </c:pt>
                <c:pt idx="3880">
                  <c:v>42796.947928240741</c:v>
                </c:pt>
                <c:pt idx="3881">
                  <c:v>42796.948275462964</c:v>
                </c:pt>
                <c:pt idx="3882">
                  <c:v>42796.948622685188</c:v>
                </c:pt>
                <c:pt idx="3883">
                  <c:v>42796.948969907404</c:v>
                </c:pt>
                <c:pt idx="3884">
                  <c:v>42796.949317129627</c:v>
                </c:pt>
                <c:pt idx="3885">
                  <c:v>42796.949664351851</c:v>
                </c:pt>
                <c:pt idx="3886">
                  <c:v>42796.950011574074</c:v>
                </c:pt>
                <c:pt idx="3887">
                  <c:v>42796.950358796297</c:v>
                </c:pt>
                <c:pt idx="3888">
                  <c:v>42796.950706018521</c:v>
                </c:pt>
                <c:pt idx="3889">
                  <c:v>42796.951053240744</c:v>
                </c:pt>
                <c:pt idx="3890">
                  <c:v>42796.95140046296</c:v>
                </c:pt>
                <c:pt idx="3891">
                  <c:v>42796.951747685183</c:v>
                </c:pt>
                <c:pt idx="3892">
                  <c:v>42796.952094907407</c:v>
                </c:pt>
                <c:pt idx="3893">
                  <c:v>42796.95244212963</c:v>
                </c:pt>
                <c:pt idx="3894">
                  <c:v>42796.952789351853</c:v>
                </c:pt>
                <c:pt idx="3895">
                  <c:v>42796.953136574077</c:v>
                </c:pt>
                <c:pt idx="3896">
                  <c:v>42796.953483796293</c:v>
                </c:pt>
                <c:pt idx="3897">
                  <c:v>42796.953831018516</c:v>
                </c:pt>
                <c:pt idx="3898">
                  <c:v>42796.95417824074</c:v>
                </c:pt>
                <c:pt idx="3899">
                  <c:v>42796.954525462963</c:v>
                </c:pt>
                <c:pt idx="3900">
                  <c:v>42796.954872685186</c:v>
                </c:pt>
                <c:pt idx="3901">
                  <c:v>42796.95521990741</c:v>
                </c:pt>
                <c:pt idx="3902">
                  <c:v>42796.955567129633</c:v>
                </c:pt>
                <c:pt idx="3903">
                  <c:v>42796.955914351849</c:v>
                </c:pt>
                <c:pt idx="3904">
                  <c:v>42796.956261574072</c:v>
                </c:pt>
                <c:pt idx="3905">
                  <c:v>42796.956608796296</c:v>
                </c:pt>
                <c:pt idx="3906">
                  <c:v>42796.956956018519</c:v>
                </c:pt>
                <c:pt idx="3907">
                  <c:v>42796.957303240742</c:v>
                </c:pt>
                <c:pt idx="3908">
                  <c:v>42796.957650462966</c:v>
                </c:pt>
                <c:pt idx="3909">
                  <c:v>42796.957997685182</c:v>
                </c:pt>
                <c:pt idx="3910">
                  <c:v>42796.958344907405</c:v>
                </c:pt>
                <c:pt idx="3911">
                  <c:v>42796.958692129629</c:v>
                </c:pt>
                <c:pt idx="3912">
                  <c:v>42796.959039351852</c:v>
                </c:pt>
                <c:pt idx="3913">
                  <c:v>42796.959386574075</c:v>
                </c:pt>
                <c:pt idx="3914">
                  <c:v>42796.959733796299</c:v>
                </c:pt>
                <c:pt idx="3915">
                  <c:v>42796.960081018522</c:v>
                </c:pt>
                <c:pt idx="3916">
                  <c:v>42796.960428240738</c:v>
                </c:pt>
                <c:pt idx="3917">
                  <c:v>42796.960775462961</c:v>
                </c:pt>
                <c:pt idx="3918">
                  <c:v>42796.961122685185</c:v>
                </c:pt>
                <c:pt idx="3919">
                  <c:v>42796.961469907408</c:v>
                </c:pt>
                <c:pt idx="3920">
                  <c:v>42796.961817129632</c:v>
                </c:pt>
                <c:pt idx="3921">
                  <c:v>42796.962164351855</c:v>
                </c:pt>
                <c:pt idx="3922">
                  <c:v>42796.962511574071</c:v>
                </c:pt>
                <c:pt idx="3923">
                  <c:v>42796.962858796294</c:v>
                </c:pt>
                <c:pt idx="3924">
                  <c:v>42796.963206018518</c:v>
                </c:pt>
                <c:pt idx="3925">
                  <c:v>42796.963553240741</c:v>
                </c:pt>
                <c:pt idx="3926">
                  <c:v>42796.963900462964</c:v>
                </c:pt>
                <c:pt idx="3927">
                  <c:v>42796.964247685188</c:v>
                </c:pt>
                <c:pt idx="3928">
                  <c:v>42796.964594907404</c:v>
                </c:pt>
                <c:pt idx="3929">
                  <c:v>42796.964942129627</c:v>
                </c:pt>
                <c:pt idx="3930">
                  <c:v>42796.965289351851</c:v>
                </c:pt>
                <c:pt idx="3931">
                  <c:v>42796.965636574074</c:v>
                </c:pt>
                <c:pt idx="3932">
                  <c:v>42796.965983796297</c:v>
                </c:pt>
                <c:pt idx="3933">
                  <c:v>42796.966331018521</c:v>
                </c:pt>
                <c:pt idx="3934">
                  <c:v>42796.966678240744</c:v>
                </c:pt>
                <c:pt idx="3935">
                  <c:v>42796.96702546296</c:v>
                </c:pt>
                <c:pt idx="3936">
                  <c:v>42796.967372685183</c:v>
                </c:pt>
                <c:pt idx="3937">
                  <c:v>42796.967719907407</c:v>
                </c:pt>
                <c:pt idx="3938">
                  <c:v>42796.96806712963</c:v>
                </c:pt>
                <c:pt idx="3939">
                  <c:v>42796.968414351853</c:v>
                </c:pt>
                <c:pt idx="3940">
                  <c:v>42796.968761574077</c:v>
                </c:pt>
                <c:pt idx="3941">
                  <c:v>42796.969108796293</c:v>
                </c:pt>
                <c:pt idx="3942">
                  <c:v>42796.969456018516</c:v>
                </c:pt>
                <c:pt idx="3943">
                  <c:v>42796.96980324074</c:v>
                </c:pt>
                <c:pt idx="3944">
                  <c:v>42796.970150462963</c:v>
                </c:pt>
                <c:pt idx="3945">
                  <c:v>42796.970497685186</c:v>
                </c:pt>
                <c:pt idx="3946">
                  <c:v>42796.97084490741</c:v>
                </c:pt>
                <c:pt idx="3947">
                  <c:v>42796.971192129633</c:v>
                </c:pt>
                <c:pt idx="3948">
                  <c:v>42796.971539351849</c:v>
                </c:pt>
                <c:pt idx="3949">
                  <c:v>42796.971886574072</c:v>
                </c:pt>
                <c:pt idx="3950">
                  <c:v>42796.972233796296</c:v>
                </c:pt>
                <c:pt idx="3951">
                  <c:v>42796.972581018519</c:v>
                </c:pt>
                <c:pt idx="3952">
                  <c:v>42796.972928240742</c:v>
                </c:pt>
                <c:pt idx="3953">
                  <c:v>42796.973275462966</c:v>
                </c:pt>
                <c:pt idx="3954">
                  <c:v>42796.973622685182</c:v>
                </c:pt>
                <c:pt idx="3955">
                  <c:v>42796.973969907405</c:v>
                </c:pt>
                <c:pt idx="3956">
                  <c:v>42796.974317129629</c:v>
                </c:pt>
                <c:pt idx="3957">
                  <c:v>42796.974664351852</c:v>
                </c:pt>
                <c:pt idx="3958">
                  <c:v>42796.975011574075</c:v>
                </c:pt>
                <c:pt idx="3959">
                  <c:v>42796.975358796299</c:v>
                </c:pt>
                <c:pt idx="3960">
                  <c:v>42796.975706018522</c:v>
                </c:pt>
                <c:pt idx="3961">
                  <c:v>42796.976053240738</c:v>
                </c:pt>
                <c:pt idx="3962">
                  <c:v>42796.976400462961</c:v>
                </c:pt>
                <c:pt idx="3963">
                  <c:v>42796.976747685185</c:v>
                </c:pt>
                <c:pt idx="3964">
                  <c:v>42796.977094907408</c:v>
                </c:pt>
                <c:pt idx="3965">
                  <c:v>42796.977442129632</c:v>
                </c:pt>
                <c:pt idx="3966">
                  <c:v>42796.977789351855</c:v>
                </c:pt>
                <c:pt idx="3967">
                  <c:v>42796.978136574071</c:v>
                </c:pt>
                <c:pt idx="3968">
                  <c:v>42796.978483796294</c:v>
                </c:pt>
                <c:pt idx="3969">
                  <c:v>42796.978831018518</c:v>
                </c:pt>
                <c:pt idx="3970">
                  <c:v>42796.979178240741</c:v>
                </c:pt>
                <c:pt idx="3971">
                  <c:v>42796.979525462964</c:v>
                </c:pt>
                <c:pt idx="3972">
                  <c:v>42796.979872685188</c:v>
                </c:pt>
                <c:pt idx="3973">
                  <c:v>42796.980219907404</c:v>
                </c:pt>
                <c:pt idx="3974">
                  <c:v>42796.980567129627</c:v>
                </c:pt>
                <c:pt idx="3975">
                  <c:v>42796.980914351851</c:v>
                </c:pt>
                <c:pt idx="3976">
                  <c:v>42796.981261574074</c:v>
                </c:pt>
                <c:pt idx="3977">
                  <c:v>42796.981608796297</c:v>
                </c:pt>
                <c:pt idx="3978">
                  <c:v>42796.981956018521</c:v>
                </c:pt>
                <c:pt idx="3979">
                  <c:v>42796.982303240744</c:v>
                </c:pt>
                <c:pt idx="3980">
                  <c:v>42796.98265046296</c:v>
                </c:pt>
                <c:pt idx="3981">
                  <c:v>42796.982997685183</c:v>
                </c:pt>
                <c:pt idx="3982">
                  <c:v>42796.983344907407</c:v>
                </c:pt>
                <c:pt idx="3983">
                  <c:v>42796.98369212963</c:v>
                </c:pt>
                <c:pt idx="3984">
                  <c:v>42796.984039351853</c:v>
                </c:pt>
                <c:pt idx="3985">
                  <c:v>42796.984386574077</c:v>
                </c:pt>
                <c:pt idx="3986">
                  <c:v>42796.984733796293</c:v>
                </c:pt>
                <c:pt idx="3987">
                  <c:v>42796.985081018516</c:v>
                </c:pt>
                <c:pt idx="3988">
                  <c:v>42796.98542824074</c:v>
                </c:pt>
                <c:pt idx="3989">
                  <c:v>42796.985775462963</c:v>
                </c:pt>
                <c:pt idx="3990">
                  <c:v>42796.986122685186</c:v>
                </c:pt>
                <c:pt idx="3991">
                  <c:v>42796.98646990741</c:v>
                </c:pt>
                <c:pt idx="3992">
                  <c:v>42796.986817129633</c:v>
                </c:pt>
                <c:pt idx="3993">
                  <c:v>42796.987164351849</c:v>
                </c:pt>
                <c:pt idx="3994">
                  <c:v>42796.987511574072</c:v>
                </c:pt>
                <c:pt idx="3995">
                  <c:v>42796.987858796296</c:v>
                </c:pt>
                <c:pt idx="3996">
                  <c:v>42796.988206018519</c:v>
                </c:pt>
                <c:pt idx="3997">
                  <c:v>42796.988553240742</c:v>
                </c:pt>
                <c:pt idx="3998">
                  <c:v>42796.988900462966</c:v>
                </c:pt>
                <c:pt idx="3999">
                  <c:v>42796.989247685182</c:v>
                </c:pt>
                <c:pt idx="4000">
                  <c:v>42796.989594907405</c:v>
                </c:pt>
                <c:pt idx="4001">
                  <c:v>42796.989942129629</c:v>
                </c:pt>
                <c:pt idx="4002">
                  <c:v>42796.990289351852</c:v>
                </c:pt>
                <c:pt idx="4003">
                  <c:v>42796.990636574075</c:v>
                </c:pt>
                <c:pt idx="4004">
                  <c:v>42796.990983796299</c:v>
                </c:pt>
                <c:pt idx="4005">
                  <c:v>42796.991331018522</c:v>
                </c:pt>
                <c:pt idx="4006">
                  <c:v>42796.991678240738</c:v>
                </c:pt>
                <c:pt idx="4007">
                  <c:v>42796.992025462961</c:v>
                </c:pt>
                <c:pt idx="4008">
                  <c:v>42796.992372685185</c:v>
                </c:pt>
                <c:pt idx="4009">
                  <c:v>42796.992719907408</c:v>
                </c:pt>
                <c:pt idx="4010">
                  <c:v>42796.993067129632</c:v>
                </c:pt>
                <c:pt idx="4011">
                  <c:v>42796.993414351855</c:v>
                </c:pt>
                <c:pt idx="4012">
                  <c:v>42796.993761574071</c:v>
                </c:pt>
                <c:pt idx="4013">
                  <c:v>42796.994108796294</c:v>
                </c:pt>
                <c:pt idx="4014">
                  <c:v>42796.994456018518</c:v>
                </c:pt>
                <c:pt idx="4015">
                  <c:v>42796.994803240741</c:v>
                </c:pt>
                <c:pt idx="4016">
                  <c:v>42796.995150462964</c:v>
                </c:pt>
                <c:pt idx="4017">
                  <c:v>42796.995497685188</c:v>
                </c:pt>
                <c:pt idx="4018">
                  <c:v>42796.995844907404</c:v>
                </c:pt>
                <c:pt idx="4019">
                  <c:v>42796.996192129627</c:v>
                </c:pt>
                <c:pt idx="4020">
                  <c:v>42796.996539351851</c:v>
                </c:pt>
                <c:pt idx="4021">
                  <c:v>42796.996886574074</c:v>
                </c:pt>
                <c:pt idx="4022">
                  <c:v>42796.997233796297</c:v>
                </c:pt>
                <c:pt idx="4023">
                  <c:v>42796.997581018521</c:v>
                </c:pt>
                <c:pt idx="4024">
                  <c:v>42796.997928240744</c:v>
                </c:pt>
                <c:pt idx="4025">
                  <c:v>42796.99827546296</c:v>
                </c:pt>
                <c:pt idx="4026">
                  <c:v>42796.998622685183</c:v>
                </c:pt>
                <c:pt idx="4027">
                  <c:v>42796.998969907407</c:v>
                </c:pt>
                <c:pt idx="4028">
                  <c:v>42796.99931712963</c:v>
                </c:pt>
                <c:pt idx="4029">
                  <c:v>42796.999664351853</c:v>
                </c:pt>
                <c:pt idx="4030">
                  <c:v>42797.000011574077</c:v>
                </c:pt>
                <c:pt idx="4031">
                  <c:v>42797.000358796293</c:v>
                </c:pt>
                <c:pt idx="4032">
                  <c:v>42797.000706018516</c:v>
                </c:pt>
                <c:pt idx="4033">
                  <c:v>42797.00105324074</c:v>
                </c:pt>
                <c:pt idx="4034">
                  <c:v>42797.001400462963</c:v>
                </c:pt>
                <c:pt idx="4035">
                  <c:v>42797.001747685186</c:v>
                </c:pt>
                <c:pt idx="4036">
                  <c:v>42797.00209490741</c:v>
                </c:pt>
                <c:pt idx="4037">
                  <c:v>42797.002442129633</c:v>
                </c:pt>
                <c:pt idx="4038">
                  <c:v>42797.002789351849</c:v>
                </c:pt>
                <c:pt idx="4039">
                  <c:v>42797.003136574072</c:v>
                </c:pt>
                <c:pt idx="4040">
                  <c:v>42797.003483796296</c:v>
                </c:pt>
                <c:pt idx="4041">
                  <c:v>42797.003831018519</c:v>
                </c:pt>
                <c:pt idx="4042">
                  <c:v>42797.004178240742</c:v>
                </c:pt>
                <c:pt idx="4043">
                  <c:v>42797.004525462966</c:v>
                </c:pt>
                <c:pt idx="4044">
                  <c:v>42797.004872685182</c:v>
                </c:pt>
                <c:pt idx="4045">
                  <c:v>42797.005219907405</c:v>
                </c:pt>
                <c:pt idx="4046">
                  <c:v>42797.005567129629</c:v>
                </c:pt>
                <c:pt idx="4047">
                  <c:v>42797.005914351852</c:v>
                </c:pt>
                <c:pt idx="4048">
                  <c:v>42797.006261574075</c:v>
                </c:pt>
                <c:pt idx="4049">
                  <c:v>42797.006608796299</c:v>
                </c:pt>
                <c:pt idx="4050">
                  <c:v>42797.006956018522</c:v>
                </c:pt>
                <c:pt idx="4051">
                  <c:v>42797.007303240738</c:v>
                </c:pt>
                <c:pt idx="4052">
                  <c:v>42797.007650462961</c:v>
                </c:pt>
                <c:pt idx="4053">
                  <c:v>42797.007997685185</c:v>
                </c:pt>
                <c:pt idx="4054">
                  <c:v>42797.008344907408</c:v>
                </c:pt>
                <c:pt idx="4055">
                  <c:v>42797.008692129632</c:v>
                </c:pt>
                <c:pt idx="4056">
                  <c:v>42797.009039351855</c:v>
                </c:pt>
                <c:pt idx="4057">
                  <c:v>42797.009386574071</c:v>
                </c:pt>
                <c:pt idx="4058">
                  <c:v>42797.009733796294</c:v>
                </c:pt>
                <c:pt idx="4059">
                  <c:v>42797.010081018518</c:v>
                </c:pt>
                <c:pt idx="4060">
                  <c:v>42797.010428240741</c:v>
                </c:pt>
                <c:pt idx="4061">
                  <c:v>42797.010775462964</c:v>
                </c:pt>
                <c:pt idx="4062">
                  <c:v>42797.011122685188</c:v>
                </c:pt>
                <c:pt idx="4063">
                  <c:v>42797.011469907404</c:v>
                </c:pt>
                <c:pt idx="4064">
                  <c:v>42797.011817129627</c:v>
                </c:pt>
                <c:pt idx="4065">
                  <c:v>42797.012164351851</c:v>
                </c:pt>
                <c:pt idx="4066">
                  <c:v>42797.012511574074</c:v>
                </c:pt>
                <c:pt idx="4067">
                  <c:v>42797.012858796297</c:v>
                </c:pt>
                <c:pt idx="4068">
                  <c:v>42797.013206018521</c:v>
                </c:pt>
                <c:pt idx="4069">
                  <c:v>42797.013553240744</c:v>
                </c:pt>
                <c:pt idx="4070">
                  <c:v>42797.01390046296</c:v>
                </c:pt>
                <c:pt idx="4071">
                  <c:v>42797.014247685183</c:v>
                </c:pt>
                <c:pt idx="4072">
                  <c:v>42797.014594907407</c:v>
                </c:pt>
                <c:pt idx="4073">
                  <c:v>42797.01494212963</c:v>
                </c:pt>
                <c:pt idx="4074">
                  <c:v>42797.015289351853</c:v>
                </c:pt>
                <c:pt idx="4075">
                  <c:v>42797.015636574077</c:v>
                </c:pt>
                <c:pt idx="4076">
                  <c:v>42797.015983796293</c:v>
                </c:pt>
                <c:pt idx="4077">
                  <c:v>42797.016331018516</c:v>
                </c:pt>
                <c:pt idx="4078">
                  <c:v>42797.01667824074</c:v>
                </c:pt>
                <c:pt idx="4079">
                  <c:v>42797.017025462963</c:v>
                </c:pt>
                <c:pt idx="4080">
                  <c:v>42797.017372685186</c:v>
                </c:pt>
                <c:pt idx="4081">
                  <c:v>42797.01771990741</c:v>
                </c:pt>
                <c:pt idx="4082">
                  <c:v>42797.018067129633</c:v>
                </c:pt>
                <c:pt idx="4083">
                  <c:v>42797.018414351849</c:v>
                </c:pt>
                <c:pt idx="4084">
                  <c:v>42797.018761574072</c:v>
                </c:pt>
                <c:pt idx="4085">
                  <c:v>42797.019108796296</c:v>
                </c:pt>
                <c:pt idx="4086">
                  <c:v>42797.019456018519</c:v>
                </c:pt>
                <c:pt idx="4087">
                  <c:v>42797.019803240742</c:v>
                </c:pt>
                <c:pt idx="4088">
                  <c:v>42797.020150462966</c:v>
                </c:pt>
                <c:pt idx="4089">
                  <c:v>42797.020497685182</c:v>
                </c:pt>
                <c:pt idx="4090">
                  <c:v>42797.020844907405</c:v>
                </c:pt>
                <c:pt idx="4091">
                  <c:v>42797.021192129629</c:v>
                </c:pt>
                <c:pt idx="4092">
                  <c:v>42797.021539351852</c:v>
                </c:pt>
                <c:pt idx="4093">
                  <c:v>42797.021886574075</c:v>
                </c:pt>
                <c:pt idx="4094">
                  <c:v>42797.022233796299</c:v>
                </c:pt>
                <c:pt idx="4095">
                  <c:v>42797.022581018522</c:v>
                </c:pt>
                <c:pt idx="4096">
                  <c:v>42797.022928240738</c:v>
                </c:pt>
                <c:pt idx="4097">
                  <c:v>42797.023275462961</c:v>
                </c:pt>
                <c:pt idx="4098">
                  <c:v>42797.023622685185</c:v>
                </c:pt>
                <c:pt idx="4099">
                  <c:v>42797.023969907408</c:v>
                </c:pt>
                <c:pt idx="4100">
                  <c:v>42797.024317129632</c:v>
                </c:pt>
                <c:pt idx="4101">
                  <c:v>42797.024664351855</c:v>
                </c:pt>
                <c:pt idx="4102">
                  <c:v>42797.025011574071</c:v>
                </c:pt>
                <c:pt idx="4103">
                  <c:v>42797.025358796294</c:v>
                </c:pt>
                <c:pt idx="4104">
                  <c:v>42797.025706018518</c:v>
                </c:pt>
                <c:pt idx="4105">
                  <c:v>42797.026053240741</c:v>
                </c:pt>
                <c:pt idx="4106">
                  <c:v>42797.026400462964</c:v>
                </c:pt>
                <c:pt idx="4107">
                  <c:v>42797.026747685188</c:v>
                </c:pt>
                <c:pt idx="4108">
                  <c:v>42797.027094907404</c:v>
                </c:pt>
                <c:pt idx="4109">
                  <c:v>42797.027442129627</c:v>
                </c:pt>
                <c:pt idx="4110">
                  <c:v>42797.027789351851</c:v>
                </c:pt>
                <c:pt idx="4111">
                  <c:v>42797.028136574074</c:v>
                </c:pt>
                <c:pt idx="4112">
                  <c:v>42797.028483796297</c:v>
                </c:pt>
                <c:pt idx="4113">
                  <c:v>42797.028831018521</c:v>
                </c:pt>
                <c:pt idx="4114">
                  <c:v>42797.029178240744</c:v>
                </c:pt>
                <c:pt idx="4115">
                  <c:v>42797.02952546296</c:v>
                </c:pt>
                <c:pt idx="4116">
                  <c:v>42797.029872685183</c:v>
                </c:pt>
                <c:pt idx="4117">
                  <c:v>42797.030219907407</c:v>
                </c:pt>
                <c:pt idx="4118">
                  <c:v>42797.03056712963</c:v>
                </c:pt>
                <c:pt idx="4119">
                  <c:v>42797.030914351853</c:v>
                </c:pt>
                <c:pt idx="4120">
                  <c:v>42797.031261574077</c:v>
                </c:pt>
                <c:pt idx="4121">
                  <c:v>42797.031608796293</c:v>
                </c:pt>
                <c:pt idx="4122">
                  <c:v>42797.031956018516</c:v>
                </c:pt>
                <c:pt idx="4123">
                  <c:v>42797.03230324074</c:v>
                </c:pt>
                <c:pt idx="4124">
                  <c:v>42797.032650462963</c:v>
                </c:pt>
                <c:pt idx="4125">
                  <c:v>42797.032997685186</c:v>
                </c:pt>
                <c:pt idx="4126">
                  <c:v>42797.03334490741</c:v>
                </c:pt>
                <c:pt idx="4127">
                  <c:v>42797.033692129633</c:v>
                </c:pt>
                <c:pt idx="4128">
                  <c:v>42797.034039351849</c:v>
                </c:pt>
                <c:pt idx="4129">
                  <c:v>42797.034386574072</c:v>
                </c:pt>
                <c:pt idx="4130">
                  <c:v>42797.034733796296</c:v>
                </c:pt>
                <c:pt idx="4131">
                  <c:v>42797.035081018519</c:v>
                </c:pt>
                <c:pt idx="4132">
                  <c:v>42797.035428240742</c:v>
                </c:pt>
                <c:pt idx="4133">
                  <c:v>42797.035775462966</c:v>
                </c:pt>
                <c:pt idx="4134">
                  <c:v>42797.036122685182</c:v>
                </c:pt>
                <c:pt idx="4135">
                  <c:v>42797.036469907405</c:v>
                </c:pt>
                <c:pt idx="4136">
                  <c:v>42797.036817129629</c:v>
                </c:pt>
                <c:pt idx="4137">
                  <c:v>42797.037164351852</c:v>
                </c:pt>
                <c:pt idx="4138">
                  <c:v>42797.037511574075</c:v>
                </c:pt>
                <c:pt idx="4139">
                  <c:v>42797.037858796299</c:v>
                </c:pt>
                <c:pt idx="4140">
                  <c:v>42797.038206018522</c:v>
                </c:pt>
                <c:pt idx="4141">
                  <c:v>42797.038553240738</c:v>
                </c:pt>
                <c:pt idx="4142">
                  <c:v>42797.038900462961</c:v>
                </c:pt>
                <c:pt idx="4143">
                  <c:v>42797.039247685185</c:v>
                </c:pt>
                <c:pt idx="4144">
                  <c:v>42797.039594907408</c:v>
                </c:pt>
                <c:pt idx="4145">
                  <c:v>42797.039942129632</c:v>
                </c:pt>
                <c:pt idx="4146">
                  <c:v>42797.040289351855</c:v>
                </c:pt>
                <c:pt idx="4147">
                  <c:v>42797.040636574071</c:v>
                </c:pt>
                <c:pt idx="4148">
                  <c:v>42797.040983796294</c:v>
                </c:pt>
                <c:pt idx="4149">
                  <c:v>42797.041331018518</c:v>
                </c:pt>
                <c:pt idx="4150">
                  <c:v>42797.041678240741</c:v>
                </c:pt>
                <c:pt idx="4151">
                  <c:v>42797.042025462964</c:v>
                </c:pt>
                <c:pt idx="4152">
                  <c:v>42797.042372685188</c:v>
                </c:pt>
                <c:pt idx="4153">
                  <c:v>42797.042719907404</c:v>
                </c:pt>
                <c:pt idx="4154">
                  <c:v>42797.043067129627</c:v>
                </c:pt>
                <c:pt idx="4155">
                  <c:v>42797.043414351851</c:v>
                </c:pt>
                <c:pt idx="4156">
                  <c:v>42797.043761574074</c:v>
                </c:pt>
                <c:pt idx="4157">
                  <c:v>42797.044108796297</c:v>
                </c:pt>
                <c:pt idx="4158">
                  <c:v>42797.044456018521</c:v>
                </c:pt>
                <c:pt idx="4159">
                  <c:v>42797.044803240744</c:v>
                </c:pt>
                <c:pt idx="4160">
                  <c:v>42797.04515046296</c:v>
                </c:pt>
                <c:pt idx="4161">
                  <c:v>42797.045497685183</c:v>
                </c:pt>
                <c:pt idx="4162">
                  <c:v>42797.045844907407</c:v>
                </c:pt>
                <c:pt idx="4163">
                  <c:v>42797.04619212963</c:v>
                </c:pt>
                <c:pt idx="4164">
                  <c:v>42797.046539351853</c:v>
                </c:pt>
                <c:pt idx="4165">
                  <c:v>42797.046886574077</c:v>
                </c:pt>
                <c:pt idx="4166">
                  <c:v>42797.047233796293</c:v>
                </c:pt>
                <c:pt idx="4167">
                  <c:v>42797.047581018516</c:v>
                </c:pt>
                <c:pt idx="4168">
                  <c:v>42797.04792824074</c:v>
                </c:pt>
                <c:pt idx="4169">
                  <c:v>42797.048275462963</c:v>
                </c:pt>
                <c:pt idx="4170">
                  <c:v>42797.048622685186</c:v>
                </c:pt>
                <c:pt idx="4171">
                  <c:v>42797.04896990741</c:v>
                </c:pt>
                <c:pt idx="4172">
                  <c:v>42797.049317129633</c:v>
                </c:pt>
                <c:pt idx="4173">
                  <c:v>42797.049664351849</c:v>
                </c:pt>
                <c:pt idx="4174">
                  <c:v>42797.050011574072</c:v>
                </c:pt>
                <c:pt idx="4175">
                  <c:v>42797.050358796296</c:v>
                </c:pt>
                <c:pt idx="4176">
                  <c:v>42797.050706018519</c:v>
                </c:pt>
                <c:pt idx="4177">
                  <c:v>42797.051053240742</c:v>
                </c:pt>
                <c:pt idx="4178">
                  <c:v>42797.051400462966</c:v>
                </c:pt>
                <c:pt idx="4179">
                  <c:v>42797.051747685182</c:v>
                </c:pt>
                <c:pt idx="4180">
                  <c:v>42797.052094907405</c:v>
                </c:pt>
                <c:pt idx="4181">
                  <c:v>42797.052442129629</c:v>
                </c:pt>
                <c:pt idx="4182">
                  <c:v>42797.052789351852</c:v>
                </c:pt>
                <c:pt idx="4183">
                  <c:v>42797.053136574075</c:v>
                </c:pt>
                <c:pt idx="4184">
                  <c:v>42797.053483796299</c:v>
                </c:pt>
                <c:pt idx="4185">
                  <c:v>42797.053831018522</c:v>
                </c:pt>
                <c:pt idx="4186">
                  <c:v>42797.054178240738</c:v>
                </c:pt>
                <c:pt idx="4187">
                  <c:v>42797.054525462961</c:v>
                </c:pt>
                <c:pt idx="4188">
                  <c:v>42797.054872685185</c:v>
                </c:pt>
                <c:pt idx="4189">
                  <c:v>42797.055219907408</c:v>
                </c:pt>
                <c:pt idx="4190">
                  <c:v>42797.055567129632</c:v>
                </c:pt>
                <c:pt idx="4191">
                  <c:v>42797.055914351855</c:v>
                </c:pt>
                <c:pt idx="4192">
                  <c:v>42797.056261574071</c:v>
                </c:pt>
                <c:pt idx="4193">
                  <c:v>42797.056608796294</c:v>
                </c:pt>
                <c:pt idx="4194">
                  <c:v>42797.056956018518</c:v>
                </c:pt>
                <c:pt idx="4195">
                  <c:v>42797.057303240741</c:v>
                </c:pt>
                <c:pt idx="4196">
                  <c:v>42797.057650462964</c:v>
                </c:pt>
                <c:pt idx="4197">
                  <c:v>42797.057997685188</c:v>
                </c:pt>
                <c:pt idx="4198">
                  <c:v>42797.058344907404</c:v>
                </c:pt>
                <c:pt idx="4199">
                  <c:v>42797.058692129627</c:v>
                </c:pt>
                <c:pt idx="4200">
                  <c:v>42797.059039351851</c:v>
                </c:pt>
                <c:pt idx="4201">
                  <c:v>42797.059386574074</c:v>
                </c:pt>
                <c:pt idx="4202">
                  <c:v>42797.059733796297</c:v>
                </c:pt>
                <c:pt idx="4203">
                  <c:v>42797.060081018521</c:v>
                </c:pt>
                <c:pt idx="4204">
                  <c:v>42797.060428240744</c:v>
                </c:pt>
                <c:pt idx="4205">
                  <c:v>42797.06077546296</c:v>
                </c:pt>
                <c:pt idx="4206">
                  <c:v>42797.061122685183</c:v>
                </c:pt>
                <c:pt idx="4207">
                  <c:v>42797.061469907407</c:v>
                </c:pt>
                <c:pt idx="4208">
                  <c:v>42797.06181712963</c:v>
                </c:pt>
                <c:pt idx="4209">
                  <c:v>42797.062164351853</c:v>
                </c:pt>
                <c:pt idx="4210">
                  <c:v>42797.062511574077</c:v>
                </c:pt>
                <c:pt idx="4211">
                  <c:v>42797.062858796293</c:v>
                </c:pt>
                <c:pt idx="4212">
                  <c:v>42797.063206018516</c:v>
                </c:pt>
                <c:pt idx="4213">
                  <c:v>42797.06355324074</c:v>
                </c:pt>
                <c:pt idx="4214">
                  <c:v>42797.063900462963</c:v>
                </c:pt>
                <c:pt idx="4215">
                  <c:v>42797.064247685186</c:v>
                </c:pt>
                <c:pt idx="4216">
                  <c:v>42797.06459490741</c:v>
                </c:pt>
                <c:pt idx="4217">
                  <c:v>42797.064942129633</c:v>
                </c:pt>
                <c:pt idx="4218">
                  <c:v>42797.065289351849</c:v>
                </c:pt>
                <c:pt idx="4219">
                  <c:v>42797.065636574072</c:v>
                </c:pt>
                <c:pt idx="4220">
                  <c:v>42797.065983796296</c:v>
                </c:pt>
                <c:pt idx="4221">
                  <c:v>42797.066331018519</c:v>
                </c:pt>
                <c:pt idx="4222">
                  <c:v>42797.066678240742</c:v>
                </c:pt>
                <c:pt idx="4223">
                  <c:v>42797.067025462966</c:v>
                </c:pt>
                <c:pt idx="4224">
                  <c:v>42797.067372685182</c:v>
                </c:pt>
                <c:pt idx="4225">
                  <c:v>42797.067719907405</c:v>
                </c:pt>
                <c:pt idx="4226">
                  <c:v>42797.068067129629</c:v>
                </c:pt>
                <c:pt idx="4227">
                  <c:v>42797.068414351852</c:v>
                </c:pt>
                <c:pt idx="4228">
                  <c:v>42797.068761574075</c:v>
                </c:pt>
                <c:pt idx="4229">
                  <c:v>42797.069108796299</c:v>
                </c:pt>
                <c:pt idx="4230">
                  <c:v>42797.069456018522</c:v>
                </c:pt>
                <c:pt idx="4231">
                  <c:v>42797.069803240738</c:v>
                </c:pt>
                <c:pt idx="4232">
                  <c:v>42797.070150462961</c:v>
                </c:pt>
                <c:pt idx="4233">
                  <c:v>42797.070497685185</c:v>
                </c:pt>
                <c:pt idx="4234">
                  <c:v>42797.070844907408</c:v>
                </c:pt>
                <c:pt idx="4235">
                  <c:v>42797.071192129632</c:v>
                </c:pt>
                <c:pt idx="4236">
                  <c:v>42797.071539351855</c:v>
                </c:pt>
                <c:pt idx="4237">
                  <c:v>42797.071886574071</c:v>
                </c:pt>
                <c:pt idx="4238">
                  <c:v>42797.072233796294</c:v>
                </c:pt>
                <c:pt idx="4239">
                  <c:v>42797.072581018518</c:v>
                </c:pt>
                <c:pt idx="4240">
                  <c:v>42797.072928240741</c:v>
                </c:pt>
                <c:pt idx="4241">
                  <c:v>42797.073275462964</c:v>
                </c:pt>
                <c:pt idx="4242">
                  <c:v>42797.073622685188</c:v>
                </c:pt>
                <c:pt idx="4243">
                  <c:v>42797.073969907404</c:v>
                </c:pt>
                <c:pt idx="4244">
                  <c:v>42797.074317129627</c:v>
                </c:pt>
                <c:pt idx="4245">
                  <c:v>42797.074664351851</c:v>
                </c:pt>
                <c:pt idx="4246">
                  <c:v>42797.075011574074</c:v>
                </c:pt>
                <c:pt idx="4247">
                  <c:v>42797.075358796297</c:v>
                </c:pt>
                <c:pt idx="4248">
                  <c:v>42797.075706018521</c:v>
                </c:pt>
                <c:pt idx="4249">
                  <c:v>42797.076053240744</c:v>
                </c:pt>
                <c:pt idx="4250">
                  <c:v>42797.07640046296</c:v>
                </c:pt>
                <c:pt idx="4251">
                  <c:v>42797.076747685183</c:v>
                </c:pt>
                <c:pt idx="4252">
                  <c:v>42797.077094907407</c:v>
                </c:pt>
                <c:pt idx="4253">
                  <c:v>42797.07744212963</c:v>
                </c:pt>
                <c:pt idx="4254">
                  <c:v>42797.077789351853</c:v>
                </c:pt>
                <c:pt idx="4255">
                  <c:v>42797.078136574077</c:v>
                </c:pt>
                <c:pt idx="4256">
                  <c:v>42797.078483796293</c:v>
                </c:pt>
                <c:pt idx="4257">
                  <c:v>42797.078831018516</c:v>
                </c:pt>
                <c:pt idx="4258">
                  <c:v>42797.07917824074</c:v>
                </c:pt>
                <c:pt idx="4259">
                  <c:v>42797.079525462963</c:v>
                </c:pt>
                <c:pt idx="4260">
                  <c:v>42797.079872685186</c:v>
                </c:pt>
                <c:pt idx="4261">
                  <c:v>42797.08021990741</c:v>
                </c:pt>
                <c:pt idx="4262">
                  <c:v>42797.080567129633</c:v>
                </c:pt>
                <c:pt idx="4263">
                  <c:v>42797.080914351849</c:v>
                </c:pt>
                <c:pt idx="4264">
                  <c:v>42797.081261574072</c:v>
                </c:pt>
                <c:pt idx="4265">
                  <c:v>42797.081608796296</c:v>
                </c:pt>
                <c:pt idx="4266">
                  <c:v>42797.081956018519</c:v>
                </c:pt>
                <c:pt idx="4267">
                  <c:v>42797.082303240742</c:v>
                </c:pt>
                <c:pt idx="4268">
                  <c:v>42797.082650462966</c:v>
                </c:pt>
                <c:pt idx="4269">
                  <c:v>42797.082997685182</c:v>
                </c:pt>
                <c:pt idx="4270">
                  <c:v>42797.083344907405</c:v>
                </c:pt>
                <c:pt idx="4271">
                  <c:v>42797.083692129629</c:v>
                </c:pt>
                <c:pt idx="4272">
                  <c:v>42797.084039351852</c:v>
                </c:pt>
                <c:pt idx="4273">
                  <c:v>42797.084386574075</c:v>
                </c:pt>
                <c:pt idx="4274">
                  <c:v>42797.084733796299</c:v>
                </c:pt>
                <c:pt idx="4275">
                  <c:v>42797.085081018522</c:v>
                </c:pt>
                <c:pt idx="4276">
                  <c:v>42797.085428240738</c:v>
                </c:pt>
                <c:pt idx="4277">
                  <c:v>42797.085775462961</c:v>
                </c:pt>
                <c:pt idx="4278">
                  <c:v>42797.086122685185</c:v>
                </c:pt>
                <c:pt idx="4279">
                  <c:v>42797.086469907408</c:v>
                </c:pt>
                <c:pt idx="4280">
                  <c:v>42797.086817129632</c:v>
                </c:pt>
                <c:pt idx="4281">
                  <c:v>42797.087164351855</c:v>
                </c:pt>
                <c:pt idx="4282">
                  <c:v>42797.087511574071</c:v>
                </c:pt>
                <c:pt idx="4283">
                  <c:v>42797.087858796294</c:v>
                </c:pt>
                <c:pt idx="4284">
                  <c:v>42797.088206018518</c:v>
                </c:pt>
                <c:pt idx="4285">
                  <c:v>42797.088553240741</c:v>
                </c:pt>
                <c:pt idx="4286">
                  <c:v>42797.088900462964</c:v>
                </c:pt>
                <c:pt idx="4287">
                  <c:v>42797.089247685188</c:v>
                </c:pt>
                <c:pt idx="4288">
                  <c:v>42797.089594907404</c:v>
                </c:pt>
                <c:pt idx="4289">
                  <c:v>42797.089942129627</c:v>
                </c:pt>
                <c:pt idx="4290">
                  <c:v>42797.090289351851</c:v>
                </c:pt>
                <c:pt idx="4291">
                  <c:v>42797.090636574074</c:v>
                </c:pt>
                <c:pt idx="4292">
                  <c:v>42797.090983796297</c:v>
                </c:pt>
                <c:pt idx="4293">
                  <c:v>42797.091331018521</c:v>
                </c:pt>
                <c:pt idx="4294">
                  <c:v>42797.091678240744</c:v>
                </c:pt>
                <c:pt idx="4295">
                  <c:v>42797.09202546296</c:v>
                </c:pt>
                <c:pt idx="4296">
                  <c:v>42797.092372685183</c:v>
                </c:pt>
                <c:pt idx="4297">
                  <c:v>42797.092719907407</c:v>
                </c:pt>
                <c:pt idx="4298">
                  <c:v>42797.09306712963</c:v>
                </c:pt>
                <c:pt idx="4299">
                  <c:v>42797.093414351853</c:v>
                </c:pt>
                <c:pt idx="4300">
                  <c:v>42797.093761574077</c:v>
                </c:pt>
                <c:pt idx="4301">
                  <c:v>42797.094108796293</c:v>
                </c:pt>
                <c:pt idx="4302">
                  <c:v>42797.094456018516</c:v>
                </c:pt>
                <c:pt idx="4303">
                  <c:v>42797.09480324074</c:v>
                </c:pt>
                <c:pt idx="4304">
                  <c:v>42797.095150462963</c:v>
                </c:pt>
                <c:pt idx="4305">
                  <c:v>42797.095497685186</c:v>
                </c:pt>
                <c:pt idx="4306">
                  <c:v>42797.09584490741</c:v>
                </c:pt>
                <c:pt idx="4307">
                  <c:v>42797.096192129633</c:v>
                </c:pt>
                <c:pt idx="4308">
                  <c:v>42797.096539351849</c:v>
                </c:pt>
                <c:pt idx="4309">
                  <c:v>42797.096886574072</c:v>
                </c:pt>
                <c:pt idx="4310">
                  <c:v>42797.097233796296</c:v>
                </c:pt>
                <c:pt idx="4311">
                  <c:v>42797.097581018519</c:v>
                </c:pt>
                <c:pt idx="4312">
                  <c:v>42797.097928240742</c:v>
                </c:pt>
                <c:pt idx="4313">
                  <c:v>42797.098275462966</c:v>
                </c:pt>
                <c:pt idx="4314">
                  <c:v>42797.098622685182</c:v>
                </c:pt>
                <c:pt idx="4315">
                  <c:v>42797.098969907405</c:v>
                </c:pt>
                <c:pt idx="4316">
                  <c:v>42797.099317129629</c:v>
                </c:pt>
                <c:pt idx="4317">
                  <c:v>42797.099664351852</c:v>
                </c:pt>
                <c:pt idx="4318">
                  <c:v>42797.100011574075</c:v>
                </c:pt>
                <c:pt idx="4319">
                  <c:v>42797.100358796299</c:v>
                </c:pt>
                <c:pt idx="4320">
                  <c:v>42797.100706018522</c:v>
                </c:pt>
                <c:pt idx="4321">
                  <c:v>42797.101053240738</c:v>
                </c:pt>
                <c:pt idx="4322">
                  <c:v>42797.101400462961</c:v>
                </c:pt>
                <c:pt idx="4323">
                  <c:v>42797.101747685185</c:v>
                </c:pt>
                <c:pt idx="4324">
                  <c:v>42797.102094907408</c:v>
                </c:pt>
                <c:pt idx="4325">
                  <c:v>42797.102442129632</c:v>
                </c:pt>
                <c:pt idx="4326">
                  <c:v>42797.102789351855</c:v>
                </c:pt>
                <c:pt idx="4327">
                  <c:v>42797.103136574071</c:v>
                </c:pt>
                <c:pt idx="4328">
                  <c:v>42797.103483796294</c:v>
                </c:pt>
                <c:pt idx="4329">
                  <c:v>42797.103831018518</c:v>
                </c:pt>
                <c:pt idx="4330">
                  <c:v>42797.104178240741</c:v>
                </c:pt>
                <c:pt idx="4331">
                  <c:v>42797.104525462964</c:v>
                </c:pt>
                <c:pt idx="4332">
                  <c:v>42797.104872685188</c:v>
                </c:pt>
                <c:pt idx="4333">
                  <c:v>42797.105219907404</c:v>
                </c:pt>
                <c:pt idx="4334">
                  <c:v>42797.105567129627</c:v>
                </c:pt>
                <c:pt idx="4335">
                  <c:v>42797.105914351851</c:v>
                </c:pt>
                <c:pt idx="4336">
                  <c:v>42797.106261574074</c:v>
                </c:pt>
                <c:pt idx="4337">
                  <c:v>42797.106608796297</c:v>
                </c:pt>
                <c:pt idx="4338">
                  <c:v>42797.106956018521</c:v>
                </c:pt>
                <c:pt idx="4339">
                  <c:v>42797.107303240744</c:v>
                </c:pt>
                <c:pt idx="4340">
                  <c:v>42797.10765046296</c:v>
                </c:pt>
                <c:pt idx="4341">
                  <c:v>42797.107997685183</c:v>
                </c:pt>
                <c:pt idx="4342">
                  <c:v>42797.108344907407</c:v>
                </c:pt>
                <c:pt idx="4343">
                  <c:v>42797.10869212963</c:v>
                </c:pt>
                <c:pt idx="4344">
                  <c:v>42797.109039351853</c:v>
                </c:pt>
                <c:pt idx="4345">
                  <c:v>42797.109386574077</c:v>
                </c:pt>
                <c:pt idx="4346">
                  <c:v>42797.109733796293</c:v>
                </c:pt>
                <c:pt idx="4347">
                  <c:v>42797.110081018516</c:v>
                </c:pt>
                <c:pt idx="4348">
                  <c:v>42797.11042824074</c:v>
                </c:pt>
                <c:pt idx="4349">
                  <c:v>42797.110775462963</c:v>
                </c:pt>
                <c:pt idx="4350">
                  <c:v>42797.111122685186</c:v>
                </c:pt>
                <c:pt idx="4351">
                  <c:v>42797.11146990741</c:v>
                </c:pt>
                <c:pt idx="4352">
                  <c:v>42797.111817129633</c:v>
                </c:pt>
                <c:pt idx="4353">
                  <c:v>42797.112164351849</c:v>
                </c:pt>
                <c:pt idx="4354">
                  <c:v>42797.112511574072</c:v>
                </c:pt>
                <c:pt idx="4355">
                  <c:v>42797.112858796296</c:v>
                </c:pt>
                <c:pt idx="4356">
                  <c:v>42797.113206018519</c:v>
                </c:pt>
                <c:pt idx="4357">
                  <c:v>42797.113553240742</c:v>
                </c:pt>
                <c:pt idx="4358">
                  <c:v>42797.113900462966</c:v>
                </c:pt>
                <c:pt idx="4359">
                  <c:v>42797.114247685182</c:v>
                </c:pt>
                <c:pt idx="4360">
                  <c:v>42797.114594907405</c:v>
                </c:pt>
                <c:pt idx="4361">
                  <c:v>42797.114942129629</c:v>
                </c:pt>
                <c:pt idx="4362">
                  <c:v>42797.115289351852</c:v>
                </c:pt>
                <c:pt idx="4363">
                  <c:v>42797.115636574075</c:v>
                </c:pt>
                <c:pt idx="4364">
                  <c:v>42797.115983796299</c:v>
                </c:pt>
                <c:pt idx="4365">
                  <c:v>42797.116331018522</c:v>
                </c:pt>
                <c:pt idx="4366">
                  <c:v>42797.116678240738</c:v>
                </c:pt>
                <c:pt idx="4367">
                  <c:v>42797.117025462961</c:v>
                </c:pt>
                <c:pt idx="4368">
                  <c:v>42797.117372685185</c:v>
                </c:pt>
                <c:pt idx="4369">
                  <c:v>42797.117719907408</c:v>
                </c:pt>
                <c:pt idx="4370">
                  <c:v>42797.118067129632</c:v>
                </c:pt>
                <c:pt idx="4371">
                  <c:v>42797.118414351855</c:v>
                </c:pt>
                <c:pt idx="4372">
                  <c:v>42797.118761574071</c:v>
                </c:pt>
                <c:pt idx="4373">
                  <c:v>42797.119108796294</c:v>
                </c:pt>
                <c:pt idx="4374">
                  <c:v>42797.119456018518</c:v>
                </c:pt>
                <c:pt idx="4375">
                  <c:v>42797.119803240741</c:v>
                </c:pt>
                <c:pt idx="4376">
                  <c:v>42797.120150462964</c:v>
                </c:pt>
                <c:pt idx="4377">
                  <c:v>42797.120497685188</c:v>
                </c:pt>
                <c:pt idx="4378">
                  <c:v>42797.120844907404</c:v>
                </c:pt>
                <c:pt idx="4379">
                  <c:v>42797.121192129627</c:v>
                </c:pt>
                <c:pt idx="4380">
                  <c:v>42797.121539351851</c:v>
                </c:pt>
                <c:pt idx="4381">
                  <c:v>42797.121886574074</c:v>
                </c:pt>
                <c:pt idx="4382">
                  <c:v>42797.122233796297</c:v>
                </c:pt>
                <c:pt idx="4383">
                  <c:v>42797.122581018521</c:v>
                </c:pt>
                <c:pt idx="4384">
                  <c:v>42797.122928240744</c:v>
                </c:pt>
                <c:pt idx="4385">
                  <c:v>42797.12327546296</c:v>
                </c:pt>
                <c:pt idx="4386">
                  <c:v>42797.123622685183</c:v>
                </c:pt>
                <c:pt idx="4387">
                  <c:v>42797.123969907407</c:v>
                </c:pt>
                <c:pt idx="4388">
                  <c:v>42797.12431712963</c:v>
                </c:pt>
                <c:pt idx="4389">
                  <c:v>42797.124664351853</c:v>
                </c:pt>
                <c:pt idx="4390">
                  <c:v>42797.125011574077</c:v>
                </c:pt>
                <c:pt idx="4391">
                  <c:v>42797.125358796293</c:v>
                </c:pt>
                <c:pt idx="4392">
                  <c:v>42797.125706018516</c:v>
                </c:pt>
                <c:pt idx="4393">
                  <c:v>42797.12605324074</c:v>
                </c:pt>
                <c:pt idx="4394">
                  <c:v>42797.126400462963</c:v>
                </c:pt>
                <c:pt idx="4395">
                  <c:v>42797.126747685186</c:v>
                </c:pt>
                <c:pt idx="4396">
                  <c:v>42797.12709490741</c:v>
                </c:pt>
                <c:pt idx="4397">
                  <c:v>42797.127442129633</c:v>
                </c:pt>
                <c:pt idx="4398">
                  <c:v>42797.127789351849</c:v>
                </c:pt>
                <c:pt idx="4399">
                  <c:v>42797.128136574072</c:v>
                </c:pt>
                <c:pt idx="4400">
                  <c:v>42797.128483796296</c:v>
                </c:pt>
                <c:pt idx="4401">
                  <c:v>42797.128831018519</c:v>
                </c:pt>
                <c:pt idx="4402">
                  <c:v>42797.129178240742</c:v>
                </c:pt>
                <c:pt idx="4403">
                  <c:v>42797.129525462966</c:v>
                </c:pt>
                <c:pt idx="4404">
                  <c:v>42797.129872685182</c:v>
                </c:pt>
                <c:pt idx="4405">
                  <c:v>42797.130219907405</c:v>
                </c:pt>
                <c:pt idx="4406">
                  <c:v>42797.130567129629</c:v>
                </c:pt>
                <c:pt idx="4407">
                  <c:v>42797.130914351852</c:v>
                </c:pt>
                <c:pt idx="4408">
                  <c:v>42797.131261574075</c:v>
                </c:pt>
                <c:pt idx="4409">
                  <c:v>42797.131608796299</c:v>
                </c:pt>
                <c:pt idx="4410">
                  <c:v>42797.131956018522</c:v>
                </c:pt>
                <c:pt idx="4411">
                  <c:v>42797.132303240738</c:v>
                </c:pt>
                <c:pt idx="4412">
                  <c:v>42797.132650462961</c:v>
                </c:pt>
                <c:pt idx="4413">
                  <c:v>42797.132997685185</c:v>
                </c:pt>
                <c:pt idx="4414">
                  <c:v>42797.133344907408</c:v>
                </c:pt>
                <c:pt idx="4415">
                  <c:v>42797.133692129632</c:v>
                </c:pt>
                <c:pt idx="4416">
                  <c:v>42797.134039351855</c:v>
                </c:pt>
                <c:pt idx="4417">
                  <c:v>42797.134386574071</c:v>
                </c:pt>
                <c:pt idx="4418">
                  <c:v>42797.134733796294</c:v>
                </c:pt>
                <c:pt idx="4419">
                  <c:v>42797.135081018518</c:v>
                </c:pt>
                <c:pt idx="4420">
                  <c:v>42797.135428240741</c:v>
                </c:pt>
                <c:pt idx="4421">
                  <c:v>42797.135775462964</c:v>
                </c:pt>
                <c:pt idx="4422">
                  <c:v>42797.136122685188</c:v>
                </c:pt>
                <c:pt idx="4423">
                  <c:v>42797.136469907404</c:v>
                </c:pt>
                <c:pt idx="4424">
                  <c:v>42797.136817129627</c:v>
                </c:pt>
                <c:pt idx="4425">
                  <c:v>42797.137164351851</c:v>
                </c:pt>
                <c:pt idx="4426">
                  <c:v>42797.137511574074</c:v>
                </c:pt>
                <c:pt idx="4427">
                  <c:v>42797.137858796297</c:v>
                </c:pt>
                <c:pt idx="4428">
                  <c:v>42797.138206018521</c:v>
                </c:pt>
                <c:pt idx="4429">
                  <c:v>42797.138553240744</c:v>
                </c:pt>
                <c:pt idx="4430">
                  <c:v>42797.13890046296</c:v>
                </c:pt>
                <c:pt idx="4431">
                  <c:v>42797.139247685183</c:v>
                </c:pt>
                <c:pt idx="4432">
                  <c:v>42797.139594907407</c:v>
                </c:pt>
                <c:pt idx="4433">
                  <c:v>42797.13994212963</c:v>
                </c:pt>
                <c:pt idx="4434">
                  <c:v>42797.140289351853</c:v>
                </c:pt>
                <c:pt idx="4435">
                  <c:v>42797.140636574077</c:v>
                </c:pt>
                <c:pt idx="4436">
                  <c:v>42797.140983796293</c:v>
                </c:pt>
                <c:pt idx="4437">
                  <c:v>42797.141331018516</c:v>
                </c:pt>
                <c:pt idx="4438">
                  <c:v>42797.14167824074</c:v>
                </c:pt>
                <c:pt idx="4439">
                  <c:v>42797.142025462963</c:v>
                </c:pt>
                <c:pt idx="4440">
                  <c:v>42797.142372685186</c:v>
                </c:pt>
                <c:pt idx="4441">
                  <c:v>42797.14271990741</c:v>
                </c:pt>
                <c:pt idx="4442">
                  <c:v>42797.143067129633</c:v>
                </c:pt>
                <c:pt idx="4443">
                  <c:v>42797.143414351849</c:v>
                </c:pt>
                <c:pt idx="4444">
                  <c:v>42797.143761574072</c:v>
                </c:pt>
                <c:pt idx="4445">
                  <c:v>42797.144108796296</c:v>
                </c:pt>
                <c:pt idx="4446">
                  <c:v>42797.144456018519</c:v>
                </c:pt>
                <c:pt idx="4447">
                  <c:v>42797.144803240742</c:v>
                </c:pt>
                <c:pt idx="4448">
                  <c:v>42797.145150462966</c:v>
                </c:pt>
                <c:pt idx="4449">
                  <c:v>42797.145497685182</c:v>
                </c:pt>
                <c:pt idx="4450">
                  <c:v>42797.145844907405</c:v>
                </c:pt>
                <c:pt idx="4451">
                  <c:v>42797.146192129629</c:v>
                </c:pt>
                <c:pt idx="4452">
                  <c:v>42797.146539351852</c:v>
                </c:pt>
                <c:pt idx="4453">
                  <c:v>42797.146886574075</c:v>
                </c:pt>
                <c:pt idx="4454">
                  <c:v>42797.147233796299</c:v>
                </c:pt>
                <c:pt idx="4455">
                  <c:v>42797.147581018522</c:v>
                </c:pt>
                <c:pt idx="4456">
                  <c:v>42797.147928240738</c:v>
                </c:pt>
                <c:pt idx="4457">
                  <c:v>42797.148275462961</c:v>
                </c:pt>
                <c:pt idx="4458">
                  <c:v>42797.148622685185</c:v>
                </c:pt>
                <c:pt idx="4459">
                  <c:v>42797.148969907408</c:v>
                </c:pt>
                <c:pt idx="4460">
                  <c:v>42797.149317129632</c:v>
                </c:pt>
                <c:pt idx="4461">
                  <c:v>42797.149664351855</c:v>
                </c:pt>
                <c:pt idx="4462">
                  <c:v>42797.150011574071</c:v>
                </c:pt>
                <c:pt idx="4463">
                  <c:v>42797.150358796294</c:v>
                </c:pt>
                <c:pt idx="4464">
                  <c:v>42797.150706018518</c:v>
                </c:pt>
                <c:pt idx="4465">
                  <c:v>42797.151053240741</c:v>
                </c:pt>
                <c:pt idx="4466">
                  <c:v>42797.151400462964</c:v>
                </c:pt>
                <c:pt idx="4467">
                  <c:v>42797.151747685188</c:v>
                </c:pt>
                <c:pt idx="4468">
                  <c:v>42797.152094907404</c:v>
                </c:pt>
                <c:pt idx="4469">
                  <c:v>42797.152442129627</c:v>
                </c:pt>
                <c:pt idx="4470">
                  <c:v>42797.152789351851</c:v>
                </c:pt>
                <c:pt idx="4471">
                  <c:v>42797.153136574074</c:v>
                </c:pt>
                <c:pt idx="4472">
                  <c:v>42797.153483796297</c:v>
                </c:pt>
                <c:pt idx="4473">
                  <c:v>42797.153831018521</c:v>
                </c:pt>
                <c:pt idx="4474">
                  <c:v>42797.154178240744</c:v>
                </c:pt>
                <c:pt idx="4475">
                  <c:v>42797.15452546296</c:v>
                </c:pt>
                <c:pt idx="4476">
                  <c:v>42797.154872685183</c:v>
                </c:pt>
                <c:pt idx="4477">
                  <c:v>42797.155219907407</c:v>
                </c:pt>
                <c:pt idx="4478">
                  <c:v>42797.15556712963</c:v>
                </c:pt>
                <c:pt idx="4479">
                  <c:v>42797.155914351853</c:v>
                </c:pt>
                <c:pt idx="4480">
                  <c:v>42797.156261574077</c:v>
                </c:pt>
                <c:pt idx="4481">
                  <c:v>42797.156608796293</c:v>
                </c:pt>
                <c:pt idx="4482">
                  <c:v>42797.156956018516</c:v>
                </c:pt>
                <c:pt idx="4483">
                  <c:v>42797.15730324074</c:v>
                </c:pt>
                <c:pt idx="4484">
                  <c:v>42797.157650462963</c:v>
                </c:pt>
                <c:pt idx="4485">
                  <c:v>42797.157997685186</c:v>
                </c:pt>
                <c:pt idx="4486">
                  <c:v>42797.15834490741</c:v>
                </c:pt>
                <c:pt idx="4487">
                  <c:v>42797.158692129633</c:v>
                </c:pt>
                <c:pt idx="4488">
                  <c:v>42797.159039351849</c:v>
                </c:pt>
                <c:pt idx="4489">
                  <c:v>42797.159386574072</c:v>
                </c:pt>
                <c:pt idx="4490">
                  <c:v>42797.159733796296</c:v>
                </c:pt>
                <c:pt idx="4491">
                  <c:v>42797.160081018519</c:v>
                </c:pt>
                <c:pt idx="4492">
                  <c:v>42797.160428240742</c:v>
                </c:pt>
                <c:pt idx="4493">
                  <c:v>42797.160775462966</c:v>
                </c:pt>
                <c:pt idx="4494">
                  <c:v>42797.161122685182</c:v>
                </c:pt>
                <c:pt idx="4495">
                  <c:v>42797.161469907405</c:v>
                </c:pt>
                <c:pt idx="4496">
                  <c:v>42797.161817129629</c:v>
                </c:pt>
                <c:pt idx="4497">
                  <c:v>42797.162164351852</c:v>
                </c:pt>
                <c:pt idx="4498">
                  <c:v>42797.162511574075</c:v>
                </c:pt>
                <c:pt idx="4499">
                  <c:v>42797.162858796299</c:v>
                </c:pt>
                <c:pt idx="4500">
                  <c:v>42797.163206018522</c:v>
                </c:pt>
                <c:pt idx="4501">
                  <c:v>42797.163553240738</c:v>
                </c:pt>
                <c:pt idx="4502">
                  <c:v>42797.163900462961</c:v>
                </c:pt>
                <c:pt idx="4503">
                  <c:v>42797.164247685185</c:v>
                </c:pt>
                <c:pt idx="4504">
                  <c:v>42797.164594907408</c:v>
                </c:pt>
                <c:pt idx="4505">
                  <c:v>42797.164942129632</c:v>
                </c:pt>
                <c:pt idx="4506">
                  <c:v>42797.165289351855</c:v>
                </c:pt>
                <c:pt idx="4507">
                  <c:v>42797.165636574071</c:v>
                </c:pt>
                <c:pt idx="4508">
                  <c:v>42797.165983796294</c:v>
                </c:pt>
                <c:pt idx="4509">
                  <c:v>42797.166331018518</c:v>
                </c:pt>
                <c:pt idx="4510">
                  <c:v>42797.166678240741</c:v>
                </c:pt>
                <c:pt idx="4511">
                  <c:v>42797.167025462964</c:v>
                </c:pt>
                <c:pt idx="4512">
                  <c:v>42797.167372685188</c:v>
                </c:pt>
                <c:pt idx="4513">
                  <c:v>42797.167719907404</c:v>
                </c:pt>
                <c:pt idx="4514">
                  <c:v>42797.168067129627</c:v>
                </c:pt>
                <c:pt idx="4515">
                  <c:v>42797.168414351851</c:v>
                </c:pt>
                <c:pt idx="4516">
                  <c:v>42797.168761574074</c:v>
                </c:pt>
                <c:pt idx="4517">
                  <c:v>42797.169108796297</c:v>
                </c:pt>
                <c:pt idx="4518">
                  <c:v>42797.169456018521</c:v>
                </c:pt>
                <c:pt idx="4519">
                  <c:v>42797.169803240744</c:v>
                </c:pt>
                <c:pt idx="4520">
                  <c:v>42797.17015046296</c:v>
                </c:pt>
                <c:pt idx="4521">
                  <c:v>42797.170497685183</c:v>
                </c:pt>
                <c:pt idx="4522">
                  <c:v>42797.170844907407</c:v>
                </c:pt>
                <c:pt idx="4523">
                  <c:v>42797.17119212963</c:v>
                </c:pt>
                <c:pt idx="4524">
                  <c:v>42797.171539351853</c:v>
                </c:pt>
                <c:pt idx="4525">
                  <c:v>42797.171886574077</c:v>
                </c:pt>
                <c:pt idx="4526">
                  <c:v>42797.172233796293</c:v>
                </c:pt>
                <c:pt idx="4527">
                  <c:v>42797.172581018516</c:v>
                </c:pt>
                <c:pt idx="4528">
                  <c:v>42797.17292824074</c:v>
                </c:pt>
                <c:pt idx="4529">
                  <c:v>42797.173275462963</c:v>
                </c:pt>
                <c:pt idx="4530">
                  <c:v>42797.173622685186</c:v>
                </c:pt>
                <c:pt idx="4531">
                  <c:v>42797.17396990741</c:v>
                </c:pt>
                <c:pt idx="4532">
                  <c:v>42797.174317129633</c:v>
                </c:pt>
                <c:pt idx="4533">
                  <c:v>42797.174664351849</c:v>
                </c:pt>
                <c:pt idx="4534">
                  <c:v>42797.175011574072</c:v>
                </c:pt>
                <c:pt idx="4535">
                  <c:v>42797.175358796296</c:v>
                </c:pt>
                <c:pt idx="4536">
                  <c:v>42797.175706018519</c:v>
                </c:pt>
                <c:pt idx="4537">
                  <c:v>42797.176053240742</c:v>
                </c:pt>
                <c:pt idx="4538">
                  <c:v>42797.176400462966</c:v>
                </c:pt>
                <c:pt idx="4539">
                  <c:v>42797.176747685182</c:v>
                </c:pt>
                <c:pt idx="4540">
                  <c:v>42797.177094907405</c:v>
                </c:pt>
                <c:pt idx="4541">
                  <c:v>42797.177442129629</c:v>
                </c:pt>
                <c:pt idx="4542">
                  <c:v>42797.177789351852</c:v>
                </c:pt>
                <c:pt idx="4543">
                  <c:v>42797.178136574075</c:v>
                </c:pt>
                <c:pt idx="4544">
                  <c:v>42797.178483796299</c:v>
                </c:pt>
                <c:pt idx="4545">
                  <c:v>42797.178831018522</c:v>
                </c:pt>
                <c:pt idx="4546">
                  <c:v>42797.179178240738</c:v>
                </c:pt>
                <c:pt idx="4547">
                  <c:v>42797.179525462961</c:v>
                </c:pt>
                <c:pt idx="4548">
                  <c:v>42797.179872685185</c:v>
                </c:pt>
                <c:pt idx="4549">
                  <c:v>42797.180219907408</c:v>
                </c:pt>
                <c:pt idx="4550">
                  <c:v>42797.180567129632</c:v>
                </c:pt>
                <c:pt idx="4551">
                  <c:v>42797.180914351855</c:v>
                </c:pt>
                <c:pt idx="4552">
                  <c:v>42797.181261574071</c:v>
                </c:pt>
                <c:pt idx="4553">
                  <c:v>42797.181608796294</c:v>
                </c:pt>
                <c:pt idx="4554">
                  <c:v>42797.181956018518</c:v>
                </c:pt>
                <c:pt idx="4555">
                  <c:v>42797.182303240741</c:v>
                </c:pt>
                <c:pt idx="4556">
                  <c:v>42797.182650462964</c:v>
                </c:pt>
                <c:pt idx="4557">
                  <c:v>42797.182997685188</c:v>
                </c:pt>
                <c:pt idx="4558">
                  <c:v>42797.183344907404</c:v>
                </c:pt>
                <c:pt idx="4559">
                  <c:v>42797.183692129627</c:v>
                </c:pt>
                <c:pt idx="4560">
                  <c:v>42797.184039351851</c:v>
                </c:pt>
                <c:pt idx="4561">
                  <c:v>42797.184386574074</c:v>
                </c:pt>
                <c:pt idx="4562">
                  <c:v>42797.184733796297</c:v>
                </c:pt>
                <c:pt idx="4563">
                  <c:v>42797.185081018521</c:v>
                </c:pt>
                <c:pt idx="4564">
                  <c:v>42797.185428240744</c:v>
                </c:pt>
                <c:pt idx="4565">
                  <c:v>42797.18577546296</c:v>
                </c:pt>
                <c:pt idx="4566">
                  <c:v>42797.186122685183</c:v>
                </c:pt>
                <c:pt idx="4567">
                  <c:v>42797.186469907407</c:v>
                </c:pt>
                <c:pt idx="4568">
                  <c:v>42797.18681712963</c:v>
                </c:pt>
                <c:pt idx="4569">
                  <c:v>42797.187164351853</c:v>
                </c:pt>
                <c:pt idx="4570">
                  <c:v>42797.187511574077</c:v>
                </c:pt>
                <c:pt idx="4571">
                  <c:v>42797.187858796293</c:v>
                </c:pt>
                <c:pt idx="4572">
                  <c:v>42797.188206018516</c:v>
                </c:pt>
                <c:pt idx="4573">
                  <c:v>42797.18855324074</c:v>
                </c:pt>
                <c:pt idx="4574">
                  <c:v>42797.188900462963</c:v>
                </c:pt>
                <c:pt idx="4575">
                  <c:v>42797.189247685186</c:v>
                </c:pt>
                <c:pt idx="4576">
                  <c:v>42797.18959490741</c:v>
                </c:pt>
                <c:pt idx="4577">
                  <c:v>42797.189942129633</c:v>
                </c:pt>
                <c:pt idx="4578">
                  <c:v>42797.190289351849</c:v>
                </c:pt>
                <c:pt idx="4579">
                  <c:v>42797.190636574072</c:v>
                </c:pt>
                <c:pt idx="4580">
                  <c:v>42797.190983796296</c:v>
                </c:pt>
                <c:pt idx="4581">
                  <c:v>42797.191331018519</c:v>
                </c:pt>
                <c:pt idx="4582">
                  <c:v>42797.191678240742</c:v>
                </c:pt>
                <c:pt idx="4583">
                  <c:v>42797.192025462966</c:v>
                </c:pt>
                <c:pt idx="4584">
                  <c:v>42797.192372685182</c:v>
                </c:pt>
                <c:pt idx="4585">
                  <c:v>42797.192719907405</c:v>
                </c:pt>
                <c:pt idx="4586">
                  <c:v>42797.193067129629</c:v>
                </c:pt>
                <c:pt idx="4587">
                  <c:v>42797.193414351852</c:v>
                </c:pt>
                <c:pt idx="4588">
                  <c:v>42797.193761574075</c:v>
                </c:pt>
                <c:pt idx="4589">
                  <c:v>42797.194108796299</c:v>
                </c:pt>
                <c:pt idx="4590">
                  <c:v>42797.194456018522</c:v>
                </c:pt>
                <c:pt idx="4591">
                  <c:v>42797.194803240738</c:v>
                </c:pt>
                <c:pt idx="4592">
                  <c:v>42797.195150462961</c:v>
                </c:pt>
                <c:pt idx="4593">
                  <c:v>42797.195497685185</c:v>
                </c:pt>
                <c:pt idx="4594">
                  <c:v>42797.195844907408</c:v>
                </c:pt>
                <c:pt idx="4595">
                  <c:v>42797.196192129632</c:v>
                </c:pt>
                <c:pt idx="4596">
                  <c:v>42797.196539351855</c:v>
                </c:pt>
                <c:pt idx="4597">
                  <c:v>42797.196886574071</c:v>
                </c:pt>
                <c:pt idx="4598">
                  <c:v>42797.197233796294</c:v>
                </c:pt>
                <c:pt idx="4599">
                  <c:v>42797.197581018518</c:v>
                </c:pt>
                <c:pt idx="4600">
                  <c:v>42797.197928240741</c:v>
                </c:pt>
                <c:pt idx="4601">
                  <c:v>42797.198275462964</c:v>
                </c:pt>
                <c:pt idx="4602">
                  <c:v>42797.198622685188</c:v>
                </c:pt>
                <c:pt idx="4603">
                  <c:v>42797.198969907404</c:v>
                </c:pt>
                <c:pt idx="4604">
                  <c:v>42797.199317129627</c:v>
                </c:pt>
                <c:pt idx="4605">
                  <c:v>42797.199664351851</c:v>
                </c:pt>
                <c:pt idx="4606">
                  <c:v>42797.200011574074</c:v>
                </c:pt>
                <c:pt idx="4607">
                  <c:v>42797.200358796297</c:v>
                </c:pt>
                <c:pt idx="4608">
                  <c:v>42797.200706018521</c:v>
                </c:pt>
                <c:pt idx="4609">
                  <c:v>42797.201053240744</c:v>
                </c:pt>
                <c:pt idx="4610">
                  <c:v>42797.20140046296</c:v>
                </c:pt>
                <c:pt idx="4611">
                  <c:v>42797.201747685183</c:v>
                </c:pt>
                <c:pt idx="4612">
                  <c:v>42797.202094907407</c:v>
                </c:pt>
                <c:pt idx="4613">
                  <c:v>42797.20244212963</c:v>
                </c:pt>
                <c:pt idx="4614">
                  <c:v>42797.202789351853</c:v>
                </c:pt>
                <c:pt idx="4615">
                  <c:v>42797.203136574077</c:v>
                </c:pt>
                <c:pt idx="4616">
                  <c:v>42797.203483796293</c:v>
                </c:pt>
                <c:pt idx="4617">
                  <c:v>42797.203831018516</c:v>
                </c:pt>
                <c:pt idx="4618">
                  <c:v>42797.20417824074</c:v>
                </c:pt>
                <c:pt idx="4619">
                  <c:v>42797.204525462963</c:v>
                </c:pt>
                <c:pt idx="4620">
                  <c:v>42797.204872685186</c:v>
                </c:pt>
                <c:pt idx="4621">
                  <c:v>42797.20521990741</c:v>
                </c:pt>
                <c:pt idx="4622">
                  <c:v>42797.205567129633</c:v>
                </c:pt>
                <c:pt idx="4623">
                  <c:v>42797.205914351849</c:v>
                </c:pt>
                <c:pt idx="4624">
                  <c:v>42797.206261574072</c:v>
                </c:pt>
                <c:pt idx="4625">
                  <c:v>42797.206608796296</c:v>
                </c:pt>
                <c:pt idx="4626">
                  <c:v>42797.206956018519</c:v>
                </c:pt>
                <c:pt idx="4627">
                  <c:v>42797.207303240742</c:v>
                </c:pt>
                <c:pt idx="4628">
                  <c:v>42797.207650462966</c:v>
                </c:pt>
                <c:pt idx="4629">
                  <c:v>42797.207997685182</c:v>
                </c:pt>
                <c:pt idx="4630">
                  <c:v>42797.208344907405</c:v>
                </c:pt>
                <c:pt idx="4631">
                  <c:v>42797.208692129629</c:v>
                </c:pt>
                <c:pt idx="4632">
                  <c:v>42797.209039351852</c:v>
                </c:pt>
                <c:pt idx="4633">
                  <c:v>42797.209386574075</c:v>
                </c:pt>
                <c:pt idx="4634">
                  <c:v>42797.209733796299</c:v>
                </c:pt>
                <c:pt idx="4635">
                  <c:v>42797.210081018522</c:v>
                </c:pt>
                <c:pt idx="4636">
                  <c:v>42797.210428240738</c:v>
                </c:pt>
                <c:pt idx="4637">
                  <c:v>42797.210775462961</c:v>
                </c:pt>
                <c:pt idx="4638">
                  <c:v>42797.211122685185</c:v>
                </c:pt>
                <c:pt idx="4639">
                  <c:v>42797.211469907408</c:v>
                </c:pt>
                <c:pt idx="4640">
                  <c:v>42797.211817129632</c:v>
                </c:pt>
                <c:pt idx="4641">
                  <c:v>42797.212164351855</c:v>
                </c:pt>
                <c:pt idx="4642">
                  <c:v>42797.212511574071</c:v>
                </c:pt>
                <c:pt idx="4643">
                  <c:v>42797.212858796294</c:v>
                </c:pt>
                <c:pt idx="4644">
                  <c:v>42797.213206018518</c:v>
                </c:pt>
                <c:pt idx="4645">
                  <c:v>42797.213553240741</c:v>
                </c:pt>
                <c:pt idx="4646">
                  <c:v>42797.213900462964</c:v>
                </c:pt>
                <c:pt idx="4647">
                  <c:v>42797.214247685188</c:v>
                </c:pt>
                <c:pt idx="4648">
                  <c:v>42797.214594907404</c:v>
                </c:pt>
                <c:pt idx="4649">
                  <c:v>42797.214942129627</c:v>
                </c:pt>
                <c:pt idx="4650">
                  <c:v>42797.215289351851</c:v>
                </c:pt>
                <c:pt idx="4651">
                  <c:v>42797.215636574074</c:v>
                </c:pt>
                <c:pt idx="4652">
                  <c:v>42797.215983796297</c:v>
                </c:pt>
                <c:pt idx="4653">
                  <c:v>42797.216331018521</c:v>
                </c:pt>
                <c:pt idx="4654">
                  <c:v>42797.216678240744</c:v>
                </c:pt>
                <c:pt idx="4655">
                  <c:v>42797.21702546296</c:v>
                </c:pt>
                <c:pt idx="4656">
                  <c:v>42797.217372685183</c:v>
                </c:pt>
                <c:pt idx="4657">
                  <c:v>42797.217719907407</c:v>
                </c:pt>
                <c:pt idx="4658">
                  <c:v>42797.21806712963</c:v>
                </c:pt>
                <c:pt idx="4659">
                  <c:v>42797.218414351853</c:v>
                </c:pt>
                <c:pt idx="4660">
                  <c:v>42797.218761574077</c:v>
                </c:pt>
                <c:pt idx="4661">
                  <c:v>42797.219108796293</c:v>
                </c:pt>
                <c:pt idx="4662">
                  <c:v>42797.219456018516</c:v>
                </c:pt>
                <c:pt idx="4663">
                  <c:v>42797.21980324074</c:v>
                </c:pt>
                <c:pt idx="4664">
                  <c:v>42797.220150462963</c:v>
                </c:pt>
                <c:pt idx="4665">
                  <c:v>42797.220497685186</c:v>
                </c:pt>
                <c:pt idx="4666">
                  <c:v>42797.22084490741</c:v>
                </c:pt>
                <c:pt idx="4667">
                  <c:v>42797.221192129633</c:v>
                </c:pt>
                <c:pt idx="4668">
                  <c:v>42797.221539351849</c:v>
                </c:pt>
                <c:pt idx="4669">
                  <c:v>42797.221886574072</c:v>
                </c:pt>
                <c:pt idx="4670">
                  <c:v>42797.222233796296</c:v>
                </c:pt>
                <c:pt idx="4671">
                  <c:v>42797.222581018519</c:v>
                </c:pt>
                <c:pt idx="4672">
                  <c:v>42797.222928240742</c:v>
                </c:pt>
                <c:pt idx="4673">
                  <c:v>42797.223275462966</c:v>
                </c:pt>
                <c:pt idx="4674">
                  <c:v>42797.223622685182</c:v>
                </c:pt>
                <c:pt idx="4675">
                  <c:v>42797.223969907405</c:v>
                </c:pt>
                <c:pt idx="4676">
                  <c:v>42797.224317129629</c:v>
                </c:pt>
                <c:pt idx="4677">
                  <c:v>42797.224664351852</c:v>
                </c:pt>
                <c:pt idx="4678">
                  <c:v>42797.225011574075</c:v>
                </c:pt>
                <c:pt idx="4679">
                  <c:v>42797.225358796299</c:v>
                </c:pt>
                <c:pt idx="4680">
                  <c:v>42797.225706018522</c:v>
                </c:pt>
                <c:pt idx="4681">
                  <c:v>42797.226053240738</c:v>
                </c:pt>
                <c:pt idx="4682">
                  <c:v>42797.226400462961</c:v>
                </c:pt>
                <c:pt idx="4683">
                  <c:v>42797.226747685185</c:v>
                </c:pt>
                <c:pt idx="4684">
                  <c:v>42797.227094907408</c:v>
                </c:pt>
                <c:pt idx="4685">
                  <c:v>42797.227442129632</c:v>
                </c:pt>
                <c:pt idx="4686">
                  <c:v>42797.227789351855</c:v>
                </c:pt>
                <c:pt idx="4687">
                  <c:v>42797.228136574071</c:v>
                </c:pt>
                <c:pt idx="4688">
                  <c:v>42797.228483796294</c:v>
                </c:pt>
                <c:pt idx="4689">
                  <c:v>42797.228831018518</c:v>
                </c:pt>
                <c:pt idx="4690">
                  <c:v>42797.229178240741</c:v>
                </c:pt>
                <c:pt idx="4691">
                  <c:v>42797.229525462964</c:v>
                </c:pt>
                <c:pt idx="4692">
                  <c:v>42797.229872685188</c:v>
                </c:pt>
                <c:pt idx="4693">
                  <c:v>42797.230219907404</c:v>
                </c:pt>
                <c:pt idx="4694">
                  <c:v>42797.230567129627</c:v>
                </c:pt>
                <c:pt idx="4695">
                  <c:v>42797.230914351851</c:v>
                </c:pt>
                <c:pt idx="4696">
                  <c:v>42797.231261574074</c:v>
                </c:pt>
                <c:pt idx="4697">
                  <c:v>42797.231608796297</c:v>
                </c:pt>
                <c:pt idx="4698">
                  <c:v>42797.231956018521</c:v>
                </c:pt>
                <c:pt idx="4699">
                  <c:v>42797.232303240744</c:v>
                </c:pt>
                <c:pt idx="4700">
                  <c:v>42797.23265046296</c:v>
                </c:pt>
                <c:pt idx="4701">
                  <c:v>42797.232997685183</c:v>
                </c:pt>
                <c:pt idx="4702">
                  <c:v>42797.233344907407</c:v>
                </c:pt>
                <c:pt idx="4703">
                  <c:v>42797.23369212963</c:v>
                </c:pt>
                <c:pt idx="4704">
                  <c:v>42797.234039351853</c:v>
                </c:pt>
                <c:pt idx="4705">
                  <c:v>42797.234386574077</c:v>
                </c:pt>
                <c:pt idx="4706">
                  <c:v>42797.234733796293</c:v>
                </c:pt>
                <c:pt idx="4707">
                  <c:v>42797.235081018516</c:v>
                </c:pt>
                <c:pt idx="4708">
                  <c:v>42797.23542824074</c:v>
                </c:pt>
                <c:pt idx="4709">
                  <c:v>42797.235775462963</c:v>
                </c:pt>
                <c:pt idx="4710">
                  <c:v>42797.236122685186</c:v>
                </c:pt>
                <c:pt idx="4711">
                  <c:v>42797.23646990741</c:v>
                </c:pt>
                <c:pt idx="4712">
                  <c:v>42797.236817129633</c:v>
                </c:pt>
                <c:pt idx="4713">
                  <c:v>42797.237164351849</c:v>
                </c:pt>
                <c:pt idx="4714">
                  <c:v>42797.237511574072</c:v>
                </c:pt>
                <c:pt idx="4715">
                  <c:v>42797.237858796296</c:v>
                </c:pt>
                <c:pt idx="4716">
                  <c:v>42797.238206018519</c:v>
                </c:pt>
                <c:pt idx="4717">
                  <c:v>42797.238553240742</c:v>
                </c:pt>
                <c:pt idx="4718">
                  <c:v>42797.238900462966</c:v>
                </c:pt>
                <c:pt idx="4719">
                  <c:v>42797.239247685182</c:v>
                </c:pt>
                <c:pt idx="4720">
                  <c:v>42797.239594907405</c:v>
                </c:pt>
                <c:pt idx="4721">
                  <c:v>42797.239942129629</c:v>
                </c:pt>
                <c:pt idx="4722">
                  <c:v>42797.240289351852</c:v>
                </c:pt>
                <c:pt idx="4723">
                  <c:v>42797.240636574075</c:v>
                </c:pt>
                <c:pt idx="4724">
                  <c:v>42797.240983796299</c:v>
                </c:pt>
                <c:pt idx="4725">
                  <c:v>42797.241331018522</c:v>
                </c:pt>
                <c:pt idx="4726">
                  <c:v>42797.241678240738</c:v>
                </c:pt>
                <c:pt idx="4727">
                  <c:v>42797.242025462961</c:v>
                </c:pt>
                <c:pt idx="4728">
                  <c:v>42797.242372685185</c:v>
                </c:pt>
                <c:pt idx="4729">
                  <c:v>42797.242719907408</c:v>
                </c:pt>
                <c:pt idx="4730">
                  <c:v>42797.243067129632</c:v>
                </c:pt>
                <c:pt idx="4731">
                  <c:v>42797.243414351855</c:v>
                </c:pt>
                <c:pt idx="4732">
                  <c:v>42797.243761574071</c:v>
                </c:pt>
                <c:pt idx="4733">
                  <c:v>42797.244108796294</c:v>
                </c:pt>
                <c:pt idx="4734">
                  <c:v>42797.244456018518</c:v>
                </c:pt>
                <c:pt idx="4735">
                  <c:v>42797.244803240741</c:v>
                </c:pt>
                <c:pt idx="4736">
                  <c:v>42797.245150462964</c:v>
                </c:pt>
                <c:pt idx="4737">
                  <c:v>42797.245497685188</c:v>
                </c:pt>
                <c:pt idx="4738">
                  <c:v>42797.245844907404</c:v>
                </c:pt>
                <c:pt idx="4739">
                  <c:v>42797.246192129627</c:v>
                </c:pt>
                <c:pt idx="4740">
                  <c:v>42797.246539351851</c:v>
                </c:pt>
                <c:pt idx="4741">
                  <c:v>42797.246886574074</c:v>
                </c:pt>
                <c:pt idx="4742">
                  <c:v>42797.247233796297</c:v>
                </c:pt>
                <c:pt idx="4743">
                  <c:v>42797.247581018521</c:v>
                </c:pt>
                <c:pt idx="4744">
                  <c:v>42797.247928240744</c:v>
                </c:pt>
                <c:pt idx="4745">
                  <c:v>42797.24827546296</c:v>
                </c:pt>
                <c:pt idx="4746">
                  <c:v>42797.248622685183</c:v>
                </c:pt>
                <c:pt idx="4747">
                  <c:v>42797.248969907407</c:v>
                </c:pt>
                <c:pt idx="4748">
                  <c:v>42797.24931712963</c:v>
                </c:pt>
                <c:pt idx="4749">
                  <c:v>42797.249664351853</c:v>
                </c:pt>
                <c:pt idx="4750">
                  <c:v>42797.250011574077</c:v>
                </c:pt>
                <c:pt idx="4751">
                  <c:v>42797.250358796293</c:v>
                </c:pt>
                <c:pt idx="4752">
                  <c:v>42797.250706018516</c:v>
                </c:pt>
                <c:pt idx="4753">
                  <c:v>42797.25105324074</c:v>
                </c:pt>
                <c:pt idx="4754">
                  <c:v>42797.251400462963</c:v>
                </c:pt>
                <c:pt idx="4755">
                  <c:v>42797.251747685186</c:v>
                </c:pt>
                <c:pt idx="4756">
                  <c:v>42797.25209490741</c:v>
                </c:pt>
                <c:pt idx="4757">
                  <c:v>42797.252442129633</c:v>
                </c:pt>
                <c:pt idx="4758">
                  <c:v>42797.252789351849</c:v>
                </c:pt>
                <c:pt idx="4759">
                  <c:v>42797.253136574072</c:v>
                </c:pt>
                <c:pt idx="4760">
                  <c:v>42797.253483796296</c:v>
                </c:pt>
                <c:pt idx="4761">
                  <c:v>42797.253831018519</c:v>
                </c:pt>
                <c:pt idx="4762">
                  <c:v>42797.254178240742</c:v>
                </c:pt>
                <c:pt idx="4763">
                  <c:v>42797.254525462966</c:v>
                </c:pt>
                <c:pt idx="4764">
                  <c:v>42797.254872685182</c:v>
                </c:pt>
                <c:pt idx="4765">
                  <c:v>42797.255219907405</c:v>
                </c:pt>
                <c:pt idx="4766">
                  <c:v>42797.255567129629</c:v>
                </c:pt>
                <c:pt idx="4767">
                  <c:v>42797.255914351852</c:v>
                </c:pt>
                <c:pt idx="4768">
                  <c:v>42797.256261574075</c:v>
                </c:pt>
                <c:pt idx="4769">
                  <c:v>42797.256608796299</c:v>
                </c:pt>
                <c:pt idx="4770">
                  <c:v>42797.256956018522</c:v>
                </c:pt>
                <c:pt idx="4771">
                  <c:v>42797.257303240738</c:v>
                </c:pt>
                <c:pt idx="4772">
                  <c:v>42797.257650462961</c:v>
                </c:pt>
                <c:pt idx="4773">
                  <c:v>42797.257997685185</c:v>
                </c:pt>
                <c:pt idx="4774">
                  <c:v>42797.258344907408</c:v>
                </c:pt>
                <c:pt idx="4775">
                  <c:v>42797.258692129632</c:v>
                </c:pt>
                <c:pt idx="4776">
                  <c:v>42797.259039351855</c:v>
                </c:pt>
                <c:pt idx="4777">
                  <c:v>42797.259386574071</c:v>
                </c:pt>
                <c:pt idx="4778">
                  <c:v>42797.259733796294</c:v>
                </c:pt>
                <c:pt idx="4779">
                  <c:v>42797.260081018518</c:v>
                </c:pt>
                <c:pt idx="4780">
                  <c:v>42797.260428240741</c:v>
                </c:pt>
                <c:pt idx="4781">
                  <c:v>42797.260775462964</c:v>
                </c:pt>
                <c:pt idx="4782">
                  <c:v>42797.261122685188</c:v>
                </c:pt>
                <c:pt idx="4783">
                  <c:v>42797.261469907404</c:v>
                </c:pt>
                <c:pt idx="4784">
                  <c:v>42797.261817129627</c:v>
                </c:pt>
                <c:pt idx="4785">
                  <c:v>42797.262164351851</c:v>
                </c:pt>
                <c:pt idx="4786">
                  <c:v>42797.262511574074</c:v>
                </c:pt>
                <c:pt idx="4787">
                  <c:v>42797.262858796297</c:v>
                </c:pt>
                <c:pt idx="4788">
                  <c:v>42797.263206018521</c:v>
                </c:pt>
                <c:pt idx="4789">
                  <c:v>42797.263553240744</c:v>
                </c:pt>
                <c:pt idx="4790">
                  <c:v>42797.26390046296</c:v>
                </c:pt>
                <c:pt idx="4791">
                  <c:v>42797.264247685183</c:v>
                </c:pt>
                <c:pt idx="4792">
                  <c:v>42797.264594907407</c:v>
                </c:pt>
                <c:pt idx="4793">
                  <c:v>42797.26494212963</c:v>
                </c:pt>
                <c:pt idx="4794">
                  <c:v>42797.265289351853</c:v>
                </c:pt>
                <c:pt idx="4795">
                  <c:v>42797.265636574077</c:v>
                </c:pt>
                <c:pt idx="4796">
                  <c:v>42797.265983796293</c:v>
                </c:pt>
                <c:pt idx="4797">
                  <c:v>42797.266331018516</c:v>
                </c:pt>
                <c:pt idx="4798">
                  <c:v>42797.26667824074</c:v>
                </c:pt>
                <c:pt idx="4799">
                  <c:v>42797.267025462963</c:v>
                </c:pt>
                <c:pt idx="4800">
                  <c:v>42797.267372685186</c:v>
                </c:pt>
                <c:pt idx="4801">
                  <c:v>42797.26771990741</c:v>
                </c:pt>
                <c:pt idx="4802">
                  <c:v>42797.268067129633</c:v>
                </c:pt>
                <c:pt idx="4803">
                  <c:v>42797.268414351849</c:v>
                </c:pt>
                <c:pt idx="4804">
                  <c:v>42797.268761574072</c:v>
                </c:pt>
                <c:pt idx="4805">
                  <c:v>42797.269108796296</c:v>
                </c:pt>
                <c:pt idx="4806">
                  <c:v>42797.269456018519</c:v>
                </c:pt>
                <c:pt idx="4807">
                  <c:v>42797.269803240742</c:v>
                </c:pt>
                <c:pt idx="4808">
                  <c:v>42797.270150462966</c:v>
                </c:pt>
                <c:pt idx="4809">
                  <c:v>42797.270497685182</c:v>
                </c:pt>
                <c:pt idx="4810">
                  <c:v>42797.270844907405</c:v>
                </c:pt>
                <c:pt idx="4811">
                  <c:v>42797.271192129629</c:v>
                </c:pt>
                <c:pt idx="4812">
                  <c:v>42797.271539351852</c:v>
                </c:pt>
                <c:pt idx="4813">
                  <c:v>42797.271886574075</c:v>
                </c:pt>
                <c:pt idx="4814">
                  <c:v>42797.272233796299</c:v>
                </c:pt>
                <c:pt idx="4815">
                  <c:v>42797.272581018522</c:v>
                </c:pt>
                <c:pt idx="4816">
                  <c:v>42797.272928240738</c:v>
                </c:pt>
                <c:pt idx="4817">
                  <c:v>42797.273275462961</c:v>
                </c:pt>
                <c:pt idx="4818">
                  <c:v>42797.273622685185</c:v>
                </c:pt>
                <c:pt idx="4819">
                  <c:v>42797.273969907408</c:v>
                </c:pt>
                <c:pt idx="4820">
                  <c:v>42797.274317129632</c:v>
                </c:pt>
                <c:pt idx="4821">
                  <c:v>42797.274664351855</c:v>
                </c:pt>
                <c:pt idx="4822">
                  <c:v>42797.275011574071</c:v>
                </c:pt>
                <c:pt idx="4823">
                  <c:v>42797.275358796294</c:v>
                </c:pt>
                <c:pt idx="4824">
                  <c:v>42797.275706018518</c:v>
                </c:pt>
                <c:pt idx="4825">
                  <c:v>42797.276053240741</c:v>
                </c:pt>
                <c:pt idx="4826">
                  <c:v>42797.276400462964</c:v>
                </c:pt>
                <c:pt idx="4827">
                  <c:v>42797.276747685188</c:v>
                </c:pt>
                <c:pt idx="4828">
                  <c:v>42797.277094907404</c:v>
                </c:pt>
                <c:pt idx="4829">
                  <c:v>42797.277442129627</c:v>
                </c:pt>
                <c:pt idx="4830">
                  <c:v>42797.277789351851</c:v>
                </c:pt>
                <c:pt idx="4831">
                  <c:v>42797.278136574074</c:v>
                </c:pt>
                <c:pt idx="4832">
                  <c:v>42797.278483796297</c:v>
                </c:pt>
                <c:pt idx="4833">
                  <c:v>42797.278831018521</c:v>
                </c:pt>
                <c:pt idx="4834">
                  <c:v>42797.279178240744</c:v>
                </c:pt>
                <c:pt idx="4835">
                  <c:v>42797.27952546296</c:v>
                </c:pt>
                <c:pt idx="4836">
                  <c:v>42797.279872685183</c:v>
                </c:pt>
                <c:pt idx="4837">
                  <c:v>42797.280219907407</c:v>
                </c:pt>
                <c:pt idx="4838">
                  <c:v>42797.28056712963</c:v>
                </c:pt>
                <c:pt idx="4839">
                  <c:v>42797.280914351853</c:v>
                </c:pt>
                <c:pt idx="4840">
                  <c:v>42797.281261574077</c:v>
                </c:pt>
                <c:pt idx="4841">
                  <c:v>42797.281608796293</c:v>
                </c:pt>
                <c:pt idx="4842">
                  <c:v>42797.281956018516</c:v>
                </c:pt>
                <c:pt idx="4843">
                  <c:v>42797.28230324074</c:v>
                </c:pt>
                <c:pt idx="4844">
                  <c:v>42797.282650462963</c:v>
                </c:pt>
                <c:pt idx="4845">
                  <c:v>42797.282997685186</c:v>
                </c:pt>
                <c:pt idx="4846">
                  <c:v>42797.28334490741</c:v>
                </c:pt>
                <c:pt idx="4847">
                  <c:v>42797.283692129633</c:v>
                </c:pt>
                <c:pt idx="4848">
                  <c:v>42797.284039351849</c:v>
                </c:pt>
                <c:pt idx="4849">
                  <c:v>42797.284386574072</c:v>
                </c:pt>
                <c:pt idx="4850">
                  <c:v>42797.284733796296</c:v>
                </c:pt>
                <c:pt idx="4851">
                  <c:v>42797.285081018519</c:v>
                </c:pt>
                <c:pt idx="4852">
                  <c:v>42797.285428240742</c:v>
                </c:pt>
                <c:pt idx="4853">
                  <c:v>42797.285775462966</c:v>
                </c:pt>
                <c:pt idx="4854">
                  <c:v>42797.286122685182</c:v>
                </c:pt>
                <c:pt idx="4855">
                  <c:v>42797.286469907405</c:v>
                </c:pt>
                <c:pt idx="4856">
                  <c:v>42797.286817129629</c:v>
                </c:pt>
                <c:pt idx="4857">
                  <c:v>42797.287164351852</c:v>
                </c:pt>
                <c:pt idx="4858">
                  <c:v>42797.287511574075</c:v>
                </c:pt>
                <c:pt idx="4859">
                  <c:v>42797.287858796299</c:v>
                </c:pt>
                <c:pt idx="4860">
                  <c:v>42797.288206018522</c:v>
                </c:pt>
                <c:pt idx="4861">
                  <c:v>42797.288553240738</c:v>
                </c:pt>
                <c:pt idx="4862">
                  <c:v>42797.288900462961</c:v>
                </c:pt>
                <c:pt idx="4863">
                  <c:v>42797.289247685185</c:v>
                </c:pt>
                <c:pt idx="4864">
                  <c:v>42797.289594907408</c:v>
                </c:pt>
                <c:pt idx="4865">
                  <c:v>42797.289942129632</c:v>
                </c:pt>
                <c:pt idx="4866">
                  <c:v>42797.290289351855</c:v>
                </c:pt>
                <c:pt idx="4867">
                  <c:v>42797.290636574071</c:v>
                </c:pt>
                <c:pt idx="4868">
                  <c:v>42797.290983796294</c:v>
                </c:pt>
                <c:pt idx="4869">
                  <c:v>42797.291331018518</c:v>
                </c:pt>
                <c:pt idx="4870">
                  <c:v>42797.291678240741</c:v>
                </c:pt>
                <c:pt idx="4871">
                  <c:v>42797.292025462964</c:v>
                </c:pt>
                <c:pt idx="4872">
                  <c:v>42797.292372685188</c:v>
                </c:pt>
                <c:pt idx="4873">
                  <c:v>42797.292719907404</c:v>
                </c:pt>
                <c:pt idx="4874">
                  <c:v>42797.293067129627</c:v>
                </c:pt>
                <c:pt idx="4875">
                  <c:v>42797.293414351851</c:v>
                </c:pt>
                <c:pt idx="4876">
                  <c:v>42797.293761574074</c:v>
                </c:pt>
                <c:pt idx="4877">
                  <c:v>42797.294108796297</c:v>
                </c:pt>
                <c:pt idx="4878">
                  <c:v>42797.294456018521</c:v>
                </c:pt>
                <c:pt idx="4879">
                  <c:v>42797.294803240744</c:v>
                </c:pt>
                <c:pt idx="4880">
                  <c:v>42797.29515046296</c:v>
                </c:pt>
                <c:pt idx="4881">
                  <c:v>42797.295497685183</c:v>
                </c:pt>
                <c:pt idx="4882">
                  <c:v>42797.295844907407</c:v>
                </c:pt>
                <c:pt idx="4883">
                  <c:v>42797.29619212963</c:v>
                </c:pt>
                <c:pt idx="4884">
                  <c:v>42797.296539351853</c:v>
                </c:pt>
                <c:pt idx="4885">
                  <c:v>42797.296886574077</c:v>
                </c:pt>
                <c:pt idx="4886">
                  <c:v>42797.297233796293</c:v>
                </c:pt>
                <c:pt idx="4887">
                  <c:v>42797.297581018516</c:v>
                </c:pt>
                <c:pt idx="4888">
                  <c:v>42797.29792824074</c:v>
                </c:pt>
                <c:pt idx="4889">
                  <c:v>42797.298275462963</c:v>
                </c:pt>
                <c:pt idx="4890">
                  <c:v>42797.298622685186</c:v>
                </c:pt>
                <c:pt idx="4891">
                  <c:v>42797.29896990741</c:v>
                </c:pt>
                <c:pt idx="4892">
                  <c:v>42797.299317129633</c:v>
                </c:pt>
                <c:pt idx="4893">
                  <c:v>42797.299664351849</c:v>
                </c:pt>
                <c:pt idx="4894">
                  <c:v>42797.300011574072</c:v>
                </c:pt>
                <c:pt idx="4895">
                  <c:v>42797.300358796296</c:v>
                </c:pt>
                <c:pt idx="4896">
                  <c:v>42797.300706018519</c:v>
                </c:pt>
                <c:pt idx="4897">
                  <c:v>42797.301053240742</c:v>
                </c:pt>
                <c:pt idx="4898">
                  <c:v>42797.301400462966</c:v>
                </c:pt>
                <c:pt idx="4899">
                  <c:v>42797.301747685182</c:v>
                </c:pt>
                <c:pt idx="4900">
                  <c:v>42797.302094907405</c:v>
                </c:pt>
                <c:pt idx="4901">
                  <c:v>42797.302442129629</c:v>
                </c:pt>
                <c:pt idx="4902">
                  <c:v>42797.302789351852</c:v>
                </c:pt>
                <c:pt idx="4903">
                  <c:v>42797.303136574075</c:v>
                </c:pt>
                <c:pt idx="4904">
                  <c:v>42797.303483796299</c:v>
                </c:pt>
                <c:pt idx="4905">
                  <c:v>42797.303831018522</c:v>
                </c:pt>
                <c:pt idx="4906">
                  <c:v>42797.304178240738</c:v>
                </c:pt>
                <c:pt idx="4907">
                  <c:v>42797.304525462961</c:v>
                </c:pt>
                <c:pt idx="4908">
                  <c:v>42797.304872685185</c:v>
                </c:pt>
                <c:pt idx="4909">
                  <c:v>42797.305219907408</c:v>
                </c:pt>
                <c:pt idx="4910">
                  <c:v>42797.305567129632</c:v>
                </c:pt>
                <c:pt idx="4911">
                  <c:v>42797.305914351855</c:v>
                </c:pt>
                <c:pt idx="4912">
                  <c:v>42797.306261574071</c:v>
                </c:pt>
                <c:pt idx="4913">
                  <c:v>42797.306608796294</c:v>
                </c:pt>
                <c:pt idx="4914">
                  <c:v>42797.306956018518</c:v>
                </c:pt>
                <c:pt idx="4915">
                  <c:v>42797.307303240741</c:v>
                </c:pt>
                <c:pt idx="4916">
                  <c:v>42797.307650462964</c:v>
                </c:pt>
                <c:pt idx="4917">
                  <c:v>42797.307997685188</c:v>
                </c:pt>
                <c:pt idx="4918">
                  <c:v>42797.308344907404</c:v>
                </c:pt>
                <c:pt idx="4919">
                  <c:v>42797.308692129627</c:v>
                </c:pt>
                <c:pt idx="4920">
                  <c:v>42797.309039351851</c:v>
                </c:pt>
                <c:pt idx="4921">
                  <c:v>42797.309386574074</c:v>
                </c:pt>
                <c:pt idx="4922">
                  <c:v>42797.309733796297</c:v>
                </c:pt>
                <c:pt idx="4923">
                  <c:v>42797.310081018521</c:v>
                </c:pt>
                <c:pt idx="4924">
                  <c:v>42797.310428240744</c:v>
                </c:pt>
                <c:pt idx="4925">
                  <c:v>42797.31077546296</c:v>
                </c:pt>
                <c:pt idx="4926">
                  <c:v>42797.311122685183</c:v>
                </c:pt>
                <c:pt idx="4927">
                  <c:v>42797.311469907407</c:v>
                </c:pt>
                <c:pt idx="4928">
                  <c:v>42797.31181712963</c:v>
                </c:pt>
                <c:pt idx="4929">
                  <c:v>42797.312164351853</c:v>
                </c:pt>
                <c:pt idx="4930">
                  <c:v>42797.312511574077</c:v>
                </c:pt>
                <c:pt idx="4931">
                  <c:v>42797.312858796293</c:v>
                </c:pt>
                <c:pt idx="4932">
                  <c:v>42797.313206018516</c:v>
                </c:pt>
                <c:pt idx="4933">
                  <c:v>42797.31355324074</c:v>
                </c:pt>
                <c:pt idx="4934">
                  <c:v>42797.313900462963</c:v>
                </c:pt>
                <c:pt idx="4935">
                  <c:v>42797.314247685186</c:v>
                </c:pt>
                <c:pt idx="4936">
                  <c:v>42797.31459490741</c:v>
                </c:pt>
                <c:pt idx="4937">
                  <c:v>42797.314942129633</c:v>
                </c:pt>
                <c:pt idx="4938">
                  <c:v>42797.315289351849</c:v>
                </c:pt>
                <c:pt idx="4939">
                  <c:v>42797.315636574072</c:v>
                </c:pt>
                <c:pt idx="4940">
                  <c:v>42797.315983796296</c:v>
                </c:pt>
                <c:pt idx="4941">
                  <c:v>42797.316331018519</c:v>
                </c:pt>
                <c:pt idx="4942">
                  <c:v>42797.316678240742</c:v>
                </c:pt>
                <c:pt idx="4943">
                  <c:v>42797.317025462966</c:v>
                </c:pt>
                <c:pt idx="4944">
                  <c:v>42797.317372685182</c:v>
                </c:pt>
                <c:pt idx="4945">
                  <c:v>42797.317719907405</c:v>
                </c:pt>
                <c:pt idx="4946">
                  <c:v>42797.318067129629</c:v>
                </c:pt>
                <c:pt idx="4947">
                  <c:v>42797.318414351852</c:v>
                </c:pt>
                <c:pt idx="4948">
                  <c:v>42797.318761574075</c:v>
                </c:pt>
                <c:pt idx="4949">
                  <c:v>42797.319108796299</c:v>
                </c:pt>
                <c:pt idx="4950">
                  <c:v>42797.319456018522</c:v>
                </c:pt>
                <c:pt idx="4951">
                  <c:v>42797.319803240738</c:v>
                </c:pt>
                <c:pt idx="4952">
                  <c:v>42797.320150462961</c:v>
                </c:pt>
                <c:pt idx="4953">
                  <c:v>42797.320497685185</c:v>
                </c:pt>
                <c:pt idx="4954">
                  <c:v>42797.320844907408</c:v>
                </c:pt>
                <c:pt idx="4955">
                  <c:v>42797.321192129632</c:v>
                </c:pt>
                <c:pt idx="4956">
                  <c:v>42797.321539351855</c:v>
                </c:pt>
                <c:pt idx="4957">
                  <c:v>42797.321886574071</c:v>
                </c:pt>
                <c:pt idx="4958">
                  <c:v>42797.322233796294</c:v>
                </c:pt>
                <c:pt idx="4959">
                  <c:v>42797.322581018518</c:v>
                </c:pt>
                <c:pt idx="4960">
                  <c:v>42797.322928240741</c:v>
                </c:pt>
                <c:pt idx="4961">
                  <c:v>42797.323275462964</c:v>
                </c:pt>
                <c:pt idx="4962">
                  <c:v>42797.323622685188</c:v>
                </c:pt>
                <c:pt idx="4963">
                  <c:v>42797.323969907404</c:v>
                </c:pt>
                <c:pt idx="4964">
                  <c:v>42797.324317129627</c:v>
                </c:pt>
                <c:pt idx="4965">
                  <c:v>42797.324664351851</c:v>
                </c:pt>
                <c:pt idx="4966">
                  <c:v>42797.325011574074</c:v>
                </c:pt>
                <c:pt idx="4967">
                  <c:v>42797.325358796297</c:v>
                </c:pt>
                <c:pt idx="4968">
                  <c:v>42797.325706018521</c:v>
                </c:pt>
                <c:pt idx="4969">
                  <c:v>42797.326053240744</c:v>
                </c:pt>
                <c:pt idx="4970">
                  <c:v>42797.32640046296</c:v>
                </c:pt>
                <c:pt idx="4971">
                  <c:v>42797.326747685183</c:v>
                </c:pt>
                <c:pt idx="4972">
                  <c:v>42797.327094907407</c:v>
                </c:pt>
                <c:pt idx="4973">
                  <c:v>42797.32744212963</c:v>
                </c:pt>
                <c:pt idx="4974">
                  <c:v>42797.327789351853</c:v>
                </c:pt>
                <c:pt idx="4975">
                  <c:v>42797.328136574077</c:v>
                </c:pt>
                <c:pt idx="4976">
                  <c:v>42797.328483796293</c:v>
                </c:pt>
                <c:pt idx="4977">
                  <c:v>42797.328831018516</c:v>
                </c:pt>
                <c:pt idx="4978">
                  <c:v>42797.32917824074</c:v>
                </c:pt>
                <c:pt idx="4979">
                  <c:v>42797.329525462963</c:v>
                </c:pt>
                <c:pt idx="4980">
                  <c:v>42797.329872685186</c:v>
                </c:pt>
                <c:pt idx="4981">
                  <c:v>42797.33021990741</c:v>
                </c:pt>
                <c:pt idx="4982">
                  <c:v>42797.330567129633</c:v>
                </c:pt>
                <c:pt idx="4983">
                  <c:v>42797.330914351849</c:v>
                </c:pt>
                <c:pt idx="4984">
                  <c:v>42797.331261574072</c:v>
                </c:pt>
                <c:pt idx="4985">
                  <c:v>42797.331608796296</c:v>
                </c:pt>
                <c:pt idx="4986">
                  <c:v>42797.331956018519</c:v>
                </c:pt>
                <c:pt idx="4987">
                  <c:v>42797.332303240742</c:v>
                </c:pt>
                <c:pt idx="4988">
                  <c:v>42797.332650462966</c:v>
                </c:pt>
                <c:pt idx="4989">
                  <c:v>42797.332997685182</c:v>
                </c:pt>
                <c:pt idx="4990">
                  <c:v>42797.333344907405</c:v>
                </c:pt>
                <c:pt idx="4991">
                  <c:v>42797.333692129629</c:v>
                </c:pt>
                <c:pt idx="4992">
                  <c:v>42797.334039351852</c:v>
                </c:pt>
                <c:pt idx="4993">
                  <c:v>42797.334386574075</c:v>
                </c:pt>
                <c:pt idx="4994">
                  <c:v>42797.334733796299</c:v>
                </c:pt>
                <c:pt idx="4995">
                  <c:v>42797.335081018522</c:v>
                </c:pt>
                <c:pt idx="4996">
                  <c:v>42797.335428240738</c:v>
                </c:pt>
                <c:pt idx="4997">
                  <c:v>42797.335775462961</c:v>
                </c:pt>
                <c:pt idx="4998">
                  <c:v>42797.336122685185</c:v>
                </c:pt>
                <c:pt idx="4999">
                  <c:v>42797.336469907408</c:v>
                </c:pt>
                <c:pt idx="5000">
                  <c:v>42797.336817129632</c:v>
                </c:pt>
                <c:pt idx="5001">
                  <c:v>42797.337164351855</c:v>
                </c:pt>
                <c:pt idx="5002">
                  <c:v>42797.337511574071</c:v>
                </c:pt>
                <c:pt idx="5003">
                  <c:v>42797.337858796294</c:v>
                </c:pt>
                <c:pt idx="5004">
                  <c:v>42797.338206018518</c:v>
                </c:pt>
                <c:pt idx="5005">
                  <c:v>42797.338553240741</c:v>
                </c:pt>
                <c:pt idx="5006">
                  <c:v>42797.338900462964</c:v>
                </c:pt>
                <c:pt idx="5007">
                  <c:v>42797.339247685188</c:v>
                </c:pt>
                <c:pt idx="5008">
                  <c:v>42797.339594907404</c:v>
                </c:pt>
                <c:pt idx="5009">
                  <c:v>42797.339942129627</c:v>
                </c:pt>
                <c:pt idx="5010">
                  <c:v>42797.340289351851</c:v>
                </c:pt>
                <c:pt idx="5011">
                  <c:v>42797.340636574074</c:v>
                </c:pt>
                <c:pt idx="5012">
                  <c:v>42797.340983796297</c:v>
                </c:pt>
                <c:pt idx="5013">
                  <c:v>42797.341331018521</c:v>
                </c:pt>
                <c:pt idx="5014">
                  <c:v>42797.341678240744</c:v>
                </c:pt>
                <c:pt idx="5015">
                  <c:v>42797.34202546296</c:v>
                </c:pt>
                <c:pt idx="5016">
                  <c:v>42797.342372685183</c:v>
                </c:pt>
                <c:pt idx="5017">
                  <c:v>42797.342719907407</c:v>
                </c:pt>
                <c:pt idx="5018">
                  <c:v>42797.34306712963</c:v>
                </c:pt>
                <c:pt idx="5019">
                  <c:v>42797.343414351853</c:v>
                </c:pt>
                <c:pt idx="5020">
                  <c:v>42797.343761574077</c:v>
                </c:pt>
                <c:pt idx="5021">
                  <c:v>42797.344108796293</c:v>
                </c:pt>
                <c:pt idx="5022">
                  <c:v>42797.344456018516</c:v>
                </c:pt>
                <c:pt idx="5023">
                  <c:v>42797.34480324074</c:v>
                </c:pt>
                <c:pt idx="5024">
                  <c:v>42797.345150462963</c:v>
                </c:pt>
                <c:pt idx="5025">
                  <c:v>42797.345497685186</c:v>
                </c:pt>
                <c:pt idx="5026">
                  <c:v>42797.34584490741</c:v>
                </c:pt>
                <c:pt idx="5027">
                  <c:v>42797.346192129633</c:v>
                </c:pt>
                <c:pt idx="5028">
                  <c:v>42797.346539351849</c:v>
                </c:pt>
                <c:pt idx="5029">
                  <c:v>42797.346886574072</c:v>
                </c:pt>
                <c:pt idx="5030">
                  <c:v>42797.347233796296</c:v>
                </c:pt>
                <c:pt idx="5031">
                  <c:v>42797.347581018519</c:v>
                </c:pt>
                <c:pt idx="5032">
                  <c:v>42797.347928240742</c:v>
                </c:pt>
                <c:pt idx="5033">
                  <c:v>42797.348275462966</c:v>
                </c:pt>
                <c:pt idx="5034">
                  <c:v>42797.348622685182</c:v>
                </c:pt>
                <c:pt idx="5035">
                  <c:v>42797.348969907405</c:v>
                </c:pt>
                <c:pt idx="5036">
                  <c:v>42797.349317129629</c:v>
                </c:pt>
                <c:pt idx="5037">
                  <c:v>42797.349664351852</c:v>
                </c:pt>
                <c:pt idx="5038">
                  <c:v>42797.350011574075</c:v>
                </c:pt>
                <c:pt idx="5039">
                  <c:v>42797.350358796299</c:v>
                </c:pt>
                <c:pt idx="5040">
                  <c:v>42797.350706018522</c:v>
                </c:pt>
                <c:pt idx="5041">
                  <c:v>42797.351053240738</c:v>
                </c:pt>
                <c:pt idx="5042">
                  <c:v>42797.351400462961</c:v>
                </c:pt>
                <c:pt idx="5043">
                  <c:v>42797.351747685185</c:v>
                </c:pt>
                <c:pt idx="5044">
                  <c:v>42797.352094907408</c:v>
                </c:pt>
                <c:pt idx="5045">
                  <c:v>42797.352442129632</c:v>
                </c:pt>
                <c:pt idx="5046">
                  <c:v>42797.352789351855</c:v>
                </c:pt>
                <c:pt idx="5047">
                  <c:v>42797.353136574071</c:v>
                </c:pt>
                <c:pt idx="5048">
                  <c:v>42797.353483796294</c:v>
                </c:pt>
                <c:pt idx="5049">
                  <c:v>42797.353831018518</c:v>
                </c:pt>
                <c:pt idx="5050">
                  <c:v>42797.354178240741</c:v>
                </c:pt>
                <c:pt idx="5051">
                  <c:v>42797.354525462964</c:v>
                </c:pt>
                <c:pt idx="5052">
                  <c:v>42797.354872685188</c:v>
                </c:pt>
                <c:pt idx="5053">
                  <c:v>42797.355219907404</c:v>
                </c:pt>
                <c:pt idx="5054">
                  <c:v>42797.355567129627</c:v>
                </c:pt>
                <c:pt idx="5055">
                  <c:v>42797.355914351851</c:v>
                </c:pt>
                <c:pt idx="5056">
                  <c:v>42797.356261574074</c:v>
                </c:pt>
                <c:pt idx="5057">
                  <c:v>42797.356608796297</c:v>
                </c:pt>
                <c:pt idx="5058">
                  <c:v>42797.356956018521</c:v>
                </c:pt>
                <c:pt idx="5059">
                  <c:v>42797.357303240744</c:v>
                </c:pt>
                <c:pt idx="5060">
                  <c:v>42797.35765046296</c:v>
                </c:pt>
                <c:pt idx="5061">
                  <c:v>42797.357997685183</c:v>
                </c:pt>
                <c:pt idx="5062">
                  <c:v>42797.358344907407</c:v>
                </c:pt>
                <c:pt idx="5063">
                  <c:v>42797.35869212963</c:v>
                </c:pt>
                <c:pt idx="5064">
                  <c:v>42797.359039351853</c:v>
                </c:pt>
                <c:pt idx="5065">
                  <c:v>42797.359386574077</c:v>
                </c:pt>
                <c:pt idx="5066">
                  <c:v>42797.359733796293</c:v>
                </c:pt>
                <c:pt idx="5067">
                  <c:v>42797.360081018516</c:v>
                </c:pt>
                <c:pt idx="5068">
                  <c:v>42797.36042824074</c:v>
                </c:pt>
                <c:pt idx="5069">
                  <c:v>42797.360775462963</c:v>
                </c:pt>
                <c:pt idx="5070">
                  <c:v>42797.361122685186</c:v>
                </c:pt>
                <c:pt idx="5071">
                  <c:v>42797.36146990741</c:v>
                </c:pt>
                <c:pt idx="5072">
                  <c:v>42797.361817129633</c:v>
                </c:pt>
                <c:pt idx="5073">
                  <c:v>42797.362164351849</c:v>
                </c:pt>
                <c:pt idx="5074">
                  <c:v>42797.362511574072</c:v>
                </c:pt>
                <c:pt idx="5075">
                  <c:v>42797.362858796296</c:v>
                </c:pt>
                <c:pt idx="5076">
                  <c:v>42797.363206018519</c:v>
                </c:pt>
                <c:pt idx="5077">
                  <c:v>42797.363553240742</c:v>
                </c:pt>
                <c:pt idx="5078">
                  <c:v>42797.363900462966</c:v>
                </c:pt>
                <c:pt idx="5079">
                  <c:v>42797.364247685182</c:v>
                </c:pt>
                <c:pt idx="5080">
                  <c:v>42797.364594907405</c:v>
                </c:pt>
                <c:pt idx="5081">
                  <c:v>42797.364942129629</c:v>
                </c:pt>
                <c:pt idx="5082">
                  <c:v>42797.365289351852</c:v>
                </c:pt>
                <c:pt idx="5083">
                  <c:v>42797.365636574075</c:v>
                </c:pt>
                <c:pt idx="5084">
                  <c:v>42797.365983796299</c:v>
                </c:pt>
                <c:pt idx="5085">
                  <c:v>42797.366331018522</c:v>
                </c:pt>
                <c:pt idx="5086">
                  <c:v>42797.366678240738</c:v>
                </c:pt>
                <c:pt idx="5087">
                  <c:v>42797.367025462961</c:v>
                </c:pt>
                <c:pt idx="5088">
                  <c:v>42797.367372685185</c:v>
                </c:pt>
                <c:pt idx="5089">
                  <c:v>42797.367719907408</c:v>
                </c:pt>
                <c:pt idx="5090">
                  <c:v>42797.368067129632</c:v>
                </c:pt>
                <c:pt idx="5091">
                  <c:v>42797.368414351855</c:v>
                </c:pt>
                <c:pt idx="5092">
                  <c:v>42797.368761574071</c:v>
                </c:pt>
                <c:pt idx="5093">
                  <c:v>42797.369108796294</c:v>
                </c:pt>
                <c:pt idx="5094">
                  <c:v>42797.369456018518</c:v>
                </c:pt>
                <c:pt idx="5095">
                  <c:v>42797.369803240741</c:v>
                </c:pt>
                <c:pt idx="5096">
                  <c:v>42797.370150462964</c:v>
                </c:pt>
                <c:pt idx="5097">
                  <c:v>42797.370497685188</c:v>
                </c:pt>
                <c:pt idx="5098">
                  <c:v>42797.370844907404</c:v>
                </c:pt>
                <c:pt idx="5099">
                  <c:v>42797.371192129627</c:v>
                </c:pt>
                <c:pt idx="5100">
                  <c:v>42797.371539351851</c:v>
                </c:pt>
                <c:pt idx="5101">
                  <c:v>42797.371886574074</c:v>
                </c:pt>
                <c:pt idx="5102">
                  <c:v>42797.372233796297</c:v>
                </c:pt>
                <c:pt idx="5103">
                  <c:v>42797.372581018521</c:v>
                </c:pt>
                <c:pt idx="5104">
                  <c:v>42797.372928240744</c:v>
                </c:pt>
                <c:pt idx="5105">
                  <c:v>42797.37327546296</c:v>
                </c:pt>
                <c:pt idx="5106">
                  <c:v>42797.373622685183</c:v>
                </c:pt>
                <c:pt idx="5107">
                  <c:v>42797.373969907407</c:v>
                </c:pt>
                <c:pt idx="5108">
                  <c:v>42797.37431712963</c:v>
                </c:pt>
                <c:pt idx="5109">
                  <c:v>42797.374664351853</c:v>
                </c:pt>
                <c:pt idx="5110">
                  <c:v>42797.375011574077</c:v>
                </c:pt>
                <c:pt idx="5111">
                  <c:v>42797.375358796293</c:v>
                </c:pt>
                <c:pt idx="5112">
                  <c:v>42797.375706018516</c:v>
                </c:pt>
                <c:pt idx="5113">
                  <c:v>42797.37605324074</c:v>
                </c:pt>
                <c:pt idx="5114">
                  <c:v>42797.376400462963</c:v>
                </c:pt>
                <c:pt idx="5115">
                  <c:v>42797.376747685186</c:v>
                </c:pt>
                <c:pt idx="5116">
                  <c:v>42797.37709490741</c:v>
                </c:pt>
                <c:pt idx="5117">
                  <c:v>42797.377442129633</c:v>
                </c:pt>
                <c:pt idx="5118">
                  <c:v>42797.377789351849</c:v>
                </c:pt>
                <c:pt idx="5119">
                  <c:v>42797.378136574072</c:v>
                </c:pt>
                <c:pt idx="5120">
                  <c:v>42797.378483796296</c:v>
                </c:pt>
                <c:pt idx="5121">
                  <c:v>42797.378831018519</c:v>
                </c:pt>
                <c:pt idx="5122">
                  <c:v>42797.379178240742</c:v>
                </c:pt>
                <c:pt idx="5123">
                  <c:v>42797.379525462966</c:v>
                </c:pt>
                <c:pt idx="5124">
                  <c:v>42797.379872685182</c:v>
                </c:pt>
                <c:pt idx="5125">
                  <c:v>42797.380219907405</c:v>
                </c:pt>
                <c:pt idx="5126">
                  <c:v>42797.380567129629</c:v>
                </c:pt>
                <c:pt idx="5127">
                  <c:v>42797.380914351852</c:v>
                </c:pt>
                <c:pt idx="5128">
                  <c:v>42797.381261574075</c:v>
                </c:pt>
                <c:pt idx="5129">
                  <c:v>42797.381608796299</c:v>
                </c:pt>
                <c:pt idx="5130">
                  <c:v>42797.381956018522</c:v>
                </c:pt>
                <c:pt idx="5131">
                  <c:v>42797.382303240738</c:v>
                </c:pt>
                <c:pt idx="5132">
                  <c:v>42797.382650462961</c:v>
                </c:pt>
                <c:pt idx="5133">
                  <c:v>42797.382997685185</c:v>
                </c:pt>
                <c:pt idx="5134">
                  <c:v>42797.383344907408</c:v>
                </c:pt>
                <c:pt idx="5135">
                  <c:v>42797.383692129632</c:v>
                </c:pt>
                <c:pt idx="5136">
                  <c:v>42797.384039351855</c:v>
                </c:pt>
                <c:pt idx="5137">
                  <c:v>42797.384386574071</c:v>
                </c:pt>
                <c:pt idx="5138">
                  <c:v>42797.384733796294</c:v>
                </c:pt>
                <c:pt idx="5139">
                  <c:v>42797.385081018518</c:v>
                </c:pt>
                <c:pt idx="5140">
                  <c:v>42797.385428240741</c:v>
                </c:pt>
                <c:pt idx="5141">
                  <c:v>42797.385775462964</c:v>
                </c:pt>
                <c:pt idx="5142">
                  <c:v>42797.386122685188</c:v>
                </c:pt>
                <c:pt idx="5143">
                  <c:v>42797.386469907404</c:v>
                </c:pt>
                <c:pt idx="5144">
                  <c:v>42797.386817129627</c:v>
                </c:pt>
                <c:pt idx="5145">
                  <c:v>42797.387164351851</c:v>
                </c:pt>
                <c:pt idx="5146">
                  <c:v>42797.387511574074</c:v>
                </c:pt>
                <c:pt idx="5147">
                  <c:v>42797.387858796297</c:v>
                </c:pt>
                <c:pt idx="5148">
                  <c:v>42797.388206018521</c:v>
                </c:pt>
                <c:pt idx="5149">
                  <c:v>42797.388553240744</c:v>
                </c:pt>
                <c:pt idx="5150">
                  <c:v>42797.38890046296</c:v>
                </c:pt>
                <c:pt idx="5151">
                  <c:v>42797.389247685183</c:v>
                </c:pt>
                <c:pt idx="5152">
                  <c:v>42797.389594907407</c:v>
                </c:pt>
                <c:pt idx="5153">
                  <c:v>42797.38994212963</c:v>
                </c:pt>
                <c:pt idx="5154">
                  <c:v>42797.390289351853</c:v>
                </c:pt>
                <c:pt idx="5155">
                  <c:v>42797.390636574077</c:v>
                </c:pt>
                <c:pt idx="5156">
                  <c:v>42797.390983796293</c:v>
                </c:pt>
                <c:pt idx="5157">
                  <c:v>42797.391331018516</c:v>
                </c:pt>
                <c:pt idx="5158">
                  <c:v>42797.39167824074</c:v>
                </c:pt>
                <c:pt idx="5159">
                  <c:v>42797.392025462963</c:v>
                </c:pt>
                <c:pt idx="5160">
                  <c:v>42797.392372685186</c:v>
                </c:pt>
                <c:pt idx="5161">
                  <c:v>42797.39271990741</c:v>
                </c:pt>
                <c:pt idx="5162">
                  <c:v>42797.393067129633</c:v>
                </c:pt>
                <c:pt idx="5163">
                  <c:v>42797.393414351849</c:v>
                </c:pt>
                <c:pt idx="5164">
                  <c:v>42797.393761574072</c:v>
                </c:pt>
                <c:pt idx="5165">
                  <c:v>42797.394108796296</c:v>
                </c:pt>
                <c:pt idx="5166">
                  <c:v>42797.394456018519</c:v>
                </c:pt>
                <c:pt idx="5167">
                  <c:v>42797.394803240742</c:v>
                </c:pt>
                <c:pt idx="5168">
                  <c:v>42797.395150462966</c:v>
                </c:pt>
                <c:pt idx="5169">
                  <c:v>42797.395497685182</c:v>
                </c:pt>
                <c:pt idx="5170">
                  <c:v>42797.395844907405</c:v>
                </c:pt>
                <c:pt idx="5171">
                  <c:v>42797.396192129629</c:v>
                </c:pt>
                <c:pt idx="5172">
                  <c:v>42797.396539351852</c:v>
                </c:pt>
                <c:pt idx="5173">
                  <c:v>42797.396886574075</c:v>
                </c:pt>
                <c:pt idx="5174">
                  <c:v>42797.397233796299</c:v>
                </c:pt>
                <c:pt idx="5175">
                  <c:v>42797.397581018522</c:v>
                </c:pt>
                <c:pt idx="5176">
                  <c:v>42797.397928240738</c:v>
                </c:pt>
                <c:pt idx="5177">
                  <c:v>42797.398275462961</c:v>
                </c:pt>
                <c:pt idx="5178">
                  <c:v>42797.398622685185</c:v>
                </c:pt>
                <c:pt idx="5179">
                  <c:v>42797.398969907408</c:v>
                </c:pt>
                <c:pt idx="5180">
                  <c:v>42797.399317129632</c:v>
                </c:pt>
                <c:pt idx="5181">
                  <c:v>42797.399664351855</c:v>
                </c:pt>
                <c:pt idx="5182">
                  <c:v>42797.400011574071</c:v>
                </c:pt>
                <c:pt idx="5183">
                  <c:v>42797.400358796294</c:v>
                </c:pt>
                <c:pt idx="5184">
                  <c:v>42797.400706018518</c:v>
                </c:pt>
                <c:pt idx="5185">
                  <c:v>42797.401053240741</c:v>
                </c:pt>
                <c:pt idx="5186">
                  <c:v>42797.401400462964</c:v>
                </c:pt>
                <c:pt idx="5187">
                  <c:v>42797.401747685188</c:v>
                </c:pt>
                <c:pt idx="5188">
                  <c:v>42797.402094907404</c:v>
                </c:pt>
                <c:pt idx="5189">
                  <c:v>42797.402442129627</c:v>
                </c:pt>
                <c:pt idx="5190">
                  <c:v>42797.402789351851</c:v>
                </c:pt>
                <c:pt idx="5191">
                  <c:v>42797.403136574074</c:v>
                </c:pt>
                <c:pt idx="5192">
                  <c:v>42797.403483796297</c:v>
                </c:pt>
                <c:pt idx="5193">
                  <c:v>42797.403831018521</c:v>
                </c:pt>
                <c:pt idx="5194">
                  <c:v>42797.404178240744</c:v>
                </c:pt>
                <c:pt idx="5195">
                  <c:v>42797.40452546296</c:v>
                </c:pt>
                <c:pt idx="5196">
                  <c:v>42797.404872685183</c:v>
                </c:pt>
                <c:pt idx="5197">
                  <c:v>42797.405219907407</c:v>
                </c:pt>
                <c:pt idx="5198">
                  <c:v>42797.40556712963</c:v>
                </c:pt>
                <c:pt idx="5199">
                  <c:v>42797.405914351853</c:v>
                </c:pt>
                <c:pt idx="5200">
                  <c:v>42797.406261574077</c:v>
                </c:pt>
                <c:pt idx="5201">
                  <c:v>42797.406608796293</c:v>
                </c:pt>
                <c:pt idx="5202">
                  <c:v>42797.406956018516</c:v>
                </c:pt>
                <c:pt idx="5203">
                  <c:v>42797.40730324074</c:v>
                </c:pt>
                <c:pt idx="5204">
                  <c:v>42797.407650462963</c:v>
                </c:pt>
                <c:pt idx="5205">
                  <c:v>42797.407997685186</c:v>
                </c:pt>
                <c:pt idx="5206">
                  <c:v>42797.40834490741</c:v>
                </c:pt>
                <c:pt idx="5207">
                  <c:v>42797.408692129633</c:v>
                </c:pt>
                <c:pt idx="5208">
                  <c:v>42797.409039351849</c:v>
                </c:pt>
                <c:pt idx="5209">
                  <c:v>42797.409386574072</c:v>
                </c:pt>
                <c:pt idx="5210">
                  <c:v>42797.409733796296</c:v>
                </c:pt>
                <c:pt idx="5211">
                  <c:v>42797.410081018519</c:v>
                </c:pt>
                <c:pt idx="5212">
                  <c:v>42797.410428240742</c:v>
                </c:pt>
                <c:pt idx="5213">
                  <c:v>42797.410775462966</c:v>
                </c:pt>
                <c:pt idx="5214">
                  <c:v>42797.411122685182</c:v>
                </c:pt>
                <c:pt idx="5215">
                  <c:v>42797.411469907405</c:v>
                </c:pt>
                <c:pt idx="5216">
                  <c:v>42797.411817129629</c:v>
                </c:pt>
                <c:pt idx="5217">
                  <c:v>42797.412164351852</c:v>
                </c:pt>
                <c:pt idx="5218">
                  <c:v>42797.412511574075</c:v>
                </c:pt>
                <c:pt idx="5219">
                  <c:v>42797.412858796299</c:v>
                </c:pt>
                <c:pt idx="5220">
                  <c:v>42797.413206018522</c:v>
                </c:pt>
                <c:pt idx="5221">
                  <c:v>42797.413553240738</c:v>
                </c:pt>
                <c:pt idx="5222">
                  <c:v>42797.413900462961</c:v>
                </c:pt>
                <c:pt idx="5223">
                  <c:v>42797.414247685185</c:v>
                </c:pt>
                <c:pt idx="5224">
                  <c:v>42797.414594907408</c:v>
                </c:pt>
                <c:pt idx="5225">
                  <c:v>42797.414942129632</c:v>
                </c:pt>
                <c:pt idx="5226">
                  <c:v>42797.415289351855</c:v>
                </c:pt>
                <c:pt idx="5227">
                  <c:v>42797.415636574071</c:v>
                </c:pt>
                <c:pt idx="5228">
                  <c:v>42797.415983796294</c:v>
                </c:pt>
                <c:pt idx="5229">
                  <c:v>42797.416331018518</c:v>
                </c:pt>
                <c:pt idx="5230">
                  <c:v>42797.416678240741</c:v>
                </c:pt>
                <c:pt idx="5231">
                  <c:v>42797.417025462964</c:v>
                </c:pt>
                <c:pt idx="5232">
                  <c:v>42797.417372685188</c:v>
                </c:pt>
                <c:pt idx="5233">
                  <c:v>42797.417719907404</c:v>
                </c:pt>
                <c:pt idx="5234">
                  <c:v>42797.418067129627</c:v>
                </c:pt>
                <c:pt idx="5235">
                  <c:v>42797.418414351851</c:v>
                </c:pt>
                <c:pt idx="5236">
                  <c:v>42797.418761574074</c:v>
                </c:pt>
                <c:pt idx="5237">
                  <c:v>42797.419108796297</c:v>
                </c:pt>
                <c:pt idx="5238">
                  <c:v>42797.419456018521</c:v>
                </c:pt>
                <c:pt idx="5239">
                  <c:v>42797.419803240744</c:v>
                </c:pt>
                <c:pt idx="5240">
                  <c:v>42797.42015046296</c:v>
                </c:pt>
                <c:pt idx="5241">
                  <c:v>42797.420497685183</c:v>
                </c:pt>
                <c:pt idx="5242">
                  <c:v>42797.420844907407</c:v>
                </c:pt>
                <c:pt idx="5243">
                  <c:v>42797.42119212963</c:v>
                </c:pt>
                <c:pt idx="5244">
                  <c:v>42797.421539351853</c:v>
                </c:pt>
                <c:pt idx="5245">
                  <c:v>42797.421886574077</c:v>
                </c:pt>
                <c:pt idx="5246">
                  <c:v>42797.422233796293</c:v>
                </c:pt>
                <c:pt idx="5247">
                  <c:v>42797.422581018516</c:v>
                </c:pt>
                <c:pt idx="5248">
                  <c:v>42797.42292824074</c:v>
                </c:pt>
                <c:pt idx="5249">
                  <c:v>42797.423275462963</c:v>
                </c:pt>
                <c:pt idx="5250">
                  <c:v>42797.423622685186</c:v>
                </c:pt>
                <c:pt idx="5251">
                  <c:v>42797.42396990741</c:v>
                </c:pt>
                <c:pt idx="5252">
                  <c:v>42797.424317129633</c:v>
                </c:pt>
                <c:pt idx="5253">
                  <c:v>42797.424664351849</c:v>
                </c:pt>
                <c:pt idx="5254">
                  <c:v>42797.425011574072</c:v>
                </c:pt>
                <c:pt idx="5255">
                  <c:v>42797.425358796296</c:v>
                </c:pt>
                <c:pt idx="5256">
                  <c:v>42797.425706018519</c:v>
                </c:pt>
                <c:pt idx="5257">
                  <c:v>42797.426053240742</c:v>
                </c:pt>
                <c:pt idx="5258">
                  <c:v>42797.426400462966</c:v>
                </c:pt>
                <c:pt idx="5259">
                  <c:v>42797.426747685182</c:v>
                </c:pt>
                <c:pt idx="5260">
                  <c:v>42797.427094907405</c:v>
                </c:pt>
                <c:pt idx="5261">
                  <c:v>42797.427442129629</c:v>
                </c:pt>
                <c:pt idx="5262">
                  <c:v>42797.427789351852</c:v>
                </c:pt>
                <c:pt idx="5263">
                  <c:v>42797.428136574075</c:v>
                </c:pt>
                <c:pt idx="5264">
                  <c:v>42797.428483796299</c:v>
                </c:pt>
                <c:pt idx="5265">
                  <c:v>42797.428831018522</c:v>
                </c:pt>
                <c:pt idx="5266">
                  <c:v>42797.429178240738</c:v>
                </c:pt>
                <c:pt idx="5267">
                  <c:v>42797.429525462961</c:v>
                </c:pt>
                <c:pt idx="5268">
                  <c:v>42797.429872685185</c:v>
                </c:pt>
                <c:pt idx="5269">
                  <c:v>42797.430219907408</c:v>
                </c:pt>
                <c:pt idx="5270">
                  <c:v>42797.430567129632</c:v>
                </c:pt>
                <c:pt idx="5271">
                  <c:v>42797.430914351855</c:v>
                </c:pt>
                <c:pt idx="5272">
                  <c:v>42797.431261574071</c:v>
                </c:pt>
                <c:pt idx="5273">
                  <c:v>42797.431608796294</c:v>
                </c:pt>
                <c:pt idx="5274">
                  <c:v>42797.431956018518</c:v>
                </c:pt>
                <c:pt idx="5275">
                  <c:v>42797.432303240741</c:v>
                </c:pt>
                <c:pt idx="5276">
                  <c:v>42797.432650462964</c:v>
                </c:pt>
                <c:pt idx="5277">
                  <c:v>42797.432997685188</c:v>
                </c:pt>
                <c:pt idx="5278">
                  <c:v>42797.433344907404</c:v>
                </c:pt>
                <c:pt idx="5279">
                  <c:v>42797.433692129627</c:v>
                </c:pt>
                <c:pt idx="5280">
                  <c:v>42797.434039351851</c:v>
                </c:pt>
                <c:pt idx="5281">
                  <c:v>42797.434386574074</c:v>
                </c:pt>
                <c:pt idx="5282">
                  <c:v>42797.434733796297</c:v>
                </c:pt>
                <c:pt idx="5283">
                  <c:v>42797.435081018521</c:v>
                </c:pt>
                <c:pt idx="5284">
                  <c:v>42797.435428240744</c:v>
                </c:pt>
                <c:pt idx="5285">
                  <c:v>42797.43577546296</c:v>
                </c:pt>
                <c:pt idx="5286">
                  <c:v>42797.436122685183</c:v>
                </c:pt>
                <c:pt idx="5287">
                  <c:v>42797.436469907407</c:v>
                </c:pt>
                <c:pt idx="5288">
                  <c:v>42797.43681712963</c:v>
                </c:pt>
                <c:pt idx="5289">
                  <c:v>42797.437164351853</c:v>
                </c:pt>
                <c:pt idx="5290">
                  <c:v>42797.437511574077</c:v>
                </c:pt>
                <c:pt idx="5291">
                  <c:v>42797.437858796293</c:v>
                </c:pt>
                <c:pt idx="5292">
                  <c:v>42797.438206018516</c:v>
                </c:pt>
                <c:pt idx="5293">
                  <c:v>42797.43855324074</c:v>
                </c:pt>
                <c:pt idx="5294">
                  <c:v>42797.438900462963</c:v>
                </c:pt>
                <c:pt idx="5295">
                  <c:v>42797.439247685186</c:v>
                </c:pt>
                <c:pt idx="5296">
                  <c:v>42797.43959490741</c:v>
                </c:pt>
                <c:pt idx="5297">
                  <c:v>42797.439942129633</c:v>
                </c:pt>
                <c:pt idx="5298">
                  <c:v>42797.440289351849</c:v>
                </c:pt>
                <c:pt idx="5299">
                  <c:v>42797.440636574072</c:v>
                </c:pt>
                <c:pt idx="5300">
                  <c:v>42797.440983796296</c:v>
                </c:pt>
                <c:pt idx="5301">
                  <c:v>42797.441331018519</c:v>
                </c:pt>
                <c:pt idx="5302">
                  <c:v>42797.441678240742</c:v>
                </c:pt>
                <c:pt idx="5303">
                  <c:v>42797.442025462966</c:v>
                </c:pt>
                <c:pt idx="5304">
                  <c:v>42797.442372685182</c:v>
                </c:pt>
                <c:pt idx="5305">
                  <c:v>42797.442719907405</c:v>
                </c:pt>
                <c:pt idx="5306">
                  <c:v>42797.443067129629</c:v>
                </c:pt>
                <c:pt idx="5307">
                  <c:v>42797.443414351852</c:v>
                </c:pt>
                <c:pt idx="5308">
                  <c:v>42797.443761574075</c:v>
                </c:pt>
                <c:pt idx="5309">
                  <c:v>42797.444108796299</c:v>
                </c:pt>
                <c:pt idx="5310">
                  <c:v>42797.444456018522</c:v>
                </c:pt>
                <c:pt idx="5311">
                  <c:v>42797.444803240738</c:v>
                </c:pt>
                <c:pt idx="5312">
                  <c:v>42797.445150462961</c:v>
                </c:pt>
                <c:pt idx="5313">
                  <c:v>42797.445497685185</c:v>
                </c:pt>
                <c:pt idx="5314">
                  <c:v>42797.445844907408</c:v>
                </c:pt>
                <c:pt idx="5315">
                  <c:v>42797.446192129632</c:v>
                </c:pt>
                <c:pt idx="5316">
                  <c:v>42797.446539351855</c:v>
                </c:pt>
                <c:pt idx="5317">
                  <c:v>42797.446886574071</c:v>
                </c:pt>
                <c:pt idx="5318">
                  <c:v>42797.447233796294</c:v>
                </c:pt>
                <c:pt idx="5319">
                  <c:v>42797.447581018518</c:v>
                </c:pt>
                <c:pt idx="5320">
                  <c:v>42797.447928240741</c:v>
                </c:pt>
                <c:pt idx="5321">
                  <c:v>42797.448275462964</c:v>
                </c:pt>
                <c:pt idx="5322">
                  <c:v>42797.448622685188</c:v>
                </c:pt>
                <c:pt idx="5323">
                  <c:v>42797.448969907404</c:v>
                </c:pt>
                <c:pt idx="5324">
                  <c:v>42797.449317129627</c:v>
                </c:pt>
                <c:pt idx="5325">
                  <c:v>42797.449664351851</c:v>
                </c:pt>
                <c:pt idx="5326">
                  <c:v>42797.450011574074</c:v>
                </c:pt>
                <c:pt idx="5327">
                  <c:v>42797.450358796297</c:v>
                </c:pt>
                <c:pt idx="5328">
                  <c:v>42797.450706018521</c:v>
                </c:pt>
                <c:pt idx="5329">
                  <c:v>42797.451053240744</c:v>
                </c:pt>
                <c:pt idx="5330">
                  <c:v>42797.45140046296</c:v>
                </c:pt>
                <c:pt idx="5331">
                  <c:v>42797.451747685183</c:v>
                </c:pt>
                <c:pt idx="5332">
                  <c:v>42797.452094907407</c:v>
                </c:pt>
                <c:pt idx="5333">
                  <c:v>42797.45244212963</c:v>
                </c:pt>
                <c:pt idx="5334">
                  <c:v>42797.452789351853</c:v>
                </c:pt>
                <c:pt idx="5335">
                  <c:v>42797.453136574077</c:v>
                </c:pt>
                <c:pt idx="5336">
                  <c:v>42797.453483796293</c:v>
                </c:pt>
                <c:pt idx="5337">
                  <c:v>42797.453831018516</c:v>
                </c:pt>
                <c:pt idx="5338">
                  <c:v>42797.45417824074</c:v>
                </c:pt>
                <c:pt idx="5339">
                  <c:v>42797.454525462963</c:v>
                </c:pt>
                <c:pt idx="5340">
                  <c:v>42797.454872685186</c:v>
                </c:pt>
                <c:pt idx="5341">
                  <c:v>42797.45521990741</c:v>
                </c:pt>
                <c:pt idx="5342">
                  <c:v>42797.455567129633</c:v>
                </c:pt>
                <c:pt idx="5343">
                  <c:v>42797.455914351849</c:v>
                </c:pt>
                <c:pt idx="5344">
                  <c:v>42797.456261574072</c:v>
                </c:pt>
                <c:pt idx="5345">
                  <c:v>42797.456608796296</c:v>
                </c:pt>
                <c:pt idx="5346">
                  <c:v>42797.456956018519</c:v>
                </c:pt>
                <c:pt idx="5347">
                  <c:v>42797.457303240742</c:v>
                </c:pt>
                <c:pt idx="5348">
                  <c:v>42797.457650462966</c:v>
                </c:pt>
                <c:pt idx="5349">
                  <c:v>42797.457997685182</c:v>
                </c:pt>
                <c:pt idx="5350">
                  <c:v>42797.458344907405</c:v>
                </c:pt>
                <c:pt idx="5351">
                  <c:v>42797.458692129629</c:v>
                </c:pt>
                <c:pt idx="5352">
                  <c:v>42797.459039351852</c:v>
                </c:pt>
                <c:pt idx="5353">
                  <c:v>42797.459386574075</c:v>
                </c:pt>
                <c:pt idx="5354">
                  <c:v>42797.459733796299</c:v>
                </c:pt>
                <c:pt idx="5355">
                  <c:v>42797.460081018522</c:v>
                </c:pt>
                <c:pt idx="5356">
                  <c:v>42797.460428240738</c:v>
                </c:pt>
                <c:pt idx="5357">
                  <c:v>42797.460775462961</c:v>
                </c:pt>
                <c:pt idx="5358">
                  <c:v>42797.461122685185</c:v>
                </c:pt>
                <c:pt idx="5359">
                  <c:v>42797.461469907408</c:v>
                </c:pt>
                <c:pt idx="5360">
                  <c:v>42797.461817129632</c:v>
                </c:pt>
                <c:pt idx="5361">
                  <c:v>42797.462164351855</c:v>
                </c:pt>
                <c:pt idx="5362">
                  <c:v>42797.462511574071</c:v>
                </c:pt>
                <c:pt idx="5363">
                  <c:v>42797.462858796294</c:v>
                </c:pt>
                <c:pt idx="5364">
                  <c:v>42797.463206018518</c:v>
                </c:pt>
                <c:pt idx="5365">
                  <c:v>42797.463553240741</c:v>
                </c:pt>
                <c:pt idx="5366">
                  <c:v>42797.463900462964</c:v>
                </c:pt>
                <c:pt idx="5367">
                  <c:v>42797.464247685188</c:v>
                </c:pt>
                <c:pt idx="5368">
                  <c:v>42797.464594907404</c:v>
                </c:pt>
                <c:pt idx="5369">
                  <c:v>42797.464942129627</c:v>
                </c:pt>
                <c:pt idx="5370">
                  <c:v>42797.465289351851</c:v>
                </c:pt>
                <c:pt idx="5371">
                  <c:v>42797.465636574074</c:v>
                </c:pt>
                <c:pt idx="5372">
                  <c:v>42797.465983796297</c:v>
                </c:pt>
                <c:pt idx="5373">
                  <c:v>42797.466331018521</c:v>
                </c:pt>
                <c:pt idx="5374">
                  <c:v>42797.466678240744</c:v>
                </c:pt>
                <c:pt idx="5375">
                  <c:v>42797.46702546296</c:v>
                </c:pt>
                <c:pt idx="5376">
                  <c:v>42797.467372685183</c:v>
                </c:pt>
                <c:pt idx="5377">
                  <c:v>42797.467719907407</c:v>
                </c:pt>
                <c:pt idx="5378">
                  <c:v>42797.46806712963</c:v>
                </c:pt>
                <c:pt idx="5379">
                  <c:v>42797.468414351853</c:v>
                </c:pt>
                <c:pt idx="5380">
                  <c:v>42797.468761574077</c:v>
                </c:pt>
                <c:pt idx="5381">
                  <c:v>42797.469108796293</c:v>
                </c:pt>
                <c:pt idx="5382">
                  <c:v>42797.469456018516</c:v>
                </c:pt>
                <c:pt idx="5383">
                  <c:v>42797.46980324074</c:v>
                </c:pt>
                <c:pt idx="5384">
                  <c:v>42797.470150462963</c:v>
                </c:pt>
                <c:pt idx="5385">
                  <c:v>42797.470497685186</c:v>
                </c:pt>
                <c:pt idx="5386">
                  <c:v>42797.47084490741</c:v>
                </c:pt>
                <c:pt idx="5387">
                  <c:v>42797.471192129633</c:v>
                </c:pt>
                <c:pt idx="5388">
                  <c:v>42797.471539351849</c:v>
                </c:pt>
                <c:pt idx="5389">
                  <c:v>42797.471886574072</c:v>
                </c:pt>
                <c:pt idx="5390">
                  <c:v>42797.472233796296</c:v>
                </c:pt>
                <c:pt idx="5391">
                  <c:v>42797.472581018519</c:v>
                </c:pt>
                <c:pt idx="5392">
                  <c:v>42797.472928240742</c:v>
                </c:pt>
                <c:pt idx="5393">
                  <c:v>42797.473275462966</c:v>
                </c:pt>
                <c:pt idx="5394">
                  <c:v>42797.473622685182</c:v>
                </c:pt>
                <c:pt idx="5395">
                  <c:v>42797.473969907405</c:v>
                </c:pt>
                <c:pt idx="5396">
                  <c:v>42797.474317129629</c:v>
                </c:pt>
                <c:pt idx="5397">
                  <c:v>42797.474664351852</c:v>
                </c:pt>
                <c:pt idx="5398">
                  <c:v>42797.475011574075</c:v>
                </c:pt>
                <c:pt idx="5399">
                  <c:v>42797.475358796299</c:v>
                </c:pt>
                <c:pt idx="5400">
                  <c:v>42797.475706018522</c:v>
                </c:pt>
                <c:pt idx="5401">
                  <c:v>42797.476053240738</c:v>
                </c:pt>
                <c:pt idx="5402">
                  <c:v>42797.476400462961</c:v>
                </c:pt>
                <c:pt idx="5403">
                  <c:v>42797.476747685185</c:v>
                </c:pt>
                <c:pt idx="5404">
                  <c:v>42797.477094907408</c:v>
                </c:pt>
                <c:pt idx="5405">
                  <c:v>42797.477442129632</c:v>
                </c:pt>
                <c:pt idx="5406">
                  <c:v>42797.477789351855</c:v>
                </c:pt>
                <c:pt idx="5407">
                  <c:v>42797.478136574071</c:v>
                </c:pt>
                <c:pt idx="5408">
                  <c:v>42797.478483796294</c:v>
                </c:pt>
                <c:pt idx="5409">
                  <c:v>42797.478831018518</c:v>
                </c:pt>
                <c:pt idx="5410">
                  <c:v>42797.479178240741</c:v>
                </c:pt>
                <c:pt idx="5411">
                  <c:v>42797.479525462964</c:v>
                </c:pt>
                <c:pt idx="5412">
                  <c:v>42797.479872685188</c:v>
                </c:pt>
                <c:pt idx="5413">
                  <c:v>42797.480219907404</c:v>
                </c:pt>
                <c:pt idx="5414">
                  <c:v>42797.480567129627</c:v>
                </c:pt>
                <c:pt idx="5415">
                  <c:v>42797.480914351851</c:v>
                </c:pt>
                <c:pt idx="5416">
                  <c:v>42797.481261574074</c:v>
                </c:pt>
                <c:pt idx="5417">
                  <c:v>42797.481608796297</c:v>
                </c:pt>
                <c:pt idx="5418">
                  <c:v>42797.481956018521</c:v>
                </c:pt>
                <c:pt idx="5419">
                  <c:v>42797.482303240744</c:v>
                </c:pt>
                <c:pt idx="5420">
                  <c:v>42797.48265046296</c:v>
                </c:pt>
                <c:pt idx="5421">
                  <c:v>42797.482997685183</c:v>
                </c:pt>
                <c:pt idx="5422">
                  <c:v>42797.483344907407</c:v>
                </c:pt>
                <c:pt idx="5423">
                  <c:v>42797.48369212963</c:v>
                </c:pt>
                <c:pt idx="5424">
                  <c:v>42797.484039351853</c:v>
                </c:pt>
                <c:pt idx="5425">
                  <c:v>42797.484386574077</c:v>
                </c:pt>
                <c:pt idx="5426">
                  <c:v>42797.484733796293</c:v>
                </c:pt>
                <c:pt idx="5427">
                  <c:v>42797.485081018516</c:v>
                </c:pt>
                <c:pt idx="5428">
                  <c:v>42797.48542824074</c:v>
                </c:pt>
                <c:pt idx="5429">
                  <c:v>42797.485775462963</c:v>
                </c:pt>
                <c:pt idx="5430">
                  <c:v>42797.486122685186</c:v>
                </c:pt>
                <c:pt idx="5431">
                  <c:v>42797.48646990741</c:v>
                </c:pt>
                <c:pt idx="5432">
                  <c:v>42797.486817129633</c:v>
                </c:pt>
                <c:pt idx="5433">
                  <c:v>42797.487164351849</c:v>
                </c:pt>
                <c:pt idx="5434">
                  <c:v>42797.487511574072</c:v>
                </c:pt>
                <c:pt idx="5435">
                  <c:v>42797.487858796296</c:v>
                </c:pt>
                <c:pt idx="5436">
                  <c:v>42797.488206018519</c:v>
                </c:pt>
                <c:pt idx="5437">
                  <c:v>42797.488553240742</c:v>
                </c:pt>
                <c:pt idx="5438">
                  <c:v>42797.488900462966</c:v>
                </c:pt>
                <c:pt idx="5439">
                  <c:v>42797.489247685182</c:v>
                </c:pt>
                <c:pt idx="5440">
                  <c:v>42797.489594907405</c:v>
                </c:pt>
                <c:pt idx="5441">
                  <c:v>42797.489942129629</c:v>
                </c:pt>
                <c:pt idx="5442">
                  <c:v>42797.490289351852</c:v>
                </c:pt>
                <c:pt idx="5443">
                  <c:v>42797.490636574075</c:v>
                </c:pt>
                <c:pt idx="5444">
                  <c:v>42797.490983796299</c:v>
                </c:pt>
                <c:pt idx="5445">
                  <c:v>42797.491331018522</c:v>
                </c:pt>
                <c:pt idx="5446">
                  <c:v>42797.491678240738</c:v>
                </c:pt>
                <c:pt idx="5447">
                  <c:v>42797.492025462961</c:v>
                </c:pt>
                <c:pt idx="5448">
                  <c:v>42797.492372685185</c:v>
                </c:pt>
                <c:pt idx="5449">
                  <c:v>42797.492719907408</c:v>
                </c:pt>
                <c:pt idx="5450">
                  <c:v>42797.493067129632</c:v>
                </c:pt>
                <c:pt idx="5451">
                  <c:v>42797.493414351855</c:v>
                </c:pt>
                <c:pt idx="5452">
                  <c:v>42797.493761574071</c:v>
                </c:pt>
                <c:pt idx="5453">
                  <c:v>42797.494108796294</c:v>
                </c:pt>
                <c:pt idx="5454">
                  <c:v>42797.494456018518</c:v>
                </c:pt>
                <c:pt idx="5455">
                  <c:v>42797.494803240741</c:v>
                </c:pt>
                <c:pt idx="5456">
                  <c:v>42797.495150462964</c:v>
                </c:pt>
                <c:pt idx="5457">
                  <c:v>42797.495497685188</c:v>
                </c:pt>
                <c:pt idx="5458">
                  <c:v>42797.495844907404</c:v>
                </c:pt>
                <c:pt idx="5459">
                  <c:v>42797.496192129627</c:v>
                </c:pt>
                <c:pt idx="5460">
                  <c:v>42797.496539351851</c:v>
                </c:pt>
                <c:pt idx="5461">
                  <c:v>42797.496886574074</c:v>
                </c:pt>
                <c:pt idx="5462">
                  <c:v>42797.497233796297</c:v>
                </c:pt>
                <c:pt idx="5463">
                  <c:v>42797.497581018521</c:v>
                </c:pt>
                <c:pt idx="5464">
                  <c:v>42797.497928240744</c:v>
                </c:pt>
                <c:pt idx="5465">
                  <c:v>42797.49827546296</c:v>
                </c:pt>
                <c:pt idx="5466">
                  <c:v>42797.498622685183</c:v>
                </c:pt>
                <c:pt idx="5467">
                  <c:v>42797.498969907407</c:v>
                </c:pt>
                <c:pt idx="5468">
                  <c:v>42797.49931712963</c:v>
                </c:pt>
                <c:pt idx="5469">
                  <c:v>42797.499664351853</c:v>
                </c:pt>
                <c:pt idx="5470">
                  <c:v>42797.500011574077</c:v>
                </c:pt>
                <c:pt idx="5471">
                  <c:v>42797.500358796293</c:v>
                </c:pt>
                <c:pt idx="5472">
                  <c:v>42797.500706018516</c:v>
                </c:pt>
                <c:pt idx="5473">
                  <c:v>42797.50105324074</c:v>
                </c:pt>
                <c:pt idx="5474">
                  <c:v>42797.501400462963</c:v>
                </c:pt>
                <c:pt idx="5475">
                  <c:v>42797.501747685186</c:v>
                </c:pt>
                <c:pt idx="5476">
                  <c:v>42797.50209490741</c:v>
                </c:pt>
                <c:pt idx="5477">
                  <c:v>42797.502442129633</c:v>
                </c:pt>
                <c:pt idx="5478">
                  <c:v>42797.502789351849</c:v>
                </c:pt>
                <c:pt idx="5479">
                  <c:v>42797.503136574072</c:v>
                </c:pt>
                <c:pt idx="5480">
                  <c:v>42797.503483796296</c:v>
                </c:pt>
                <c:pt idx="5481">
                  <c:v>42797.503831018519</c:v>
                </c:pt>
                <c:pt idx="5482">
                  <c:v>42797.504178240742</c:v>
                </c:pt>
                <c:pt idx="5483">
                  <c:v>42797.504525462966</c:v>
                </c:pt>
                <c:pt idx="5484">
                  <c:v>42797.504872685182</c:v>
                </c:pt>
                <c:pt idx="5485">
                  <c:v>42797.505219907405</c:v>
                </c:pt>
                <c:pt idx="5486">
                  <c:v>42797.505567129629</c:v>
                </c:pt>
                <c:pt idx="5487">
                  <c:v>42797.505914351852</c:v>
                </c:pt>
                <c:pt idx="5488">
                  <c:v>42797.506261574075</c:v>
                </c:pt>
                <c:pt idx="5489">
                  <c:v>42797.506608796299</c:v>
                </c:pt>
                <c:pt idx="5490">
                  <c:v>42797.506956018522</c:v>
                </c:pt>
                <c:pt idx="5491">
                  <c:v>42797.507303240738</c:v>
                </c:pt>
                <c:pt idx="5492">
                  <c:v>42797.507650462961</c:v>
                </c:pt>
                <c:pt idx="5493">
                  <c:v>42797.507997685185</c:v>
                </c:pt>
                <c:pt idx="5494">
                  <c:v>42797.508344907408</c:v>
                </c:pt>
                <c:pt idx="5495">
                  <c:v>42797.508692129632</c:v>
                </c:pt>
                <c:pt idx="5496">
                  <c:v>42797.509039351855</c:v>
                </c:pt>
                <c:pt idx="5497">
                  <c:v>42797.509386574071</c:v>
                </c:pt>
                <c:pt idx="5498">
                  <c:v>42797.509733796294</c:v>
                </c:pt>
                <c:pt idx="5499">
                  <c:v>42797.510081018518</c:v>
                </c:pt>
                <c:pt idx="5500">
                  <c:v>42797.510428240741</c:v>
                </c:pt>
                <c:pt idx="5501">
                  <c:v>42797.510775462964</c:v>
                </c:pt>
                <c:pt idx="5502">
                  <c:v>42797.511122685188</c:v>
                </c:pt>
                <c:pt idx="5503">
                  <c:v>42797.511469907404</c:v>
                </c:pt>
                <c:pt idx="5504">
                  <c:v>42797.511817129627</c:v>
                </c:pt>
                <c:pt idx="5505">
                  <c:v>42797.512164351851</c:v>
                </c:pt>
                <c:pt idx="5506">
                  <c:v>42797.512511574074</c:v>
                </c:pt>
                <c:pt idx="5507">
                  <c:v>42797.512858796297</c:v>
                </c:pt>
                <c:pt idx="5508">
                  <c:v>42797.513206018521</c:v>
                </c:pt>
                <c:pt idx="5509">
                  <c:v>42797.513553240744</c:v>
                </c:pt>
                <c:pt idx="5510">
                  <c:v>42797.51390046296</c:v>
                </c:pt>
                <c:pt idx="5511">
                  <c:v>42797.514247685183</c:v>
                </c:pt>
                <c:pt idx="5512">
                  <c:v>42797.514594907407</c:v>
                </c:pt>
                <c:pt idx="5513">
                  <c:v>42797.51494212963</c:v>
                </c:pt>
                <c:pt idx="5514">
                  <c:v>42797.515289351853</c:v>
                </c:pt>
                <c:pt idx="5515">
                  <c:v>42797.515636574077</c:v>
                </c:pt>
                <c:pt idx="5516">
                  <c:v>42797.515983796293</c:v>
                </c:pt>
                <c:pt idx="5517">
                  <c:v>42797.516331018516</c:v>
                </c:pt>
                <c:pt idx="5518">
                  <c:v>42797.51667824074</c:v>
                </c:pt>
                <c:pt idx="5519">
                  <c:v>42797.517025462963</c:v>
                </c:pt>
                <c:pt idx="5520">
                  <c:v>42797.517372685186</c:v>
                </c:pt>
                <c:pt idx="5521">
                  <c:v>42797.51771990741</c:v>
                </c:pt>
                <c:pt idx="5522">
                  <c:v>42797.518067129633</c:v>
                </c:pt>
                <c:pt idx="5523">
                  <c:v>42797.518414351849</c:v>
                </c:pt>
                <c:pt idx="5524">
                  <c:v>42797.518761574072</c:v>
                </c:pt>
                <c:pt idx="5525">
                  <c:v>42797.519108796296</c:v>
                </c:pt>
                <c:pt idx="5526">
                  <c:v>42797.519456018519</c:v>
                </c:pt>
                <c:pt idx="5527">
                  <c:v>42797.519803240742</c:v>
                </c:pt>
                <c:pt idx="5528">
                  <c:v>42797.520150462966</c:v>
                </c:pt>
                <c:pt idx="5529">
                  <c:v>42797.520497685182</c:v>
                </c:pt>
                <c:pt idx="5530">
                  <c:v>42797.520844907405</c:v>
                </c:pt>
                <c:pt idx="5531">
                  <c:v>42797.521192129629</c:v>
                </c:pt>
                <c:pt idx="5532">
                  <c:v>42797.521539351852</c:v>
                </c:pt>
                <c:pt idx="5533">
                  <c:v>42797.521886574075</c:v>
                </c:pt>
                <c:pt idx="5534">
                  <c:v>42797.522233796299</c:v>
                </c:pt>
                <c:pt idx="5535">
                  <c:v>42797.522581018522</c:v>
                </c:pt>
                <c:pt idx="5536">
                  <c:v>42797.522928240738</c:v>
                </c:pt>
                <c:pt idx="5537">
                  <c:v>42797.523275462961</c:v>
                </c:pt>
                <c:pt idx="5538">
                  <c:v>42797.523622685185</c:v>
                </c:pt>
                <c:pt idx="5539">
                  <c:v>42797.523969907408</c:v>
                </c:pt>
                <c:pt idx="5540">
                  <c:v>42797.524317129632</c:v>
                </c:pt>
                <c:pt idx="5541">
                  <c:v>42797.524664351855</c:v>
                </c:pt>
                <c:pt idx="5542">
                  <c:v>42797.525011574071</c:v>
                </c:pt>
                <c:pt idx="5543">
                  <c:v>42797.525358796294</c:v>
                </c:pt>
                <c:pt idx="5544">
                  <c:v>42797.525706018518</c:v>
                </c:pt>
                <c:pt idx="5545">
                  <c:v>42797.526053240741</c:v>
                </c:pt>
                <c:pt idx="5546">
                  <c:v>42797.526400462964</c:v>
                </c:pt>
                <c:pt idx="5547">
                  <c:v>42797.526747685188</c:v>
                </c:pt>
                <c:pt idx="5548">
                  <c:v>42797.527094907404</c:v>
                </c:pt>
                <c:pt idx="5549">
                  <c:v>42797.527442129627</c:v>
                </c:pt>
                <c:pt idx="5550">
                  <c:v>42797.527789351851</c:v>
                </c:pt>
                <c:pt idx="5551">
                  <c:v>42797.528136574074</c:v>
                </c:pt>
                <c:pt idx="5552">
                  <c:v>42797.528483796297</c:v>
                </c:pt>
                <c:pt idx="5553">
                  <c:v>42797.528831018521</c:v>
                </c:pt>
                <c:pt idx="5554">
                  <c:v>42797.529178240744</c:v>
                </c:pt>
                <c:pt idx="5555">
                  <c:v>42797.52952546296</c:v>
                </c:pt>
                <c:pt idx="5556">
                  <c:v>42797.529872685183</c:v>
                </c:pt>
                <c:pt idx="5557">
                  <c:v>42797.530219907407</c:v>
                </c:pt>
                <c:pt idx="5558">
                  <c:v>42797.53056712963</c:v>
                </c:pt>
                <c:pt idx="5559">
                  <c:v>42797.530914351853</c:v>
                </c:pt>
                <c:pt idx="5560">
                  <c:v>42797.531261574077</c:v>
                </c:pt>
                <c:pt idx="5561">
                  <c:v>42797.531608796293</c:v>
                </c:pt>
                <c:pt idx="5562">
                  <c:v>42797.531956018516</c:v>
                </c:pt>
                <c:pt idx="5563">
                  <c:v>42797.53230324074</c:v>
                </c:pt>
                <c:pt idx="5564">
                  <c:v>42797.532650462963</c:v>
                </c:pt>
                <c:pt idx="5565">
                  <c:v>42797.532997685186</c:v>
                </c:pt>
                <c:pt idx="5566">
                  <c:v>42797.53334490741</c:v>
                </c:pt>
                <c:pt idx="5567">
                  <c:v>42797.533692129633</c:v>
                </c:pt>
                <c:pt idx="5568">
                  <c:v>42797.534039351849</c:v>
                </c:pt>
                <c:pt idx="5569">
                  <c:v>42797.534386574072</c:v>
                </c:pt>
                <c:pt idx="5570">
                  <c:v>42797.534733796296</c:v>
                </c:pt>
                <c:pt idx="5571">
                  <c:v>42797.535081018519</c:v>
                </c:pt>
                <c:pt idx="5572">
                  <c:v>42797.535428240742</c:v>
                </c:pt>
                <c:pt idx="5573">
                  <c:v>42797.535775462966</c:v>
                </c:pt>
                <c:pt idx="5574">
                  <c:v>42797.536122685182</c:v>
                </c:pt>
                <c:pt idx="5575">
                  <c:v>42797.536469907405</c:v>
                </c:pt>
                <c:pt idx="5576">
                  <c:v>42797.536817129629</c:v>
                </c:pt>
                <c:pt idx="5577">
                  <c:v>42797.537164351852</c:v>
                </c:pt>
                <c:pt idx="5578">
                  <c:v>42797.537511574075</c:v>
                </c:pt>
                <c:pt idx="5579">
                  <c:v>42797.537858796299</c:v>
                </c:pt>
                <c:pt idx="5580">
                  <c:v>42797.538206018522</c:v>
                </c:pt>
                <c:pt idx="5581">
                  <c:v>42797.538553240738</c:v>
                </c:pt>
                <c:pt idx="5582">
                  <c:v>42797.538900462961</c:v>
                </c:pt>
                <c:pt idx="5583">
                  <c:v>42797.539247685185</c:v>
                </c:pt>
                <c:pt idx="5584">
                  <c:v>42797.539594907408</c:v>
                </c:pt>
                <c:pt idx="5585">
                  <c:v>42797.539942129632</c:v>
                </c:pt>
                <c:pt idx="5586">
                  <c:v>42797.540289351855</c:v>
                </c:pt>
                <c:pt idx="5587">
                  <c:v>42797.540636574071</c:v>
                </c:pt>
                <c:pt idx="5588">
                  <c:v>42797.540983796294</c:v>
                </c:pt>
                <c:pt idx="5589">
                  <c:v>42797.541331018518</c:v>
                </c:pt>
                <c:pt idx="5590">
                  <c:v>42797.541678240741</c:v>
                </c:pt>
                <c:pt idx="5591">
                  <c:v>42797.542025462964</c:v>
                </c:pt>
                <c:pt idx="5592">
                  <c:v>42797.542372685188</c:v>
                </c:pt>
                <c:pt idx="5593">
                  <c:v>42797.542719907404</c:v>
                </c:pt>
                <c:pt idx="5594">
                  <c:v>42797.543067129627</c:v>
                </c:pt>
                <c:pt idx="5595">
                  <c:v>42797.543414351851</c:v>
                </c:pt>
                <c:pt idx="5596">
                  <c:v>42797.543761574074</c:v>
                </c:pt>
                <c:pt idx="5597">
                  <c:v>42797.544108796297</c:v>
                </c:pt>
                <c:pt idx="5598">
                  <c:v>42797.544456018521</c:v>
                </c:pt>
                <c:pt idx="5599">
                  <c:v>42797.544803240744</c:v>
                </c:pt>
                <c:pt idx="5600">
                  <c:v>42797.54515046296</c:v>
                </c:pt>
                <c:pt idx="5601">
                  <c:v>42797.545497685183</c:v>
                </c:pt>
                <c:pt idx="5602">
                  <c:v>42797.545844907407</c:v>
                </c:pt>
                <c:pt idx="5603">
                  <c:v>42797.54619212963</c:v>
                </c:pt>
                <c:pt idx="5604">
                  <c:v>42797.546539351853</c:v>
                </c:pt>
                <c:pt idx="5605">
                  <c:v>42797.546886574077</c:v>
                </c:pt>
                <c:pt idx="5606">
                  <c:v>42797.547233796293</c:v>
                </c:pt>
                <c:pt idx="5607">
                  <c:v>42797.547581018516</c:v>
                </c:pt>
                <c:pt idx="5608">
                  <c:v>42797.54792824074</c:v>
                </c:pt>
                <c:pt idx="5609">
                  <c:v>42797.548275462963</c:v>
                </c:pt>
                <c:pt idx="5610">
                  <c:v>42797.548622685186</c:v>
                </c:pt>
                <c:pt idx="5611">
                  <c:v>42797.54896990741</c:v>
                </c:pt>
                <c:pt idx="5612">
                  <c:v>42797.549317129633</c:v>
                </c:pt>
                <c:pt idx="5613">
                  <c:v>42797.549664351849</c:v>
                </c:pt>
                <c:pt idx="5614">
                  <c:v>42797.550011574072</c:v>
                </c:pt>
                <c:pt idx="5615">
                  <c:v>42797.550358796296</c:v>
                </c:pt>
                <c:pt idx="5616">
                  <c:v>42797.550706018519</c:v>
                </c:pt>
                <c:pt idx="5617">
                  <c:v>42797.551053240742</c:v>
                </c:pt>
                <c:pt idx="5618">
                  <c:v>42797.551400462966</c:v>
                </c:pt>
                <c:pt idx="5619">
                  <c:v>42797.551747685182</c:v>
                </c:pt>
                <c:pt idx="5620">
                  <c:v>42797.552094907405</c:v>
                </c:pt>
                <c:pt idx="5621">
                  <c:v>42797.552442129629</c:v>
                </c:pt>
                <c:pt idx="5622">
                  <c:v>42797.552789351852</c:v>
                </c:pt>
                <c:pt idx="5623">
                  <c:v>42797.553136574075</c:v>
                </c:pt>
                <c:pt idx="5624">
                  <c:v>42797.553483796299</c:v>
                </c:pt>
                <c:pt idx="5625">
                  <c:v>42797.553831018522</c:v>
                </c:pt>
                <c:pt idx="5626">
                  <c:v>42797.554178240738</c:v>
                </c:pt>
                <c:pt idx="5627">
                  <c:v>42797.554525462961</c:v>
                </c:pt>
                <c:pt idx="5628">
                  <c:v>42797.554872685185</c:v>
                </c:pt>
                <c:pt idx="5629">
                  <c:v>42797.555219907408</c:v>
                </c:pt>
                <c:pt idx="5630">
                  <c:v>42797.555567129632</c:v>
                </c:pt>
                <c:pt idx="5631">
                  <c:v>42797.555914351855</c:v>
                </c:pt>
                <c:pt idx="5632">
                  <c:v>42797.556261574071</c:v>
                </c:pt>
                <c:pt idx="5633">
                  <c:v>42797.556608796294</c:v>
                </c:pt>
                <c:pt idx="5634">
                  <c:v>42797.556956018518</c:v>
                </c:pt>
                <c:pt idx="5635">
                  <c:v>42797.557303240741</c:v>
                </c:pt>
                <c:pt idx="5636">
                  <c:v>42797.557650462964</c:v>
                </c:pt>
                <c:pt idx="5637">
                  <c:v>42797.557997685188</c:v>
                </c:pt>
                <c:pt idx="5638">
                  <c:v>42797.558344907404</c:v>
                </c:pt>
                <c:pt idx="5639">
                  <c:v>42797.558692129627</c:v>
                </c:pt>
                <c:pt idx="5640">
                  <c:v>42797.559039351851</c:v>
                </c:pt>
                <c:pt idx="5641">
                  <c:v>42797.559386574074</c:v>
                </c:pt>
                <c:pt idx="5642">
                  <c:v>42797.559733796297</c:v>
                </c:pt>
                <c:pt idx="5643">
                  <c:v>42797.560081018521</c:v>
                </c:pt>
                <c:pt idx="5644">
                  <c:v>42797.560428240744</c:v>
                </c:pt>
                <c:pt idx="5645">
                  <c:v>42797.56077546296</c:v>
                </c:pt>
                <c:pt idx="5646">
                  <c:v>42797.561122685183</c:v>
                </c:pt>
                <c:pt idx="5647">
                  <c:v>42797.561469907407</c:v>
                </c:pt>
                <c:pt idx="5648">
                  <c:v>42797.56181712963</c:v>
                </c:pt>
                <c:pt idx="5649">
                  <c:v>42797.562164351853</c:v>
                </c:pt>
                <c:pt idx="5650">
                  <c:v>42797.562511574077</c:v>
                </c:pt>
                <c:pt idx="5651">
                  <c:v>42797.562858796293</c:v>
                </c:pt>
                <c:pt idx="5652">
                  <c:v>42797.563206018516</c:v>
                </c:pt>
                <c:pt idx="5653">
                  <c:v>42797.56355324074</c:v>
                </c:pt>
                <c:pt idx="5654">
                  <c:v>42797.563900462963</c:v>
                </c:pt>
                <c:pt idx="5655">
                  <c:v>42797.564247685186</c:v>
                </c:pt>
                <c:pt idx="5656">
                  <c:v>42797.56459490741</c:v>
                </c:pt>
                <c:pt idx="5657">
                  <c:v>42797.564942129633</c:v>
                </c:pt>
                <c:pt idx="5658">
                  <c:v>42797.565289351849</c:v>
                </c:pt>
                <c:pt idx="5659">
                  <c:v>42797.565636574072</c:v>
                </c:pt>
                <c:pt idx="5660">
                  <c:v>42797.565983796296</c:v>
                </c:pt>
                <c:pt idx="5661">
                  <c:v>42797.566331018519</c:v>
                </c:pt>
                <c:pt idx="5662">
                  <c:v>42797.566678240742</c:v>
                </c:pt>
                <c:pt idx="5663">
                  <c:v>42797.567025462966</c:v>
                </c:pt>
                <c:pt idx="5664">
                  <c:v>42797.567372685182</c:v>
                </c:pt>
                <c:pt idx="5665">
                  <c:v>42797.567719907405</c:v>
                </c:pt>
                <c:pt idx="5666">
                  <c:v>42797.568067129629</c:v>
                </c:pt>
                <c:pt idx="5667">
                  <c:v>42797.568414351852</c:v>
                </c:pt>
                <c:pt idx="5668">
                  <c:v>42797.568761574075</c:v>
                </c:pt>
                <c:pt idx="5669">
                  <c:v>42797.569108796299</c:v>
                </c:pt>
                <c:pt idx="5670">
                  <c:v>42797.569456018522</c:v>
                </c:pt>
                <c:pt idx="5671">
                  <c:v>42797.569803240738</c:v>
                </c:pt>
                <c:pt idx="5672">
                  <c:v>42797.570150462961</c:v>
                </c:pt>
                <c:pt idx="5673">
                  <c:v>42797.570497685185</c:v>
                </c:pt>
                <c:pt idx="5674">
                  <c:v>42797.570844907408</c:v>
                </c:pt>
                <c:pt idx="5675">
                  <c:v>42797.571192129632</c:v>
                </c:pt>
                <c:pt idx="5676">
                  <c:v>42797.571539351855</c:v>
                </c:pt>
                <c:pt idx="5677">
                  <c:v>42797.571886574071</c:v>
                </c:pt>
                <c:pt idx="5678">
                  <c:v>42797.572233796294</c:v>
                </c:pt>
                <c:pt idx="5679">
                  <c:v>42797.572581018518</c:v>
                </c:pt>
                <c:pt idx="5680">
                  <c:v>42797.572928240741</c:v>
                </c:pt>
                <c:pt idx="5681">
                  <c:v>42797.573275462964</c:v>
                </c:pt>
                <c:pt idx="5682">
                  <c:v>42797.573622685188</c:v>
                </c:pt>
                <c:pt idx="5683">
                  <c:v>42797.573969907404</c:v>
                </c:pt>
                <c:pt idx="5684">
                  <c:v>42797.574317129627</c:v>
                </c:pt>
                <c:pt idx="5685">
                  <c:v>42797.574664351851</c:v>
                </c:pt>
                <c:pt idx="5686">
                  <c:v>42797.575011574074</c:v>
                </c:pt>
                <c:pt idx="5687">
                  <c:v>42797.575358796297</c:v>
                </c:pt>
                <c:pt idx="5688">
                  <c:v>42797.575706018521</c:v>
                </c:pt>
                <c:pt idx="5689">
                  <c:v>42797.576053240744</c:v>
                </c:pt>
                <c:pt idx="5690">
                  <c:v>42797.57640046296</c:v>
                </c:pt>
                <c:pt idx="5691">
                  <c:v>42797.576747685183</c:v>
                </c:pt>
                <c:pt idx="5692">
                  <c:v>42797.577094907407</c:v>
                </c:pt>
                <c:pt idx="5693">
                  <c:v>42797.57744212963</c:v>
                </c:pt>
                <c:pt idx="5694">
                  <c:v>42797.577789351853</c:v>
                </c:pt>
                <c:pt idx="5695">
                  <c:v>42797.578136574077</c:v>
                </c:pt>
                <c:pt idx="5696">
                  <c:v>42797.578483796293</c:v>
                </c:pt>
                <c:pt idx="5697">
                  <c:v>42797.578831018516</c:v>
                </c:pt>
                <c:pt idx="5698">
                  <c:v>42797.57917824074</c:v>
                </c:pt>
                <c:pt idx="5699">
                  <c:v>42797.579525462963</c:v>
                </c:pt>
                <c:pt idx="5700">
                  <c:v>42797.579872685186</c:v>
                </c:pt>
                <c:pt idx="5701">
                  <c:v>42797.58021990741</c:v>
                </c:pt>
                <c:pt idx="5702">
                  <c:v>42797.580567129633</c:v>
                </c:pt>
                <c:pt idx="5703">
                  <c:v>42797.580914351849</c:v>
                </c:pt>
                <c:pt idx="5704">
                  <c:v>42797.581261574072</c:v>
                </c:pt>
                <c:pt idx="5705">
                  <c:v>42797.581608796296</c:v>
                </c:pt>
                <c:pt idx="5706">
                  <c:v>42797.581956018519</c:v>
                </c:pt>
                <c:pt idx="5707">
                  <c:v>42797.582303240742</c:v>
                </c:pt>
                <c:pt idx="5708">
                  <c:v>42797.582650462966</c:v>
                </c:pt>
                <c:pt idx="5709">
                  <c:v>42797.582997685182</c:v>
                </c:pt>
                <c:pt idx="5710">
                  <c:v>42797.583344907405</c:v>
                </c:pt>
                <c:pt idx="5711">
                  <c:v>42797.583692129629</c:v>
                </c:pt>
                <c:pt idx="5712">
                  <c:v>42797.584039351852</c:v>
                </c:pt>
                <c:pt idx="5713">
                  <c:v>42797.584386574075</c:v>
                </c:pt>
                <c:pt idx="5714">
                  <c:v>42797.584733796299</c:v>
                </c:pt>
                <c:pt idx="5715">
                  <c:v>42797.585081018522</c:v>
                </c:pt>
                <c:pt idx="5716">
                  <c:v>42797.585428240738</c:v>
                </c:pt>
                <c:pt idx="5717">
                  <c:v>42797.585775462961</c:v>
                </c:pt>
                <c:pt idx="5718">
                  <c:v>42797.586122685185</c:v>
                </c:pt>
                <c:pt idx="5719">
                  <c:v>42797.586469907408</c:v>
                </c:pt>
                <c:pt idx="5720">
                  <c:v>42797.586817129632</c:v>
                </c:pt>
                <c:pt idx="5721">
                  <c:v>42797.587164351855</c:v>
                </c:pt>
                <c:pt idx="5722">
                  <c:v>42797.587511574071</c:v>
                </c:pt>
                <c:pt idx="5723">
                  <c:v>42797.587858796294</c:v>
                </c:pt>
                <c:pt idx="5724">
                  <c:v>42797.588206018518</c:v>
                </c:pt>
                <c:pt idx="5725">
                  <c:v>42797.588553240741</c:v>
                </c:pt>
                <c:pt idx="5726">
                  <c:v>42797.588900462964</c:v>
                </c:pt>
                <c:pt idx="5727">
                  <c:v>42797.589247685188</c:v>
                </c:pt>
                <c:pt idx="5728">
                  <c:v>42797.589594907404</c:v>
                </c:pt>
                <c:pt idx="5729">
                  <c:v>42797.589942129627</c:v>
                </c:pt>
                <c:pt idx="5730">
                  <c:v>42797.590289351851</c:v>
                </c:pt>
                <c:pt idx="5731">
                  <c:v>42797.590636574074</c:v>
                </c:pt>
                <c:pt idx="5732">
                  <c:v>42797.590983796297</c:v>
                </c:pt>
                <c:pt idx="5733">
                  <c:v>42797.591331018521</c:v>
                </c:pt>
                <c:pt idx="5734">
                  <c:v>42797.591678240744</c:v>
                </c:pt>
                <c:pt idx="5735">
                  <c:v>42797.59202546296</c:v>
                </c:pt>
                <c:pt idx="5736">
                  <c:v>42797.592372685183</c:v>
                </c:pt>
                <c:pt idx="5737">
                  <c:v>42797.592719907407</c:v>
                </c:pt>
                <c:pt idx="5738">
                  <c:v>42797.59306712963</c:v>
                </c:pt>
                <c:pt idx="5739">
                  <c:v>42797.593414351853</c:v>
                </c:pt>
                <c:pt idx="5740">
                  <c:v>42797.593761574077</c:v>
                </c:pt>
                <c:pt idx="5741">
                  <c:v>42797.594108796293</c:v>
                </c:pt>
                <c:pt idx="5742">
                  <c:v>42797.594456018516</c:v>
                </c:pt>
                <c:pt idx="5743">
                  <c:v>42797.59480324074</c:v>
                </c:pt>
                <c:pt idx="5744">
                  <c:v>42797.595150462963</c:v>
                </c:pt>
                <c:pt idx="5745">
                  <c:v>42797.595497685186</c:v>
                </c:pt>
                <c:pt idx="5746">
                  <c:v>42797.59584490741</c:v>
                </c:pt>
                <c:pt idx="5747">
                  <c:v>42797.596192129633</c:v>
                </c:pt>
                <c:pt idx="5748">
                  <c:v>42797.596539351849</c:v>
                </c:pt>
                <c:pt idx="5749">
                  <c:v>42797.596886574072</c:v>
                </c:pt>
                <c:pt idx="5750">
                  <c:v>42797.597233796296</c:v>
                </c:pt>
                <c:pt idx="5751">
                  <c:v>42797.597581018519</c:v>
                </c:pt>
                <c:pt idx="5752">
                  <c:v>42797.597928240742</c:v>
                </c:pt>
                <c:pt idx="5753">
                  <c:v>42797.598275462966</c:v>
                </c:pt>
                <c:pt idx="5754">
                  <c:v>42797.598622685182</c:v>
                </c:pt>
                <c:pt idx="5755">
                  <c:v>42797.598969907405</c:v>
                </c:pt>
                <c:pt idx="5756">
                  <c:v>42797.599317129629</c:v>
                </c:pt>
                <c:pt idx="5757">
                  <c:v>42797.599664351852</c:v>
                </c:pt>
                <c:pt idx="5758">
                  <c:v>42797.600011574075</c:v>
                </c:pt>
                <c:pt idx="5759">
                  <c:v>42797.600358796299</c:v>
                </c:pt>
                <c:pt idx="5760">
                  <c:v>42797.600706018522</c:v>
                </c:pt>
                <c:pt idx="5761">
                  <c:v>42797.601053240738</c:v>
                </c:pt>
                <c:pt idx="5762">
                  <c:v>42797.601400462961</c:v>
                </c:pt>
                <c:pt idx="5763">
                  <c:v>42797.601747685185</c:v>
                </c:pt>
                <c:pt idx="5764">
                  <c:v>42797.602094907408</c:v>
                </c:pt>
                <c:pt idx="5765">
                  <c:v>42797.602442129632</c:v>
                </c:pt>
                <c:pt idx="5766">
                  <c:v>42797.602789351855</c:v>
                </c:pt>
                <c:pt idx="5767">
                  <c:v>42797.603136574071</c:v>
                </c:pt>
                <c:pt idx="5768">
                  <c:v>42797.603483796294</c:v>
                </c:pt>
                <c:pt idx="5769">
                  <c:v>42797.603831018518</c:v>
                </c:pt>
                <c:pt idx="5770">
                  <c:v>42797.604178240741</c:v>
                </c:pt>
                <c:pt idx="5771">
                  <c:v>42797.604525462964</c:v>
                </c:pt>
                <c:pt idx="5772">
                  <c:v>42797.604872685188</c:v>
                </c:pt>
                <c:pt idx="5773">
                  <c:v>42797.605219907404</c:v>
                </c:pt>
                <c:pt idx="5774">
                  <c:v>42797.605567129627</c:v>
                </c:pt>
                <c:pt idx="5775">
                  <c:v>42797.605914351851</c:v>
                </c:pt>
                <c:pt idx="5776">
                  <c:v>42797.606261574074</c:v>
                </c:pt>
                <c:pt idx="5777">
                  <c:v>42797.606608796297</c:v>
                </c:pt>
                <c:pt idx="5778">
                  <c:v>42797.606956018521</c:v>
                </c:pt>
                <c:pt idx="5779">
                  <c:v>42797.607303240744</c:v>
                </c:pt>
                <c:pt idx="5780">
                  <c:v>42797.60765046296</c:v>
                </c:pt>
                <c:pt idx="5781">
                  <c:v>42797.607997685183</c:v>
                </c:pt>
                <c:pt idx="5782">
                  <c:v>42797.608344907407</c:v>
                </c:pt>
                <c:pt idx="5783">
                  <c:v>42797.60869212963</c:v>
                </c:pt>
                <c:pt idx="5784">
                  <c:v>42797.609039351853</c:v>
                </c:pt>
                <c:pt idx="5785">
                  <c:v>42797.609386574077</c:v>
                </c:pt>
                <c:pt idx="5786">
                  <c:v>42797.609733796293</c:v>
                </c:pt>
                <c:pt idx="5787">
                  <c:v>42797.610081018516</c:v>
                </c:pt>
                <c:pt idx="5788">
                  <c:v>42797.61042824074</c:v>
                </c:pt>
                <c:pt idx="5789">
                  <c:v>42797.610775462963</c:v>
                </c:pt>
                <c:pt idx="5790">
                  <c:v>42797.611122685186</c:v>
                </c:pt>
                <c:pt idx="5791">
                  <c:v>42797.61146990741</c:v>
                </c:pt>
                <c:pt idx="5792">
                  <c:v>42797.611817129633</c:v>
                </c:pt>
                <c:pt idx="5793">
                  <c:v>42797.612164351849</c:v>
                </c:pt>
                <c:pt idx="5794">
                  <c:v>42797.612511574072</c:v>
                </c:pt>
                <c:pt idx="5795">
                  <c:v>42797.612858796296</c:v>
                </c:pt>
                <c:pt idx="5796">
                  <c:v>42797.613206018519</c:v>
                </c:pt>
                <c:pt idx="5797">
                  <c:v>42797.613553240742</c:v>
                </c:pt>
                <c:pt idx="5798">
                  <c:v>42797.613900462966</c:v>
                </c:pt>
                <c:pt idx="5799">
                  <c:v>42797.614247685182</c:v>
                </c:pt>
                <c:pt idx="5800">
                  <c:v>42797.614594907405</c:v>
                </c:pt>
                <c:pt idx="5801">
                  <c:v>42797.614942129629</c:v>
                </c:pt>
                <c:pt idx="5802">
                  <c:v>42797.615289351852</c:v>
                </c:pt>
                <c:pt idx="5803">
                  <c:v>42797.615636574075</c:v>
                </c:pt>
                <c:pt idx="5804">
                  <c:v>42797.615983796299</c:v>
                </c:pt>
                <c:pt idx="5805">
                  <c:v>42797.616331018522</c:v>
                </c:pt>
                <c:pt idx="5806">
                  <c:v>42797.616678240738</c:v>
                </c:pt>
                <c:pt idx="5807">
                  <c:v>42797.617025462961</c:v>
                </c:pt>
                <c:pt idx="5808">
                  <c:v>42797.617372685185</c:v>
                </c:pt>
                <c:pt idx="5809">
                  <c:v>42797.617719907408</c:v>
                </c:pt>
                <c:pt idx="5810">
                  <c:v>42797.618067129632</c:v>
                </c:pt>
                <c:pt idx="5811">
                  <c:v>42797.618414351855</c:v>
                </c:pt>
                <c:pt idx="5812">
                  <c:v>42797.618761574071</c:v>
                </c:pt>
                <c:pt idx="5813">
                  <c:v>42797.619108796294</c:v>
                </c:pt>
                <c:pt idx="5814">
                  <c:v>42797.619456018518</c:v>
                </c:pt>
                <c:pt idx="5815">
                  <c:v>42797.619803240741</c:v>
                </c:pt>
                <c:pt idx="5816">
                  <c:v>42797.620150462964</c:v>
                </c:pt>
                <c:pt idx="5817">
                  <c:v>42797.620497685188</c:v>
                </c:pt>
                <c:pt idx="5818">
                  <c:v>42797.620844907404</c:v>
                </c:pt>
                <c:pt idx="5819">
                  <c:v>42797.621192129627</c:v>
                </c:pt>
                <c:pt idx="5820">
                  <c:v>42797.621539351851</c:v>
                </c:pt>
                <c:pt idx="5821">
                  <c:v>42797.621886574074</c:v>
                </c:pt>
                <c:pt idx="5822">
                  <c:v>42797.622233796297</c:v>
                </c:pt>
                <c:pt idx="5823">
                  <c:v>42797.622581018521</c:v>
                </c:pt>
                <c:pt idx="5824">
                  <c:v>42797.622928240744</c:v>
                </c:pt>
                <c:pt idx="5825">
                  <c:v>42797.62327546296</c:v>
                </c:pt>
                <c:pt idx="5826">
                  <c:v>42797.623622685183</c:v>
                </c:pt>
                <c:pt idx="5827">
                  <c:v>42797.623969907407</c:v>
                </c:pt>
                <c:pt idx="5828">
                  <c:v>42797.62431712963</c:v>
                </c:pt>
                <c:pt idx="5829">
                  <c:v>42797.624664351853</c:v>
                </c:pt>
                <c:pt idx="5830">
                  <c:v>42797.625011574077</c:v>
                </c:pt>
                <c:pt idx="5831">
                  <c:v>42797.625358796293</c:v>
                </c:pt>
                <c:pt idx="5832">
                  <c:v>42797.625706018516</c:v>
                </c:pt>
                <c:pt idx="5833">
                  <c:v>42797.62605324074</c:v>
                </c:pt>
                <c:pt idx="5834">
                  <c:v>42797.626400462963</c:v>
                </c:pt>
                <c:pt idx="5835">
                  <c:v>42797.626747685186</c:v>
                </c:pt>
                <c:pt idx="5836">
                  <c:v>42797.62709490741</c:v>
                </c:pt>
                <c:pt idx="5837">
                  <c:v>42797.627442129633</c:v>
                </c:pt>
                <c:pt idx="5838">
                  <c:v>42797.627789351849</c:v>
                </c:pt>
                <c:pt idx="5839">
                  <c:v>42797.628136574072</c:v>
                </c:pt>
                <c:pt idx="5840">
                  <c:v>42797.628483796296</c:v>
                </c:pt>
                <c:pt idx="5841">
                  <c:v>42797.628831018519</c:v>
                </c:pt>
                <c:pt idx="5842">
                  <c:v>42797.629178240742</c:v>
                </c:pt>
                <c:pt idx="5843">
                  <c:v>42797.629525462966</c:v>
                </c:pt>
                <c:pt idx="5844">
                  <c:v>42797.629872685182</c:v>
                </c:pt>
                <c:pt idx="5845">
                  <c:v>42797.630219907405</c:v>
                </c:pt>
                <c:pt idx="5846">
                  <c:v>42797.630567129629</c:v>
                </c:pt>
                <c:pt idx="5847">
                  <c:v>42797.630914351852</c:v>
                </c:pt>
                <c:pt idx="5848">
                  <c:v>42797.631261574075</c:v>
                </c:pt>
                <c:pt idx="5849">
                  <c:v>42797.631608796299</c:v>
                </c:pt>
                <c:pt idx="5850">
                  <c:v>42797.631956018522</c:v>
                </c:pt>
                <c:pt idx="5851">
                  <c:v>42797.632303240738</c:v>
                </c:pt>
                <c:pt idx="5852">
                  <c:v>42797.632650462961</c:v>
                </c:pt>
                <c:pt idx="5853">
                  <c:v>42797.632997685185</c:v>
                </c:pt>
                <c:pt idx="5854">
                  <c:v>42797.633344907408</c:v>
                </c:pt>
                <c:pt idx="5855">
                  <c:v>42797.633692129632</c:v>
                </c:pt>
                <c:pt idx="5856">
                  <c:v>42797.634039351855</c:v>
                </c:pt>
                <c:pt idx="5857">
                  <c:v>42797.634386574071</c:v>
                </c:pt>
                <c:pt idx="5858">
                  <c:v>42797.634733796294</c:v>
                </c:pt>
                <c:pt idx="5859">
                  <c:v>42797.635081018518</c:v>
                </c:pt>
                <c:pt idx="5860">
                  <c:v>42797.635428240741</c:v>
                </c:pt>
                <c:pt idx="5861">
                  <c:v>42797.635775462964</c:v>
                </c:pt>
                <c:pt idx="5862">
                  <c:v>42797.636122685188</c:v>
                </c:pt>
                <c:pt idx="5863">
                  <c:v>42797.636469907404</c:v>
                </c:pt>
                <c:pt idx="5864">
                  <c:v>42797.636817129627</c:v>
                </c:pt>
                <c:pt idx="5865">
                  <c:v>42797.637164351851</c:v>
                </c:pt>
                <c:pt idx="5866">
                  <c:v>42797.637511574074</c:v>
                </c:pt>
                <c:pt idx="5867">
                  <c:v>42797.637858796297</c:v>
                </c:pt>
                <c:pt idx="5868">
                  <c:v>42797.638206018521</c:v>
                </c:pt>
                <c:pt idx="5869">
                  <c:v>42797.638553240744</c:v>
                </c:pt>
                <c:pt idx="5870">
                  <c:v>42797.63890046296</c:v>
                </c:pt>
                <c:pt idx="5871">
                  <c:v>42797.639247685183</c:v>
                </c:pt>
                <c:pt idx="5872">
                  <c:v>42797.639594907407</c:v>
                </c:pt>
                <c:pt idx="5873">
                  <c:v>42797.63994212963</c:v>
                </c:pt>
                <c:pt idx="5874">
                  <c:v>42797.640289351853</c:v>
                </c:pt>
                <c:pt idx="5875">
                  <c:v>42797.640636574077</c:v>
                </c:pt>
                <c:pt idx="5876">
                  <c:v>42797.640983796293</c:v>
                </c:pt>
                <c:pt idx="5877">
                  <c:v>42797.641331018516</c:v>
                </c:pt>
                <c:pt idx="5878">
                  <c:v>42797.64167824074</c:v>
                </c:pt>
                <c:pt idx="5879">
                  <c:v>42797.642025462963</c:v>
                </c:pt>
                <c:pt idx="5880">
                  <c:v>42797.642372685186</c:v>
                </c:pt>
                <c:pt idx="5881">
                  <c:v>42797.64271990741</c:v>
                </c:pt>
                <c:pt idx="5882">
                  <c:v>42797.643067129633</c:v>
                </c:pt>
                <c:pt idx="5883">
                  <c:v>42797.643414351849</c:v>
                </c:pt>
                <c:pt idx="5884">
                  <c:v>42797.643761574072</c:v>
                </c:pt>
                <c:pt idx="5885">
                  <c:v>42797.644108796296</c:v>
                </c:pt>
                <c:pt idx="5886">
                  <c:v>42797.644456018519</c:v>
                </c:pt>
                <c:pt idx="5887">
                  <c:v>42797.644803240742</c:v>
                </c:pt>
                <c:pt idx="5888">
                  <c:v>42797.645150462966</c:v>
                </c:pt>
                <c:pt idx="5889">
                  <c:v>42797.645497685182</c:v>
                </c:pt>
                <c:pt idx="5890">
                  <c:v>42797.645844907405</c:v>
                </c:pt>
                <c:pt idx="5891">
                  <c:v>42797.646192129629</c:v>
                </c:pt>
                <c:pt idx="5892">
                  <c:v>42797.646539351852</c:v>
                </c:pt>
                <c:pt idx="5893">
                  <c:v>42797.646886574075</c:v>
                </c:pt>
                <c:pt idx="5894">
                  <c:v>42797.647233796299</c:v>
                </c:pt>
                <c:pt idx="5895">
                  <c:v>42797.647581018522</c:v>
                </c:pt>
                <c:pt idx="5896">
                  <c:v>42797.647928240738</c:v>
                </c:pt>
                <c:pt idx="5897">
                  <c:v>42797.648275462961</c:v>
                </c:pt>
                <c:pt idx="5898">
                  <c:v>42797.648622685185</c:v>
                </c:pt>
                <c:pt idx="5899">
                  <c:v>42797.648969907408</c:v>
                </c:pt>
                <c:pt idx="5900">
                  <c:v>42797.649317129632</c:v>
                </c:pt>
                <c:pt idx="5901">
                  <c:v>42797.649664351855</c:v>
                </c:pt>
                <c:pt idx="5902">
                  <c:v>42797.650011574071</c:v>
                </c:pt>
                <c:pt idx="5903">
                  <c:v>42797.650358796294</c:v>
                </c:pt>
                <c:pt idx="5904">
                  <c:v>42797.650706018518</c:v>
                </c:pt>
                <c:pt idx="5905">
                  <c:v>42797.651053240741</c:v>
                </c:pt>
                <c:pt idx="5906">
                  <c:v>42797.651400462964</c:v>
                </c:pt>
                <c:pt idx="5907">
                  <c:v>42797.651747685188</c:v>
                </c:pt>
                <c:pt idx="5908">
                  <c:v>42797.652094907404</c:v>
                </c:pt>
                <c:pt idx="5909">
                  <c:v>42797.652442129627</c:v>
                </c:pt>
                <c:pt idx="5910">
                  <c:v>42797.652789351851</c:v>
                </c:pt>
                <c:pt idx="5911">
                  <c:v>42797.653136574074</c:v>
                </c:pt>
                <c:pt idx="5912">
                  <c:v>42797.653483796297</c:v>
                </c:pt>
                <c:pt idx="5913">
                  <c:v>42797.653831018521</c:v>
                </c:pt>
                <c:pt idx="5914">
                  <c:v>42797.654178240744</c:v>
                </c:pt>
                <c:pt idx="5915">
                  <c:v>42797.65452546296</c:v>
                </c:pt>
                <c:pt idx="5916">
                  <c:v>42797.654872685183</c:v>
                </c:pt>
                <c:pt idx="5917">
                  <c:v>42797.655219907407</c:v>
                </c:pt>
                <c:pt idx="5918">
                  <c:v>42797.65556712963</c:v>
                </c:pt>
                <c:pt idx="5919">
                  <c:v>42797.655914351853</c:v>
                </c:pt>
                <c:pt idx="5920">
                  <c:v>42797.656261574077</c:v>
                </c:pt>
                <c:pt idx="5921">
                  <c:v>42797.656608796293</c:v>
                </c:pt>
                <c:pt idx="5922">
                  <c:v>42797.656956018516</c:v>
                </c:pt>
                <c:pt idx="5923">
                  <c:v>42797.65730324074</c:v>
                </c:pt>
                <c:pt idx="5924">
                  <c:v>42797.657650462963</c:v>
                </c:pt>
                <c:pt idx="5925">
                  <c:v>42797.657997685186</c:v>
                </c:pt>
                <c:pt idx="5926">
                  <c:v>42797.65834490741</c:v>
                </c:pt>
                <c:pt idx="5927">
                  <c:v>42797.658692129633</c:v>
                </c:pt>
                <c:pt idx="5928">
                  <c:v>42797.659039351849</c:v>
                </c:pt>
                <c:pt idx="5929">
                  <c:v>42797.659386574072</c:v>
                </c:pt>
                <c:pt idx="5930">
                  <c:v>42797.659733796296</c:v>
                </c:pt>
                <c:pt idx="5931">
                  <c:v>42797.660081018519</c:v>
                </c:pt>
                <c:pt idx="5932">
                  <c:v>42797.660428240742</c:v>
                </c:pt>
                <c:pt idx="5933">
                  <c:v>42797.660775462966</c:v>
                </c:pt>
                <c:pt idx="5934">
                  <c:v>42797.661122685182</c:v>
                </c:pt>
                <c:pt idx="5935">
                  <c:v>42797.661469907405</c:v>
                </c:pt>
                <c:pt idx="5936">
                  <c:v>42797.661817129629</c:v>
                </c:pt>
                <c:pt idx="5937">
                  <c:v>42797.662164351852</c:v>
                </c:pt>
                <c:pt idx="5938">
                  <c:v>42797.662511574075</c:v>
                </c:pt>
                <c:pt idx="5939">
                  <c:v>42797.662858796299</c:v>
                </c:pt>
                <c:pt idx="5940">
                  <c:v>42797.663206018522</c:v>
                </c:pt>
                <c:pt idx="5941">
                  <c:v>42797.663553240738</c:v>
                </c:pt>
                <c:pt idx="5942">
                  <c:v>42797.663900462961</c:v>
                </c:pt>
                <c:pt idx="5943">
                  <c:v>42797.664247685185</c:v>
                </c:pt>
                <c:pt idx="5944">
                  <c:v>42797.664594907408</c:v>
                </c:pt>
                <c:pt idx="5945">
                  <c:v>42797.664942129632</c:v>
                </c:pt>
                <c:pt idx="5946">
                  <c:v>42797.665289351855</c:v>
                </c:pt>
                <c:pt idx="5947">
                  <c:v>42797.665636574071</c:v>
                </c:pt>
                <c:pt idx="5948">
                  <c:v>42797.665983796294</c:v>
                </c:pt>
                <c:pt idx="5949">
                  <c:v>42797.666331018518</c:v>
                </c:pt>
                <c:pt idx="5950">
                  <c:v>42797.666678240741</c:v>
                </c:pt>
                <c:pt idx="5951">
                  <c:v>42797.667025462964</c:v>
                </c:pt>
                <c:pt idx="5952">
                  <c:v>42797.667372685188</c:v>
                </c:pt>
                <c:pt idx="5953">
                  <c:v>42797.667719907404</c:v>
                </c:pt>
                <c:pt idx="5954">
                  <c:v>42797.668067129627</c:v>
                </c:pt>
                <c:pt idx="5955">
                  <c:v>42797.668414351851</c:v>
                </c:pt>
                <c:pt idx="5956">
                  <c:v>42797.668761574074</c:v>
                </c:pt>
                <c:pt idx="5957">
                  <c:v>42797.669108796297</c:v>
                </c:pt>
                <c:pt idx="5958">
                  <c:v>42797.669456018521</c:v>
                </c:pt>
                <c:pt idx="5959">
                  <c:v>42797.669803240744</c:v>
                </c:pt>
                <c:pt idx="5960">
                  <c:v>42797.67015046296</c:v>
                </c:pt>
                <c:pt idx="5961">
                  <c:v>42797.670497685183</c:v>
                </c:pt>
                <c:pt idx="5962">
                  <c:v>42797.670844907407</c:v>
                </c:pt>
                <c:pt idx="5963">
                  <c:v>42797.67119212963</c:v>
                </c:pt>
                <c:pt idx="5964">
                  <c:v>42797.671539351853</c:v>
                </c:pt>
                <c:pt idx="5965">
                  <c:v>42797.671886574077</c:v>
                </c:pt>
                <c:pt idx="5966">
                  <c:v>42797.672233796293</c:v>
                </c:pt>
                <c:pt idx="5967">
                  <c:v>42797.672581018516</c:v>
                </c:pt>
                <c:pt idx="5968">
                  <c:v>42797.67292824074</c:v>
                </c:pt>
                <c:pt idx="5969">
                  <c:v>42797.673275462963</c:v>
                </c:pt>
                <c:pt idx="5970">
                  <c:v>42797.673622685186</c:v>
                </c:pt>
                <c:pt idx="5971">
                  <c:v>42797.67396990741</c:v>
                </c:pt>
                <c:pt idx="5972">
                  <c:v>42797.674317129633</c:v>
                </c:pt>
                <c:pt idx="5973">
                  <c:v>42797.674664351849</c:v>
                </c:pt>
                <c:pt idx="5974">
                  <c:v>42797.675011574072</c:v>
                </c:pt>
                <c:pt idx="5975">
                  <c:v>42797.675358796296</c:v>
                </c:pt>
                <c:pt idx="5976">
                  <c:v>42797.675706018519</c:v>
                </c:pt>
                <c:pt idx="5977">
                  <c:v>42797.676053240742</c:v>
                </c:pt>
                <c:pt idx="5978">
                  <c:v>42797.676400462966</c:v>
                </c:pt>
                <c:pt idx="5979">
                  <c:v>42797.676747685182</c:v>
                </c:pt>
                <c:pt idx="5980">
                  <c:v>42797.677094907405</c:v>
                </c:pt>
                <c:pt idx="5981">
                  <c:v>42797.677442129629</c:v>
                </c:pt>
                <c:pt idx="5982">
                  <c:v>42797.677789351852</c:v>
                </c:pt>
                <c:pt idx="5983">
                  <c:v>42797.678136574075</c:v>
                </c:pt>
                <c:pt idx="5984">
                  <c:v>42797.678483796299</c:v>
                </c:pt>
                <c:pt idx="5985">
                  <c:v>42797.678831018522</c:v>
                </c:pt>
                <c:pt idx="5986">
                  <c:v>42797.679178240738</c:v>
                </c:pt>
                <c:pt idx="5987">
                  <c:v>42797.679525462961</c:v>
                </c:pt>
                <c:pt idx="5988">
                  <c:v>42797.679872685185</c:v>
                </c:pt>
                <c:pt idx="5989">
                  <c:v>42797.680219907408</c:v>
                </c:pt>
                <c:pt idx="5990">
                  <c:v>42797.680567129632</c:v>
                </c:pt>
                <c:pt idx="5991">
                  <c:v>42797.680914351855</c:v>
                </c:pt>
                <c:pt idx="5992">
                  <c:v>42797.681261574071</c:v>
                </c:pt>
                <c:pt idx="5993">
                  <c:v>42797.681608796294</c:v>
                </c:pt>
                <c:pt idx="5994">
                  <c:v>42797.681956018518</c:v>
                </c:pt>
                <c:pt idx="5995">
                  <c:v>42797.682303240741</c:v>
                </c:pt>
                <c:pt idx="5996">
                  <c:v>42797.682650462964</c:v>
                </c:pt>
                <c:pt idx="5997">
                  <c:v>42797.682997685188</c:v>
                </c:pt>
                <c:pt idx="5998">
                  <c:v>42797.683344907404</c:v>
                </c:pt>
                <c:pt idx="5999">
                  <c:v>42797.683692129627</c:v>
                </c:pt>
                <c:pt idx="6000">
                  <c:v>42797.684039351851</c:v>
                </c:pt>
                <c:pt idx="6001">
                  <c:v>42797.684386574074</c:v>
                </c:pt>
                <c:pt idx="6002">
                  <c:v>42797.684733796297</c:v>
                </c:pt>
                <c:pt idx="6003">
                  <c:v>42797.685081018521</c:v>
                </c:pt>
                <c:pt idx="6004">
                  <c:v>42797.685428240744</c:v>
                </c:pt>
                <c:pt idx="6005">
                  <c:v>42797.68577546296</c:v>
                </c:pt>
                <c:pt idx="6006">
                  <c:v>42797.686122685183</c:v>
                </c:pt>
                <c:pt idx="6007">
                  <c:v>42797.686469907407</c:v>
                </c:pt>
                <c:pt idx="6008">
                  <c:v>42797.68681712963</c:v>
                </c:pt>
                <c:pt idx="6009">
                  <c:v>42797.687164351853</c:v>
                </c:pt>
                <c:pt idx="6010">
                  <c:v>42797.687511574077</c:v>
                </c:pt>
                <c:pt idx="6011">
                  <c:v>42797.687858796293</c:v>
                </c:pt>
                <c:pt idx="6012">
                  <c:v>42797.688206018516</c:v>
                </c:pt>
                <c:pt idx="6013">
                  <c:v>42797.68855324074</c:v>
                </c:pt>
                <c:pt idx="6014">
                  <c:v>42797.688900462963</c:v>
                </c:pt>
                <c:pt idx="6015">
                  <c:v>42797.689247685186</c:v>
                </c:pt>
                <c:pt idx="6016">
                  <c:v>42797.68959490741</c:v>
                </c:pt>
                <c:pt idx="6017">
                  <c:v>42797.689942129633</c:v>
                </c:pt>
                <c:pt idx="6018">
                  <c:v>42797.690289351849</c:v>
                </c:pt>
                <c:pt idx="6019">
                  <c:v>42797.690636574072</c:v>
                </c:pt>
                <c:pt idx="6020">
                  <c:v>42797.690983796296</c:v>
                </c:pt>
                <c:pt idx="6021">
                  <c:v>42797.691331018519</c:v>
                </c:pt>
                <c:pt idx="6022">
                  <c:v>42797.691678240742</c:v>
                </c:pt>
                <c:pt idx="6023">
                  <c:v>42797.692025462966</c:v>
                </c:pt>
                <c:pt idx="6024">
                  <c:v>42797.692372685182</c:v>
                </c:pt>
                <c:pt idx="6025">
                  <c:v>42797.692719907405</c:v>
                </c:pt>
                <c:pt idx="6026">
                  <c:v>42797.693067129629</c:v>
                </c:pt>
                <c:pt idx="6027">
                  <c:v>42797.693414351852</c:v>
                </c:pt>
                <c:pt idx="6028">
                  <c:v>42797.693761574075</c:v>
                </c:pt>
                <c:pt idx="6029">
                  <c:v>42797.694108796299</c:v>
                </c:pt>
                <c:pt idx="6030">
                  <c:v>42797.694456018522</c:v>
                </c:pt>
                <c:pt idx="6031">
                  <c:v>42797.694803240738</c:v>
                </c:pt>
                <c:pt idx="6032">
                  <c:v>42797.695150462961</c:v>
                </c:pt>
                <c:pt idx="6033">
                  <c:v>42797.695497685185</c:v>
                </c:pt>
                <c:pt idx="6034">
                  <c:v>42797.695844907408</c:v>
                </c:pt>
                <c:pt idx="6035">
                  <c:v>42797.696192129632</c:v>
                </c:pt>
                <c:pt idx="6036">
                  <c:v>42797.696539351855</c:v>
                </c:pt>
                <c:pt idx="6037">
                  <c:v>42797.696886574071</c:v>
                </c:pt>
                <c:pt idx="6038">
                  <c:v>42797.697233796294</c:v>
                </c:pt>
                <c:pt idx="6039">
                  <c:v>42797.697581018518</c:v>
                </c:pt>
                <c:pt idx="6040">
                  <c:v>42797.697928240741</c:v>
                </c:pt>
                <c:pt idx="6041">
                  <c:v>42797.698275462964</c:v>
                </c:pt>
                <c:pt idx="6042">
                  <c:v>42797.698622685188</c:v>
                </c:pt>
                <c:pt idx="6043">
                  <c:v>42797.698969907404</c:v>
                </c:pt>
                <c:pt idx="6044">
                  <c:v>42797.699317129627</c:v>
                </c:pt>
                <c:pt idx="6045">
                  <c:v>42797.699664351851</c:v>
                </c:pt>
                <c:pt idx="6046">
                  <c:v>42797.700011574074</c:v>
                </c:pt>
                <c:pt idx="6047">
                  <c:v>42797.700358796297</c:v>
                </c:pt>
                <c:pt idx="6048">
                  <c:v>42797.700706018521</c:v>
                </c:pt>
                <c:pt idx="6049">
                  <c:v>42797.701053240744</c:v>
                </c:pt>
                <c:pt idx="6050">
                  <c:v>42797.70140046296</c:v>
                </c:pt>
                <c:pt idx="6051">
                  <c:v>42797.701747685183</c:v>
                </c:pt>
                <c:pt idx="6052">
                  <c:v>42797.702094907407</c:v>
                </c:pt>
                <c:pt idx="6053">
                  <c:v>42797.70244212963</c:v>
                </c:pt>
                <c:pt idx="6054">
                  <c:v>42797.702789351853</c:v>
                </c:pt>
                <c:pt idx="6055">
                  <c:v>42797.703136574077</c:v>
                </c:pt>
                <c:pt idx="6056">
                  <c:v>42797.703483796293</c:v>
                </c:pt>
                <c:pt idx="6057">
                  <c:v>42797.703831018516</c:v>
                </c:pt>
                <c:pt idx="6058">
                  <c:v>42797.70417824074</c:v>
                </c:pt>
                <c:pt idx="6059">
                  <c:v>42797.704525462963</c:v>
                </c:pt>
                <c:pt idx="6060">
                  <c:v>42797.704872685186</c:v>
                </c:pt>
                <c:pt idx="6061">
                  <c:v>42797.70521990741</c:v>
                </c:pt>
                <c:pt idx="6062">
                  <c:v>42797.705567129633</c:v>
                </c:pt>
                <c:pt idx="6063">
                  <c:v>42797.705914351849</c:v>
                </c:pt>
                <c:pt idx="6064">
                  <c:v>42797.706261574072</c:v>
                </c:pt>
                <c:pt idx="6065">
                  <c:v>42797.706608796296</c:v>
                </c:pt>
                <c:pt idx="6066">
                  <c:v>42797.706956018519</c:v>
                </c:pt>
                <c:pt idx="6067">
                  <c:v>42797.707303240742</c:v>
                </c:pt>
                <c:pt idx="6068">
                  <c:v>42797.707650462966</c:v>
                </c:pt>
                <c:pt idx="6069">
                  <c:v>42797.707997685182</c:v>
                </c:pt>
                <c:pt idx="6070">
                  <c:v>42797.708344907405</c:v>
                </c:pt>
                <c:pt idx="6071">
                  <c:v>42797.708692129629</c:v>
                </c:pt>
                <c:pt idx="6072">
                  <c:v>42797.709039351852</c:v>
                </c:pt>
                <c:pt idx="6073">
                  <c:v>42797.709386574075</c:v>
                </c:pt>
                <c:pt idx="6074">
                  <c:v>42797.709733796299</c:v>
                </c:pt>
                <c:pt idx="6075">
                  <c:v>42797.710081018522</c:v>
                </c:pt>
                <c:pt idx="6076">
                  <c:v>42797.710428240738</c:v>
                </c:pt>
                <c:pt idx="6077">
                  <c:v>42797.710775462961</c:v>
                </c:pt>
                <c:pt idx="6078">
                  <c:v>42797.711122685185</c:v>
                </c:pt>
                <c:pt idx="6079">
                  <c:v>42797.711469907408</c:v>
                </c:pt>
                <c:pt idx="6080">
                  <c:v>42797.711817129632</c:v>
                </c:pt>
                <c:pt idx="6081">
                  <c:v>42797.712164351855</c:v>
                </c:pt>
                <c:pt idx="6082">
                  <c:v>42797.712511574071</c:v>
                </c:pt>
                <c:pt idx="6083">
                  <c:v>42797.712858796294</c:v>
                </c:pt>
                <c:pt idx="6084">
                  <c:v>42797.713206018518</c:v>
                </c:pt>
                <c:pt idx="6085">
                  <c:v>42797.713553240741</c:v>
                </c:pt>
                <c:pt idx="6086">
                  <c:v>42797.713900462964</c:v>
                </c:pt>
                <c:pt idx="6087">
                  <c:v>42797.714247685188</c:v>
                </c:pt>
                <c:pt idx="6088">
                  <c:v>42797.714594907404</c:v>
                </c:pt>
                <c:pt idx="6089">
                  <c:v>42797.714942129627</c:v>
                </c:pt>
                <c:pt idx="6090">
                  <c:v>42797.715289351851</c:v>
                </c:pt>
                <c:pt idx="6091">
                  <c:v>42797.715636574074</c:v>
                </c:pt>
                <c:pt idx="6092">
                  <c:v>42797.715983796297</c:v>
                </c:pt>
                <c:pt idx="6093">
                  <c:v>42797.716331018521</c:v>
                </c:pt>
                <c:pt idx="6094">
                  <c:v>42797.716678240744</c:v>
                </c:pt>
                <c:pt idx="6095">
                  <c:v>42797.71702546296</c:v>
                </c:pt>
                <c:pt idx="6096">
                  <c:v>42797.717372685183</c:v>
                </c:pt>
                <c:pt idx="6097">
                  <c:v>42797.717719907407</c:v>
                </c:pt>
                <c:pt idx="6098">
                  <c:v>42797.71806712963</c:v>
                </c:pt>
                <c:pt idx="6099">
                  <c:v>42797.718414351853</c:v>
                </c:pt>
                <c:pt idx="6100">
                  <c:v>42797.718761574077</c:v>
                </c:pt>
                <c:pt idx="6101">
                  <c:v>42797.719108796293</c:v>
                </c:pt>
                <c:pt idx="6102">
                  <c:v>42797.719456018516</c:v>
                </c:pt>
                <c:pt idx="6103">
                  <c:v>42797.71980324074</c:v>
                </c:pt>
                <c:pt idx="6104">
                  <c:v>42797.720150462963</c:v>
                </c:pt>
                <c:pt idx="6105">
                  <c:v>42797.720497685186</c:v>
                </c:pt>
                <c:pt idx="6106">
                  <c:v>42797.72084490741</c:v>
                </c:pt>
                <c:pt idx="6107">
                  <c:v>42797.721192129633</c:v>
                </c:pt>
                <c:pt idx="6108">
                  <c:v>42797.721539351849</c:v>
                </c:pt>
                <c:pt idx="6109">
                  <c:v>42797.721886574072</c:v>
                </c:pt>
                <c:pt idx="6110">
                  <c:v>42797.722233796296</c:v>
                </c:pt>
                <c:pt idx="6111">
                  <c:v>42797.722581018519</c:v>
                </c:pt>
                <c:pt idx="6112">
                  <c:v>42797.722928240742</c:v>
                </c:pt>
                <c:pt idx="6113">
                  <c:v>42797.723275462966</c:v>
                </c:pt>
                <c:pt idx="6114">
                  <c:v>42797.723622685182</c:v>
                </c:pt>
                <c:pt idx="6115">
                  <c:v>42797.723969907405</c:v>
                </c:pt>
                <c:pt idx="6116">
                  <c:v>42797.724317129629</c:v>
                </c:pt>
                <c:pt idx="6117">
                  <c:v>42797.724664351852</c:v>
                </c:pt>
                <c:pt idx="6118">
                  <c:v>42797.725011574075</c:v>
                </c:pt>
                <c:pt idx="6119">
                  <c:v>42797.725358796299</c:v>
                </c:pt>
                <c:pt idx="6120">
                  <c:v>42797.725706018522</c:v>
                </c:pt>
                <c:pt idx="6121">
                  <c:v>42797.726053240738</c:v>
                </c:pt>
                <c:pt idx="6122">
                  <c:v>42797.726400462961</c:v>
                </c:pt>
                <c:pt idx="6123">
                  <c:v>42797.726747685185</c:v>
                </c:pt>
                <c:pt idx="6124">
                  <c:v>42797.727094907408</c:v>
                </c:pt>
                <c:pt idx="6125">
                  <c:v>42797.727442129632</c:v>
                </c:pt>
                <c:pt idx="6126">
                  <c:v>42797.727789351855</c:v>
                </c:pt>
                <c:pt idx="6127">
                  <c:v>42797.728136574071</c:v>
                </c:pt>
                <c:pt idx="6128">
                  <c:v>42797.728483796294</c:v>
                </c:pt>
                <c:pt idx="6129">
                  <c:v>42797.728831018518</c:v>
                </c:pt>
                <c:pt idx="6130">
                  <c:v>42797.729178240741</c:v>
                </c:pt>
                <c:pt idx="6131">
                  <c:v>42797.729525462964</c:v>
                </c:pt>
                <c:pt idx="6132">
                  <c:v>42797.729872685188</c:v>
                </c:pt>
                <c:pt idx="6133">
                  <c:v>42797.730219907404</c:v>
                </c:pt>
                <c:pt idx="6134">
                  <c:v>42797.730567129627</c:v>
                </c:pt>
                <c:pt idx="6135">
                  <c:v>42797.730914351851</c:v>
                </c:pt>
                <c:pt idx="6136">
                  <c:v>42797.731261574074</c:v>
                </c:pt>
                <c:pt idx="6137">
                  <c:v>42797.731608796297</c:v>
                </c:pt>
                <c:pt idx="6138">
                  <c:v>42797.731956018521</c:v>
                </c:pt>
                <c:pt idx="6139">
                  <c:v>42797.732303240744</c:v>
                </c:pt>
                <c:pt idx="6140">
                  <c:v>42797.73265046296</c:v>
                </c:pt>
                <c:pt idx="6141">
                  <c:v>42797.732997685183</c:v>
                </c:pt>
                <c:pt idx="6142">
                  <c:v>42797.733344907407</c:v>
                </c:pt>
                <c:pt idx="6143">
                  <c:v>42797.73369212963</c:v>
                </c:pt>
                <c:pt idx="6144">
                  <c:v>42797.734039351853</c:v>
                </c:pt>
                <c:pt idx="6145">
                  <c:v>42797.734386574077</c:v>
                </c:pt>
                <c:pt idx="6146">
                  <c:v>42797.734733796293</c:v>
                </c:pt>
                <c:pt idx="6147">
                  <c:v>42797.735081018516</c:v>
                </c:pt>
                <c:pt idx="6148">
                  <c:v>42797.73542824074</c:v>
                </c:pt>
                <c:pt idx="6149">
                  <c:v>42797.735775462963</c:v>
                </c:pt>
                <c:pt idx="6150">
                  <c:v>42797.736122685186</c:v>
                </c:pt>
                <c:pt idx="6151">
                  <c:v>42797.73646990741</c:v>
                </c:pt>
                <c:pt idx="6152">
                  <c:v>42797.736817129633</c:v>
                </c:pt>
                <c:pt idx="6153">
                  <c:v>42797.737164351849</c:v>
                </c:pt>
                <c:pt idx="6154">
                  <c:v>42797.737511574072</c:v>
                </c:pt>
                <c:pt idx="6155">
                  <c:v>42797.737858796296</c:v>
                </c:pt>
                <c:pt idx="6156">
                  <c:v>42797.738206018519</c:v>
                </c:pt>
                <c:pt idx="6157">
                  <c:v>42797.738553240742</c:v>
                </c:pt>
                <c:pt idx="6158">
                  <c:v>42797.738900462966</c:v>
                </c:pt>
                <c:pt idx="6159">
                  <c:v>42797.739247685182</c:v>
                </c:pt>
                <c:pt idx="6160">
                  <c:v>42797.739594907405</c:v>
                </c:pt>
                <c:pt idx="6161">
                  <c:v>42797.739942129629</c:v>
                </c:pt>
                <c:pt idx="6162">
                  <c:v>42797.740289351852</c:v>
                </c:pt>
                <c:pt idx="6163">
                  <c:v>42797.740636574075</c:v>
                </c:pt>
                <c:pt idx="6164">
                  <c:v>42797.740983796299</c:v>
                </c:pt>
                <c:pt idx="6165">
                  <c:v>42797.741331018522</c:v>
                </c:pt>
                <c:pt idx="6166">
                  <c:v>42797.741678240738</c:v>
                </c:pt>
                <c:pt idx="6167">
                  <c:v>42797.742025462961</c:v>
                </c:pt>
                <c:pt idx="6168">
                  <c:v>42797.742372685185</c:v>
                </c:pt>
                <c:pt idx="6169">
                  <c:v>42797.742719907408</c:v>
                </c:pt>
                <c:pt idx="6170">
                  <c:v>42797.743067129632</c:v>
                </c:pt>
                <c:pt idx="6171">
                  <c:v>42797.743414351855</c:v>
                </c:pt>
                <c:pt idx="6172">
                  <c:v>42797.743761574071</c:v>
                </c:pt>
                <c:pt idx="6173">
                  <c:v>42797.744108796294</c:v>
                </c:pt>
                <c:pt idx="6174">
                  <c:v>42797.744456018518</c:v>
                </c:pt>
                <c:pt idx="6175">
                  <c:v>42797.744803240741</c:v>
                </c:pt>
                <c:pt idx="6176">
                  <c:v>42797.745150462964</c:v>
                </c:pt>
                <c:pt idx="6177">
                  <c:v>42797.745497685188</c:v>
                </c:pt>
                <c:pt idx="6178">
                  <c:v>42797.745844907404</c:v>
                </c:pt>
                <c:pt idx="6179">
                  <c:v>42797.746192129627</c:v>
                </c:pt>
                <c:pt idx="6180">
                  <c:v>42797.746539351851</c:v>
                </c:pt>
                <c:pt idx="6181">
                  <c:v>42797.746886574074</c:v>
                </c:pt>
                <c:pt idx="6182">
                  <c:v>42797.747233796297</c:v>
                </c:pt>
                <c:pt idx="6183">
                  <c:v>42797.747581018521</c:v>
                </c:pt>
                <c:pt idx="6184">
                  <c:v>42797.747928240744</c:v>
                </c:pt>
                <c:pt idx="6185">
                  <c:v>42797.74827546296</c:v>
                </c:pt>
                <c:pt idx="6186">
                  <c:v>42797.748622685183</c:v>
                </c:pt>
                <c:pt idx="6187">
                  <c:v>42797.748969907407</c:v>
                </c:pt>
                <c:pt idx="6188">
                  <c:v>42797.74931712963</c:v>
                </c:pt>
                <c:pt idx="6189">
                  <c:v>42797.749664351853</c:v>
                </c:pt>
                <c:pt idx="6190">
                  <c:v>42797.750011574077</c:v>
                </c:pt>
                <c:pt idx="6191">
                  <c:v>42797.750358796293</c:v>
                </c:pt>
                <c:pt idx="6192">
                  <c:v>42797.750706018516</c:v>
                </c:pt>
                <c:pt idx="6193">
                  <c:v>42797.75105324074</c:v>
                </c:pt>
                <c:pt idx="6194">
                  <c:v>42797.751400462963</c:v>
                </c:pt>
                <c:pt idx="6195">
                  <c:v>42797.751747685186</c:v>
                </c:pt>
                <c:pt idx="6196">
                  <c:v>42797.75209490741</c:v>
                </c:pt>
                <c:pt idx="6197">
                  <c:v>42797.752442129633</c:v>
                </c:pt>
                <c:pt idx="6198">
                  <c:v>42797.752789351849</c:v>
                </c:pt>
                <c:pt idx="6199">
                  <c:v>42797.753136574072</c:v>
                </c:pt>
                <c:pt idx="6200">
                  <c:v>42797.753483796296</c:v>
                </c:pt>
                <c:pt idx="6201">
                  <c:v>42797.753831018519</c:v>
                </c:pt>
                <c:pt idx="6202">
                  <c:v>42797.754178240742</c:v>
                </c:pt>
                <c:pt idx="6203">
                  <c:v>42797.754525462966</c:v>
                </c:pt>
                <c:pt idx="6204">
                  <c:v>42797.754872685182</c:v>
                </c:pt>
                <c:pt idx="6205">
                  <c:v>42797.755219907405</c:v>
                </c:pt>
                <c:pt idx="6206">
                  <c:v>42797.755567129629</c:v>
                </c:pt>
                <c:pt idx="6207">
                  <c:v>42797.755914351852</c:v>
                </c:pt>
                <c:pt idx="6208">
                  <c:v>42797.756261574075</c:v>
                </c:pt>
                <c:pt idx="6209">
                  <c:v>42797.756608796299</c:v>
                </c:pt>
                <c:pt idx="6210">
                  <c:v>42797.756956018522</c:v>
                </c:pt>
                <c:pt idx="6211">
                  <c:v>42797.757303240738</c:v>
                </c:pt>
                <c:pt idx="6212">
                  <c:v>42797.757650462961</c:v>
                </c:pt>
                <c:pt idx="6213">
                  <c:v>42797.757997685185</c:v>
                </c:pt>
                <c:pt idx="6214">
                  <c:v>42797.758344907408</c:v>
                </c:pt>
                <c:pt idx="6215">
                  <c:v>42797.758692129632</c:v>
                </c:pt>
                <c:pt idx="6216">
                  <c:v>42797.759039351855</c:v>
                </c:pt>
                <c:pt idx="6217">
                  <c:v>42797.759386574071</c:v>
                </c:pt>
                <c:pt idx="6218">
                  <c:v>42797.759733796294</c:v>
                </c:pt>
                <c:pt idx="6219">
                  <c:v>42797.760081018518</c:v>
                </c:pt>
                <c:pt idx="6220">
                  <c:v>42797.760428240741</c:v>
                </c:pt>
                <c:pt idx="6221">
                  <c:v>42797.760775462964</c:v>
                </c:pt>
                <c:pt idx="6222">
                  <c:v>42797.761122685188</c:v>
                </c:pt>
                <c:pt idx="6223">
                  <c:v>42797.761469907404</c:v>
                </c:pt>
                <c:pt idx="6224">
                  <c:v>42797.761817129627</c:v>
                </c:pt>
                <c:pt idx="6225">
                  <c:v>42797.762164351851</c:v>
                </c:pt>
                <c:pt idx="6226">
                  <c:v>42797.762511574074</c:v>
                </c:pt>
                <c:pt idx="6227">
                  <c:v>42797.762858796297</c:v>
                </c:pt>
                <c:pt idx="6228">
                  <c:v>42797.763206018521</c:v>
                </c:pt>
                <c:pt idx="6229">
                  <c:v>42797.763553240744</c:v>
                </c:pt>
                <c:pt idx="6230">
                  <c:v>42797.76390046296</c:v>
                </c:pt>
                <c:pt idx="6231">
                  <c:v>42797.764247685183</c:v>
                </c:pt>
                <c:pt idx="6232">
                  <c:v>42797.764594907407</c:v>
                </c:pt>
                <c:pt idx="6233">
                  <c:v>42797.76494212963</c:v>
                </c:pt>
                <c:pt idx="6234">
                  <c:v>42797.765289351853</c:v>
                </c:pt>
                <c:pt idx="6235">
                  <c:v>42797.765636574077</c:v>
                </c:pt>
                <c:pt idx="6236">
                  <c:v>42797.765983796293</c:v>
                </c:pt>
                <c:pt idx="6237">
                  <c:v>42797.766331018516</c:v>
                </c:pt>
                <c:pt idx="6238">
                  <c:v>42797.76667824074</c:v>
                </c:pt>
                <c:pt idx="6239">
                  <c:v>42797.767025462963</c:v>
                </c:pt>
                <c:pt idx="6240">
                  <c:v>42797.767372685186</c:v>
                </c:pt>
                <c:pt idx="6241">
                  <c:v>42797.76771990741</c:v>
                </c:pt>
                <c:pt idx="6242">
                  <c:v>42797.768067129633</c:v>
                </c:pt>
                <c:pt idx="6243">
                  <c:v>42797.768414351849</c:v>
                </c:pt>
                <c:pt idx="6244">
                  <c:v>42797.768761574072</c:v>
                </c:pt>
                <c:pt idx="6245">
                  <c:v>42797.769108796296</c:v>
                </c:pt>
                <c:pt idx="6246">
                  <c:v>42797.769456018519</c:v>
                </c:pt>
                <c:pt idx="6247">
                  <c:v>42797.769803240742</c:v>
                </c:pt>
                <c:pt idx="6248">
                  <c:v>42797.770150462966</c:v>
                </c:pt>
                <c:pt idx="6249">
                  <c:v>42797.770497685182</c:v>
                </c:pt>
                <c:pt idx="6250">
                  <c:v>42797.770844907405</c:v>
                </c:pt>
                <c:pt idx="6251">
                  <c:v>42797.771192129629</c:v>
                </c:pt>
                <c:pt idx="6252">
                  <c:v>42797.771539351852</c:v>
                </c:pt>
                <c:pt idx="6253">
                  <c:v>42797.771886574075</c:v>
                </c:pt>
                <c:pt idx="6254">
                  <c:v>42797.772233796299</c:v>
                </c:pt>
                <c:pt idx="6255">
                  <c:v>42797.772581018522</c:v>
                </c:pt>
                <c:pt idx="6256">
                  <c:v>42797.772928240738</c:v>
                </c:pt>
                <c:pt idx="6257">
                  <c:v>42797.773275462961</c:v>
                </c:pt>
                <c:pt idx="6258">
                  <c:v>42797.773622685185</c:v>
                </c:pt>
                <c:pt idx="6259">
                  <c:v>42797.773969907408</c:v>
                </c:pt>
                <c:pt idx="6260">
                  <c:v>42797.774317129632</c:v>
                </c:pt>
                <c:pt idx="6261">
                  <c:v>42797.774664351855</c:v>
                </c:pt>
                <c:pt idx="6262">
                  <c:v>42797.775011574071</c:v>
                </c:pt>
                <c:pt idx="6263">
                  <c:v>42797.775358796294</c:v>
                </c:pt>
                <c:pt idx="6264">
                  <c:v>42797.775706018518</c:v>
                </c:pt>
                <c:pt idx="6265">
                  <c:v>42797.776053240741</c:v>
                </c:pt>
                <c:pt idx="6266">
                  <c:v>42797.776400462964</c:v>
                </c:pt>
                <c:pt idx="6267">
                  <c:v>42797.776747685188</c:v>
                </c:pt>
                <c:pt idx="6268">
                  <c:v>42797.777094907404</c:v>
                </c:pt>
                <c:pt idx="6269">
                  <c:v>42797.777442129627</c:v>
                </c:pt>
                <c:pt idx="6270">
                  <c:v>42797.777789351851</c:v>
                </c:pt>
                <c:pt idx="6271">
                  <c:v>42797.778136574074</c:v>
                </c:pt>
                <c:pt idx="6272">
                  <c:v>42797.778483796297</c:v>
                </c:pt>
                <c:pt idx="6273">
                  <c:v>42797.778831018521</c:v>
                </c:pt>
                <c:pt idx="6274">
                  <c:v>42797.779178240744</c:v>
                </c:pt>
                <c:pt idx="6275">
                  <c:v>42797.77952546296</c:v>
                </c:pt>
                <c:pt idx="6276">
                  <c:v>42797.779872685183</c:v>
                </c:pt>
                <c:pt idx="6277">
                  <c:v>42797.780219907407</c:v>
                </c:pt>
                <c:pt idx="6278">
                  <c:v>42797.78056712963</c:v>
                </c:pt>
                <c:pt idx="6279">
                  <c:v>42797.780914351853</c:v>
                </c:pt>
                <c:pt idx="6280">
                  <c:v>42797.781261574077</c:v>
                </c:pt>
                <c:pt idx="6281">
                  <c:v>42797.781608796293</c:v>
                </c:pt>
                <c:pt idx="6282">
                  <c:v>42797.781956018516</c:v>
                </c:pt>
                <c:pt idx="6283">
                  <c:v>42797.78230324074</c:v>
                </c:pt>
                <c:pt idx="6284">
                  <c:v>42797.782650462963</c:v>
                </c:pt>
                <c:pt idx="6285">
                  <c:v>42797.782997685186</c:v>
                </c:pt>
                <c:pt idx="6286">
                  <c:v>42797.78334490741</c:v>
                </c:pt>
                <c:pt idx="6287">
                  <c:v>42797.783692129633</c:v>
                </c:pt>
                <c:pt idx="6288">
                  <c:v>42797.784039351849</c:v>
                </c:pt>
                <c:pt idx="6289">
                  <c:v>42797.784386574072</c:v>
                </c:pt>
                <c:pt idx="6290">
                  <c:v>42797.784733796296</c:v>
                </c:pt>
                <c:pt idx="6291">
                  <c:v>42797.785081018519</c:v>
                </c:pt>
                <c:pt idx="6292">
                  <c:v>42797.785428240742</c:v>
                </c:pt>
                <c:pt idx="6293">
                  <c:v>42797.785775462966</c:v>
                </c:pt>
                <c:pt idx="6294">
                  <c:v>42797.786122685182</c:v>
                </c:pt>
                <c:pt idx="6295">
                  <c:v>42797.786469907405</c:v>
                </c:pt>
                <c:pt idx="6296">
                  <c:v>42797.786817129629</c:v>
                </c:pt>
                <c:pt idx="6297">
                  <c:v>42797.787164351852</c:v>
                </c:pt>
                <c:pt idx="6298">
                  <c:v>42797.787511574075</c:v>
                </c:pt>
                <c:pt idx="6299">
                  <c:v>42797.787858796299</c:v>
                </c:pt>
                <c:pt idx="6300">
                  <c:v>42797.788206018522</c:v>
                </c:pt>
                <c:pt idx="6301">
                  <c:v>42797.788553240738</c:v>
                </c:pt>
                <c:pt idx="6302">
                  <c:v>42797.788900462961</c:v>
                </c:pt>
                <c:pt idx="6303">
                  <c:v>42797.789247685185</c:v>
                </c:pt>
                <c:pt idx="6304">
                  <c:v>42797.789594907408</c:v>
                </c:pt>
                <c:pt idx="6305">
                  <c:v>42797.789942129632</c:v>
                </c:pt>
                <c:pt idx="6306">
                  <c:v>42797.790289351855</c:v>
                </c:pt>
                <c:pt idx="6307">
                  <c:v>42797.790636574071</c:v>
                </c:pt>
                <c:pt idx="6308">
                  <c:v>42797.790983796294</c:v>
                </c:pt>
                <c:pt idx="6309">
                  <c:v>42797.791331018518</c:v>
                </c:pt>
                <c:pt idx="6310">
                  <c:v>42797.791678240741</c:v>
                </c:pt>
                <c:pt idx="6311">
                  <c:v>42797.792025462964</c:v>
                </c:pt>
                <c:pt idx="6312">
                  <c:v>42797.792372685188</c:v>
                </c:pt>
                <c:pt idx="6313">
                  <c:v>42797.792719907404</c:v>
                </c:pt>
                <c:pt idx="6314">
                  <c:v>42797.793067129627</c:v>
                </c:pt>
                <c:pt idx="6315">
                  <c:v>42797.793414351851</c:v>
                </c:pt>
                <c:pt idx="6316">
                  <c:v>42797.793761574074</c:v>
                </c:pt>
                <c:pt idx="6317">
                  <c:v>42797.794108796297</c:v>
                </c:pt>
                <c:pt idx="6318">
                  <c:v>42797.794456018521</c:v>
                </c:pt>
                <c:pt idx="6319">
                  <c:v>42797.794803240744</c:v>
                </c:pt>
                <c:pt idx="6320">
                  <c:v>42797.79515046296</c:v>
                </c:pt>
                <c:pt idx="6321">
                  <c:v>42797.795497685183</c:v>
                </c:pt>
                <c:pt idx="6322">
                  <c:v>42797.795844907407</c:v>
                </c:pt>
                <c:pt idx="6323">
                  <c:v>42797.79619212963</c:v>
                </c:pt>
                <c:pt idx="6324">
                  <c:v>42797.796539351853</c:v>
                </c:pt>
                <c:pt idx="6325">
                  <c:v>42797.796886574077</c:v>
                </c:pt>
                <c:pt idx="6326">
                  <c:v>42797.797233796293</c:v>
                </c:pt>
                <c:pt idx="6327">
                  <c:v>42797.797581018516</c:v>
                </c:pt>
                <c:pt idx="6328">
                  <c:v>42797.79792824074</c:v>
                </c:pt>
                <c:pt idx="6329">
                  <c:v>42797.798275462963</c:v>
                </c:pt>
                <c:pt idx="6330">
                  <c:v>42797.798622685186</c:v>
                </c:pt>
                <c:pt idx="6331">
                  <c:v>42797.79896990741</c:v>
                </c:pt>
                <c:pt idx="6332">
                  <c:v>42797.799317129633</c:v>
                </c:pt>
                <c:pt idx="6333">
                  <c:v>42797.799664351849</c:v>
                </c:pt>
                <c:pt idx="6334">
                  <c:v>42797.800011574072</c:v>
                </c:pt>
                <c:pt idx="6335">
                  <c:v>42797.800358796296</c:v>
                </c:pt>
                <c:pt idx="6336">
                  <c:v>42797.800706018519</c:v>
                </c:pt>
                <c:pt idx="6337">
                  <c:v>42797.801053240742</c:v>
                </c:pt>
                <c:pt idx="6338">
                  <c:v>42797.801400462966</c:v>
                </c:pt>
                <c:pt idx="6339">
                  <c:v>42797.801747685182</c:v>
                </c:pt>
                <c:pt idx="6340">
                  <c:v>42797.802094907405</c:v>
                </c:pt>
                <c:pt idx="6341">
                  <c:v>42797.802442129629</c:v>
                </c:pt>
                <c:pt idx="6342">
                  <c:v>42797.802789351852</c:v>
                </c:pt>
                <c:pt idx="6343">
                  <c:v>42797.803136574075</c:v>
                </c:pt>
                <c:pt idx="6344">
                  <c:v>42797.803483796299</c:v>
                </c:pt>
                <c:pt idx="6345">
                  <c:v>42797.803831018522</c:v>
                </c:pt>
                <c:pt idx="6346">
                  <c:v>42797.804178240738</c:v>
                </c:pt>
                <c:pt idx="6347">
                  <c:v>42797.804525462961</c:v>
                </c:pt>
                <c:pt idx="6348">
                  <c:v>42797.804872685185</c:v>
                </c:pt>
                <c:pt idx="6349">
                  <c:v>42797.805219907408</c:v>
                </c:pt>
                <c:pt idx="6350">
                  <c:v>42797.805567129632</c:v>
                </c:pt>
                <c:pt idx="6351">
                  <c:v>42797.805914351855</c:v>
                </c:pt>
                <c:pt idx="6352">
                  <c:v>42797.806261574071</c:v>
                </c:pt>
                <c:pt idx="6353">
                  <c:v>42797.806608796294</c:v>
                </c:pt>
                <c:pt idx="6354">
                  <c:v>42797.806956018518</c:v>
                </c:pt>
                <c:pt idx="6355">
                  <c:v>42797.807303240741</c:v>
                </c:pt>
                <c:pt idx="6356">
                  <c:v>42797.807650462964</c:v>
                </c:pt>
                <c:pt idx="6357">
                  <c:v>42797.807997685188</c:v>
                </c:pt>
                <c:pt idx="6358">
                  <c:v>42797.808344907404</c:v>
                </c:pt>
                <c:pt idx="6359">
                  <c:v>42797.808692129627</c:v>
                </c:pt>
                <c:pt idx="6360">
                  <c:v>42797.809039351851</c:v>
                </c:pt>
                <c:pt idx="6361">
                  <c:v>42797.809386574074</c:v>
                </c:pt>
                <c:pt idx="6362">
                  <c:v>42797.809733796297</c:v>
                </c:pt>
                <c:pt idx="6363">
                  <c:v>42797.810081018521</c:v>
                </c:pt>
                <c:pt idx="6364">
                  <c:v>42797.810428240744</c:v>
                </c:pt>
                <c:pt idx="6365">
                  <c:v>42797.81077546296</c:v>
                </c:pt>
                <c:pt idx="6366">
                  <c:v>42797.811122685183</c:v>
                </c:pt>
                <c:pt idx="6367">
                  <c:v>42797.811469907407</c:v>
                </c:pt>
                <c:pt idx="6368">
                  <c:v>42797.81181712963</c:v>
                </c:pt>
                <c:pt idx="6369">
                  <c:v>42797.812164351853</c:v>
                </c:pt>
                <c:pt idx="6370">
                  <c:v>42797.812511574077</c:v>
                </c:pt>
                <c:pt idx="6371">
                  <c:v>42797.812858796293</c:v>
                </c:pt>
                <c:pt idx="6372">
                  <c:v>42797.813206018516</c:v>
                </c:pt>
                <c:pt idx="6373">
                  <c:v>42797.81355324074</c:v>
                </c:pt>
                <c:pt idx="6374">
                  <c:v>42797.813900462963</c:v>
                </c:pt>
                <c:pt idx="6375">
                  <c:v>42797.814247685186</c:v>
                </c:pt>
                <c:pt idx="6376">
                  <c:v>42797.81459490741</c:v>
                </c:pt>
                <c:pt idx="6377">
                  <c:v>42797.814942129633</c:v>
                </c:pt>
                <c:pt idx="6378">
                  <c:v>42797.815289351849</c:v>
                </c:pt>
                <c:pt idx="6379">
                  <c:v>42797.815636574072</c:v>
                </c:pt>
                <c:pt idx="6380">
                  <c:v>42797.815983796296</c:v>
                </c:pt>
                <c:pt idx="6381">
                  <c:v>42797.816331018519</c:v>
                </c:pt>
                <c:pt idx="6382">
                  <c:v>42797.816678240742</c:v>
                </c:pt>
                <c:pt idx="6383">
                  <c:v>42797.817025462966</c:v>
                </c:pt>
                <c:pt idx="6384">
                  <c:v>42797.817372685182</c:v>
                </c:pt>
                <c:pt idx="6385">
                  <c:v>42797.817719907405</c:v>
                </c:pt>
                <c:pt idx="6386">
                  <c:v>42797.818067129629</c:v>
                </c:pt>
                <c:pt idx="6387">
                  <c:v>42797.818414351852</c:v>
                </c:pt>
                <c:pt idx="6388">
                  <c:v>42797.818761574075</c:v>
                </c:pt>
                <c:pt idx="6389">
                  <c:v>42797.819108796299</c:v>
                </c:pt>
                <c:pt idx="6390">
                  <c:v>42797.819456018522</c:v>
                </c:pt>
                <c:pt idx="6391">
                  <c:v>42797.819803240738</c:v>
                </c:pt>
                <c:pt idx="6392">
                  <c:v>42797.820150462961</c:v>
                </c:pt>
                <c:pt idx="6393">
                  <c:v>42797.820497685185</c:v>
                </c:pt>
                <c:pt idx="6394">
                  <c:v>42797.820844907408</c:v>
                </c:pt>
                <c:pt idx="6395">
                  <c:v>42797.821192129632</c:v>
                </c:pt>
                <c:pt idx="6396">
                  <c:v>42797.821539351855</c:v>
                </c:pt>
                <c:pt idx="6397">
                  <c:v>42797.821886574071</c:v>
                </c:pt>
                <c:pt idx="6398">
                  <c:v>42797.822233796294</c:v>
                </c:pt>
                <c:pt idx="6399">
                  <c:v>42797.822581018518</c:v>
                </c:pt>
                <c:pt idx="6400">
                  <c:v>42797.822928240741</c:v>
                </c:pt>
                <c:pt idx="6401">
                  <c:v>42797.823275462964</c:v>
                </c:pt>
                <c:pt idx="6402">
                  <c:v>42797.823622685188</c:v>
                </c:pt>
                <c:pt idx="6403">
                  <c:v>42797.823969907404</c:v>
                </c:pt>
                <c:pt idx="6404">
                  <c:v>42797.824317129627</c:v>
                </c:pt>
                <c:pt idx="6405">
                  <c:v>42797.824664351851</c:v>
                </c:pt>
                <c:pt idx="6406">
                  <c:v>42797.825011574074</c:v>
                </c:pt>
                <c:pt idx="6407">
                  <c:v>42797.825358796297</c:v>
                </c:pt>
                <c:pt idx="6408">
                  <c:v>42797.825706018521</c:v>
                </c:pt>
                <c:pt idx="6409">
                  <c:v>42797.826053240744</c:v>
                </c:pt>
                <c:pt idx="6410">
                  <c:v>42797.82640046296</c:v>
                </c:pt>
                <c:pt idx="6411">
                  <c:v>42797.826747685183</c:v>
                </c:pt>
                <c:pt idx="6412">
                  <c:v>42797.827094907407</c:v>
                </c:pt>
                <c:pt idx="6413">
                  <c:v>42797.82744212963</c:v>
                </c:pt>
                <c:pt idx="6414">
                  <c:v>42797.827789351853</c:v>
                </c:pt>
                <c:pt idx="6415">
                  <c:v>42797.828136574077</c:v>
                </c:pt>
                <c:pt idx="6416">
                  <c:v>42797.828483796293</c:v>
                </c:pt>
                <c:pt idx="6417">
                  <c:v>42797.828831018516</c:v>
                </c:pt>
                <c:pt idx="6418">
                  <c:v>42797.82917824074</c:v>
                </c:pt>
                <c:pt idx="6419">
                  <c:v>42797.829525462963</c:v>
                </c:pt>
                <c:pt idx="6420">
                  <c:v>42797.829872685186</c:v>
                </c:pt>
                <c:pt idx="6421">
                  <c:v>42797.83021990741</c:v>
                </c:pt>
                <c:pt idx="6422">
                  <c:v>42797.830567129633</c:v>
                </c:pt>
                <c:pt idx="6423">
                  <c:v>42797.830914351849</c:v>
                </c:pt>
                <c:pt idx="6424">
                  <c:v>42797.831261574072</c:v>
                </c:pt>
                <c:pt idx="6425">
                  <c:v>42797.831608796296</c:v>
                </c:pt>
                <c:pt idx="6426">
                  <c:v>42797.831956018519</c:v>
                </c:pt>
                <c:pt idx="6427">
                  <c:v>42797.832303240742</c:v>
                </c:pt>
                <c:pt idx="6428">
                  <c:v>42797.832650462966</c:v>
                </c:pt>
                <c:pt idx="6429">
                  <c:v>42797.832997685182</c:v>
                </c:pt>
                <c:pt idx="6430">
                  <c:v>42797.833344907405</c:v>
                </c:pt>
                <c:pt idx="6431">
                  <c:v>42797.833692129629</c:v>
                </c:pt>
                <c:pt idx="6432">
                  <c:v>42797.834039351852</c:v>
                </c:pt>
                <c:pt idx="6433">
                  <c:v>42797.834386574075</c:v>
                </c:pt>
                <c:pt idx="6434">
                  <c:v>42797.834733796299</c:v>
                </c:pt>
                <c:pt idx="6435">
                  <c:v>42797.835081018522</c:v>
                </c:pt>
                <c:pt idx="6436">
                  <c:v>42797.835428240738</c:v>
                </c:pt>
                <c:pt idx="6437">
                  <c:v>42797.835775462961</c:v>
                </c:pt>
                <c:pt idx="6438">
                  <c:v>42797.836122685185</c:v>
                </c:pt>
                <c:pt idx="6439">
                  <c:v>42797.836469907408</c:v>
                </c:pt>
                <c:pt idx="6440">
                  <c:v>42797.836817129632</c:v>
                </c:pt>
                <c:pt idx="6441">
                  <c:v>42797.837164351855</c:v>
                </c:pt>
                <c:pt idx="6442">
                  <c:v>42797.837511574071</c:v>
                </c:pt>
                <c:pt idx="6443">
                  <c:v>42797.837858796294</c:v>
                </c:pt>
                <c:pt idx="6444">
                  <c:v>42797.838206018518</c:v>
                </c:pt>
                <c:pt idx="6445">
                  <c:v>42797.838553240741</c:v>
                </c:pt>
                <c:pt idx="6446">
                  <c:v>42797.838900462964</c:v>
                </c:pt>
                <c:pt idx="6447">
                  <c:v>42797.839247685188</c:v>
                </c:pt>
                <c:pt idx="6448">
                  <c:v>42797.839594907404</c:v>
                </c:pt>
                <c:pt idx="6449">
                  <c:v>42797.839942129627</c:v>
                </c:pt>
                <c:pt idx="6450">
                  <c:v>42797.840289351851</c:v>
                </c:pt>
                <c:pt idx="6451">
                  <c:v>42797.840636574074</c:v>
                </c:pt>
                <c:pt idx="6452">
                  <c:v>42797.840983796297</c:v>
                </c:pt>
                <c:pt idx="6453">
                  <c:v>42797.841331018521</c:v>
                </c:pt>
                <c:pt idx="6454">
                  <c:v>42797.841678240744</c:v>
                </c:pt>
                <c:pt idx="6455">
                  <c:v>42797.84202546296</c:v>
                </c:pt>
                <c:pt idx="6456">
                  <c:v>42797.842372685183</c:v>
                </c:pt>
                <c:pt idx="6457">
                  <c:v>42797.842719907407</c:v>
                </c:pt>
                <c:pt idx="6458">
                  <c:v>42797.84306712963</c:v>
                </c:pt>
                <c:pt idx="6459">
                  <c:v>42797.843414351853</c:v>
                </c:pt>
                <c:pt idx="6460">
                  <c:v>42797.843761574077</c:v>
                </c:pt>
                <c:pt idx="6461">
                  <c:v>42797.844108796293</c:v>
                </c:pt>
                <c:pt idx="6462">
                  <c:v>42797.844456018516</c:v>
                </c:pt>
                <c:pt idx="6463">
                  <c:v>42797.84480324074</c:v>
                </c:pt>
                <c:pt idx="6464">
                  <c:v>42797.845150462963</c:v>
                </c:pt>
                <c:pt idx="6465">
                  <c:v>42797.845497685186</c:v>
                </c:pt>
                <c:pt idx="6466">
                  <c:v>42797.84584490741</c:v>
                </c:pt>
                <c:pt idx="6467">
                  <c:v>42797.846192129633</c:v>
                </c:pt>
                <c:pt idx="6468">
                  <c:v>42797.846539351849</c:v>
                </c:pt>
                <c:pt idx="6469">
                  <c:v>42797.846886574072</c:v>
                </c:pt>
                <c:pt idx="6470">
                  <c:v>42797.847233796296</c:v>
                </c:pt>
                <c:pt idx="6471">
                  <c:v>42797.847581018519</c:v>
                </c:pt>
                <c:pt idx="6472">
                  <c:v>42797.847928240742</c:v>
                </c:pt>
                <c:pt idx="6473">
                  <c:v>42797.848275462966</c:v>
                </c:pt>
                <c:pt idx="6474">
                  <c:v>42797.848622685182</c:v>
                </c:pt>
                <c:pt idx="6475">
                  <c:v>42797.848969907405</c:v>
                </c:pt>
                <c:pt idx="6476">
                  <c:v>42797.849317129629</c:v>
                </c:pt>
                <c:pt idx="6477">
                  <c:v>42797.849664351852</c:v>
                </c:pt>
                <c:pt idx="6478">
                  <c:v>42797.850011574075</c:v>
                </c:pt>
                <c:pt idx="6479">
                  <c:v>42797.850358796299</c:v>
                </c:pt>
                <c:pt idx="6480">
                  <c:v>42797.850706018522</c:v>
                </c:pt>
                <c:pt idx="6481">
                  <c:v>42797.851053240738</c:v>
                </c:pt>
                <c:pt idx="6482">
                  <c:v>42797.851400462961</c:v>
                </c:pt>
                <c:pt idx="6483">
                  <c:v>42797.851747685185</c:v>
                </c:pt>
                <c:pt idx="6484">
                  <c:v>42797.852094907408</c:v>
                </c:pt>
                <c:pt idx="6485">
                  <c:v>42797.852442129632</c:v>
                </c:pt>
                <c:pt idx="6486">
                  <c:v>42797.852789351855</c:v>
                </c:pt>
                <c:pt idx="6487">
                  <c:v>42797.853136574071</c:v>
                </c:pt>
                <c:pt idx="6488">
                  <c:v>42797.853483796294</c:v>
                </c:pt>
                <c:pt idx="6489">
                  <c:v>42797.853831018518</c:v>
                </c:pt>
                <c:pt idx="6490">
                  <c:v>42797.854178240741</c:v>
                </c:pt>
                <c:pt idx="6491">
                  <c:v>42797.854525462964</c:v>
                </c:pt>
                <c:pt idx="6492">
                  <c:v>42797.854872685188</c:v>
                </c:pt>
                <c:pt idx="6493">
                  <c:v>42797.855219907404</c:v>
                </c:pt>
                <c:pt idx="6494">
                  <c:v>42797.855567129627</c:v>
                </c:pt>
                <c:pt idx="6495">
                  <c:v>42797.855914351851</c:v>
                </c:pt>
                <c:pt idx="6496">
                  <c:v>42797.856261574074</c:v>
                </c:pt>
                <c:pt idx="6497">
                  <c:v>42797.856608796297</c:v>
                </c:pt>
                <c:pt idx="6498">
                  <c:v>42797.856956018521</c:v>
                </c:pt>
                <c:pt idx="6499">
                  <c:v>42797.857303240744</c:v>
                </c:pt>
                <c:pt idx="6500">
                  <c:v>42797.85765046296</c:v>
                </c:pt>
                <c:pt idx="6501">
                  <c:v>42797.857997685183</c:v>
                </c:pt>
                <c:pt idx="6502">
                  <c:v>42797.858344907407</c:v>
                </c:pt>
                <c:pt idx="6503">
                  <c:v>42797.85869212963</c:v>
                </c:pt>
                <c:pt idx="6504">
                  <c:v>42797.859039351853</c:v>
                </c:pt>
                <c:pt idx="6505">
                  <c:v>42797.859386574077</c:v>
                </c:pt>
                <c:pt idx="6506">
                  <c:v>42797.859733796293</c:v>
                </c:pt>
                <c:pt idx="6507">
                  <c:v>42797.860081018516</c:v>
                </c:pt>
                <c:pt idx="6508">
                  <c:v>42797.86042824074</c:v>
                </c:pt>
                <c:pt idx="6509">
                  <c:v>42797.860775462963</c:v>
                </c:pt>
                <c:pt idx="6510">
                  <c:v>42797.861122685186</c:v>
                </c:pt>
                <c:pt idx="6511">
                  <c:v>42797.86146990741</c:v>
                </c:pt>
                <c:pt idx="6512">
                  <c:v>42797.861817129633</c:v>
                </c:pt>
                <c:pt idx="6513">
                  <c:v>42797.862164351849</c:v>
                </c:pt>
                <c:pt idx="6514">
                  <c:v>42797.862511574072</c:v>
                </c:pt>
                <c:pt idx="6515">
                  <c:v>42797.862858796296</c:v>
                </c:pt>
                <c:pt idx="6516">
                  <c:v>42797.863206018519</c:v>
                </c:pt>
                <c:pt idx="6517">
                  <c:v>42797.863553240742</c:v>
                </c:pt>
                <c:pt idx="6518">
                  <c:v>42797.863900462966</c:v>
                </c:pt>
                <c:pt idx="6519">
                  <c:v>42797.864247685182</c:v>
                </c:pt>
                <c:pt idx="6520">
                  <c:v>42797.864594907405</c:v>
                </c:pt>
                <c:pt idx="6521">
                  <c:v>42797.864942129629</c:v>
                </c:pt>
                <c:pt idx="6522">
                  <c:v>42797.865289351852</c:v>
                </c:pt>
                <c:pt idx="6523">
                  <c:v>42797.865636574075</c:v>
                </c:pt>
                <c:pt idx="6524">
                  <c:v>42797.865983796299</c:v>
                </c:pt>
                <c:pt idx="6525">
                  <c:v>42797.866331018522</c:v>
                </c:pt>
                <c:pt idx="6526">
                  <c:v>42797.866678240738</c:v>
                </c:pt>
                <c:pt idx="6527">
                  <c:v>42797.867025462961</c:v>
                </c:pt>
                <c:pt idx="6528">
                  <c:v>42797.867372685185</c:v>
                </c:pt>
                <c:pt idx="6529">
                  <c:v>42797.867719907408</c:v>
                </c:pt>
                <c:pt idx="6530">
                  <c:v>42797.868067129632</c:v>
                </c:pt>
                <c:pt idx="6531">
                  <c:v>42797.868414351855</c:v>
                </c:pt>
                <c:pt idx="6532">
                  <c:v>42797.868761574071</c:v>
                </c:pt>
                <c:pt idx="6533">
                  <c:v>42797.869108796294</c:v>
                </c:pt>
                <c:pt idx="6534">
                  <c:v>42797.869456018518</c:v>
                </c:pt>
                <c:pt idx="6535">
                  <c:v>42797.869803240741</c:v>
                </c:pt>
                <c:pt idx="6536">
                  <c:v>42797.870150462964</c:v>
                </c:pt>
                <c:pt idx="6537">
                  <c:v>42797.870497685188</c:v>
                </c:pt>
                <c:pt idx="6538">
                  <c:v>42797.870844907404</c:v>
                </c:pt>
                <c:pt idx="6539">
                  <c:v>42797.871192129627</c:v>
                </c:pt>
                <c:pt idx="6540">
                  <c:v>42797.871539351851</c:v>
                </c:pt>
                <c:pt idx="6541">
                  <c:v>42797.871886574074</c:v>
                </c:pt>
                <c:pt idx="6542">
                  <c:v>42797.872233796297</c:v>
                </c:pt>
                <c:pt idx="6543">
                  <c:v>42797.872581018521</c:v>
                </c:pt>
                <c:pt idx="6544">
                  <c:v>42797.872928240744</c:v>
                </c:pt>
                <c:pt idx="6545">
                  <c:v>42797.87327546296</c:v>
                </c:pt>
                <c:pt idx="6546">
                  <c:v>42797.873622685183</c:v>
                </c:pt>
                <c:pt idx="6547">
                  <c:v>42797.873969907407</c:v>
                </c:pt>
                <c:pt idx="6548">
                  <c:v>42797.87431712963</c:v>
                </c:pt>
                <c:pt idx="6549">
                  <c:v>42797.874664351853</c:v>
                </c:pt>
                <c:pt idx="6550">
                  <c:v>42797.875011574077</c:v>
                </c:pt>
                <c:pt idx="6551">
                  <c:v>42797.875358796293</c:v>
                </c:pt>
                <c:pt idx="6552">
                  <c:v>42797.875706018516</c:v>
                </c:pt>
                <c:pt idx="6553">
                  <c:v>42797.87605324074</c:v>
                </c:pt>
                <c:pt idx="6554">
                  <c:v>42797.876400462963</c:v>
                </c:pt>
                <c:pt idx="6555">
                  <c:v>42797.876747685186</c:v>
                </c:pt>
                <c:pt idx="6556">
                  <c:v>42797.87709490741</c:v>
                </c:pt>
                <c:pt idx="6557">
                  <c:v>42797.877442129633</c:v>
                </c:pt>
                <c:pt idx="6558">
                  <c:v>42797.877789351849</c:v>
                </c:pt>
                <c:pt idx="6559">
                  <c:v>42797.878136574072</c:v>
                </c:pt>
                <c:pt idx="6560">
                  <c:v>42797.878483796296</c:v>
                </c:pt>
                <c:pt idx="6561">
                  <c:v>42797.878831018519</c:v>
                </c:pt>
                <c:pt idx="6562">
                  <c:v>42797.879178240742</c:v>
                </c:pt>
                <c:pt idx="6563">
                  <c:v>42797.879525462966</c:v>
                </c:pt>
                <c:pt idx="6564">
                  <c:v>42797.879872685182</c:v>
                </c:pt>
                <c:pt idx="6565">
                  <c:v>42797.880219907405</c:v>
                </c:pt>
                <c:pt idx="6566">
                  <c:v>42797.880567129629</c:v>
                </c:pt>
                <c:pt idx="6567">
                  <c:v>42797.880914351852</c:v>
                </c:pt>
                <c:pt idx="6568">
                  <c:v>42797.881261574075</c:v>
                </c:pt>
                <c:pt idx="6569">
                  <c:v>42797.881608796299</c:v>
                </c:pt>
                <c:pt idx="6570">
                  <c:v>42797.881956018522</c:v>
                </c:pt>
                <c:pt idx="6571">
                  <c:v>42797.882303240738</c:v>
                </c:pt>
                <c:pt idx="6572">
                  <c:v>42797.882650462961</c:v>
                </c:pt>
                <c:pt idx="6573">
                  <c:v>42797.882997685185</c:v>
                </c:pt>
                <c:pt idx="6574">
                  <c:v>42797.883344907408</c:v>
                </c:pt>
                <c:pt idx="6575">
                  <c:v>42797.883692129632</c:v>
                </c:pt>
                <c:pt idx="6576">
                  <c:v>42797.884039351855</c:v>
                </c:pt>
                <c:pt idx="6577">
                  <c:v>42797.884386574071</c:v>
                </c:pt>
                <c:pt idx="6578">
                  <c:v>42797.884733796294</c:v>
                </c:pt>
                <c:pt idx="6579">
                  <c:v>42797.885081018518</c:v>
                </c:pt>
                <c:pt idx="6580">
                  <c:v>42797.885428240741</c:v>
                </c:pt>
                <c:pt idx="6581">
                  <c:v>42797.885775462964</c:v>
                </c:pt>
                <c:pt idx="6582">
                  <c:v>42797.886122685188</c:v>
                </c:pt>
                <c:pt idx="6583">
                  <c:v>42797.886469907404</c:v>
                </c:pt>
                <c:pt idx="6584">
                  <c:v>42797.886817129627</c:v>
                </c:pt>
                <c:pt idx="6585">
                  <c:v>42797.887164351851</c:v>
                </c:pt>
                <c:pt idx="6586">
                  <c:v>42797.887511574074</c:v>
                </c:pt>
                <c:pt idx="6587">
                  <c:v>42797.887858796297</c:v>
                </c:pt>
                <c:pt idx="6588">
                  <c:v>42797.888206018521</c:v>
                </c:pt>
                <c:pt idx="6589">
                  <c:v>42797.888553240744</c:v>
                </c:pt>
                <c:pt idx="6590">
                  <c:v>42797.88890046296</c:v>
                </c:pt>
                <c:pt idx="6591">
                  <c:v>42797.889247685183</c:v>
                </c:pt>
                <c:pt idx="6592">
                  <c:v>42797.889594907407</c:v>
                </c:pt>
                <c:pt idx="6593">
                  <c:v>42797.88994212963</c:v>
                </c:pt>
                <c:pt idx="6594">
                  <c:v>42797.890289351853</c:v>
                </c:pt>
                <c:pt idx="6595">
                  <c:v>42797.890636574077</c:v>
                </c:pt>
                <c:pt idx="6596">
                  <c:v>42797.890983796293</c:v>
                </c:pt>
                <c:pt idx="6597">
                  <c:v>42797.891331018516</c:v>
                </c:pt>
                <c:pt idx="6598">
                  <c:v>42797.89167824074</c:v>
                </c:pt>
                <c:pt idx="6599">
                  <c:v>42797.892025462963</c:v>
                </c:pt>
                <c:pt idx="6600">
                  <c:v>42797.892372685186</c:v>
                </c:pt>
                <c:pt idx="6601">
                  <c:v>42797.89271990741</c:v>
                </c:pt>
                <c:pt idx="6602">
                  <c:v>42797.893067129633</c:v>
                </c:pt>
                <c:pt idx="6603">
                  <c:v>42797.893414351849</c:v>
                </c:pt>
                <c:pt idx="6604">
                  <c:v>42797.893761574072</c:v>
                </c:pt>
                <c:pt idx="6605">
                  <c:v>42797.894108796296</c:v>
                </c:pt>
                <c:pt idx="6606">
                  <c:v>42797.894456018519</c:v>
                </c:pt>
                <c:pt idx="6607">
                  <c:v>42797.894803240742</c:v>
                </c:pt>
                <c:pt idx="6608">
                  <c:v>42797.895150462966</c:v>
                </c:pt>
                <c:pt idx="6609">
                  <c:v>42797.895497685182</c:v>
                </c:pt>
                <c:pt idx="6610">
                  <c:v>42797.895844907405</c:v>
                </c:pt>
                <c:pt idx="6611">
                  <c:v>42797.896192129629</c:v>
                </c:pt>
                <c:pt idx="6612">
                  <c:v>42797.896539351852</c:v>
                </c:pt>
                <c:pt idx="6613">
                  <c:v>42797.896886574075</c:v>
                </c:pt>
                <c:pt idx="6614">
                  <c:v>42797.897233796299</c:v>
                </c:pt>
                <c:pt idx="6615">
                  <c:v>42797.897581018522</c:v>
                </c:pt>
                <c:pt idx="6616">
                  <c:v>42797.897928240738</c:v>
                </c:pt>
                <c:pt idx="6617">
                  <c:v>42797.898275462961</c:v>
                </c:pt>
                <c:pt idx="6618">
                  <c:v>42797.898622685185</c:v>
                </c:pt>
                <c:pt idx="6619">
                  <c:v>42797.898969907408</c:v>
                </c:pt>
                <c:pt idx="6620">
                  <c:v>42797.899317129632</c:v>
                </c:pt>
                <c:pt idx="6621">
                  <c:v>42797.899664351855</c:v>
                </c:pt>
                <c:pt idx="6622">
                  <c:v>42797.900011574071</c:v>
                </c:pt>
                <c:pt idx="6623">
                  <c:v>42797.900358796294</c:v>
                </c:pt>
                <c:pt idx="6624">
                  <c:v>42797.900706018518</c:v>
                </c:pt>
                <c:pt idx="6625">
                  <c:v>42797.901053240741</c:v>
                </c:pt>
                <c:pt idx="6626">
                  <c:v>42797.901400462964</c:v>
                </c:pt>
                <c:pt idx="6627">
                  <c:v>42797.901747685188</c:v>
                </c:pt>
                <c:pt idx="6628">
                  <c:v>42797.902094907404</c:v>
                </c:pt>
                <c:pt idx="6629">
                  <c:v>42797.902442129627</c:v>
                </c:pt>
                <c:pt idx="6630">
                  <c:v>42797.902789351851</c:v>
                </c:pt>
                <c:pt idx="6631">
                  <c:v>42797.903136574074</c:v>
                </c:pt>
                <c:pt idx="6632">
                  <c:v>42797.903483796297</c:v>
                </c:pt>
                <c:pt idx="6633">
                  <c:v>42797.903831018521</c:v>
                </c:pt>
                <c:pt idx="6634">
                  <c:v>42797.904178240744</c:v>
                </c:pt>
                <c:pt idx="6635">
                  <c:v>42797.90452546296</c:v>
                </c:pt>
                <c:pt idx="6636">
                  <c:v>42797.904872685183</c:v>
                </c:pt>
                <c:pt idx="6637">
                  <c:v>42797.905219907407</c:v>
                </c:pt>
                <c:pt idx="6638">
                  <c:v>42797.90556712963</c:v>
                </c:pt>
                <c:pt idx="6639">
                  <c:v>42797.905914351853</c:v>
                </c:pt>
                <c:pt idx="6640">
                  <c:v>42797.906261574077</c:v>
                </c:pt>
                <c:pt idx="6641">
                  <c:v>42797.906608796293</c:v>
                </c:pt>
                <c:pt idx="6642">
                  <c:v>42797.906956018516</c:v>
                </c:pt>
                <c:pt idx="6643">
                  <c:v>42797.90730324074</c:v>
                </c:pt>
                <c:pt idx="6644">
                  <c:v>42797.907650462963</c:v>
                </c:pt>
                <c:pt idx="6645">
                  <c:v>42797.907997685186</c:v>
                </c:pt>
                <c:pt idx="6646">
                  <c:v>42797.90834490741</c:v>
                </c:pt>
                <c:pt idx="6647">
                  <c:v>42797.908692129633</c:v>
                </c:pt>
                <c:pt idx="6648">
                  <c:v>42797.909039351849</c:v>
                </c:pt>
                <c:pt idx="6649">
                  <c:v>42797.909386574072</c:v>
                </c:pt>
                <c:pt idx="6650">
                  <c:v>42797.909733796296</c:v>
                </c:pt>
                <c:pt idx="6651">
                  <c:v>42797.910081018519</c:v>
                </c:pt>
                <c:pt idx="6652">
                  <c:v>42797.910428240742</c:v>
                </c:pt>
                <c:pt idx="6653">
                  <c:v>42797.910775462966</c:v>
                </c:pt>
                <c:pt idx="6654">
                  <c:v>42797.911122685182</c:v>
                </c:pt>
                <c:pt idx="6655">
                  <c:v>42797.911469907405</c:v>
                </c:pt>
                <c:pt idx="6656">
                  <c:v>42797.911817129629</c:v>
                </c:pt>
                <c:pt idx="6657">
                  <c:v>42797.912164351852</c:v>
                </c:pt>
                <c:pt idx="6658">
                  <c:v>42797.912511574075</c:v>
                </c:pt>
                <c:pt idx="6659">
                  <c:v>42797.912858796299</c:v>
                </c:pt>
                <c:pt idx="6660">
                  <c:v>42797.913206018522</c:v>
                </c:pt>
                <c:pt idx="6661">
                  <c:v>42797.913553240738</c:v>
                </c:pt>
                <c:pt idx="6662">
                  <c:v>42797.913900462961</c:v>
                </c:pt>
                <c:pt idx="6663">
                  <c:v>42797.914247685185</c:v>
                </c:pt>
                <c:pt idx="6664">
                  <c:v>42797.914594907408</c:v>
                </c:pt>
                <c:pt idx="6665">
                  <c:v>42797.914942129632</c:v>
                </c:pt>
                <c:pt idx="6666">
                  <c:v>42797.915289351855</c:v>
                </c:pt>
                <c:pt idx="6667">
                  <c:v>42797.915636574071</c:v>
                </c:pt>
                <c:pt idx="6668">
                  <c:v>42797.915983796294</c:v>
                </c:pt>
                <c:pt idx="6669">
                  <c:v>42797.916331018518</c:v>
                </c:pt>
                <c:pt idx="6670">
                  <c:v>42797.916678240741</c:v>
                </c:pt>
                <c:pt idx="6671">
                  <c:v>42797.917025462964</c:v>
                </c:pt>
                <c:pt idx="6672">
                  <c:v>42797.917372685188</c:v>
                </c:pt>
                <c:pt idx="6673">
                  <c:v>42797.917719907404</c:v>
                </c:pt>
                <c:pt idx="6674">
                  <c:v>42797.918067129627</c:v>
                </c:pt>
                <c:pt idx="6675">
                  <c:v>42797.918414351851</c:v>
                </c:pt>
                <c:pt idx="6676">
                  <c:v>42797.918761574074</c:v>
                </c:pt>
                <c:pt idx="6677">
                  <c:v>42797.919108796297</c:v>
                </c:pt>
                <c:pt idx="6678">
                  <c:v>42797.919456018521</c:v>
                </c:pt>
                <c:pt idx="6679">
                  <c:v>42797.919803240744</c:v>
                </c:pt>
                <c:pt idx="6680">
                  <c:v>42797.92015046296</c:v>
                </c:pt>
                <c:pt idx="6681">
                  <c:v>42797.920497685183</c:v>
                </c:pt>
                <c:pt idx="6682">
                  <c:v>42797.920844907407</c:v>
                </c:pt>
                <c:pt idx="6683">
                  <c:v>42797.92119212963</c:v>
                </c:pt>
                <c:pt idx="6684">
                  <c:v>42797.921539351853</c:v>
                </c:pt>
                <c:pt idx="6685">
                  <c:v>42797.921886574077</c:v>
                </c:pt>
                <c:pt idx="6686">
                  <c:v>42797.922233796293</c:v>
                </c:pt>
                <c:pt idx="6687">
                  <c:v>42797.922581018516</c:v>
                </c:pt>
                <c:pt idx="6688">
                  <c:v>42797.92292824074</c:v>
                </c:pt>
                <c:pt idx="6689">
                  <c:v>42797.923275462963</c:v>
                </c:pt>
                <c:pt idx="6690">
                  <c:v>42797.923622685186</c:v>
                </c:pt>
                <c:pt idx="6691">
                  <c:v>42797.92396990741</c:v>
                </c:pt>
                <c:pt idx="6692">
                  <c:v>42797.924317129633</c:v>
                </c:pt>
                <c:pt idx="6693">
                  <c:v>42797.924664351849</c:v>
                </c:pt>
                <c:pt idx="6694">
                  <c:v>42797.925011574072</c:v>
                </c:pt>
                <c:pt idx="6695">
                  <c:v>42797.925358796296</c:v>
                </c:pt>
                <c:pt idx="6696">
                  <c:v>42797.925706018519</c:v>
                </c:pt>
                <c:pt idx="6697">
                  <c:v>42797.926053240742</c:v>
                </c:pt>
                <c:pt idx="6698">
                  <c:v>42797.926400462966</c:v>
                </c:pt>
                <c:pt idx="6699">
                  <c:v>42797.926747685182</c:v>
                </c:pt>
                <c:pt idx="6700">
                  <c:v>42797.927094907405</c:v>
                </c:pt>
                <c:pt idx="6701">
                  <c:v>42797.927442129629</c:v>
                </c:pt>
                <c:pt idx="6702">
                  <c:v>42797.927789351852</c:v>
                </c:pt>
                <c:pt idx="6703">
                  <c:v>42797.928136574075</c:v>
                </c:pt>
                <c:pt idx="6704">
                  <c:v>42797.928483796299</c:v>
                </c:pt>
                <c:pt idx="6705">
                  <c:v>42797.928831018522</c:v>
                </c:pt>
                <c:pt idx="6706">
                  <c:v>42797.929178240738</c:v>
                </c:pt>
                <c:pt idx="6707">
                  <c:v>42797.929525462961</c:v>
                </c:pt>
                <c:pt idx="6708">
                  <c:v>42797.929872685185</c:v>
                </c:pt>
                <c:pt idx="6709">
                  <c:v>42797.930219907408</c:v>
                </c:pt>
                <c:pt idx="6710">
                  <c:v>42797.930567129632</c:v>
                </c:pt>
                <c:pt idx="6711">
                  <c:v>42797.930914351855</c:v>
                </c:pt>
                <c:pt idx="6712">
                  <c:v>42797.931261574071</c:v>
                </c:pt>
                <c:pt idx="6713">
                  <c:v>42797.931608796294</c:v>
                </c:pt>
                <c:pt idx="6714">
                  <c:v>42797.931956018518</c:v>
                </c:pt>
                <c:pt idx="6715">
                  <c:v>42797.932303240741</c:v>
                </c:pt>
                <c:pt idx="6716">
                  <c:v>42797.932650462964</c:v>
                </c:pt>
                <c:pt idx="6717">
                  <c:v>42797.932997685188</c:v>
                </c:pt>
                <c:pt idx="6718">
                  <c:v>42797.933344907404</c:v>
                </c:pt>
                <c:pt idx="6719">
                  <c:v>42797.933692129627</c:v>
                </c:pt>
                <c:pt idx="6720">
                  <c:v>42797.934039351851</c:v>
                </c:pt>
                <c:pt idx="6721">
                  <c:v>42797.934386574074</c:v>
                </c:pt>
                <c:pt idx="6722">
                  <c:v>42797.934733796297</c:v>
                </c:pt>
                <c:pt idx="6723">
                  <c:v>42797.935081018521</c:v>
                </c:pt>
                <c:pt idx="6724">
                  <c:v>42797.935428240744</c:v>
                </c:pt>
                <c:pt idx="6725">
                  <c:v>42797.93577546296</c:v>
                </c:pt>
                <c:pt idx="6726">
                  <c:v>42797.936122685183</c:v>
                </c:pt>
                <c:pt idx="6727">
                  <c:v>42797.936469907407</c:v>
                </c:pt>
                <c:pt idx="6728">
                  <c:v>42797.93681712963</c:v>
                </c:pt>
                <c:pt idx="6729">
                  <c:v>42797.937164351853</c:v>
                </c:pt>
                <c:pt idx="6730">
                  <c:v>42797.937511574077</c:v>
                </c:pt>
                <c:pt idx="6731">
                  <c:v>42797.937858796293</c:v>
                </c:pt>
                <c:pt idx="6732">
                  <c:v>42797.938206018516</c:v>
                </c:pt>
                <c:pt idx="6733">
                  <c:v>42797.93855324074</c:v>
                </c:pt>
                <c:pt idx="6734">
                  <c:v>42797.938900462963</c:v>
                </c:pt>
                <c:pt idx="6735">
                  <c:v>42797.939247685186</c:v>
                </c:pt>
                <c:pt idx="6736">
                  <c:v>42797.93959490741</c:v>
                </c:pt>
                <c:pt idx="6737">
                  <c:v>42797.939942129633</c:v>
                </c:pt>
                <c:pt idx="6738">
                  <c:v>42797.940289351849</c:v>
                </c:pt>
                <c:pt idx="6739">
                  <c:v>42797.940636574072</c:v>
                </c:pt>
                <c:pt idx="6740">
                  <c:v>42797.940983796296</c:v>
                </c:pt>
                <c:pt idx="6741">
                  <c:v>42797.941331018519</c:v>
                </c:pt>
                <c:pt idx="6742">
                  <c:v>42797.941678240742</c:v>
                </c:pt>
                <c:pt idx="6743">
                  <c:v>42797.942025462966</c:v>
                </c:pt>
                <c:pt idx="6744">
                  <c:v>42797.942372685182</c:v>
                </c:pt>
                <c:pt idx="6745">
                  <c:v>42797.942719907405</c:v>
                </c:pt>
                <c:pt idx="6746">
                  <c:v>42797.943067129629</c:v>
                </c:pt>
                <c:pt idx="6747">
                  <c:v>42797.943414351852</c:v>
                </c:pt>
                <c:pt idx="6748">
                  <c:v>42797.943761574075</c:v>
                </c:pt>
                <c:pt idx="6749">
                  <c:v>42797.944108796299</c:v>
                </c:pt>
                <c:pt idx="6750">
                  <c:v>42797.944456018522</c:v>
                </c:pt>
                <c:pt idx="6751">
                  <c:v>42797.944803240738</c:v>
                </c:pt>
                <c:pt idx="6752">
                  <c:v>42797.945150462961</c:v>
                </c:pt>
                <c:pt idx="6753">
                  <c:v>42797.945497685185</c:v>
                </c:pt>
                <c:pt idx="6754">
                  <c:v>42797.945844907408</c:v>
                </c:pt>
                <c:pt idx="6755">
                  <c:v>42797.946192129632</c:v>
                </c:pt>
                <c:pt idx="6756">
                  <c:v>42797.946539351855</c:v>
                </c:pt>
                <c:pt idx="6757">
                  <c:v>42797.946886574071</c:v>
                </c:pt>
                <c:pt idx="6758">
                  <c:v>42797.947233796294</c:v>
                </c:pt>
                <c:pt idx="6759">
                  <c:v>42797.947581018518</c:v>
                </c:pt>
                <c:pt idx="6760">
                  <c:v>42797.947928240741</c:v>
                </c:pt>
                <c:pt idx="6761">
                  <c:v>42797.948275462964</c:v>
                </c:pt>
                <c:pt idx="6762">
                  <c:v>42797.948622685188</c:v>
                </c:pt>
                <c:pt idx="6763">
                  <c:v>42797.948969907404</c:v>
                </c:pt>
                <c:pt idx="6764">
                  <c:v>42797.949317129627</c:v>
                </c:pt>
                <c:pt idx="6765">
                  <c:v>42797.949664351851</c:v>
                </c:pt>
                <c:pt idx="6766">
                  <c:v>42797.950011574074</c:v>
                </c:pt>
                <c:pt idx="6767">
                  <c:v>42797.950358796297</c:v>
                </c:pt>
                <c:pt idx="6768">
                  <c:v>42797.950706018521</c:v>
                </c:pt>
                <c:pt idx="6769">
                  <c:v>42797.951053240744</c:v>
                </c:pt>
                <c:pt idx="6770">
                  <c:v>42797.95140046296</c:v>
                </c:pt>
                <c:pt idx="6771">
                  <c:v>42797.951747685183</c:v>
                </c:pt>
                <c:pt idx="6772">
                  <c:v>42797.952094907407</c:v>
                </c:pt>
                <c:pt idx="6773">
                  <c:v>42797.95244212963</c:v>
                </c:pt>
                <c:pt idx="6774">
                  <c:v>42797.952789351853</c:v>
                </c:pt>
                <c:pt idx="6775">
                  <c:v>42797.953136574077</c:v>
                </c:pt>
                <c:pt idx="6776">
                  <c:v>42797.953483796293</c:v>
                </c:pt>
                <c:pt idx="6777">
                  <c:v>42797.953831018516</c:v>
                </c:pt>
                <c:pt idx="6778">
                  <c:v>42797.95417824074</c:v>
                </c:pt>
                <c:pt idx="6779">
                  <c:v>42797.954525462963</c:v>
                </c:pt>
                <c:pt idx="6780">
                  <c:v>42797.954872685186</c:v>
                </c:pt>
                <c:pt idx="6781">
                  <c:v>42797.95521990741</c:v>
                </c:pt>
                <c:pt idx="6782">
                  <c:v>42797.955567129633</c:v>
                </c:pt>
                <c:pt idx="6783">
                  <c:v>42797.955914351849</c:v>
                </c:pt>
                <c:pt idx="6784">
                  <c:v>42797.956261574072</c:v>
                </c:pt>
                <c:pt idx="6785">
                  <c:v>42797.956608796296</c:v>
                </c:pt>
                <c:pt idx="6786">
                  <c:v>42797.956956018519</c:v>
                </c:pt>
                <c:pt idx="6787">
                  <c:v>42797.957303240742</c:v>
                </c:pt>
                <c:pt idx="6788">
                  <c:v>42797.957650462966</c:v>
                </c:pt>
                <c:pt idx="6789">
                  <c:v>42797.957997685182</c:v>
                </c:pt>
                <c:pt idx="6790">
                  <c:v>42797.958344907405</c:v>
                </c:pt>
                <c:pt idx="6791">
                  <c:v>42797.958692129629</c:v>
                </c:pt>
                <c:pt idx="6792">
                  <c:v>42797.959039351852</c:v>
                </c:pt>
                <c:pt idx="6793">
                  <c:v>42797.959386574075</c:v>
                </c:pt>
                <c:pt idx="6794">
                  <c:v>42797.959733796299</c:v>
                </c:pt>
                <c:pt idx="6795">
                  <c:v>42797.960081018522</c:v>
                </c:pt>
                <c:pt idx="6796">
                  <c:v>42797.960428240738</c:v>
                </c:pt>
                <c:pt idx="6797">
                  <c:v>42797.960775462961</c:v>
                </c:pt>
                <c:pt idx="6798">
                  <c:v>42797.961122685185</c:v>
                </c:pt>
                <c:pt idx="6799">
                  <c:v>42797.961469907408</c:v>
                </c:pt>
                <c:pt idx="6800">
                  <c:v>42797.961817129632</c:v>
                </c:pt>
                <c:pt idx="6801">
                  <c:v>42797.962164351855</c:v>
                </c:pt>
                <c:pt idx="6802">
                  <c:v>42797.962511574071</c:v>
                </c:pt>
                <c:pt idx="6803">
                  <c:v>42797.962858796294</c:v>
                </c:pt>
                <c:pt idx="6804">
                  <c:v>42797.963206018518</c:v>
                </c:pt>
                <c:pt idx="6805">
                  <c:v>42797.963553240741</c:v>
                </c:pt>
                <c:pt idx="6806">
                  <c:v>42797.963900462964</c:v>
                </c:pt>
                <c:pt idx="6807">
                  <c:v>42797.964247685188</c:v>
                </c:pt>
                <c:pt idx="6808">
                  <c:v>42797.964594907404</c:v>
                </c:pt>
                <c:pt idx="6809">
                  <c:v>42797.964942129627</c:v>
                </c:pt>
                <c:pt idx="6810">
                  <c:v>42797.965289351851</c:v>
                </c:pt>
                <c:pt idx="6811">
                  <c:v>42797.965636574074</c:v>
                </c:pt>
                <c:pt idx="6812">
                  <c:v>42797.965983796297</c:v>
                </c:pt>
                <c:pt idx="6813">
                  <c:v>42797.966331018521</c:v>
                </c:pt>
                <c:pt idx="6814">
                  <c:v>42797.966678240744</c:v>
                </c:pt>
                <c:pt idx="6815">
                  <c:v>42797.96702546296</c:v>
                </c:pt>
                <c:pt idx="6816">
                  <c:v>42797.967372685183</c:v>
                </c:pt>
                <c:pt idx="6817">
                  <c:v>42797.967719907407</c:v>
                </c:pt>
                <c:pt idx="6818">
                  <c:v>42797.96806712963</c:v>
                </c:pt>
                <c:pt idx="6819">
                  <c:v>42797.968414351853</c:v>
                </c:pt>
                <c:pt idx="6820">
                  <c:v>42797.968761574077</c:v>
                </c:pt>
                <c:pt idx="6821">
                  <c:v>42797.969108796293</c:v>
                </c:pt>
                <c:pt idx="6822">
                  <c:v>42797.969456018516</c:v>
                </c:pt>
                <c:pt idx="6823">
                  <c:v>42797.96980324074</c:v>
                </c:pt>
                <c:pt idx="6824">
                  <c:v>42797.970150462963</c:v>
                </c:pt>
                <c:pt idx="6825">
                  <c:v>42797.970497685186</c:v>
                </c:pt>
                <c:pt idx="6826">
                  <c:v>42797.97084490741</c:v>
                </c:pt>
                <c:pt idx="6827">
                  <c:v>42797.971192129633</c:v>
                </c:pt>
                <c:pt idx="6828">
                  <c:v>42797.971539351849</c:v>
                </c:pt>
                <c:pt idx="6829">
                  <c:v>42797.971886574072</c:v>
                </c:pt>
                <c:pt idx="6830">
                  <c:v>42797.972233796296</c:v>
                </c:pt>
                <c:pt idx="6831">
                  <c:v>42797.972581018519</c:v>
                </c:pt>
                <c:pt idx="6832">
                  <c:v>42797.972928240742</c:v>
                </c:pt>
                <c:pt idx="6833">
                  <c:v>42797.973275462966</c:v>
                </c:pt>
                <c:pt idx="6834">
                  <c:v>42797.973622685182</c:v>
                </c:pt>
                <c:pt idx="6835">
                  <c:v>42797.973969907405</c:v>
                </c:pt>
                <c:pt idx="6836">
                  <c:v>42797.974317129629</c:v>
                </c:pt>
                <c:pt idx="6837">
                  <c:v>42797.974664351852</c:v>
                </c:pt>
                <c:pt idx="6838">
                  <c:v>42797.975011574075</c:v>
                </c:pt>
                <c:pt idx="6839">
                  <c:v>42797.975358796299</c:v>
                </c:pt>
                <c:pt idx="6840">
                  <c:v>42797.975706018522</c:v>
                </c:pt>
                <c:pt idx="6841">
                  <c:v>42797.976053240738</c:v>
                </c:pt>
                <c:pt idx="6842">
                  <c:v>42797.976400462961</c:v>
                </c:pt>
                <c:pt idx="6843">
                  <c:v>42797.976747685185</c:v>
                </c:pt>
                <c:pt idx="6844">
                  <c:v>42797.977094907408</c:v>
                </c:pt>
                <c:pt idx="6845">
                  <c:v>42797.977442129632</c:v>
                </c:pt>
                <c:pt idx="6846">
                  <c:v>42797.977789351855</c:v>
                </c:pt>
                <c:pt idx="6847">
                  <c:v>42797.978136574071</c:v>
                </c:pt>
                <c:pt idx="6848">
                  <c:v>42797.978483796294</c:v>
                </c:pt>
                <c:pt idx="6849">
                  <c:v>42797.978831018518</c:v>
                </c:pt>
                <c:pt idx="6850">
                  <c:v>42797.979178240741</c:v>
                </c:pt>
                <c:pt idx="6851">
                  <c:v>42797.979525462964</c:v>
                </c:pt>
                <c:pt idx="6852">
                  <c:v>42797.979872685188</c:v>
                </c:pt>
                <c:pt idx="6853">
                  <c:v>42797.980219907404</c:v>
                </c:pt>
                <c:pt idx="6854">
                  <c:v>42797.980567129627</c:v>
                </c:pt>
                <c:pt idx="6855">
                  <c:v>42797.980914351851</c:v>
                </c:pt>
                <c:pt idx="6856">
                  <c:v>42797.981261574074</c:v>
                </c:pt>
                <c:pt idx="6857">
                  <c:v>42797.981608796297</c:v>
                </c:pt>
                <c:pt idx="6858">
                  <c:v>42797.981956018521</c:v>
                </c:pt>
                <c:pt idx="6859">
                  <c:v>42797.982303240744</c:v>
                </c:pt>
                <c:pt idx="6860">
                  <c:v>42797.98265046296</c:v>
                </c:pt>
                <c:pt idx="6861">
                  <c:v>42797.982997685183</c:v>
                </c:pt>
                <c:pt idx="6862">
                  <c:v>42797.983344907407</c:v>
                </c:pt>
                <c:pt idx="6863">
                  <c:v>42797.98369212963</c:v>
                </c:pt>
                <c:pt idx="6864">
                  <c:v>42797.984039351853</c:v>
                </c:pt>
                <c:pt idx="6865">
                  <c:v>42797.984386574077</c:v>
                </c:pt>
                <c:pt idx="6866">
                  <c:v>42797.984733796293</c:v>
                </c:pt>
                <c:pt idx="6867">
                  <c:v>42797.985081018516</c:v>
                </c:pt>
                <c:pt idx="6868">
                  <c:v>42797.98542824074</c:v>
                </c:pt>
                <c:pt idx="6869">
                  <c:v>42797.985775462963</c:v>
                </c:pt>
                <c:pt idx="6870">
                  <c:v>42797.986122685186</c:v>
                </c:pt>
                <c:pt idx="6871">
                  <c:v>42797.98646990741</c:v>
                </c:pt>
                <c:pt idx="6872">
                  <c:v>42797.986817129633</c:v>
                </c:pt>
                <c:pt idx="6873">
                  <c:v>42797.987164351849</c:v>
                </c:pt>
                <c:pt idx="6874">
                  <c:v>42797.987511574072</c:v>
                </c:pt>
                <c:pt idx="6875">
                  <c:v>42797.987858796296</c:v>
                </c:pt>
                <c:pt idx="6876">
                  <c:v>42797.988206018519</c:v>
                </c:pt>
                <c:pt idx="6877">
                  <c:v>42797.988553240742</c:v>
                </c:pt>
                <c:pt idx="6878">
                  <c:v>42797.988900462966</c:v>
                </c:pt>
                <c:pt idx="6879">
                  <c:v>42797.989247685182</c:v>
                </c:pt>
                <c:pt idx="6880">
                  <c:v>42797.989594907405</c:v>
                </c:pt>
                <c:pt idx="6881">
                  <c:v>42797.989942129629</c:v>
                </c:pt>
                <c:pt idx="6882">
                  <c:v>42797.990289351852</c:v>
                </c:pt>
                <c:pt idx="6883">
                  <c:v>42797.990636574075</c:v>
                </c:pt>
                <c:pt idx="6884">
                  <c:v>42797.990983796299</c:v>
                </c:pt>
                <c:pt idx="6885">
                  <c:v>42797.991331018522</c:v>
                </c:pt>
                <c:pt idx="6886">
                  <c:v>42797.991678240738</c:v>
                </c:pt>
                <c:pt idx="6887">
                  <c:v>42797.992025462961</c:v>
                </c:pt>
                <c:pt idx="6888">
                  <c:v>42797.992372685185</c:v>
                </c:pt>
                <c:pt idx="6889">
                  <c:v>42797.992719907408</c:v>
                </c:pt>
                <c:pt idx="6890">
                  <c:v>42797.993067129632</c:v>
                </c:pt>
                <c:pt idx="6891">
                  <c:v>42797.993414351855</c:v>
                </c:pt>
                <c:pt idx="6892">
                  <c:v>42797.993761574071</c:v>
                </c:pt>
                <c:pt idx="6893">
                  <c:v>42797.994108796294</c:v>
                </c:pt>
                <c:pt idx="6894">
                  <c:v>42797.994456018518</c:v>
                </c:pt>
                <c:pt idx="6895">
                  <c:v>42797.994803240741</c:v>
                </c:pt>
                <c:pt idx="6896">
                  <c:v>42797.995150462964</c:v>
                </c:pt>
                <c:pt idx="6897">
                  <c:v>42797.995497685188</c:v>
                </c:pt>
                <c:pt idx="6898">
                  <c:v>42797.995844907404</c:v>
                </c:pt>
                <c:pt idx="6899">
                  <c:v>42797.996192129627</c:v>
                </c:pt>
                <c:pt idx="6900">
                  <c:v>42797.996539351851</c:v>
                </c:pt>
                <c:pt idx="6901">
                  <c:v>42797.996886574074</c:v>
                </c:pt>
                <c:pt idx="6902">
                  <c:v>42797.997233796297</c:v>
                </c:pt>
                <c:pt idx="6903">
                  <c:v>42797.997581018521</c:v>
                </c:pt>
                <c:pt idx="6904">
                  <c:v>42797.997928240744</c:v>
                </c:pt>
                <c:pt idx="6905">
                  <c:v>42797.99827546296</c:v>
                </c:pt>
                <c:pt idx="6906">
                  <c:v>42797.998622685183</c:v>
                </c:pt>
                <c:pt idx="6907">
                  <c:v>42797.998969907407</c:v>
                </c:pt>
                <c:pt idx="6908">
                  <c:v>42797.99931712963</c:v>
                </c:pt>
                <c:pt idx="6909">
                  <c:v>42797.999664351853</c:v>
                </c:pt>
                <c:pt idx="6910">
                  <c:v>42798.000011574077</c:v>
                </c:pt>
                <c:pt idx="6911">
                  <c:v>42798.000358796293</c:v>
                </c:pt>
                <c:pt idx="6912">
                  <c:v>42798.000706018516</c:v>
                </c:pt>
                <c:pt idx="6913">
                  <c:v>42798.00105324074</c:v>
                </c:pt>
                <c:pt idx="6914">
                  <c:v>42798.001400462963</c:v>
                </c:pt>
                <c:pt idx="6915">
                  <c:v>42798.001747685186</c:v>
                </c:pt>
                <c:pt idx="6916">
                  <c:v>42798.00209490741</c:v>
                </c:pt>
                <c:pt idx="6917">
                  <c:v>42798.002442129633</c:v>
                </c:pt>
                <c:pt idx="6918">
                  <c:v>42798.002789351849</c:v>
                </c:pt>
                <c:pt idx="6919">
                  <c:v>42798.003136574072</c:v>
                </c:pt>
                <c:pt idx="6920">
                  <c:v>42798.003483796296</c:v>
                </c:pt>
                <c:pt idx="6921">
                  <c:v>42798.003831018519</c:v>
                </c:pt>
                <c:pt idx="6922">
                  <c:v>42798.004178240742</c:v>
                </c:pt>
                <c:pt idx="6923">
                  <c:v>42798.004525462966</c:v>
                </c:pt>
                <c:pt idx="6924">
                  <c:v>42798.004872685182</c:v>
                </c:pt>
                <c:pt idx="6925">
                  <c:v>42798.005219907405</c:v>
                </c:pt>
                <c:pt idx="6926">
                  <c:v>42798.005567129629</c:v>
                </c:pt>
                <c:pt idx="6927">
                  <c:v>42798.005914351852</c:v>
                </c:pt>
                <c:pt idx="6928">
                  <c:v>42798.006261574075</c:v>
                </c:pt>
                <c:pt idx="6929">
                  <c:v>42798.006608796299</c:v>
                </c:pt>
                <c:pt idx="6930">
                  <c:v>42798.006956018522</c:v>
                </c:pt>
                <c:pt idx="6931">
                  <c:v>42798.007303240738</c:v>
                </c:pt>
                <c:pt idx="6932">
                  <c:v>42798.007650462961</c:v>
                </c:pt>
                <c:pt idx="6933">
                  <c:v>42798.007997685185</c:v>
                </c:pt>
                <c:pt idx="6934">
                  <c:v>42798.008344907408</c:v>
                </c:pt>
                <c:pt idx="6935">
                  <c:v>42798.008692129632</c:v>
                </c:pt>
                <c:pt idx="6936">
                  <c:v>42798.009039351855</c:v>
                </c:pt>
                <c:pt idx="6937">
                  <c:v>42798.009386574071</c:v>
                </c:pt>
                <c:pt idx="6938">
                  <c:v>42798.009733796294</c:v>
                </c:pt>
                <c:pt idx="6939">
                  <c:v>42798.010081018518</c:v>
                </c:pt>
                <c:pt idx="6940">
                  <c:v>42798.010428240741</c:v>
                </c:pt>
                <c:pt idx="6941">
                  <c:v>42798.010775462964</c:v>
                </c:pt>
                <c:pt idx="6942">
                  <c:v>42798.011122685188</c:v>
                </c:pt>
                <c:pt idx="6943">
                  <c:v>42798.011469907404</c:v>
                </c:pt>
                <c:pt idx="6944">
                  <c:v>42798.011817129627</c:v>
                </c:pt>
                <c:pt idx="6945">
                  <c:v>42798.012164351851</c:v>
                </c:pt>
                <c:pt idx="6946">
                  <c:v>42798.012511574074</c:v>
                </c:pt>
                <c:pt idx="6947">
                  <c:v>42798.012858796297</c:v>
                </c:pt>
                <c:pt idx="6948">
                  <c:v>42798.013206018521</c:v>
                </c:pt>
                <c:pt idx="6949">
                  <c:v>42798.013553240744</c:v>
                </c:pt>
                <c:pt idx="6950">
                  <c:v>42798.01390046296</c:v>
                </c:pt>
                <c:pt idx="6951">
                  <c:v>42798.014247685183</c:v>
                </c:pt>
                <c:pt idx="6952">
                  <c:v>42798.014594907407</c:v>
                </c:pt>
                <c:pt idx="6953">
                  <c:v>42798.01494212963</c:v>
                </c:pt>
                <c:pt idx="6954">
                  <c:v>42798.015289351853</c:v>
                </c:pt>
                <c:pt idx="6955">
                  <c:v>42798.015636574077</c:v>
                </c:pt>
                <c:pt idx="6956">
                  <c:v>42798.015983796293</c:v>
                </c:pt>
                <c:pt idx="6957">
                  <c:v>42798.016331018516</c:v>
                </c:pt>
                <c:pt idx="6958">
                  <c:v>42798.01667824074</c:v>
                </c:pt>
                <c:pt idx="6959">
                  <c:v>42798.017025462963</c:v>
                </c:pt>
                <c:pt idx="6960">
                  <c:v>42798.017372685186</c:v>
                </c:pt>
                <c:pt idx="6961">
                  <c:v>42798.01771990741</c:v>
                </c:pt>
                <c:pt idx="6962">
                  <c:v>42798.018067129633</c:v>
                </c:pt>
                <c:pt idx="6963">
                  <c:v>42798.018414351849</c:v>
                </c:pt>
                <c:pt idx="6964">
                  <c:v>42798.018761574072</c:v>
                </c:pt>
                <c:pt idx="6965">
                  <c:v>42798.019108796296</c:v>
                </c:pt>
                <c:pt idx="6966">
                  <c:v>42798.019456018519</c:v>
                </c:pt>
                <c:pt idx="6967">
                  <c:v>42798.019803240742</c:v>
                </c:pt>
                <c:pt idx="6968">
                  <c:v>42798.020150462966</c:v>
                </c:pt>
                <c:pt idx="6969">
                  <c:v>42798.020497685182</c:v>
                </c:pt>
                <c:pt idx="6970">
                  <c:v>42798.020844907405</c:v>
                </c:pt>
                <c:pt idx="6971">
                  <c:v>42798.021192129629</c:v>
                </c:pt>
                <c:pt idx="6972">
                  <c:v>42798.021539351852</c:v>
                </c:pt>
                <c:pt idx="6973">
                  <c:v>42798.021886574075</c:v>
                </c:pt>
                <c:pt idx="6974">
                  <c:v>42798.022233796299</c:v>
                </c:pt>
                <c:pt idx="6975">
                  <c:v>42798.022581018522</c:v>
                </c:pt>
                <c:pt idx="6976">
                  <c:v>42798.022928240738</c:v>
                </c:pt>
                <c:pt idx="6977">
                  <c:v>42798.023275462961</c:v>
                </c:pt>
                <c:pt idx="6978">
                  <c:v>42798.023622685185</c:v>
                </c:pt>
                <c:pt idx="6979">
                  <c:v>42798.023969907408</c:v>
                </c:pt>
                <c:pt idx="6980">
                  <c:v>42798.024317129632</c:v>
                </c:pt>
                <c:pt idx="6981">
                  <c:v>42798.024664351855</c:v>
                </c:pt>
                <c:pt idx="6982">
                  <c:v>42798.025011574071</c:v>
                </c:pt>
                <c:pt idx="6983">
                  <c:v>42798.025358796294</c:v>
                </c:pt>
                <c:pt idx="6984">
                  <c:v>42798.025706018518</c:v>
                </c:pt>
                <c:pt idx="6985">
                  <c:v>42798.026053240741</c:v>
                </c:pt>
                <c:pt idx="6986">
                  <c:v>42798.026400462964</c:v>
                </c:pt>
                <c:pt idx="6987">
                  <c:v>42798.026747685188</c:v>
                </c:pt>
                <c:pt idx="6988">
                  <c:v>42798.027094907404</c:v>
                </c:pt>
                <c:pt idx="6989">
                  <c:v>42798.027442129627</c:v>
                </c:pt>
                <c:pt idx="6990">
                  <c:v>42798.027789351851</c:v>
                </c:pt>
                <c:pt idx="6991">
                  <c:v>42798.028136574074</c:v>
                </c:pt>
                <c:pt idx="6992">
                  <c:v>42798.028483796297</c:v>
                </c:pt>
                <c:pt idx="6993">
                  <c:v>42798.028831018521</c:v>
                </c:pt>
                <c:pt idx="6994">
                  <c:v>42798.029178240744</c:v>
                </c:pt>
                <c:pt idx="6995">
                  <c:v>42798.02952546296</c:v>
                </c:pt>
                <c:pt idx="6996">
                  <c:v>42798.029872685183</c:v>
                </c:pt>
                <c:pt idx="6997">
                  <c:v>42798.030219907407</c:v>
                </c:pt>
                <c:pt idx="6998">
                  <c:v>42798.03056712963</c:v>
                </c:pt>
                <c:pt idx="6999">
                  <c:v>42798.030914351853</c:v>
                </c:pt>
                <c:pt idx="7000">
                  <c:v>42798.031261574077</c:v>
                </c:pt>
                <c:pt idx="7001">
                  <c:v>42798.031608796293</c:v>
                </c:pt>
                <c:pt idx="7002">
                  <c:v>42798.031956018516</c:v>
                </c:pt>
                <c:pt idx="7003">
                  <c:v>42798.03230324074</c:v>
                </c:pt>
                <c:pt idx="7004">
                  <c:v>42798.032650462963</c:v>
                </c:pt>
                <c:pt idx="7005">
                  <c:v>42798.032997685186</c:v>
                </c:pt>
                <c:pt idx="7006">
                  <c:v>42798.03334490741</c:v>
                </c:pt>
                <c:pt idx="7007">
                  <c:v>42798.033692129633</c:v>
                </c:pt>
                <c:pt idx="7008">
                  <c:v>42798.034039351849</c:v>
                </c:pt>
                <c:pt idx="7009">
                  <c:v>42798.034386574072</c:v>
                </c:pt>
                <c:pt idx="7010">
                  <c:v>42798.034733796296</c:v>
                </c:pt>
                <c:pt idx="7011">
                  <c:v>42798.035081018519</c:v>
                </c:pt>
                <c:pt idx="7012">
                  <c:v>42798.035428240742</c:v>
                </c:pt>
                <c:pt idx="7013">
                  <c:v>42798.035775462966</c:v>
                </c:pt>
                <c:pt idx="7014">
                  <c:v>42798.036122685182</c:v>
                </c:pt>
                <c:pt idx="7015">
                  <c:v>42798.036469907405</c:v>
                </c:pt>
                <c:pt idx="7016">
                  <c:v>42798.036817129629</c:v>
                </c:pt>
                <c:pt idx="7017">
                  <c:v>42798.037164351852</c:v>
                </c:pt>
                <c:pt idx="7018">
                  <c:v>42798.037511574075</c:v>
                </c:pt>
                <c:pt idx="7019">
                  <c:v>42798.037858796299</c:v>
                </c:pt>
                <c:pt idx="7020">
                  <c:v>42798.038206018522</c:v>
                </c:pt>
                <c:pt idx="7021">
                  <c:v>42798.038553240738</c:v>
                </c:pt>
                <c:pt idx="7022">
                  <c:v>42798.038900462961</c:v>
                </c:pt>
                <c:pt idx="7023">
                  <c:v>42798.039247685185</c:v>
                </c:pt>
                <c:pt idx="7024">
                  <c:v>42798.039594907408</c:v>
                </c:pt>
                <c:pt idx="7025">
                  <c:v>42798.039942129632</c:v>
                </c:pt>
                <c:pt idx="7026">
                  <c:v>42798.040289351855</c:v>
                </c:pt>
                <c:pt idx="7027">
                  <c:v>42798.040636574071</c:v>
                </c:pt>
                <c:pt idx="7028">
                  <c:v>42798.040983796294</c:v>
                </c:pt>
                <c:pt idx="7029">
                  <c:v>42798.041331018518</c:v>
                </c:pt>
                <c:pt idx="7030">
                  <c:v>42798.041678240741</c:v>
                </c:pt>
                <c:pt idx="7031">
                  <c:v>42798.042025462964</c:v>
                </c:pt>
                <c:pt idx="7032">
                  <c:v>42798.042372685188</c:v>
                </c:pt>
                <c:pt idx="7033">
                  <c:v>42798.042719907404</c:v>
                </c:pt>
                <c:pt idx="7034">
                  <c:v>42798.043067129627</c:v>
                </c:pt>
                <c:pt idx="7035">
                  <c:v>42798.043414351851</c:v>
                </c:pt>
                <c:pt idx="7036">
                  <c:v>42798.043761574074</c:v>
                </c:pt>
                <c:pt idx="7037">
                  <c:v>42798.044108796297</c:v>
                </c:pt>
                <c:pt idx="7038">
                  <c:v>42798.044456018521</c:v>
                </c:pt>
                <c:pt idx="7039">
                  <c:v>42798.044803240744</c:v>
                </c:pt>
                <c:pt idx="7040">
                  <c:v>42798.04515046296</c:v>
                </c:pt>
                <c:pt idx="7041">
                  <c:v>42798.045497685183</c:v>
                </c:pt>
                <c:pt idx="7042">
                  <c:v>42798.045844907407</c:v>
                </c:pt>
                <c:pt idx="7043">
                  <c:v>42798.04619212963</c:v>
                </c:pt>
                <c:pt idx="7044">
                  <c:v>42798.046539351853</c:v>
                </c:pt>
                <c:pt idx="7045">
                  <c:v>42798.046886574077</c:v>
                </c:pt>
                <c:pt idx="7046">
                  <c:v>42798.047233796293</c:v>
                </c:pt>
                <c:pt idx="7047">
                  <c:v>42798.047581018516</c:v>
                </c:pt>
                <c:pt idx="7048">
                  <c:v>42798.04792824074</c:v>
                </c:pt>
                <c:pt idx="7049">
                  <c:v>42798.048275462963</c:v>
                </c:pt>
                <c:pt idx="7050">
                  <c:v>42798.048622685186</c:v>
                </c:pt>
                <c:pt idx="7051">
                  <c:v>42798.04896990741</c:v>
                </c:pt>
                <c:pt idx="7052">
                  <c:v>42798.049317129633</c:v>
                </c:pt>
                <c:pt idx="7053">
                  <c:v>42798.049664351849</c:v>
                </c:pt>
                <c:pt idx="7054">
                  <c:v>42798.050011574072</c:v>
                </c:pt>
                <c:pt idx="7055">
                  <c:v>42798.050358796296</c:v>
                </c:pt>
                <c:pt idx="7056">
                  <c:v>42798.050706018519</c:v>
                </c:pt>
                <c:pt idx="7057">
                  <c:v>42798.051053240742</c:v>
                </c:pt>
                <c:pt idx="7058">
                  <c:v>42798.051400462966</c:v>
                </c:pt>
                <c:pt idx="7059">
                  <c:v>42798.051747685182</c:v>
                </c:pt>
                <c:pt idx="7060">
                  <c:v>42798.052094907405</c:v>
                </c:pt>
                <c:pt idx="7061">
                  <c:v>42798.052442129629</c:v>
                </c:pt>
                <c:pt idx="7062">
                  <c:v>42798.052789351852</c:v>
                </c:pt>
                <c:pt idx="7063">
                  <c:v>42798.053136574075</c:v>
                </c:pt>
                <c:pt idx="7064">
                  <c:v>42798.053483796299</c:v>
                </c:pt>
                <c:pt idx="7065">
                  <c:v>42798.053831018522</c:v>
                </c:pt>
                <c:pt idx="7066">
                  <c:v>42798.054178240738</c:v>
                </c:pt>
                <c:pt idx="7067">
                  <c:v>42798.054525462961</c:v>
                </c:pt>
                <c:pt idx="7068">
                  <c:v>42798.054872685185</c:v>
                </c:pt>
                <c:pt idx="7069">
                  <c:v>42798.055219907408</c:v>
                </c:pt>
                <c:pt idx="7070">
                  <c:v>42798.055567129632</c:v>
                </c:pt>
                <c:pt idx="7071">
                  <c:v>42798.055914351855</c:v>
                </c:pt>
                <c:pt idx="7072">
                  <c:v>42798.056261574071</c:v>
                </c:pt>
                <c:pt idx="7073">
                  <c:v>42798.056608796294</c:v>
                </c:pt>
                <c:pt idx="7074">
                  <c:v>42798.056956018518</c:v>
                </c:pt>
                <c:pt idx="7075">
                  <c:v>42798.057303240741</c:v>
                </c:pt>
                <c:pt idx="7076">
                  <c:v>42798.057650462964</c:v>
                </c:pt>
                <c:pt idx="7077">
                  <c:v>42798.057997685188</c:v>
                </c:pt>
                <c:pt idx="7078">
                  <c:v>42798.058344907404</c:v>
                </c:pt>
                <c:pt idx="7079">
                  <c:v>42798.058692129627</c:v>
                </c:pt>
                <c:pt idx="7080">
                  <c:v>42798.059039351851</c:v>
                </c:pt>
                <c:pt idx="7081">
                  <c:v>42798.059386574074</c:v>
                </c:pt>
                <c:pt idx="7082">
                  <c:v>42798.059733796297</c:v>
                </c:pt>
                <c:pt idx="7083">
                  <c:v>42798.060081018521</c:v>
                </c:pt>
                <c:pt idx="7084">
                  <c:v>42798.060428240744</c:v>
                </c:pt>
                <c:pt idx="7085">
                  <c:v>42798.06077546296</c:v>
                </c:pt>
                <c:pt idx="7086">
                  <c:v>42798.061122685183</c:v>
                </c:pt>
                <c:pt idx="7087">
                  <c:v>42798.061469907407</c:v>
                </c:pt>
                <c:pt idx="7088">
                  <c:v>42798.06181712963</c:v>
                </c:pt>
                <c:pt idx="7089">
                  <c:v>42798.062164351853</c:v>
                </c:pt>
                <c:pt idx="7090">
                  <c:v>42798.062511574077</c:v>
                </c:pt>
                <c:pt idx="7091">
                  <c:v>42798.062858796293</c:v>
                </c:pt>
                <c:pt idx="7092">
                  <c:v>42798.063206018516</c:v>
                </c:pt>
                <c:pt idx="7093">
                  <c:v>42798.06355324074</c:v>
                </c:pt>
                <c:pt idx="7094">
                  <c:v>42798.063900462963</c:v>
                </c:pt>
                <c:pt idx="7095">
                  <c:v>42798.064247685186</c:v>
                </c:pt>
                <c:pt idx="7096">
                  <c:v>42798.06459490741</c:v>
                </c:pt>
                <c:pt idx="7097">
                  <c:v>42798.064942129633</c:v>
                </c:pt>
                <c:pt idx="7098">
                  <c:v>42798.065289351849</c:v>
                </c:pt>
                <c:pt idx="7099">
                  <c:v>42798.065636574072</c:v>
                </c:pt>
                <c:pt idx="7100">
                  <c:v>42798.065983796296</c:v>
                </c:pt>
                <c:pt idx="7101">
                  <c:v>42798.066331018519</c:v>
                </c:pt>
                <c:pt idx="7102">
                  <c:v>42798.066678240742</c:v>
                </c:pt>
                <c:pt idx="7103">
                  <c:v>42798.067025462966</c:v>
                </c:pt>
                <c:pt idx="7104">
                  <c:v>42798.067372685182</c:v>
                </c:pt>
                <c:pt idx="7105">
                  <c:v>42798.067719907405</c:v>
                </c:pt>
                <c:pt idx="7106">
                  <c:v>42798.068067129629</c:v>
                </c:pt>
                <c:pt idx="7107">
                  <c:v>42798.068414351852</c:v>
                </c:pt>
                <c:pt idx="7108">
                  <c:v>42798.068761574075</c:v>
                </c:pt>
                <c:pt idx="7109">
                  <c:v>42798.069108796299</c:v>
                </c:pt>
                <c:pt idx="7110">
                  <c:v>42798.069456018522</c:v>
                </c:pt>
                <c:pt idx="7111">
                  <c:v>42798.069803240738</c:v>
                </c:pt>
                <c:pt idx="7112">
                  <c:v>42798.070150462961</c:v>
                </c:pt>
                <c:pt idx="7113">
                  <c:v>42798.070497685185</c:v>
                </c:pt>
                <c:pt idx="7114">
                  <c:v>42798.070844907408</c:v>
                </c:pt>
                <c:pt idx="7115">
                  <c:v>42798.071192129632</c:v>
                </c:pt>
                <c:pt idx="7116">
                  <c:v>42798.071539351855</c:v>
                </c:pt>
                <c:pt idx="7117">
                  <c:v>42798.071886574071</c:v>
                </c:pt>
                <c:pt idx="7118">
                  <c:v>42798.072233796294</c:v>
                </c:pt>
                <c:pt idx="7119">
                  <c:v>42798.072581018518</c:v>
                </c:pt>
                <c:pt idx="7120">
                  <c:v>42798.072928240741</c:v>
                </c:pt>
                <c:pt idx="7121">
                  <c:v>42798.073275462964</c:v>
                </c:pt>
                <c:pt idx="7122">
                  <c:v>42798.073622685188</c:v>
                </c:pt>
                <c:pt idx="7123">
                  <c:v>42798.073969907404</c:v>
                </c:pt>
                <c:pt idx="7124">
                  <c:v>42798.074317129627</c:v>
                </c:pt>
                <c:pt idx="7125">
                  <c:v>42798.074664351851</c:v>
                </c:pt>
                <c:pt idx="7126">
                  <c:v>42798.075011574074</c:v>
                </c:pt>
                <c:pt idx="7127">
                  <c:v>42798.075358796297</c:v>
                </c:pt>
                <c:pt idx="7128">
                  <c:v>42798.075706018521</c:v>
                </c:pt>
                <c:pt idx="7129">
                  <c:v>42798.076053240744</c:v>
                </c:pt>
                <c:pt idx="7130">
                  <c:v>42798.07640046296</c:v>
                </c:pt>
                <c:pt idx="7131">
                  <c:v>42798.076747685183</c:v>
                </c:pt>
                <c:pt idx="7132">
                  <c:v>42798.077094907407</c:v>
                </c:pt>
                <c:pt idx="7133">
                  <c:v>42798.07744212963</c:v>
                </c:pt>
                <c:pt idx="7134">
                  <c:v>42798.077789351853</c:v>
                </c:pt>
                <c:pt idx="7135">
                  <c:v>42798.078136574077</c:v>
                </c:pt>
                <c:pt idx="7136">
                  <c:v>42798.078483796293</c:v>
                </c:pt>
                <c:pt idx="7137">
                  <c:v>42798.078831018516</c:v>
                </c:pt>
                <c:pt idx="7138">
                  <c:v>42798.07917824074</c:v>
                </c:pt>
                <c:pt idx="7139">
                  <c:v>42798.079525462963</c:v>
                </c:pt>
                <c:pt idx="7140">
                  <c:v>42798.079872685186</c:v>
                </c:pt>
                <c:pt idx="7141">
                  <c:v>42798.08021990741</c:v>
                </c:pt>
                <c:pt idx="7142">
                  <c:v>42798.080567129633</c:v>
                </c:pt>
                <c:pt idx="7143">
                  <c:v>42798.080914351849</c:v>
                </c:pt>
                <c:pt idx="7144">
                  <c:v>42798.081261574072</c:v>
                </c:pt>
                <c:pt idx="7145">
                  <c:v>42798.081608796296</c:v>
                </c:pt>
                <c:pt idx="7146">
                  <c:v>42798.081956018519</c:v>
                </c:pt>
                <c:pt idx="7147">
                  <c:v>42798.082303240742</c:v>
                </c:pt>
                <c:pt idx="7148">
                  <c:v>42798.082650462966</c:v>
                </c:pt>
                <c:pt idx="7149">
                  <c:v>42798.082997685182</c:v>
                </c:pt>
                <c:pt idx="7150">
                  <c:v>42798.083344907405</c:v>
                </c:pt>
                <c:pt idx="7151">
                  <c:v>42798.083692129629</c:v>
                </c:pt>
                <c:pt idx="7152">
                  <c:v>42798.084039351852</c:v>
                </c:pt>
                <c:pt idx="7153">
                  <c:v>42798.084386574075</c:v>
                </c:pt>
                <c:pt idx="7154">
                  <c:v>42798.084733796299</c:v>
                </c:pt>
                <c:pt idx="7155">
                  <c:v>42798.085081018522</c:v>
                </c:pt>
                <c:pt idx="7156">
                  <c:v>42798.085428240738</c:v>
                </c:pt>
                <c:pt idx="7157">
                  <c:v>42798.085775462961</c:v>
                </c:pt>
                <c:pt idx="7158">
                  <c:v>42798.086122685185</c:v>
                </c:pt>
                <c:pt idx="7159">
                  <c:v>42798.086469907408</c:v>
                </c:pt>
                <c:pt idx="7160">
                  <c:v>42798.086817129632</c:v>
                </c:pt>
                <c:pt idx="7161">
                  <c:v>42798.087164351855</c:v>
                </c:pt>
                <c:pt idx="7162">
                  <c:v>42798.087511574071</c:v>
                </c:pt>
                <c:pt idx="7163">
                  <c:v>42798.087858796294</c:v>
                </c:pt>
                <c:pt idx="7164">
                  <c:v>42798.088206018518</c:v>
                </c:pt>
                <c:pt idx="7165">
                  <c:v>42798.088553240741</c:v>
                </c:pt>
                <c:pt idx="7166">
                  <c:v>42798.088900462964</c:v>
                </c:pt>
                <c:pt idx="7167">
                  <c:v>42798.089247685188</c:v>
                </c:pt>
                <c:pt idx="7168">
                  <c:v>42798.089594907404</c:v>
                </c:pt>
                <c:pt idx="7169">
                  <c:v>42798.089942129627</c:v>
                </c:pt>
                <c:pt idx="7170">
                  <c:v>42798.090289351851</c:v>
                </c:pt>
                <c:pt idx="7171">
                  <c:v>42798.090636574074</c:v>
                </c:pt>
                <c:pt idx="7172">
                  <c:v>42798.090983796297</c:v>
                </c:pt>
                <c:pt idx="7173">
                  <c:v>42798.091331018521</c:v>
                </c:pt>
                <c:pt idx="7174">
                  <c:v>42798.091678240744</c:v>
                </c:pt>
                <c:pt idx="7175">
                  <c:v>42798.09202546296</c:v>
                </c:pt>
                <c:pt idx="7176">
                  <c:v>42798.092372685183</c:v>
                </c:pt>
                <c:pt idx="7177">
                  <c:v>42798.092719907407</c:v>
                </c:pt>
                <c:pt idx="7178">
                  <c:v>42798.09306712963</c:v>
                </c:pt>
                <c:pt idx="7179">
                  <c:v>42798.093414351853</c:v>
                </c:pt>
                <c:pt idx="7180">
                  <c:v>42798.093761574077</c:v>
                </c:pt>
                <c:pt idx="7181">
                  <c:v>42798.094108796293</c:v>
                </c:pt>
                <c:pt idx="7182">
                  <c:v>42798.094456018516</c:v>
                </c:pt>
                <c:pt idx="7183">
                  <c:v>42798.09480324074</c:v>
                </c:pt>
                <c:pt idx="7184">
                  <c:v>42798.095150462963</c:v>
                </c:pt>
                <c:pt idx="7185">
                  <c:v>42798.095497685186</c:v>
                </c:pt>
                <c:pt idx="7186">
                  <c:v>42798.09584490741</c:v>
                </c:pt>
                <c:pt idx="7187">
                  <c:v>42798.096192129633</c:v>
                </c:pt>
                <c:pt idx="7188">
                  <c:v>42798.096539351849</c:v>
                </c:pt>
                <c:pt idx="7189">
                  <c:v>42798.096886574072</c:v>
                </c:pt>
                <c:pt idx="7190">
                  <c:v>42798.097233796296</c:v>
                </c:pt>
                <c:pt idx="7191">
                  <c:v>42798.097581018519</c:v>
                </c:pt>
                <c:pt idx="7192">
                  <c:v>42798.097928240742</c:v>
                </c:pt>
                <c:pt idx="7193">
                  <c:v>42798.098275462966</c:v>
                </c:pt>
                <c:pt idx="7194">
                  <c:v>42798.098622685182</c:v>
                </c:pt>
                <c:pt idx="7195">
                  <c:v>42798.098969907405</c:v>
                </c:pt>
                <c:pt idx="7196">
                  <c:v>42798.099317129629</c:v>
                </c:pt>
                <c:pt idx="7197">
                  <c:v>42798.099664351852</c:v>
                </c:pt>
                <c:pt idx="7198">
                  <c:v>42798.100011574075</c:v>
                </c:pt>
                <c:pt idx="7199">
                  <c:v>42798.100358796299</c:v>
                </c:pt>
                <c:pt idx="7200">
                  <c:v>42798.100706018522</c:v>
                </c:pt>
                <c:pt idx="7201">
                  <c:v>42798.101053240738</c:v>
                </c:pt>
                <c:pt idx="7202">
                  <c:v>42798.101400462961</c:v>
                </c:pt>
                <c:pt idx="7203">
                  <c:v>42798.101747685185</c:v>
                </c:pt>
                <c:pt idx="7204">
                  <c:v>42798.102094907408</c:v>
                </c:pt>
                <c:pt idx="7205">
                  <c:v>42798.102442129632</c:v>
                </c:pt>
                <c:pt idx="7206">
                  <c:v>42798.102789351855</c:v>
                </c:pt>
                <c:pt idx="7207">
                  <c:v>42798.103136574071</c:v>
                </c:pt>
                <c:pt idx="7208">
                  <c:v>42798.103483796294</c:v>
                </c:pt>
                <c:pt idx="7209">
                  <c:v>42798.103831018518</c:v>
                </c:pt>
                <c:pt idx="7210">
                  <c:v>42798.104178240741</c:v>
                </c:pt>
                <c:pt idx="7211">
                  <c:v>42798.104525462964</c:v>
                </c:pt>
                <c:pt idx="7212">
                  <c:v>42798.104872685188</c:v>
                </c:pt>
                <c:pt idx="7213">
                  <c:v>42798.105219907404</c:v>
                </c:pt>
                <c:pt idx="7214">
                  <c:v>42798.105567129627</c:v>
                </c:pt>
                <c:pt idx="7215">
                  <c:v>42798.105914351851</c:v>
                </c:pt>
                <c:pt idx="7216">
                  <c:v>42798.106261574074</c:v>
                </c:pt>
                <c:pt idx="7217">
                  <c:v>42798.106608796297</c:v>
                </c:pt>
                <c:pt idx="7218">
                  <c:v>42798.106956018521</c:v>
                </c:pt>
                <c:pt idx="7219">
                  <c:v>42798.107303240744</c:v>
                </c:pt>
                <c:pt idx="7220">
                  <c:v>42798.10765046296</c:v>
                </c:pt>
                <c:pt idx="7221">
                  <c:v>42798.107997685183</c:v>
                </c:pt>
                <c:pt idx="7222">
                  <c:v>42798.108344907407</c:v>
                </c:pt>
                <c:pt idx="7223">
                  <c:v>42798.10869212963</c:v>
                </c:pt>
                <c:pt idx="7224">
                  <c:v>42798.109039351853</c:v>
                </c:pt>
                <c:pt idx="7225">
                  <c:v>42798.109386574077</c:v>
                </c:pt>
                <c:pt idx="7226">
                  <c:v>42798.109733796293</c:v>
                </c:pt>
                <c:pt idx="7227">
                  <c:v>42798.110081018516</c:v>
                </c:pt>
                <c:pt idx="7228">
                  <c:v>42798.11042824074</c:v>
                </c:pt>
                <c:pt idx="7229">
                  <c:v>42798.110775462963</c:v>
                </c:pt>
                <c:pt idx="7230">
                  <c:v>42798.111122685186</c:v>
                </c:pt>
                <c:pt idx="7231">
                  <c:v>42798.11146990741</c:v>
                </c:pt>
                <c:pt idx="7232">
                  <c:v>42798.111817129633</c:v>
                </c:pt>
                <c:pt idx="7233">
                  <c:v>42798.112164351849</c:v>
                </c:pt>
                <c:pt idx="7234">
                  <c:v>42798.112511574072</c:v>
                </c:pt>
                <c:pt idx="7235">
                  <c:v>42798.112858796296</c:v>
                </c:pt>
                <c:pt idx="7236">
                  <c:v>42798.113206018519</c:v>
                </c:pt>
                <c:pt idx="7237">
                  <c:v>42798.113553240742</c:v>
                </c:pt>
                <c:pt idx="7238">
                  <c:v>42798.113900462966</c:v>
                </c:pt>
                <c:pt idx="7239">
                  <c:v>42798.114247685182</c:v>
                </c:pt>
                <c:pt idx="7240">
                  <c:v>42798.114594907405</c:v>
                </c:pt>
                <c:pt idx="7241">
                  <c:v>42798.114942129629</c:v>
                </c:pt>
                <c:pt idx="7242">
                  <c:v>42798.115289351852</c:v>
                </c:pt>
                <c:pt idx="7243">
                  <c:v>42798.115636574075</c:v>
                </c:pt>
                <c:pt idx="7244">
                  <c:v>42798.115983796299</c:v>
                </c:pt>
                <c:pt idx="7245">
                  <c:v>42798.116331018522</c:v>
                </c:pt>
                <c:pt idx="7246">
                  <c:v>42798.116678240738</c:v>
                </c:pt>
                <c:pt idx="7247">
                  <c:v>42798.117025462961</c:v>
                </c:pt>
                <c:pt idx="7248">
                  <c:v>42798.117372685185</c:v>
                </c:pt>
                <c:pt idx="7249">
                  <c:v>42798.117719907408</c:v>
                </c:pt>
                <c:pt idx="7250">
                  <c:v>42798.118067129632</c:v>
                </c:pt>
                <c:pt idx="7251">
                  <c:v>42798.118414351855</c:v>
                </c:pt>
                <c:pt idx="7252">
                  <c:v>42798.118761574071</c:v>
                </c:pt>
                <c:pt idx="7253">
                  <c:v>42798.119108796294</c:v>
                </c:pt>
                <c:pt idx="7254">
                  <c:v>42798.119456018518</c:v>
                </c:pt>
                <c:pt idx="7255">
                  <c:v>42798.119803240741</c:v>
                </c:pt>
                <c:pt idx="7256">
                  <c:v>42798.120150462964</c:v>
                </c:pt>
                <c:pt idx="7257">
                  <c:v>42798.120497685188</c:v>
                </c:pt>
                <c:pt idx="7258">
                  <c:v>42798.120844907404</c:v>
                </c:pt>
                <c:pt idx="7259">
                  <c:v>42798.121192129627</c:v>
                </c:pt>
                <c:pt idx="7260">
                  <c:v>42798.121539351851</c:v>
                </c:pt>
                <c:pt idx="7261">
                  <c:v>42798.121886574074</c:v>
                </c:pt>
                <c:pt idx="7262">
                  <c:v>42798.122233796297</c:v>
                </c:pt>
                <c:pt idx="7263">
                  <c:v>42798.122581018521</c:v>
                </c:pt>
                <c:pt idx="7264">
                  <c:v>42798.122928240744</c:v>
                </c:pt>
                <c:pt idx="7265">
                  <c:v>42798.12327546296</c:v>
                </c:pt>
                <c:pt idx="7266">
                  <c:v>42798.123622685183</c:v>
                </c:pt>
                <c:pt idx="7267">
                  <c:v>42798.123969907407</c:v>
                </c:pt>
                <c:pt idx="7268">
                  <c:v>42798.12431712963</c:v>
                </c:pt>
                <c:pt idx="7269">
                  <c:v>42798.124664351853</c:v>
                </c:pt>
                <c:pt idx="7270">
                  <c:v>42798.125011574077</c:v>
                </c:pt>
                <c:pt idx="7271">
                  <c:v>42798.125358796293</c:v>
                </c:pt>
                <c:pt idx="7272">
                  <c:v>42798.125706018516</c:v>
                </c:pt>
                <c:pt idx="7273">
                  <c:v>42798.12605324074</c:v>
                </c:pt>
                <c:pt idx="7274">
                  <c:v>42798.126400462963</c:v>
                </c:pt>
                <c:pt idx="7275">
                  <c:v>42798.126747685186</c:v>
                </c:pt>
                <c:pt idx="7276">
                  <c:v>42798.12709490741</c:v>
                </c:pt>
                <c:pt idx="7277">
                  <c:v>42798.127442129633</c:v>
                </c:pt>
                <c:pt idx="7278">
                  <c:v>42798.127789351849</c:v>
                </c:pt>
                <c:pt idx="7279">
                  <c:v>42798.128136574072</c:v>
                </c:pt>
                <c:pt idx="7280">
                  <c:v>42798.128483796296</c:v>
                </c:pt>
                <c:pt idx="7281">
                  <c:v>42798.128831018519</c:v>
                </c:pt>
                <c:pt idx="7282">
                  <c:v>42798.129178240742</c:v>
                </c:pt>
                <c:pt idx="7283">
                  <c:v>42798.129525462966</c:v>
                </c:pt>
                <c:pt idx="7284">
                  <c:v>42798.129872685182</c:v>
                </c:pt>
                <c:pt idx="7285">
                  <c:v>42798.130219907405</c:v>
                </c:pt>
                <c:pt idx="7286">
                  <c:v>42798.130567129629</c:v>
                </c:pt>
                <c:pt idx="7287">
                  <c:v>42798.130914351852</c:v>
                </c:pt>
                <c:pt idx="7288">
                  <c:v>42798.131261574075</c:v>
                </c:pt>
                <c:pt idx="7289">
                  <c:v>42798.131608796299</c:v>
                </c:pt>
                <c:pt idx="7290">
                  <c:v>42798.131956018522</c:v>
                </c:pt>
                <c:pt idx="7291">
                  <c:v>42798.132303240738</c:v>
                </c:pt>
                <c:pt idx="7292">
                  <c:v>42798.132650462961</c:v>
                </c:pt>
                <c:pt idx="7293">
                  <c:v>42798.132997685185</c:v>
                </c:pt>
                <c:pt idx="7294">
                  <c:v>42798.133344907408</c:v>
                </c:pt>
                <c:pt idx="7295">
                  <c:v>42798.133692129632</c:v>
                </c:pt>
                <c:pt idx="7296">
                  <c:v>42798.134039351855</c:v>
                </c:pt>
                <c:pt idx="7297">
                  <c:v>42798.134386574071</c:v>
                </c:pt>
                <c:pt idx="7298">
                  <c:v>42798.134733796294</c:v>
                </c:pt>
                <c:pt idx="7299">
                  <c:v>42798.135081018518</c:v>
                </c:pt>
                <c:pt idx="7300">
                  <c:v>42798.135428240741</c:v>
                </c:pt>
                <c:pt idx="7301">
                  <c:v>42798.135775462964</c:v>
                </c:pt>
                <c:pt idx="7302">
                  <c:v>42798.136122685188</c:v>
                </c:pt>
                <c:pt idx="7303">
                  <c:v>42798.136469907404</c:v>
                </c:pt>
                <c:pt idx="7304">
                  <c:v>42798.136817129627</c:v>
                </c:pt>
                <c:pt idx="7305">
                  <c:v>42798.137164351851</c:v>
                </c:pt>
                <c:pt idx="7306">
                  <c:v>42798.137511574074</c:v>
                </c:pt>
                <c:pt idx="7307">
                  <c:v>42798.137858796297</c:v>
                </c:pt>
                <c:pt idx="7308">
                  <c:v>42798.138206018521</c:v>
                </c:pt>
                <c:pt idx="7309">
                  <c:v>42798.138553240744</c:v>
                </c:pt>
                <c:pt idx="7310">
                  <c:v>42798.13890046296</c:v>
                </c:pt>
                <c:pt idx="7311">
                  <c:v>42798.139247685183</c:v>
                </c:pt>
                <c:pt idx="7312">
                  <c:v>42798.139594907407</c:v>
                </c:pt>
                <c:pt idx="7313">
                  <c:v>42798.13994212963</c:v>
                </c:pt>
                <c:pt idx="7314">
                  <c:v>42798.140289351853</c:v>
                </c:pt>
                <c:pt idx="7315">
                  <c:v>42798.140636574077</c:v>
                </c:pt>
                <c:pt idx="7316">
                  <c:v>42798.140983796293</c:v>
                </c:pt>
                <c:pt idx="7317">
                  <c:v>42798.141331018516</c:v>
                </c:pt>
                <c:pt idx="7318">
                  <c:v>42798.14167824074</c:v>
                </c:pt>
                <c:pt idx="7319">
                  <c:v>42798.142025462963</c:v>
                </c:pt>
                <c:pt idx="7320">
                  <c:v>42798.142372685186</c:v>
                </c:pt>
                <c:pt idx="7321">
                  <c:v>42798.14271990741</c:v>
                </c:pt>
                <c:pt idx="7322">
                  <c:v>42798.143067129633</c:v>
                </c:pt>
                <c:pt idx="7323">
                  <c:v>42798.143414351849</c:v>
                </c:pt>
                <c:pt idx="7324">
                  <c:v>42798.143761574072</c:v>
                </c:pt>
                <c:pt idx="7325">
                  <c:v>42798.144108796296</c:v>
                </c:pt>
                <c:pt idx="7326">
                  <c:v>42798.144456018519</c:v>
                </c:pt>
                <c:pt idx="7327">
                  <c:v>42798.144803240742</c:v>
                </c:pt>
                <c:pt idx="7328">
                  <c:v>42798.145150462966</c:v>
                </c:pt>
                <c:pt idx="7329">
                  <c:v>42798.145497685182</c:v>
                </c:pt>
                <c:pt idx="7330">
                  <c:v>42798.145844907405</c:v>
                </c:pt>
                <c:pt idx="7331">
                  <c:v>42798.146192129629</c:v>
                </c:pt>
                <c:pt idx="7332">
                  <c:v>42798.146539351852</c:v>
                </c:pt>
                <c:pt idx="7333">
                  <c:v>42798.146886574075</c:v>
                </c:pt>
                <c:pt idx="7334">
                  <c:v>42798.147233796299</c:v>
                </c:pt>
                <c:pt idx="7335">
                  <c:v>42798.147581018522</c:v>
                </c:pt>
                <c:pt idx="7336">
                  <c:v>42798.147928240738</c:v>
                </c:pt>
                <c:pt idx="7337">
                  <c:v>42798.148275462961</c:v>
                </c:pt>
                <c:pt idx="7338">
                  <c:v>42798.148622685185</c:v>
                </c:pt>
                <c:pt idx="7339">
                  <c:v>42798.148969907408</c:v>
                </c:pt>
                <c:pt idx="7340">
                  <c:v>42798.149317129632</c:v>
                </c:pt>
                <c:pt idx="7341">
                  <c:v>42798.149664351855</c:v>
                </c:pt>
                <c:pt idx="7342">
                  <c:v>42798.150011574071</c:v>
                </c:pt>
                <c:pt idx="7343">
                  <c:v>42798.150358796294</c:v>
                </c:pt>
                <c:pt idx="7344">
                  <c:v>42798.150706018518</c:v>
                </c:pt>
                <c:pt idx="7345">
                  <c:v>42798.151053240741</c:v>
                </c:pt>
                <c:pt idx="7346">
                  <c:v>42798.151400462964</c:v>
                </c:pt>
                <c:pt idx="7347">
                  <c:v>42798.151747685188</c:v>
                </c:pt>
                <c:pt idx="7348">
                  <c:v>42798.152094907404</c:v>
                </c:pt>
                <c:pt idx="7349">
                  <c:v>42798.152442129627</c:v>
                </c:pt>
                <c:pt idx="7350">
                  <c:v>42798.152789351851</c:v>
                </c:pt>
                <c:pt idx="7351">
                  <c:v>42798.153136574074</c:v>
                </c:pt>
                <c:pt idx="7352">
                  <c:v>42798.153483796297</c:v>
                </c:pt>
                <c:pt idx="7353">
                  <c:v>42798.153831018521</c:v>
                </c:pt>
                <c:pt idx="7354">
                  <c:v>42798.154178240744</c:v>
                </c:pt>
                <c:pt idx="7355">
                  <c:v>42798.15452546296</c:v>
                </c:pt>
                <c:pt idx="7356">
                  <c:v>42798.154872685183</c:v>
                </c:pt>
                <c:pt idx="7357">
                  <c:v>42798.155219907407</c:v>
                </c:pt>
                <c:pt idx="7358">
                  <c:v>42798.15556712963</c:v>
                </c:pt>
                <c:pt idx="7359">
                  <c:v>42798.155914351853</c:v>
                </c:pt>
                <c:pt idx="7360">
                  <c:v>42798.156261574077</c:v>
                </c:pt>
                <c:pt idx="7361">
                  <c:v>42798.156608796293</c:v>
                </c:pt>
                <c:pt idx="7362">
                  <c:v>42798.156956018516</c:v>
                </c:pt>
                <c:pt idx="7363">
                  <c:v>42798.15730324074</c:v>
                </c:pt>
                <c:pt idx="7364">
                  <c:v>42798.157650462963</c:v>
                </c:pt>
                <c:pt idx="7365">
                  <c:v>42798.157997685186</c:v>
                </c:pt>
                <c:pt idx="7366">
                  <c:v>42798.15834490741</c:v>
                </c:pt>
                <c:pt idx="7367">
                  <c:v>42798.158692129633</c:v>
                </c:pt>
                <c:pt idx="7368">
                  <c:v>42798.159039351849</c:v>
                </c:pt>
                <c:pt idx="7369">
                  <c:v>42798.159386574072</c:v>
                </c:pt>
                <c:pt idx="7370">
                  <c:v>42798.159733796296</c:v>
                </c:pt>
                <c:pt idx="7371">
                  <c:v>42798.160081018519</c:v>
                </c:pt>
                <c:pt idx="7372">
                  <c:v>42798.160428240742</c:v>
                </c:pt>
                <c:pt idx="7373">
                  <c:v>42798.160775462966</c:v>
                </c:pt>
                <c:pt idx="7374">
                  <c:v>42798.161122685182</c:v>
                </c:pt>
                <c:pt idx="7375">
                  <c:v>42798.161469907405</c:v>
                </c:pt>
                <c:pt idx="7376">
                  <c:v>42798.161817129629</c:v>
                </c:pt>
                <c:pt idx="7377">
                  <c:v>42798.162164351852</c:v>
                </c:pt>
                <c:pt idx="7378">
                  <c:v>42798.162511574075</c:v>
                </c:pt>
                <c:pt idx="7379">
                  <c:v>42798.162858796299</c:v>
                </c:pt>
                <c:pt idx="7380">
                  <c:v>42798.163206018522</c:v>
                </c:pt>
                <c:pt idx="7381">
                  <c:v>42798.163553240738</c:v>
                </c:pt>
                <c:pt idx="7382">
                  <c:v>42798.163900462961</c:v>
                </c:pt>
                <c:pt idx="7383">
                  <c:v>42798.164247685185</c:v>
                </c:pt>
                <c:pt idx="7384">
                  <c:v>42798.164594907408</c:v>
                </c:pt>
                <c:pt idx="7385">
                  <c:v>42798.164942129632</c:v>
                </c:pt>
                <c:pt idx="7386">
                  <c:v>42798.165289351855</c:v>
                </c:pt>
                <c:pt idx="7387">
                  <c:v>42798.165636574071</c:v>
                </c:pt>
                <c:pt idx="7388">
                  <c:v>42798.165983796294</c:v>
                </c:pt>
                <c:pt idx="7389">
                  <c:v>42798.166331018518</c:v>
                </c:pt>
                <c:pt idx="7390">
                  <c:v>42798.166678240741</c:v>
                </c:pt>
                <c:pt idx="7391">
                  <c:v>42798.167025462964</c:v>
                </c:pt>
                <c:pt idx="7392">
                  <c:v>42798.167372685188</c:v>
                </c:pt>
                <c:pt idx="7393">
                  <c:v>42798.167719907404</c:v>
                </c:pt>
                <c:pt idx="7394">
                  <c:v>42798.168067129627</c:v>
                </c:pt>
                <c:pt idx="7395">
                  <c:v>42798.168414351851</c:v>
                </c:pt>
                <c:pt idx="7396">
                  <c:v>42798.168761574074</c:v>
                </c:pt>
                <c:pt idx="7397">
                  <c:v>42798.169108796297</c:v>
                </c:pt>
                <c:pt idx="7398">
                  <c:v>42798.169456018521</c:v>
                </c:pt>
                <c:pt idx="7399">
                  <c:v>42798.169803240744</c:v>
                </c:pt>
                <c:pt idx="7400">
                  <c:v>42798.17015046296</c:v>
                </c:pt>
                <c:pt idx="7401">
                  <c:v>42798.170497685183</c:v>
                </c:pt>
                <c:pt idx="7402">
                  <c:v>42798.170844907407</c:v>
                </c:pt>
                <c:pt idx="7403">
                  <c:v>42798.17119212963</c:v>
                </c:pt>
                <c:pt idx="7404">
                  <c:v>42798.171539351853</c:v>
                </c:pt>
                <c:pt idx="7405">
                  <c:v>42798.171886574077</c:v>
                </c:pt>
                <c:pt idx="7406">
                  <c:v>42798.172233796293</c:v>
                </c:pt>
                <c:pt idx="7407">
                  <c:v>42798.172581018516</c:v>
                </c:pt>
                <c:pt idx="7408">
                  <c:v>42798.17292824074</c:v>
                </c:pt>
                <c:pt idx="7409">
                  <c:v>42798.173275462963</c:v>
                </c:pt>
                <c:pt idx="7410">
                  <c:v>42798.173622685186</c:v>
                </c:pt>
                <c:pt idx="7411">
                  <c:v>42798.17396990741</c:v>
                </c:pt>
                <c:pt idx="7412">
                  <c:v>42798.174317129633</c:v>
                </c:pt>
                <c:pt idx="7413">
                  <c:v>42798.174664351849</c:v>
                </c:pt>
                <c:pt idx="7414">
                  <c:v>42798.175011574072</c:v>
                </c:pt>
                <c:pt idx="7415">
                  <c:v>42798.175358796296</c:v>
                </c:pt>
                <c:pt idx="7416">
                  <c:v>42798.175706018519</c:v>
                </c:pt>
                <c:pt idx="7417">
                  <c:v>42798.176053240742</c:v>
                </c:pt>
                <c:pt idx="7418">
                  <c:v>42798.176400462966</c:v>
                </c:pt>
                <c:pt idx="7419">
                  <c:v>42798.176747685182</c:v>
                </c:pt>
                <c:pt idx="7420">
                  <c:v>42798.177094907405</c:v>
                </c:pt>
                <c:pt idx="7421">
                  <c:v>42798.177442129629</c:v>
                </c:pt>
                <c:pt idx="7422">
                  <c:v>42798.177789351852</c:v>
                </c:pt>
                <c:pt idx="7423">
                  <c:v>42798.178136574075</c:v>
                </c:pt>
                <c:pt idx="7424">
                  <c:v>42798.178483796299</c:v>
                </c:pt>
                <c:pt idx="7425">
                  <c:v>42798.178831018522</c:v>
                </c:pt>
                <c:pt idx="7426">
                  <c:v>42798.179178240738</c:v>
                </c:pt>
                <c:pt idx="7427">
                  <c:v>42798.179525462961</c:v>
                </c:pt>
                <c:pt idx="7428">
                  <c:v>42798.179872685185</c:v>
                </c:pt>
                <c:pt idx="7429">
                  <c:v>42798.180219907408</c:v>
                </c:pt>
                <c:pt idx="7430">
                  <c:v>42798.180567129632</c:v>
                </c:pt>
                <c:pt idx="7431">
                  <c:v>42798.180914351855</c:v>
                </c:pt>
                <c:pt idx="7432">
                  <c:v>42798.181261574071</c:v>
                </c:pt>
                <c:pt idx="7433">
                  <c:v>42798.181608796294</c:v>
                </c:pt>
                <c:pt idx="7434">
                  <c:v>42798.181956018518</c:v>
                </c:pt>
                <c:pt idx="7435">
                  <c:v>42798.182303240741</c:v>
                </c:pt>
                <c:pt idx="7436">
                  <c:v>42798.182650462964</c:v>
                </c:pt>
                <c:pt idx="7437">
                  <c:v>42798.182997685188</c:v>
                </c:pt>
                <c:pt idx="7438">
                  <c:v>42798.183344907404</c:v>
                </c:pt>
                <c:pt idx="7439">
                  <c:v>42798.183692129627</c:v>
                </c:pt>
                <c:pt idx="7440">
                  <c:v>42798.184039351851</c:v>
                </c:pt>
                <c:pt idx="7441">
                  <c:v>42798.184386574074</c:v>
                </c:pt>
                <c:pt idx="7442">
                  <c:v>42798.184733796297</c:v>
                </c:pt>
                <c:pt idx="7443">
                  <c:v>42798.185081018521</c:v>
                </c:pt>
                <c:pt idx="7444">
                  <c:v>42798.185428240744</c:v>
                </c:pt>
                <c:pt idx="7445">
                  <c:v>42798.18577546296</c:v>
                </c:pt>
                <c:pt idx="7446">
                  <c:v>42798.186122685183</c:v>
                </c:pt>
                <c:pt idx="7447">
                  <c:v>42798.186469907407</c:v>
                </c:pt>
                <c:pt idx="7448">
                  <c:v>42798.18681712963</c:v>
                </c:pt>
                <c:pt idx="7449">
                  <c:v>42798.187164351853</c:v>
                </c:pt>
                <c:pt idx="7450">
                  <c:v>42798.187511574077</c:v>
                </c:pt>
                <c:pt idx="7451">
                  <c:v>42798.187858796293</c:v>
                </c:pt>
                <c:pt idx="7452">
                  <c:v>42798.188206018516</c:v>
                </c:pt>
                <c:pt idx="7453">
                  <c:v>42798.18855324074</c:v>
                </c:pt>
                <c:pt idx="7454">
                  <c:v>42798.188900462963</c:v>
                </c:pt>
                <c:pt idx="7455">
                  <c:v>42798.189247685186</c:v>
                </c:pt>
                <c:pt idx="7456">
                  <c:v>42798.18959490741</c:v>
                </c:pt>
                <c:pt idx="7457">
                  <c:v>42798.189942129633</c:v>
                </c:pt>
                <c:pt idx="7458">
                  <c:v>42798.190289351849</c:v>
                </c:pt>
                <c:pt idx="7459">
                  <c:v>42798.190636574072</c:v>
                </c:pt>
                <c:pt idx="7460">
                  <c:v>42798.190983796296</c:v>
                </c:pt>
                <c:pt idx="7461">
                  <c:v>42798.191331018519</c:v>
                </c:pt>
                <c:pt idx="7462">
                  <c:v>42798.191678240742</c:v>
                </c:pt>
                <c:pt idx="7463">
                  <c:v>42798.192025462966</c:v>
                </c:pt>
                <c:pt idx="7464">
                  <c:v>42798.192372685182</c:v>
                </c:pt>
                <c:pt idx="7465">
                  <c:v>42798.192719907405</c:v>
                </c:pt>
                <c:pt idx="7466">
                  <c:v>42798.193067129629</c:v>
                </c:pt>
                <c:pt idx="7467">
                  <c:v>42798.193414351852</c:v>
                </c:pt>
                <c:pt idx="7468">
                  <c:v>42798.193761574075</c:v>
                </c:pt>
                <c:pt idx="7469">
                  <c:v>42798.194108796299</c:v>
                </c:pt>
                <c:pt idx="7470">
                  <c:v>42798.194456018522</c:v>
                </c:pt>
                <c:pt idx="7471">
                  <c:v>42798.194803240738</c:v>
                </c:pt>
                <c:pt idx="7472">
                  <c:v>42798.195150462961</c:v>
                </c:pt>
                <c:pt idx="7473">
                  <c:v>42798.195497685185</c:v>
                </c:pt>
                <c:pt idx="7474">
                  <c:v>42798.195844907408</c:v>
                </c:pt>
                <c:pt idx="7475">
                  <c:v>42798.196192129632</c:v>
                </c:pt>
                <c:pt idx="7476">
                  <c:v>42798.196539351855</c:v>
                </c:pt>
                <c:pt idx="7477">
                  <c:v>42798.196886574071</c:v>
                </c:pt>
                <c:pt idx="7478">
                  <c:v>42798.197233796294</c:v>
                </c:pt>
                <c:pt idx="7479">
                  <c:v>42798.197581018518</c:v>
                </c:pt>
                <c:pt idx="7480">
                  <c:v>42798.197928240741</c:v>
                </c:pt>
                <c:pt idx="7481">
                  <c:v>42798.198275462964</c:v>
                </c:pt>
                <c:pt idx="7482">
                  <c:v>42798.198622685188</c:v>
                </c:pt>
                <c:pt idx="7483">
                  <c:v>42798.198969907404</c:v>
                </c:pt>
                <c:pt idx="7484">
                  <c:v>42798.199317129627</c:v>
                </c:pt>
                <c:pt idx="7485">
                  <c:v>42798.199664351851</c:v>
                </c:pt>
                <c:pt idx="7486">
                  <c:v>42798.200011574074</c:v>
                </c:pt>
                <c:pt idx="7487">
                  <c:v>42798.200358796297</c:v>
                </c:pt>
                <c:pt idx="7488">
                  <c:v>42798.200706018521</c:v>
                </c:pt>
                <c:pt idx="7489">
                  <c:v>42798.201053240744</c:v>
                </c:pt>
                <c:pt idx="7490">
                  <c:v>42798.20140046296</c:v>
                </c:pt>
                <c:pt idx="7491">
                  <c:v>42798.201747685183</c:v>
                </c:pt>
                <c:pt idx="7492">
                  <c:v>42798.202094907407</c:v>
                </c:pt>
                <c:pt idx="7493">
                  <c:v>42798.20244212963</c:v>
                </c:pt>
                <c:pt idx="7494">
                  <c:v>42798.202789351853</c:v>
                </c:pt>
                <c:pt idx="7495">
                  <c:v>42798.203136574077</c:v>
                </c:pt>
                <c:pt idx="7496">
                  <c:v>42798.203483796293</c:v>
                </c:pt>
                <c:pt idx="7497">
                  <c:v>42798.203831018516</c:v>
                </c:pt>
                <c:pt idx="7498">
                  <c:v>42798.20417824074</c:v>
                </c:pt>
                <c:pt idx="7499">
                  <c:v>42798.204525462963</c:v>
                </c:pt>
                <c:pt idx="7500">
                  <c:v>42798.204872685186</c:v>
                </c:pt>
                <c:pt idx="7501">
                  <c:v>42798.20521990741</c:v>
                </c:pt>
                <c:pt idx="7502">
                  <c:v>42798.205567129633</c:v>
                </c:pt>
                <c:pt idx="7503">
                  <c:v>42798.205914351849</c:v>
                </c:pt>
                <c:pt idx="7504">
                  <c:v>42798.206261574072</c:v>
                </c:pt>
                <c:pt idx="7505">
                  <c:v>42798.206608796296</c:v>
                </c:pt>
                <c:pt idx="7506">
                  <c:v>42798.206956018519</c:v>
                </c:pt>
                <c:pt idx="7507">
                  <c:v>42798.207303240742</c:v>
                </c:pt>
                <c:pt idx="7508">
                  <c:v>42798.207650462966</c:v>
                </c:pt>
                <c:pt idx="7509">
                  <c:v>42798.207997685182</c:v>
                </c:pt>
                <c:pt idx="7510">
                  <c:v>42798.208344907405</c:v>
                </c:pt>
                <c:pt idx="7511">
                  <c:v>42798.208692129629</c:v>
                </c:pt>
                <c:pt idx="7512">
                  <c:v>42798.209039351852</c:v>
                </c:pt>
                <c:pt idx="7513">
                  <c:v>42798.209386574075</c:v>
                </c:pt>
                <c:pt idx="7514">
                  <c:v>42798.209733796299</c:v>
                </c:pt>
                <c:pt idx="7515">
                  <c:v>42798.210081018522</c:v>
                </c:pt>
                <c:pt idx="7516">
                  <c:v>42798.210428240738</c:v>
                </c:pt>
                <c:pt idx="7517">
                  <c:v>42798.210775462961</c:v>
                </c:pt>
                <c:pt idx="7518">
                  <c:v>42798.211122685185</c:v>
                </c:pt>
                <c:pt idx="7519">
                  <c:v>42798.211469907408</c:v>
                </c:pt>
                <c:pt idx="7520">
                  <c:v>42798.211817129632</c:v>
                </c:pt>
                <c:pt idx="7521">
                  <c:v>42798.212164351855</c:v>
                </c:pt>
                <c:pt idx="7522">
                  <c:v>42798.212511574071</c:v>
                </c:pt>
                <c:pt idx="7523">
                  <c:v>42798.212858796294</c:v>
                </c:pt>
                <c:pt idx="7524">
                  <c:v>42798.213206018518</c:v>
                </c:pt>
                <c:pt idx="7525">
                  <c:v>42798.213553240741</c:v>
                </c:pt>
                <c:pt idx="7526">
                  <c:v>42798.213900462964</c:v>
                </c:pt>
                <c:pt idx="7527">
                  <c:v>42798.214247685188</c:v>
                </c:pt>
                <c:pt idx="7528">
                  <c:v>42798.214594907404</c:v>
                </c:pt>
                <c:pt idx="7529">
                  <c:v>42798.214942129627</c:v>
                </c:pt>
                <c:pt idx="7530">
                  <c:v>42798.215289351851</c:v>
                </c:pt>
                <c:pt idx="7531">
                  <c:v>42798.215636574074</c:v>
                </c:pt>
                <c:pt idx="7532">
                  <c:v>42798.215983796297</c:v>
                </c:pt>
                <c:pt idx="7533">
                  <c:v>42798.216331018521</c:v>
                </c:pt>
                <c:pt idx="7534">
                  <c:v>42798.216678240744</c:v>
                </c:pt>
                <c:pt idx="7535">
                  <c:v>42798.21702546296</c:v>
                </c:pt>
                <c:pt idx="7536">
                  <c:v>42798.217372685183</c:v>
                </c:pt>
                <c:pt idx="7537">
                  <c:v>42798.217719907407</c:v>
                </c:pt>
                <c:pt idx="7538">
                  <c:v>42798.21806712963</c:v>
                </c:pt>
                <c:pt idx="7539">
                  <c:v>42798.218414351853</c:v>
                </c:pt>
                <c:pt idx="7540">
                  <c:v>42798.218761574077</c:v>
                </c:pt>
                <c:pt idx="7541">
                  <c:v>42798.219108796293</c:v>
                </c:pt>
                <c:pt idx="7542">
                  <c:v>42798.219456018516</c:v>
                </c:pt>
                <c:pt idx="7543">
                  <c:v>42798.21980324074</c:v>
                </c:pt>
                <c:pt idx="7544">
                  <c:v>42798.220150462963</c:v>
                </c:pt>
                <c:pt idx="7545">
                  <c:v>42798.220497685186</c:v>
                </c:pt>
                <c:pt idx="7546">
                  <c:v>42798.22084490741</c:v>
                </c:pt>
                <c:pt idx="7547">
                  <c:v>42798.221192129633</c:v>
                </c:pt>
                <c:pt idx="7548">
                  <c:v>42798.221539351849</c:v>
                </c:pt>
                <c:pt idx="7549">
                  <c:v>42798.221886574072</c:v>
                </c:pt>
                <c:pt idx="7550">
                  <c:v>42798.222233796296</c:v>
                </c:pt>
                <c:pt idx="7551">
                  <c:v>42798.222581018519</c:v>
                </c:pt>
                <c:pt idx="7552">
                  <c:v>42798.222928240742</c:v>
                </c:pt>
                <c:pt idx="7553">
                  <c:v>42798.223275462966</c:v>
                </c:pt>
                <c:pt idx="7554">
                  <c:v>42798.223622685182</c:v>
                </c:pt>
                <c:pt idx="7555">
                  <c:v>42798.223969907405</c:v>
                </c:pt>
                <c:pt idx="7556">
                  <c:v>42798.224317129629</c:v>
                </c:pt>
                <c:pt idx="7557">
                  <c:v>42798.224664351852</c:v>
                </c:pt>
                <c:pt idx="7558">
                  <c:v>42798.225011574075</c:v>
                </c:pt>
                <c:pt idx="7559">
                  <c:v>42798.225358796299</c:v>
                </c:pt>
                <c:pt idx="7560">
                  <c:v>42798.225706018522</c:v>
                </c:pt>
                <c:pt idx="7561">
                  <c:v>42798.226053240738</c:v>
                </c:pt>
                <c:pt idx="7562">
                  <c:v>42798.226400462961</c:v>
                </c:pt>
                <c:pt idx="7563">
                  <c:v>42798.226747685185</c:v>
                </c:pt>
                <c:pt idx="7564">
                  <c:v>42798.227094907408</c:v>
                </c:pt>
                <c:pt idx="7565">
                  <c:v>42798.227442129632</c:v>
                </c:pt>
                <c:pt idx="7566">
                  <c:v>42798.227789351855</c:v>
                </c:pt>
                <c:pt idx="7567">
                  <c:v>42798.228136574071</c:v>
                </c:pt>
                <c:pt idx="7568">
                  <c:v>42798.228483796294</c:v>
                </c:pt>
                <c:pt idx="7569">
                  <c:v>42798.228831018518</c:v>
                </c:pt>
                <c:pt idx="7570">
                  <c:v>42798.229178240741</c:v>
                </c:pt>
                <c:pt idx="7571">
                  <c:v>42798.229525462964</c:v>
                </c:pt>
                <c:pt idx="7572">
                  <c:v>42798.229872685188</c:v>
                </c:pt>
                <c:pt idx="7573">
                  <c:v>42798.230219907404</c:v>
                </c:pt>
                <c:pt idx="7574">
                  <c:v>42798.230567129627</c:v>
                </c:pt>
                <c:pt idx="7575">
                  <c:v>42798.230914351851</c:v>
                </c:pt>
                <c:pt idx="7576">
                  <c:v>42798.231261574074</c:v>
                </c:pt>
                <c:pt idx="7577">
                  <c:v>42798.231608796297</c:v>
                </c:pt>
                <c:pt idx="7578">
                  <c:v>42798.231956018521</c:v>
                </c:pt>
                <c:pt idx="7579">
                  <c:v>42798.232303240744</c:v>
                </c:pt>
                <c:pt idx="7580">
                  <c:v>42798.23265046296</c:v>
                </c:pt>
                <c:pt idx="7581">
                  <c:v>42798.232997685183</c:v>
                </c:pt>
                <c:pt idx="7582">
                  <c:v>42798.233344907407</c:v>
                </c:pt>
                <c:pt idx="7583">
                  <c:v>42798.23369212963</c:v>
                </c:pt>
                <c:pt idx="7584">
                  <c:v>42798.234039351853</c:v>
                </c:pt>
                <c:pt idx="7585">
                  <c:v>42798.234386574077</c:v>
                </c:pt>
                <c:pt idx="7586">
                  <c:v>42798.234733796293</c:v>
                </c:pt>
                <c:pt idx="7587">
                  <c:v>42798.235081018516</c:v>
                </c:pt>
                <c:pt idx="7588">
                  <c:v>42798.23542824074</c:v>
                </c:pt>
                <c:pt idx="7589">
                  <c:v>42798.235775462963</c:v>
                </c:pt>
                <c:pt idx="7590">
                  <c:v>42798.236122685186</c:v>
                </c:pt>
                <c:pt idx="7591">
                  <c:v>42798.23646990741</c:v>
                </c:pt>
                <c:pt idx="7592">
                  <c:v>42798.236817129633</c:v>
                </c:pt>
                <c:pt idx="7593">
                  <c:v>42798.237164351849</c:v>
                </c:pt>
                <c:pt idx="7594">
                  <c:v>42798.237511574072</c:v>
                </c:pt>
                <c:pt idx="7595">
                  <c:v>42798.237858796296</c:v>
                </c:pt>
                <c:pt idx="7596">
                  <c:v>42798.238206018519</c:v>
                </c:pt>
                <c:pt idx="7597">
                  <c:v>42798.238553240742</c:v>
                </c:pt>
                <c:pt idx="7598">
                  <c:v>42798.238900462966</c:v>
                </c:pt>
                <c:pt idx="7599">
                  <c:v>42798.239247685182</c:v>
                </c:pt>
                <c:pt idx="7600">
                  <c:v>42798.239594907405</c:v>
                </c:pt>
                <c:pt idx="7601">
                  <c:v>42798.239942129629</c:v>
                </c:pt>
                <c:pt idx="7602">
                  <c:v>42798.240289351852</c:v>
                </c:pt>
                <c:pt idx="7603">
                  <c:v>42798.240636574075</c:v>
                </c:pt>
                <c:pt idx="7604">
                  <c:v>42798.240983796299</c:v>
                </c:pt>
                <c:pt idx="7605">
                  <c:v>42798.241331018522</c:v>
                </c:pt>
                <c:pt idx="7606">
                  <c:v>42798.241678240738</c:v>
                </c:pt>
                <c:pt idx="7607">
                  <c:v>42798.242025462961</c:v>
                </c:pt>
                <c:pt idx="7608">
                  <c:v>42798.242372685185</c:v>
                </c:pt>
                <c:pt idx="7609">
                  <c:v>42798.242719907408</c:v>
                </c:pt>
                <c:pt idx="7610">
                  <c:v>42798.243067129632</c:v>
                </c:pt>
                <c:pt idx="7611">
                  <c:v>42798.243414351855</c:v>
                </c:pt>
                <c:pt idx="7612">
                  <c:v>42798.243761574071</c:v>
                </c:pt>
                <c:pt idx="7613">
                  <c:v>42798.244108796294</c:v>
                </c:pt>
                <c:pt idx="7614">
                  <c:v>42798.244456018518</c:v>
                </c:pt>
                <c:pt idx="7615">
                  <c:v>42798.244803240741</c:v>
                </c:pt>
                <c:pt idx="7616">
                  <c:v>42798.245150462964</c:v>
                </c:pt>
                <c:pt idx="7617">
                  <c:v>42798.245497685188</c:v>
                </c:pt>
                <c:pt idx="7618">
                  <c:v>42798.245844907404</c:v>
                </c:pt>
                <c:pt idx="7619">
                  <c:v>42798.246192129627</c:v>
                </c:pt>
                <c:pt idx="7620">
                  <c:v>42798.246539351851</c:v>
                </c:pt>
                <c:pt idx="7621">
                  <c:v>42798.246886574074</c:v>
                </c:pt>
                <c:pt idx="7622">
                  <c:v>42798.247233796297</c:v>
                </c:pt>
                <c:pt idx="7623">
                  <c:v>42798.247581018521</c:v>
                </c:pt>
                <c:pt idx="7624">
                  <c:v>42798.247928240744</c:v>
                </c:pt>
                <c:pt idx="7625">
                  <c:v>42798.24827546296</c:v>
                </c:pt>
                <c:pt idx="7626">
                  <c:v>42798.248622685183</c:v>
                </c:pt>
                <c:pt idx="7627">
                  <c:v>42798.248969907407</c:v>
                </c:pt>
                <c:pt idx="7628">
                  <c:v>42798.24931712963</c:v>
                </c:pt>
                <c:pt idx="7629">
                  <c:v>42798.249664351853</c:v>
                </c:pt>
                <c:pt idx="7630">
                  <c:v>42798.250011574077</c:v>
                </c:pt>
                <c:pt idx="7631">
                  <c:v>42798.250358796293</c:v>
                </c:pt>
                <c:pt idx="7632">
                  <c:v>42798.250706018516</c:v>
                </c:pt>
                <c:pt idx="7633">
                  <c:v>42798.25105324074</c:v>
                </c:pt>
                <c:pt idx="7634">
                  <c:v>42798.251400462963</c:v>
                </c:pt>
                <c:pt idx="7635">
                  <c:v>42798.251747685186</c:v>
                </c:pt>
                <c:pt idx="7636">
                  <c:v>42798.25209490741</c:v>
                </c:pt>
                <c:pt idx="7637">
                  <c:v>42798.252442129633</c:v>
                </c:pt>
                <c:pt idx="7638">
                  <c:v>42798.252789351849</c:v>
                </c:pt>
                <c:pt idx="7639">
                  <c:v>42798.253136574072</c:v>
                </c:pt>
                <c:pt idx="7640">
                  <c:v>42798.253483796296</c:v>
                </c:pt>
                <c:pt idx="7641">
                  <c:v>42798.253831018519</c:v>
                </c:pt>
                <c:pt idx="7642">
                  <c:v>42798.254178240742</c:v>
                </c:pt>
                <c:pt idx="7643">
                  <c:v>42798.254525462966</c:v>
                </c:pt>
                <c:pt idx="7644">
                  <c:v>42798.254872685182</c:v>
                </c:pt>
                <c:pt idx="7645">
                  <c:v>42798.255219907405</c:v>
                </c:pt>
                <c:pt idx="7646">
                  <c:v>42798.255567129629</c:v>
                </c:pt>
                <c:pt idx="7647">
                  <c:v>42798.255914351852</c:v>
                </c:pt>
                <c:pt idx="7648">
                  <c:v>42798.256261574075</c:v>
                </c:pt>
                <c:pt idx="7649">
                  <c:v>42798.256608796299</c:v>
                </c:pt>
                <c:pt idx="7650">
                  <c:v>42798.256956018522</c:v>
                </c:pt>
                <c:pt idx="7651">
                  <c:v>42798.257303240738</c:v>
                </c:pt>
                <c:pt idx="7652">
                  <c:v>42798.257650462961</c:v>
                </c:pt>
                <c:pt idx="7653">
                  <c:v>42798.257997685185</c:v>
                </c:pt>
                <c:pt idx="7654">
                  <c:v>42798.258344907408</c:v>
                </c:pt>
                <c:pt idx="7655">
                  <c:v>42798.258692129632</c:v>
                </c:pt>
                <c:pt idx="7656">
                  <c:v>42798.259039351855</c:v>
                </c:pt>
                <c:pt idx="7657">
                  <c:v>42798.259386574071</c:v>
                </c:pt>
                <c:pt idx="7658">
                  <c:v>42798.259733796294</c:v>
                </c:pt>
                <c:pt idx="7659">
                  <c:v>42798.260081018518</c:v>
                </c:pt>
                <c:pt idx="7660">
                  <c:v>42798.260428240741</c:v>
                </c:pt>
                <c:pt idx="7661">
                  <c:v>42798.260775462964</c:v>
                </c:pt>
                <c:pt idx="7662">
                  <c:v>42798.261122685188</c:v>
                </c:pt>
                <c:pt idx="7663">
                  <c:v>42798.261469907404</c:v>
                </c:pt>
                <c:pt idx="7664">
                  <c:v>42798.261817129627</c:v>
                </c:pt>
                <c:pt idx="7665">
                  <c:v>42798.262164351851</c:v>
                </c:pt>
                <c:pt idx="7666">
                  <c:v>42798.262511574074</c:v>
                </c:pt>
                <c:pt idx="7667">
                  <c:v>42798.262858796297</c:v>
                </c:pt>
                <c:pt idx="7668">
                  <c:v>42798.263206018521</c:v>
                </c:pt>
                <c:pt idx="7669">
                  <c:v>42798.263553240744</c:v>
                </c:pt>
                <c:pt idx="7670">
                  <c:v>42798.26390046296</c:v>
                </c:pt>
                <c:pt idx="7671">
                  <c:v>42798.264247685183</c:v>
                </c:pt>
                <c:pt idx="7672">
                  <c:v>42798.264594907407</c:v>
                </c:pt>
                <c:pt idx="7673">
                  <c:v>42798.26494212963</c:v>
                </c:pt>
                <c:pt idx="7674">
                  <c:v>42798.265289351853</c:v>
                </c:pt>
                <c:pt idx="7675">
                  <c:v>42798.265636574077</c:v>
                </c:pt>
                <c:pt idx="7676">
                  <c:v>42798.265983796293</c:v>
                </c:pt>
                <c:pt idx="7677">
                  <c:v>42798.266331018516</c:v>
                </c:pt>
                <c:pt idx="7678">
                  <c:v>42798.26667824074</c:v>
                </c:pt>
                <c:pt idx="7679">
                  <c:v>42798.267025462963</c:v>
                </c:pt>
                <c:pt idx="7680">
                  <c:v>42798.267372685186</c:v>
                </c:pt>
                <c:pt idx="7681">
                  <c:v>42798.26771990741</c:v>
                </c:pt>
                <c:pt idx="7682">
                  <c:v>42798.268067129633</c:v>
                </c:pt>
                <c:pt idx="7683">
                  <c:v>42798.268414351849</c:v>
                </c:pt>
                <c:pt idx="7684">
                  <c:v>42798.268761574072</c:v>
                </c:pt>
                <c:pt idx="7685">
                  <c:v>42798.269108796296</c:v>
                </c:pt>
                <c:pt idx="7686">
                  <c:v>42798.269456018519</c:v>
                </c:pt>
                <c:pt idx="7687">
                  <c:v>42798.269803240742</c:v>
                </c:pt>
                <c:pt idx="7688">
                  <c:v>42798.270150462966</c:v>
                </c:pt>
                <c:pt idx="7689">
                  <c:v>42798.270497685182</c:v>
                </c:pt>
                <c:pt idx="7690">
                  <c:v>42798.270844907405</c:v>
                </c:pt>
                <c:pt idx="7691">
                  <c:v>42798.271192129629</c:v>
                </c:pt>
                <c:pt idx="7692">
                  <c:v>42798.271539351852</c:v>
                </c:pt>
                <c:pt idx="7693">
                  <c:v>42798.271886574075</c:v>
                </c:pt>
                <c:pt idx="7694">
                  <c:v>42798.272233796299</c:v>
                </c:pt>
                <c:pt idx="7695">
                  <c:v>42798.272581018522</c:v>
                </c:pt>
                <c:pt idx="7696">
                  <c:v>42798.272928240738</c:v>
                </c:pt>
                <c:pt idx="7697">
                  <c:v>42798.273275462961</c:v>
                </c:pt>
                <c:pt idx="7698">
                  <c:v>42798.273622685185</c:v>
                </c:pt>
                <c:pt idx="7699">
                  <c:v>42798.273969907408</c:v>
                </c:pt>
                <c:pt idx="7700">
                  <c:v>42798.274317129632</c:v>
                </c:pt>
                <c:pt idx="7701">
                  <c:v>42798.274664351855</c:v>
                </c:pt>
                <c:pt idx="7702">
                  <c:v>42798.275011574071</c:v>
                </c:pt>
                <c:pt idx="7703">
                  <c:v>42798.275358796294</c:v>
                </c:pt>
                <c:pt idx="7704">
                  <c:v>42798.275706018518</c:v>
                </c:pt>
                <c:pt idx="7705">
                  <c:v>42798.276053240741</c:v>
                </c:pt>
                <c:pt idx="7706">
                  <c:v>42798.276400462964</c:v>
                </c:pt>
                <c:pt idx="7707">
                  <c:v>42798.276747685188</c:v>
                </c:pt>
                <c:pt idx="7708">
                  <c:v>42798.277094907404</c:v>
                </c:pt>
                <c:pt idx="7709">
                  <c:v>42798.277442129627</c:v>
                </c:pt>
                <c:pt idx="7710">
                  <c:v>42798.277789351851</c:v>
                </c:pt>
                <c:pt idx="7711">
                  <c:v>42798.278136574074</c:v>
                </c:pt>
                <c:pt idx="7712">
                  <c:v>42798.278483796297</c:v>
                </c:pt>
                <c:pt idx="7713">
                  <c:v>42798.278831018521</c:v>
                </c:pt>
                <c:pt idx="7714">
                  <c:v>42798.279178240744</c:v>
                </c:pt>
                <c:pt idx="7715">
                  <c:v>42798.27952546296</c:v>
                </c:pt>
                <c:pt idx="7716">
                  <c:v>42798.279872685183</c:v>
                </c:pt>
                <c:pt idx="7717">
                  <c:v>42798.280219907407</c:v>
                </c:pt>
                <c:pt idx="7718">
                  <c:v>42798.28056712963</c:v>
                </c:pt>
                <c:pt idx="7719">
                  <c:v>42798.280914351853</c:v>
                </c:pt>
                <c:pt idx="7720">
                  <c:v>42798.281261574077</c:v>
                </c:pt>
                <c:pt idx="7721">
                  <c:v>42798.281608796293</c:v>
                </c:pt>
                <c:pt idx="7722">
                  <c:v>42798.281956018516</c:v>
                </c:pt>
                <c:pt idx="7723">
                  <c:v>42798.28230324074</c:v>
                </c:pt>
                <c:pt idx="7724">
                  <c:v>42798.282650462963</c:v>
                </c:pt>
                <c:pt idx="7725">
                  <c:v>42798.282997685186</c:v>
                </c:pt>
                <c:pt idx="7726">
                  <c:v>42798.28334490741</c:v>
                </c:pt>
                <c:pt idx="7727">
                  <c:v>42798.283692129633</c:v>
                </c:pt>
                <c:pt idx="7728">
                  <c:v>42798.284039351849</c:v>
                </c:pt>
                <c:pt idx="7729">
                  <c:v>42798.284386574072</c:v>
                </c:pt>
                <c:pt idx="7730">
                  <c:v>42798.284733796296</c:v>
                </c:pt>
                <c:pt idx="7731">
                  <c:v>42798.285081018519</c:v>
                </c:pt>
                <c:pt idx="7732">
                  <c:v>42798.285428240742</c:v>
                </c:pt>
                <c:pt idx="7733">
                  <c:v>42798.285775462966</c:v>
                </c:pt>
                <c:pt idx="7734">
                  <c:v>42798.286122685182</c:v>
                </c:pt>
                <c:pt idx="7735">
                  <c:v>42798.286469907405</c:v>
                </c:pt>
                <c:pt idx="7736">
                  <c:v>42798.286817129629</c:v>
                </c:pt>
                <c:pt idx="7737">
                  <c:v>42798.287164351852</c:v>
                </c:pt>
                <c:pt idx="7738">
                  <c:v>42798.287511574075</c:v>
                </c:pt>
                <c:pt idx="7739">
                  <c:v>42798.287858796299</c:v>
                </c:pt>
                <c:pt idx="7740">
                  <c:v>42798.288206018522</c:v>
                </c:pt>
                <c:pt idx="7741">
                  <c:v>42798.288553240738</c:v>
                </c:pt>
                <c:pt idx="7742">
                  <c:v>42798.288900462961</c:v>
                </c:pt>
                <c:pt idx="7743">
                  <c:v>42798.289247685185</c:v>
                </c:pt>
                <c:pt idx="7744">
                  <c:v>42798.289594907408</c:v>
                </c:pt>
                <c:pt idx="7745">
                  <c:v>42798.289942129632</c:v>
                </c:pt>
                <c:pt idx="7746">
                  <c:v>42798.290289351855</c:v>
                </c:pt>
                <c:pt idx="7747">
                  <c:v>42798.290636574071</c:v>
                </c:pt>
                <c:pt idx="7748">
                  <c:v>42798.290983796294</c:v>
                </c:pt>
                <c:pt idx="7749">
                  <c:v>42798.291331018518</c:v>
                </c:pt>
                <c:pt idx="7750">
                  <c:v>42798.291678240741</c:v>
                </c:pt>
                <c:pt idx="7751">
                  <c:v>42798.292025462964</c:v>
                </c:pt>
                <c:pt idx="7752">
                  <c:v>42798.292372685188</c:v>
                </c:pt>
                <c:pt idx="7753">
                  <c:v>42798.292719907404</c:v>
                </c:pt>
                <c:pt idx="7754">
                  <c:v>42798.293067129627</c:v>
                </c:pt>
                <c:pt idx="7755">
                  <c:v>42798.293414351851</c:v>
                </c:pt>
                <c:pt idx="7756">
                  <c:v>42798.293761574074</c:v>
                </c:pt>
                <c:pt idx="7757">
                  <c:v>42798.294108796297</c:v>
                </c:pt>
                <c:pt idx="7758">
                  <c:v>42798.294456018521</c:v>
                </c:pt>
                <c:pt idx="7759">
                  <c:v>42798.294803240744</c:v>
                </c:pt>
                <c:pt idx="7760">
                  <c:v>42798.29515046296</c:v>
                </c:pt>
                <c:pt idx="7761">
                  <c:v>42798.295497685183</c:v>
                </c:pt>
                <c:pt idx="7762">
                  <c:v>42798.295844907407</c:v>
                </c:pt>
                <c:pt idx="7763">
                  <c:v>42798.29619212963</c:v>
                </c:pt>
                <c:pt idx="7764">
                  <c:v>42798.296539351853</c:v>
                </c:pt>
                <c:pt idx="7765">
                  <c:v>42798.296886574077</c:v>
                </c:pt>
                <c:pt idx="7766">
                  <c:v>42798.297233796293</c:v>
                </c:pt>
                <c:pt idx="7767">
                  <c:v>42798.297581018516</c:v>
                </c:pt>
                <c:pt idx="7768">
                  <c:v>42798.29792824074</c:v>
                </c:pt>
                <c:pt idx="7769">
                  <c:v>42798.298275462963</c:v>
                </c:pt>
                <c:pt idx="7770">
                  <c:v>42798.298622685186</c:v>
                </c:pt>
                <c:pt idx="7771">
                  <c:v>42798.29896990741</c:v>
                </c:pt>
                <c:pt idx="7772">
                  <c:v>42798.299317129633</c:v>
                </c:pt>
                <c:pt idx="7773">
                  <c:v>42798.299664351849</c:v>
                </c:pt>
                <c:pt idx="7774">
                  <c:v>42798.300011574072</c:v>
                </c:pt>
                <c:pt idx="7775">
                  <c:v>42798.300358796296</c:v>
                </c:pt>
                <c:pt idx="7776">
                  <c:v>42798.300706018519</c:v>
                </c:pt>
                <c:pt idx="7777">
                  <c:v>42798.301053240742</c:v>
                </c:pt>
                <c:pt idx="7778">
                  <c:v>42798.301400462966</c:v>
                </c:pt>
                <c:pt idx="7779">
                  <c:v>42798.301747685182</c:v>
                </c:pt>
                <c:pt idx="7780">
                  <c:v>42798.302094907405</c:v>
                </c:pt>
                <c:pt idx="7781">
                  <c:v>42798.302442129629</c:v>
                </c:pt>
                <c:pt idx="7782">
                  <c:v>42798.302789351852</c:v>
                </c:pt>
                <c:pt idx="7783">
                  <c:v>42798.303136574075</c:v>
                </c:pt>
                <c:pt idx="7784">
                  <c:v>42798.303483796299</c:v>
                </c:pt>
                <c:pt idx="7785">
                  <c:v>42798.303831018522</c:v>
                </c:pt>
                <c:pt idx="7786">
                  <c:v>42798.304178240738</c:v>
                </c:pt>
                <c:pt idx="7787">
                  <c:v>42798.304525462961</c:v>
                </c:pt>
                <c:pt idx="7788">
                  <c:v>42798.304872685185</c:v>
                </c:pt>
                <c:pt idx="7789">
                  <c:v>42798.305219907408</c:v>
                </c:pt>
                <c:pt idx="7790">
                  <c:v>42798.305567129632</c:v>
                </c:pt>
                <c:pt idx="7791">
                  <c:v>42798.305914351855</c:v>
                </c:pt>
                <c:pt idx="7792">
                  <c:v>42798.306261574071</c:v>
                </c:pt>
                <c:pt idx="7793">
                  <c:v>42798.306608796294</c:v>
                </c:pt>
                <c:pt idx="7794">
                  <c:v>42798.306956018518</c:v>
                </c:pt>
                <c:pt idx="7795">
                  <c:v>42798.307303240741</c:v>
                </c:pt>
                <c:pt idx="7796">
                  <c:v>42798.307650462964</c:v>
                </c:pt>
                <c:pt idx="7797">
                  <c:v>42798.307997685188</c:v>
                </c:pt>
                <c:pt idx="7798">
                  <c:v>42798.308344907404</c:v>
                </c:pt>
                <c:pt idx="7799">
                  <c:v>42798.308692129627</c:v>
                </c:pt>
                <c:pt idx="7800">
                  <c:v>42798.309039351851</c:v>
                </c:pt>
                <c:pt idx="7801">
                  <c:v>42798.309386574074</c:v>
                </c:pt>
                <c:pt idx="7802">
                  <c:v>42798.309733796297</c:v>
                </c:pt>
                <c:pt idx="7803">
                  <c:v>42798.310081018521</c:v>
                </c:pt>
                <c:pt idx="7804">
                  <c:v>42798.310428240744</c:v>
                </c:pt>
                <c:pt idx="7805">
                  <c:v>42798.31077546296</c:v>
                </c:pt>
                <c:pt idx="7806">
                  <c:v>42798.311122685183</c:v>
                </c:pt>
                <c:pt idx="7807">
                  <c:v>42798.311469907407</c:v>
                </c:pt>
                <c:pt idx="7808">
                  <c:v>42798.31181712963</c:v>
                </c:pt>
                <c:pt idx="7809">
                  <c:v>42798.312164351853</c:v>
                </c:pt>
                <c:pt idx="7810">
                  <c:v>42798.312511574077</c:v>
                </c:pt>
                <c:pt idx="7811">
                  <c:v>42798.312858796293</c:v>
                </c:pt>
                <c:pt idx="7812">
                  <c:v>42798.313206018516</c:v>
                </c:pt>
                <c:pt idx="7813">
                  <c:v>42798.31355324074</c:v>
                </c:pt>
                <c:pt idx="7814">
                  <c:v>42798.313900462963</c:v>
                </c:pt>
                <c:pt idx="7815">
                  <c:v>42798.314247685186</c:v>
                </c:pt>
                <c:pt idx="7816">
                  <c:v>42798.31459490741</c:v>
                </c:pt>
                <c:pt idx="7817">
                  <c:v>42798.314942129633</c:v>
                </c:pt>
                <c:pt idx="7818">
                  <c:v>42798.315289351849</c:v>
                </c:pt>
                <c:pt idx="7819">
                  <c:v>42798.315636574072</c:v>
                </c:pt>
                <c:pt idx="7820">
                  <c:v>42798.315983796296</c:v>
                </c:pt>
                <c:pt idx="7821">
                  <c:v>42798.316331018519</c:v>
                </c:pt>
                <c:pt idx="7822">
                  <c:v>42798.316678240742</c:v>
                </c:pt>
                <c:pt idx="7823">
                  <c:v>42798.317025462966</c:v>
                </c:pt>
                <c:pt idx="7824">
                  <c:v>42798.317372685182</c:v>
                </c:pt>
                <c:pt idx="7825">
                  <c:v>42798.317719907405</c:v>
                </c:pt>
                <c:pt idx="7826">
                  <c:v>42798.318067129629</c:v>
                </c:pt>
                <c:pt idx="7827">
                  <c:v>42798.318414351852</c:v>
                </c:pt>
                <c:pt idx="7828">
                  <c:v>42798.318761574075</c:v>
                </c:pt>
                <c:pt idx="7829">
                  <c:v>42798.319108796299</c:v>
                </c:pt>
                <c:pt idx="7830">
                  <c:v>42798.319456018522</c:v>
                </c:pt>
                <c:pt idx="7831">
                  <c:v>42798.319803240738</c:v>
                </c:pt>
                <c:pt idx="7832">
                  <c:v>42798.320150462961</c:v>
                </c:pt>
                <c:pt idx="7833">
                  <c:v>42798.320497685185</c:v>
                </c:pt>
                <c:pt idx="7834">
                  <c:v>42798.320844907408</c:v>
                </c:pt>
                <c:pt idx="7835">
                  <c:v>42798.321192129632</c:v>
                </c:pt>
                <c:pt idx="7836">
                  <c:v>42798.321539351855</c:v>
                </c:pt>
                <c:pt idx="7837">
                  <c:v>42798.321886574071</c:v>
                </c:pt>
                <c:pt idx="7838">
                  <c:v>42798.322233796294</c:v>
                </c:pt>
                <c:pt idx="7839">
                  <c:v>42798.322581018518</c:v>
                </c:pt>
                <c:pt idx="7840">
                  <c:v>42798.322928240741</c:v>
                </c:pt>
                <c:pt idx="7841">
                  <c:v>42798.323275462964</c:v>
                </c:pt>
                <c:pt idx="7842">
                  <c:v>42798.323622685188</c:v>
                </c:pt>
                <c:pt idx="7843">
                  <c:v>42798.323969907404</c:v>
                </c:pt>
                <c:pt idx="7844">
                  <c:v>42798.324317129627</c:v>
                </c:pt>
                <c:pt idx="7845">
                  <c:v>42798.324664351851</c:v>
                </c:pt>
                <c:pt idx="7846">
                  <c:v>42798.325011574074</c:v>
                </c:pt>
                <c:pt idx="7847">
                  <c:v>42798.325358796297</c:v>
                </c:pt>
                <c:pt idx="7848">
                  <c:v>42798.325706018521</c:v>
                </c:pt>
                <c:pt idx="7849">
                  <c:v>42798.326053240744</c:v>
                </c:pt>
                <c:pt idx="7850">
                  <c:v>42798.32640046296</c:v>
                </c:pt>
                <c:pt idx="7851">
                  <c:v>42798.326747685183</c:v>
                </c:pt>
                <c:pt idx="7852">
                  <c:v>42798.327094907407</c:v>
                </c:pt>
                <c:pt idx="7853">
                  <c:v>42798.32744212963</c:v>
                </c:pt>
                <c:pt idx="7854">
                  <c:v>42798.327789351853</c:v>
                </c:pt>
                <c:pt idx="7855">
                  <c:v>42798.328136574077</c:v>
                </c:pt>
                <c:pt idx="7856">
                  <c:v>42798.328483796293</c:v>
                </c:pt>
                <c:pt idx="7857">
                  <c:v>42798.328831018516</c:v>
                </c:pt>
                <c:pt idx="7858">
                  <c:v>42798.32917824074</c:v>
                </c:pt>
                <c:pt idx="7859">
                  <c:v>42798.329525462963</c:v>
                </c:pt>
                <c:pt idx="7860">
                  <c:v>42798.329872685186</c:v>
                </c:pt>
                <c:pt idx="7861">
                  <c:v>42798.33021990741</c:v>
                </c:pt>
                <c:pt idx="7862">
                  <c:v>42798.330567129633</c:v>
                </c:pt>
                <c:pt idx="7863">
                  <c:v>42798.330914351849</c:v>
                </c:pt>
                <c:pt idx="7864">
                  <c:v>42798.331261574072</c:v>
                </c:pt>
                <c:pt idx="7865">
                  <c:v>42798.331608796296</c:v>
                </c:pt>
                <c:pt idx="7866">
                  <c:v>42798.331956018519</c:v>
                </c:pt>
                <c:pt idx="7867">
                  <c:v>42798.332303240742</c:v>
                </c:pt>
                <c:pt idx="7868">
                  <c:v>42798.332650462966</c:v>
                </c:pt>
                <c:pt idx="7869">
                  <c:v>42798.332997685182</c:v>
                </c:pt>
                <c:pt idx="7870">
                  <c:v>42798.333344907405</c:v>
                </c:pt>
                <c:pt idx="7871">
                  <c:v>42798.333692129629</c:v>
                </c:pt>
                <c:pt idx="7872">
                  <c:v>42798.334039351852</c:v>
                </c:pt>
                <c:pt idx="7873">
                  <c:v>42798.334386574075</c:v>
                </c:pt>
                <c:pt idx="7874">
                  <c:v>42798.334733796299</c:v>
                </c:pt>
                <c:pt idx="7875">
                  <c:v>42798.335081018522</c:v>
                </c:pt>
                <c:pt idx="7876">
                  <c:v>42798.335428240738</c:v>
                </c:pt>
                <c:pt idx="7877">
                  <c:v>42798.335775462961</c:v>
                </c:pt>
                <c:pt idx="7878">
                  <c:v>42798.336122685185</c:v>
                </c:pt>
                <c:pt idx="7879">
                  <c:v>42798.336469907408</c:v>
                </c:pt>
                <c:pt idx="7880">
                  <c:v>42798.336817129632</c:v>
                </c:pt>
                <c:pt idx="7881">
                  <c:v>42798.337164351855</c:v>
                </c:pt>
                <c:pt idx="7882">
                  <c:v>42798.337511574071</c:v>
                </c:pt>
                <c:pt idx="7883">
                  <c:v>42798.337858796294</c:v>
                </c:pt>
                <c:pt idx="7884">
                  <c:v>42798.338206018518</c:v>
                </c:pt>
                <c:pt idx="7885">
                  <c:v>42798.338553240741</c:v>
                </c:pt>
                <c:pt idx="7886">
                  <c:v>42798.338900462964</c:v>
                </c:pt>
                <c:pt idx="7887">
                  <c:v>42798.339247685188</c:v>
                </c:pt>
                <c:pt idx="7888">
                  <c:v>42798.339594907404</c:v>
                </c:pt>
                <c:pt idx="7889">
                  <c:v>42798.339942129627</c:v>
                </c:pt>
                <c:pt idx="7890">
                  <c:v>42798.340289351851</c:v>
                </c:pt>
                <c:pt idx="7891">
                  <c:v>42798.340636574074</c:v>
                </c:pt>
                <c:pt idx="7892">
                  <c:v>42798.340983796297</c:v>
                </c:pt>
                <c:pt idx="7893">
                  <c:v>42798.341331018521</c:v>
                </c:pt>
                <c:pt idx="7894">
                  <c:v>42798.341678240744</c:v>
                </c:pt>
                <c:pt idx="7895">
                  <c:v>42798.34202546296</c:v>
                </c:pt>
                <c:pt idx="7896">
                  <c:v>42798.342372685183</c:v>
                </c:pt>
                <c:pt idx="7897">
                  <c:v>42798.342719907407</c:v>
                </c:pt>
                <c:pt idx="7898">
                  <c:v>42798.34306712963</c:v>
                </c:pt>
                <c:pt idx="7899">
                  <c:v>42798.343414351853</c:v>
                </c:pt>
                <c:pt idx="7900">
                  <c:v>42798.343761574077</c:v>
                </c:pt>
                <c:pt idx="7901">
                  <c:v>42798.344108796293</c:v>
                </c:pt>
                <c:pt idx="7902">
                  <c:v>42798.344456018516</c:v>
                </c:pt>
                <c:pt idx="7903">
                  <c:v>42798.34480324074</c:v>
                </c:pt>
                <c:pt idx="7904">
                  <c:v>42798.345150462963</c:v>
                </c:pt>
                <c:pt idx="7905">
                  <c:v>42798.345497685186</c:v>
                </c:pt>
                <c:pt idx="7906">
                  <c:v>42798.34584490741</c:v>
                </c:pt>
                <c:pt idx="7907">
                  <c:v>42798.346192129633</c:v>
                </c:pt>
                <c:pt idx="7908">
                  <c:v>42798.346539351849</c:v>
                </c:pt>
                <c:pt idx="7909">
                  <c:v>42798.346886574072</c:v>
                </c:pt>
                <c:pt idx="7910">
                  <c:v>42798.347233796296</c:v>
                </c:pt>
                <c:pt idx="7911">
                  <c:v>42798.347581018519</c:v>
                </c:pt>
                <c:pt idx="7912">
                  <c:v>42798.347928240742</c:v>
                </c:pt>
                <c:pt idx="7913">
                  <c:v>42798.348275462966</c:v>
                </c:pt>
                <c:pt idx="7914">
                  <c:v>42798.348622685182</c:v>
                </c:pt>
                <c:pt idx="7915">
                  <c:v>42798.348969907405</c:v>
                </c:pt>
                <c:pt idx="7916">
                  <c:v>42798.349317129629</c:v>
                </c:pt>
                <c:pt idx="7917">
                  <c:v>42798.349664351852</c:v>
                </c:pt>
                <c:pt idx="7918">
                  <c:v>42798.350011574075</c:v>
                </c:pt>
                <c:pt idx="7919">
                  <c:v>42798.350358796299</c:v>
                </c:pt>
                <c:pt idx="7920">
                  <c:v>42798.350706018522</c:v>
                </c:pt>
                <c:pt idx="7921">
                  <c:v>42798.351053240738</c:v>
                </c:pt>
                <c:pt idx="7922">
                  <c:v>42798.351400462961</c:v>
                </c:pt>
                <c:pt idx="7923">
                  <c:v>42798.351747685185</c:v>
                </c:pt>
                <c:pt idx="7924">
                  <c:v>42798.352094907408</c:v>
                </c:pt>
                <c:pt idx="7925">
                  <c:v>42798.352442129632</c:v>
                </c:pt>
                <c:pt idx="7926">
                  <c:v>42798.352789351855</c:v>
                </c:pt>
                <c:pt idx="7927">
                  <c:v>42798.353136574071</c:v>
                </c:pt>
                <c:pt idx="7928">
                  <c:v>42798.353483796294</c:v>
                </c:pt>
                <c:pt idx="7929">
                  <c:v>42798.353831018518</c:v>
                </c:pt>
                <c:pt idx="7930">
                  <c:v>42798.354178240741</c:v>
                </c:pt>
                <c:pt idx="7931">
                  <c:v>42798.354525462964</c:v>
                </c:pt>
                <c:pt idx="7932">
                  <c:v>42798.354872685188</c:v>
                </c:pt>
                <c:pt idx="7933">
                  <c:v>42798.355219907404</c:v>
                </c:pt>
                <c:pt idx="7934">
                  <c:v>42798.355567129627</c:v>
                </c:pt>
                <c:pt idx="7935">
                  <c:v>42798.355914351851</c:v>
                </c:pt>
                <c:pt idx="7936">
                  <c:v>42798.356261574074</c:v>
                </c:pt>
                <c:pt idx="7937">
                  <c:v>42798.356608796297</c:v>
                </c:pt>
                <c:pt idx="7938">
                  <c:v>42798.356956018521</c:v>
                </c:pt>
                <c:pt idx="7939">
                  <c:v>42798.357303240744</c:v>
                </c:pt>
                <c:pt idx="7940">
                  <c:v>42798.35765046296</c:v>
                </c:pt>
                <c:pt idx="7941">
                  <c:v>42798.357997685183</c:v>
                </c:pt>
                <c:pt idx="7942">
                  <c:v>42798.358344907407</c:v>
                </c:pt>
                <c:pt idx="7943">
                  <c:v>42798.35869212963</c:v>
                </c:pt>
                <c:pt idx="7944">
                  <c:v>42798.359039351853</c:v>
                </c:pt>
                <c:pt idx="7945">
                  <c:v>42798.359386574077</c:v>
                </c:pt>
                <c:pt idx="7946">
                  <c:v>42798.359733796293</c:v>
                </c:pt>
                <c:pt idx="7947">
                  <c:v>42798.360081018516</c:v>
                </c:pt>
                <c:pt idx="7948">
                  <c:v>42798.36042824074</c:v>
                </c:pt>
                <c:pt idx="7949">
                  <c:v>42798.360775462963</c:v>
                </c:pt>
                <c:pt idx="7950">
                  <c:v>42798.361122685186</c:v>
                </c:pt>
                <c:pt idx="7951">
                  <c:v>42798.36146990741</c:v>
                </c:pt>
                <c:pt idx="7952">
                  <c:v>42798.361817129633</c:v>
                </c:pt>
                <c:pt idx="7953">
                  <c:v>42798.362164351849</c:v>
                </c:pt>
                <c:pt idx="7954">
                  <c:v>42798.362511574072</c:v>
                </c:pt>
                <c:pt idx="7955">
                  <c:v>42798.362858796296</c:v>
                </c:pt>
                <c:pt idx="7956">
                  <c:v>42798.363206018519</c:v>
                </c:pt>
                <c:pt idx="7957">
                  <c:v>42798.363553240742</c:v>
                </c:pt>
                <c:pt idx="7958">
                  <c:v>42798.363900462966</c:v>
                </c:pt>
                <c:pt idx="7959">
                  <c:v>42798.364247685182</c:v>
                </c:pt>
                <c:pt idx="7960">
                  <c:v>42798.364594907405</c:v>
                </c:pt>
                <c:pt idx="7961">
                  <c:v>42798.364942129629</c:v>
                </c:pt>
                <c:pt idx="7962">
                  <c:v>42798.365289351852</c:v>
                </c:pt>
                <c:pt idx="7963">
                  <c:v>42798.365636574075</c:v>
                </c:pt>
                <c:pt idx="7964">
                  <c:v>42798.365983796299</c:v>
                </c:pt>
                <c:pt idx="7965">
                  <c:v>42798.366331018522</c:v>
                </c:pt>
                <c:pt idx="7966">
                  <c:v>42798.366678240738</c:v>
                </c:pt>
                <c:pt idx="7967">
                  <c:v>42798.367025462961</c:v>
                </c:pt>
                <c:pt idx="7968">
                  <c:v>42798.367372685185</c:v>
                </c:pt>
                <c:pt idx="7969">
                  <c:v>42798.367719907408</c:v>
                </c:pt>
                <c:pt idx="7970">
                  <c:v>42798.368067129632</c:v>
                </c:pt>
                <c:pt idx="7971">
                  <c:v>42798.368414351855</c:v>
                </c:pt>
                <c:pt idx="7972">
                  <c:v>42798.368761574071</c:v>
                </c:pt>
                <c:pt idx="7973">
                  <c:v>42798.369108796294</c:v>
                </c:pt>
                <c:pt idx="7974">
                  <c:v>42798.369456018518</c:v>
                </c:pt>
                <c:pt idx="7975">
                  <c:v>42798.369803240741</c:v>
                </c:pt>
                <c:pt idx="7976">
                  <c:v>42798.370150462964</c:v>
                </c:pt>
                <c:pt idx="7977">
                  <c:v>42798.370497685188</c:v>
                </c:pt>
                <c:pt idx="7978">
                  <c:v>42798.370844907404</c:v>
                </c:pt>
                <c:pt idx="7979">
                  <c:v>42798.371192129627</c:v>
                </c:pt>
                <c:pt idx="7980">
                  <c:v>42798.371539351851</c:v>
                </c:pt>
                <c:pt idx="7981">
                  <c:v>42798.371886574074</c:v>
                </c:pt>
                <c:pt idx="7982">
                  <c:v>42798.372233796297</c:v>
                </c:pt>
                <c:pt idx="7983">
                  <c:v>42798.372581018521</c:v>
                </c:pt>
                <c:pt idx="7984">
                  <c:v>42798.372928240744</c:v>
                </c:pt>
                <c:pt idx="7985">
                  <c:v>42798.37327546296</c:v>
                </c:pt>
                <c:pt idx="7986">
                  <c:v>42798.373622685183</c:v>
                </c:pt>
                <c:pt idx="7987">
                  <c:v>42798.373969907407</c:v>
                </c:pt>
                <c:pt idx="7988">
                  <c:v>42798.37431712963</c:v>
                </c:pt>
                <c:pt idx="7989">
                  <c:v>42798.374664351853</c:v>
                </c:pt>
                <c:pt idx="7990">
                  <c:v>42798.375011574077</c:v>
                </c:pt>
                <c:pt idx="7991">
                  <c:v>42798.375358796293</c:v>
                </c:pt>
                <c:pt idx="7992">
                  <c:v>42798.375706018516</c:v>
                </c:pt>
                <c:pt idx="7993">
                  <c:v>42798.37605324074</c:v>
                </c:pt>
                <c:pt idx="7994">
                  <c:v>42798.376400462963</c:v>
                </c:pt>
                <c:pt idx="7995">
                  <c:v>42798.376747685186</c:v>
                </c:pt>
                <c:pt idx="7996">
                  <c:v>42798.37709490741</c:v>
                </c:pt>
                <c:pt idx="7997">
                  <c:v>42798.377442129633</c:v>
                </c:pt>
                <c:pt idx="7998">
                  <c:v>42798.377789351849</c:v>
                </c:pt>
                <c:pt idx="7999">
                  <c:v>42798.378136574072</c:v>
                </c:pt>
                <c:pt idx="8000">
                  <c:v>42798.378483796296</c:v>
                </c:pt>
                <c:pt idx="8001">
                  <c:v>42798.378831018519</c:v>
                </c:pt>
                <c:pt idx="8002">
                  <c:v>42798.379178240742</c:v>
                </c:pt>
                <c:pt idx="8003">
                  <c:v>42798.379525462966</c:v>
                </c:pt>
                <c:pt idx="8004">
                  <c:v>42798.379872685182</c:v>
                </c:pt>
                <c:pt idx="8005">
                  <c:v>42798.380219907405</c:v>
                </c:pt>
                <c:pt idx="8006">
                  <c:v>42798.380567129629</c:v>
                </c:pt>
                <c:pt idx="8007">
                  <c:v>42798.380914351852</c:v>
                </c:pt>
                <c:pt idx="8008">
                  <c:v>42798.381261574075</c:v>
                </c:pt>
                <c:pt idx="8009">
                  <c:v>42798.381608796299</c:v>
                </c:pt>
                <c:pt idx="8010">
                  <c:v>42798.381956018522</c:v>
                </c:pt>
                <c:pt idx="8011">
                  <c:v>42798.382303240738</c:v>
                </c:pt>
                <c:pt idx="8012">
                  <c:v>42798.382650462961</c:v>
                </c:pt>
                <c:pt idx="8013">
                  <c:v>42798.382997685185</c:v>
                </c:pt>
                <c:pt idx="8014">
                  <c:v>42798.383344907408</c:v>
                </c:pt>
                <c:pt idx="8015">
                  <c:v>42798.383692129632</c:v>
                </c:pt>
                <c:pt idx="8016">
                  <c:v>42798.384039351855</c:v>
                </c:pt>
                <c:pt idx="8017">
                  <c:v>42798.384386574071</c:v>
                </c:pt>
                <c:pt idx="8018">
                  <c:v>42798.384733796294</c:v>
                </c:pt>
                <c:pt idx="8019">
                  <c:v>42798.385081018518</c:v>
                </c:pt>
                <c:pt idx="8020">
                  <c:v>42798.385428240741</c:v>
                </c:pt>
                <c:pt idx="8021">
                  <c:v>42798.385775462964</c:v>
                </c:pt>
                <c:pt idx="8022">
                  <c:v>42798.386122685188</c:v>
                </c:pt>
                <c:pt idx="8023">
                  <c:v>42798.386469907404</c:v>
                </c:pt>
                <c:pt idx="8024">
                  <c:v>42798.386817129627</c:v>
                </c:pt>
                <c:pt idx="8025">
                  <c:v>42798.387164351851</c:v>
                </c:pt>
                <c:pt idx="8026">
                  <c:v>42798.387511574074</c:v>
                </c:pt>
                <c:pt idx="8027">
                  <c:v>42798.387858796297</c:v>
                </c:pt>
                <c:pt idx="8028">
                  <c:v>42798.388206018521</c:v>
                </c:pt>
                <c:pt idx="8029">
                  <c:v>42798.388553240744</c:v>
                </c:pt>
                <c:pt idx="8030">
                  <c:v>42798.38890046296</c:v>
                </c:pt>
                <c:pt idx="8031">
                  <c:v>42798.389247685183</c:v>
                </c:pt>
                <c:pt idx="8032">
                  <c:v>42798.389594907407</c:v>
                </c:pt>
                <c:pt idx="8033">
                  <c:v>42798.38994212963</c:v>
                </c:pt>
                <c:pt idx="8034">
                  <c:v>42798.390289351853</c:v>
                </c:pt>
                <c:pt idx="8035">
                  <c:v>42798.390636574077</c:v>
                </c:pt>
                <c:pt idx="8036">
                  <c:v>42798.390983796293</c:v>
                </c:pt>
                <c:pt idx="8037">
                  <c:v>42798.391331018516</c:v>
                </c:pt>
                <c:pt idx="8038">
                  <c:v>42798.39167824074</c:v>
                </c:pt>
                <c:pt idx="8039">
                  <c:v>42798.392025462963</c:v>
                </c:pt>
                <c:pt idx="8040">
                  <c:v>42798.392372685186</c:v>
                </c:pt>
                <c:pt idx="8041">
                  <c:v>42798.39271990741</c:v>
                </c:pt>
                <c:pt idx="8042">
                  <c:v>42798.393067129633</c:v>
                </c:pt>
                <c:pt idx="8043">
                  <c:v>42798.393414351849</c:v>
                </c:pt>
                <c:pt idx="8044">
                  <c:v>42798.393761574072</c:v>
                </c:pt>
                <c:pt idx="8045">
                  <c:v>42798.394108796296</c:v>
                </c:pt>
                <c:pt idx="8046">
                  <c:v>42798.394456018519</c:v>
                </c:pt>
                <c:pt idx="8047">
                  <c:v>42798.394803240742</c:v>
                </c:pt>
                <c:pt idx="8048">
                  <c:v>42798.395150462966</c:v>
                </c:pt>
                <c:pt idx="8049">
                  <c:v>42798.395497685182</c:v>
                </c:pt>
                <c:pt idx="8050">
                  <c:v>42798.395844907405</c:v>
                </c:pt>
                <c:pt idx="8051">
                  <c:v>42798.396192129629</c:v>
                </c:pt>
                <c:pt idx="8052">
                  <c:v>42798.396539351852</c:v>
                </c:pt>
                <c:pt idx="8053">
                  <c:v>42798.396886574075</c:v>
                </c:pt>
                <c:pt idx="8054">
                  <c:v>42798.397233796299</c:v>
                </c:pt>
                <c:pt idx="8055">
                  <c:v>42798.397581018522</c:v>
                </c:pt>
                <c:pt idx="8056">
                  <c:v>42798.397928240738</c:v>
                </c:pt>
                <c:pt idx="8057">
                  <c:v>42798.398275462961</c:v>
                </c:pt>
                <c:pt idx="8058">
                  <c:v>42798.398622685185</c:v>
                </c:pt>
                <c:pt idx="8059">
                  <c:v>42798.398969907408</c:v>
                </c:pt>
                <c:pt idx="8060">
                  <c:v>42798.399317129632</c:v>
                </c:pt>
                <c:pt idx="8061">
                  <c:v>42798.399664351855</c:v>
                </c:pt>
                <c:pt idx="8062">
                  <c:v>42798.400011574071</c:v>
                </c:pt>
                <c:pt idx="8063">
                  <c:v>42798.400358796294</c:v>
                </c:pt>
                <c:pt idx="8064">
                  <c:v>42798.400706018518</c:v>
                </c:pt>
                <c:pt idx="8065">
                  <c:v>42798.401053240741</c:v>
                </c:pt>
                <c:pt idx="8066">
                  <c:v>42798.401400462964</c:v>
                </c:pt>
                <c:pt idx="8067">
                  <c:v>42798.401747685188</c:v>
                </c:pt>
                <c:pt idx="8068">
                  <c:v>42798.402094907404</c:v>
                </c:pt>
                <c:pt idx="8069">
                  <c:v>42798.402442129627</c:v>
                </c:pt>
                <c:pt idx="8070">
                  <c:v>42798.402789351851</c:v>
                </c:pt>
                <c:pt idx="8071">
                  <c:v>42798.403136574074</c:v>
                </c:pt>
                <c:pt idx="8072">
                  <c:v>42798.403483796297</c:v>
                </c:pt>
                <c:pt idx="8073">
                  <c:v>42798.403831018521</c:v>
                </c:pt>
                <c:pt idx="8074">
                  <c:v>42798.404178240744</c:v>
                </c:pt>
                <c:pt idx="8075">
                  <c:v>42798.40452546296</c:v>
                </c:pt>
                <c:pt idx="8076">
                  <c:v>42798.404872685183</c:v>
                </c:pt>
                <c:pt idx="8077">
                  <c:v>42798.405219907407</c:v>
                </c:pt>
                <c:pt idx="8078">
                  <c:v>42798.40556712963</c:v>
                </c:pt>
                <c:pt idx="8079">
                  <c:v>42798.405914351853</c:v>
                </c:pt>
                <c:pt idx="8080">
                  <c:v>42798.406261574077</c:v>
                </c:pt>
                <c:pt idx="8081">
                  <c:v>42798.406608796293</c:v>
                </c:pt>
                <c:pt idx="8082">
                  <c:v>42798.406956018516</c:v>
                </c:pt>
                <c:pt idx="8083">
                  <c:v>42798.40730324074</c:v>
                </c:pt>
                <c:pt idx="8084">
                  <c:v>42798.407650462963</c:v>
                </c:pt>
                <c:pt idx="8085">
                  <c:v>42798.407997685186</c:v>
                </c:pt>
                <c:pt idx="8086">
                  <c:v>42798.40834490741</c:v>
                </c:pt>
                <c:pt idx="8087">
                  <c:v>42798.408692129633</c:v>
                </c:pt>
                <c:pt idx="8088">
                  <c:v>42798.409039351849</c:v>
                </c:pt>
                <c:pt idx="8089">
                  <c:v>42798.409386574072</c:v>
                </c:pt>
                <c:pt idx="8090">
                  <c:v>42798.409733796296</c:v>
                </c:pt>
                <c:pt idx="8091">
                  <c:v>42798.410081018519</c:v>
                </c:pt>
                <c:pt idx="8092">
                  <c:v>42798.410428240742</c:v>
                </c:pt>
                <c:pt idx="8093">
                  <c:v>42798.410775462966</c:v>
                </c:pt>
                <c:pt idx="8094">
                  <c:v>42798.411122685182</c:v>
                </c:pt>
                <c:pt idx="8095">
                  <c:v>42798.411469907405</c:v>
                </c:pt>
                <c:pt idx="8096">
                  <c:v>42798.411817129629</c:v>
                </c:pt>
                <c:pt idx="8097">
                  <c:v>42798.412164351852</c:v>
                </c:pt>
                <c:pt idx="8098">
                  <c:v>42798.412511574075</c:v>
                </c:pt>
                <c:pt idx="8099">
                  <c:v>42798.412858796299</c:v>
                </c:pt>
                <c:pt idx="8100">
                  <c:v>42798.413206018522</c:v>
                </c:pt>
                <c:pt idx="8101">
                  <c:v>42798.413553240738</c:v>
                </c:pt>
                <c:pt idx="8102">
                  <c:v>42798.413900462961</c:v>
                </c:pt>
                <c:pt idx="8103">
                  <c:v>42798.414247685185</c:v>
                </c:pt>
                <c:pt idx="8104">
                  <c:v>42798.414594907408</c:v>
                </c:pt>
                <c:pt idx="8105">
                  <c:v>42798.414942129632</c:v>
                </c:pt>
                <c:pt idx="8106">
                  <c:v>42798.415289351855</c:v>
                </c:pt>
                <c:pt idx="8107">
                  <c:v>42798.415636574071</c:v>
                </c:pt>
                <c:pt idx="8108">
                  <c:v>42798.415983796294</c:v>
                </c:pt>
                <c:pt idx="8109">
                  <c:v>42798.416331018518</c:v>
                </c:pt>
                <c:pt idx="8110">
                  <c:v>42798.416678240741</c:v>
                </c:pt>
                <c:pt idx="8111">
                  <c:v>42798.417025462964</c:v>
                </c:pt>
                <c:pt idx="8112">
                  <c:v>42798.417372685188</c:v>
                </c:pt>
                <c:pt idx="8113">
                  <c:v>42798.417719907404</c:v>
                </c:pt>
                <c:pt idx="8114">
                  <c:v>42798.418067129627</c:v>
                </c:pt>
                <c:pt idx="8115">
                  <c:v>42798.418414351851</c:v>
                </c:pt>
                <c:pt idx="8116">
                  <c:v>42798.418761574074</c:v>
                </c:pt>
                <c:pt idx="8117">
                  <c:v>42798.419108796297</c:v>
                </c:pt>
                <c:pt idx="8118">
                  <c:v>42798.419456018521</c:v>
                </c:pt>
                <c:pt idx="8119">
                  <c:v>42798.419803240744</c:v>
                </c:pt>
                <c:pt idx="8120">
                  <c:v>42798.42015046296</c:v>
                </c:pt>
                <c:pt idx="8121">
                  <c:v>42798.420497685183</c:v>
                </c:pt>
                <c:pt idx="8122">
                  <c:v>42798.420844907407</c:v>
                </c:pt>
                <c:pt idx="8123">
                  <c:v>42798.42119212963</c:v>
                </c:pt>
                <c:pt idx="8124">
                  <c:v>42798.421539351853</c:v>
                </c:pt>
                <c:pt idx="8125">
                  <c:v>42798.421886574077</c:v>
                </c:pt>
                <c:pt idx="8126">
                  <c:v>42798.422233796293</c:v>
                </c:pt>
                <c:pt idx="8127">
                  <c:v>42798.422581018516</c:v>
                </c:pt>
                <c:pt idx="8128">
                  <c:v>42798.42292824074</c:v>
                </c:pt>
                <c:pt idx="8129">
                  <c:v>42798.423275462963</c:v>
                </c:pt>
                <c:pt idx="8130">
                  <c:v>42798.423622685186</c:v>
                </c:pt>
                <c:pt idx="8131">
                  <c:v>42798.42396990741</c:v>
                </c:pt>
                <c:pt idx="8132">
                  <c:v>42798.424317129633</c:v>
                </c:pt>
                <c:pt idx="8133">
                  <c:v>42798.424664351849</c:v>
                </c:pt>
                <c:pt idx="8134">
                  <c:v>42798.425011574072</c:v>
                </c:pt>
                <c:pt idx="8135">
                  <c:v>42798.425358796296</c:v>
                </c:pt>
                <c:pt idx="8136">
                  <c:v>42798.425706018519</c:v>
                </c:pt>
                <c:pt idx="8137">
                  <c:v>42798.426053240742</c:v>
                </c:pt>
                <c:pt idx="8138">
                  <c:v>42798.426400462966</c:v>
                </c:pt>
                <c:pt idx="8139">
                  <c:v>42798.426747685182</c:v>
                </c:pt>
                <c:pt idx="8140">
                  <c:v>42798.427094907405</c:v>
                </c:pt>
                <c:pt idx="8141">
                  <c:v>42798.427442129629</c:v>
                </c:pt>
                <c:pt idx="8142">
                  <c:v>42798.427789351852</c:v>
                </c:pt>
                <c:pt idx="8143">
                  <c:v>42798.428136574075</c:v>
                </c:pt>
                <c:pt idx="8144">
                  <c:v>42798.428483796299</c:v>
                </c:pt>
                <c:pt idx="8145">
                  <c:v>42798.428831018522</c:v>
                </c:pt>
                <c:pt idx="8146">
                  <c:v>42798.429178240738</c:v>
                </c:pt>
                <c:pt idx="8147">
                  <c:v>42798.429525462961</c:v>
                </c:pt>
                <c:pt idx="8148">
                  <c:v>42798.429872685185</c:v>
                </c:pt>
                <c:pt idx="8149">
                  <c:v>42798.430219907408</c:v>
                </c:pt>
                <c:pt idx="8150">
                  <c:v>42798.430567129632</c:v>
                </c:pt>
                <c:pt idx="8151">
                  <c:v>42798.430914351855</c:v>
                </c:pt>
                <c:pt idx="8152">
                  <c:v>42798.431261574071</c:v>
                </c:pt>
                <c:pt idx="8153">
                  <c:v>42798.431608796294</c:v>
                </c:pt>
                <c:pt idx="8154">
                  <c:v>42798.431956018518</c:v>
                </c:pt>
                <c:pt idx="8155">
                  <c:v>42798.432303240741</c:v>
                </c:pt>
                <c:pt idx="8156">
                  <c:v>42798.432650462964</c:v>
                </c:pt>
                <c:pt idx="8157">
                  <c:v>42798.432997685188</c:v>
                </c:pt>
                <c:pt idx="8158">
                  <c:v>42798.433344907404</c:v>
                </c:pt>
                <c:pt idx="8159">
                  <c:v>42798.433692129627</c:v>
                </c:pt>
                <c:pt idx="8160">
                  <c:v>42798.434039351851</c:v>
                </c:pt>
                <c:pt idx="8161">
                  <c:v>42798.434386574074</c:v>
                </c:pt>
                <c:pt idx="8162">
                  <c:v>42798.434733796297</c:v>
                </c:pt>
                <c:pt idx="8163">
                  <c:v>42798.435081018521</c:v>
                </c:pt>
                <c:pt idx="8164">
                  <c:v>42798.435428240744</c:v>
                </c:pt>
                <c:pt idx="8165">
                  <c:v>42798.43577546296</c:v>
                </c:pt>
                <c:pt idx="8166">
                  <c:v>42798.436122685183</c:v>
                </c:pt>
                <c:pt idx="8167">
                  <c:v>42798.436469907407</c:v>
                </c:pt>
                <c:pt idx="8168">
                  <c:v>42798.43681712963</c:v>
                </c:pt>
                <c:pt idx="8169">
                  <c:v>42798.437164351853</c:v>
                </c:pt>
                <c:pt idx="8170">
                  <c:v>42798.437511574077</c:v>
                </c:pt>
                <c:pt idx="8171">
                  <c:v>42798.437858796293</c:v>
                </c:pt>
                <c:pt idx="8172">
                  <c:v>42798.438206018516</c:v>
                </c:pt>
                <c:pt idx="8173">
                  <c:v>42798.43855324074</c:v>
                </c:pt>
                <c:pt idx="8174">
                  <c:v>42798.438900462963</c:v>
                </c:pt>
                <c:pt idx="8175">
                  <c:v>42798.439247685186</c:v>
                </c:pt>
                <c:pt idx="8176">
                  <c:v>42798.43959490741</c:v>
                </c:pt>
                <c:pt idx="8177">
                  <c:v>42798.439942129633</c:v>
                </c:pt>
                <c:pt idx="8178">
                  <c:v>42798.440289351849</c:v>
                </c:pt>
                <c:pt idx="8179">
                  <c:v>42798.440636574072</c:v>
                </c:pt>
                <c:pt idx="8180">
                  <c:v>42798.440983796296</c:v>
                </c:pt>
                <c:pt idx="8181">
                  <c:v>42798.441331018519</c:v>
                </c:pt>
                <c:pt idx="8182">
                  <c:v>42798.441678240742</c:v>
                </c:pt>
                <c:pt idx="8183">
                  <c:v>42798.442025462966</c:v>
                </c:pt>
                <c:pt idx="8184">
                  <c:v>42798.442372685182</c:v>
                </c:pt>
                <c:pt idx="8185">
                  <c:v>42798.442719907405</c:v>
                </c:pt>
                <c:pt idx="8186">
                  <c:v>42798.443067129629</c:v>
                </c:pt>
                <c:pt idx="8187">
                  <c:v>42798.443414351852</c:v>
                </c:pt>
                <c:pt idx="8188">
                  <c:v>42798.443761574075</c:v>
                </c:pt>
                <c:pt idx="8189">
                  <c:v>42798.444108796299</c:v>
                </c:pt>
                <c:pt idx="8190">
                  <c:v>42798.444456018522</c:v>
                </c:pt>
                <c:pt idx="8191">
                  <c:v>42798.444803240738</c:v>
                </c:pt>
                <c:pt idx="8192">
                  <c:v>42798.445150462961</c:v>
                </c:pt>
                <c:pt idx="8193">
                  <c:v>42798.445497685185</c:v>
                </c:pt>
                <c:pt idx="8194">
                  <c:v>42798.445844907408</c:v>
                </c:pt>
                <c:pt idx="8195">
                  <c:v>42798.446192129632</c:v>
                </c:pt>
                <c:pt idx="8196">
                  <c:v>42798.446539351855</c:v>
                </c:pt>
                <c:pt idx="8197">
                  <c:v>42798.446886574071</c:v>
                </c:pt>
                <c:pt idx="8198">
                  <c:v>42798.447233796294</c:v>
                </c:pt>
                <c:pt idx="8199">
                  <c:v>42798.447581018518</c:v>
                </c:pt>
                <c:pt idx="8200">
                  <c:v>42798.447928240741</c:v>
                </c:pt>
                <c:pt idx="8201">
                  <c:v>42798.448275462964</c:v>
                </c:pt>
                <c:pt idx="8202">
                  <c:v>42798.448622685188</c:v>
                </c:pt>
                <c:pt idx="8203">
                  <c:v>42798.448969907404</c:v>
                </c:pt>
                <c:pt idx="8204">
                  <c:v>42798.449317129627</c:v>
                </c:pt>
                <c:pt idx="8205">
                  <c:v>42798.449664351851</c:v>
                </c:pt>
                <c:pt idx="8206">
                  <c:v>42798.450011574074</c:v>
                </c:pt>
                <c:pt idx="8207">
                  <c:v>42798.450358796297</c:v>
                </c:pt>
                <c:pt idx="8208">
                  <c:v>42798.450706018521</c:v>
                </c:pt>
                <c:pt idx="8209">
                  <c:v>42798.451053240744</c:v>
                </c:pt>
                <c:pt idx="8210">
                  <c:v>42798.45140046296</c:v>
                </c:pt>
                <c:pt idx="8211">
                  <c:v>42798.451747685183</c:v>
                </c:pt>
                <c:pt idx="8212">
                  <c:v>42798.452094907407</c:v>
                </c:pt>
                <c:pt idx="8213">
                  <c:v>42798.45244212963</c:v>
                </c:pt>
                <c:pt idx="8214">
                  <c:v>42798.452789351853</c:v>
                </c:pt>
                <c:pt idx="8215">
                  <c:v>42798.453136574077</c:v>
                </c:pt>
                <c:pt idx="8216">
                  <c:v>42798.453483796293</c:v>
                </c:pt>
                <c:pt idx="8217">
                  <c:v>42798.453831018516</c:v>
                </c:pt>
                <c:pt idx="8218">
                  <c:v>42798.45417824074</c:v>
                </c:pt>
                <c:pt idx="8219">
                  <c:v>42798.454525462963</c:v>
                </c:pt>
                <c:pt idx="8220">
                  <c:v>42798.454872685186</c:v>
                </c:pt>
                <c:pt idx="8221">
                  <c:v>42798.45521990741</c:v>
                </c:pt>
                <c:pt idx="8222">
                  <c:v>42798.455567129633</c:v>
                </c:pt>
                <c:pt idx="8223">
                  <c:v>42798.455914351849</c:v>
                </c:pt>
                <c:pt idx="8224">
                  <c:v>42798.456261574072</c:v>
                </c:pt>
                <c:pt idx="8225">
                  <c:v>42798.456608796296</c:v>
                </c:pt>
                <c:pt idx="8226">
                  <c:v>42798.456956018519</c:v>
                </c:pt>
                <c:pt idx="8227">
                  <c:v>42798.457303240742</c:v>
                </c:pt>
                <c:pt idx="8228">
                  <c:v>42798.457650462966</c:v>
                </c:pt>
                <c:pt idx="8229">
                  <c:v>42798.457997685182</c:v>
                </c:pt>
                <c:pt idx="8230">
                  <c:v>42798.458344907405</c:v>
                </c:pt>
                <c:pt idx="8231">
                  <c:v>42798.458692129629</c:v>
                </c:pt>
                <c:pt idx="8232">
                  <c:v>42798.459039351852</c:v>
                </c:pt>
                <c:pt idx="8233">
                  <c:v>42798.459386574075</c:v>
                </c:pt>
                <c:pt idx="8234">
                  <c:v>42798.459733796299</c:v>
                </c:pt>
                <c:pt idx="8235">
                  <c:v>42798.460081018522</c:v>
                </c:pt>
                <c:pt idx="8236">
                  <c:v>42798.460428240738</c:v>
                </c:pt>
                <c:pt idx="8237">
                  <c:v>42798.460775462961</c:v>
                </c:pt>
                <c:pt idx="8238">
                  <c:v>42798.461122685185</c:v>
                </c:pt>
                <c:pt idx="8239">
                  <c:v>42798.461469907408</c:v>
                </c:pt>
                <c:pt idx="8240">
                  <c:v>42798.461817129632</c:v>
                </c:pt>
                <c:pt idx="8241">
                  <c:v>42798.462164351855</c:v>
                </c:pt>
                <c:pt idx="8242">
                  <c:v>42798.462511574071</c:v>
                </c:pt>
                <c:pt idx="8243">
                  <c:v>42798.462858796294</c:v>
                </c:pt>
                <c:pt idx="8244">
                  <c:v>42798.463206018518</c:v>
                </c:pt>
                <c:pt idx="8245">
                  <c:v>42798.463553240741</c:v>
                </c:pt>
                <c:pt idx="8246">
                  <c:v>42798.463900462964</c:v>
                </c:pt>
                <c:pt idx="8247">
                  <c:v>42798.464247685188</c:v>
                </c:pt>
                <c:pt idx="8248">
                  <c:v>42798.464594907404</c:v>
                </c:pt>
                <c:pt idx="8249">
                  <c:v>42798.464942129627</c:v>
                </c:pt>
                <c:pt idx="8250">
                  <c:v>42798.465289351851</c:v>
                </c:pt>
                <c:pt idx="8251">
                  <c:v>42798.465636574074</c:v>
                </c:pt>
                <c:pt idx="8252">
                  <c:v>42798.465983796297</c:v>
                </c:pt>
                <c:pt idx="8253">
                  <c:v>42798.466331018521</c:v>
                </c:pt>
                <c:pt idx="8254">
                  <c:v>42798.466678240744</c:v>
                </c:pt>
                <c:pt idx="8255">
                  <c:v>42798.46702546296</c:v>
                </c:pt>
                <c:pt idx="8256">
                  <c:v>42798.467372685183</c:v>
                </c:pt>
                <c:pt idx="8257">
                  <c:v>42798.467719907407</c:v>
                </c:pt>
                <c:pt idx="8258">
                  <c:v>42798.46806712963</c:v>
                </c:pt>
                <c:pt idx="8259">
                  <c:v>42798.468414351853</c:v>
                </c:pt>
                <c:pt idx="8260">
                  <c:v>42798.468761574077</c:v>
                </c:pt>
                <c:pt idx="8261">
                  <c:v>42798.469108796293</c:v>
                </c:pt>
                <c:pt idx="8262">
                  <c:v>42798.469456018516</c:v>
                </c:pt>
                <c:pt idx="8263">
                  <c:v>42798.46980324074</c:v>
                </c:pt>
                <c:pt idx="8264">
                  <c:v>42798.470150462963</c:v>
                </c:pt>
                <c:pt idx="8265">
                  <c:v>42798.470497685186</c:v>
                </c:pt>
                <c:pt idx="8266">
                  <c:v>42798.47084490741</c:v>
                </c:pt>
                <c:pt idx="8267">
                  <c:v>42798.471192129633</c:v>
                </c:pt>
                <c:pt idx="8268">
                  <c:v>42798.471539351849</c:v>
                </c:pt>
                <c:pt idx="8269">
                  <c:v>42798.471886574072</c:v>
                </c:pt>
                <c:pt idx="8270">
                  <c:v>42798.472233796296</c:v>
                </c:pt>
                <c:pt idx="8271">
                  <c:v>42798.472581018519</c:v>
                </c:pt>
                <c:pt idx="8272">
                  <c:v>42798.472928240742</c:v>
                </c:pt>
                <c:pt idx="8273">
                  <c:v>42798.473275462966</c:v>
                </c:pt>
                <c:pt idx="8274">
                  <c:v>42798.473622685182</c:v>
                </c:pt>
                <c:pt idx="8275">
                  <c:v>42798.473969907405</c:v>
                </c:pt>
                <c:pt idx="8276">
                  <c:v>42798.474317129629</c:v>
                </c:pt>
                <c:pt idx="8277">
                  <c:v>42798.474664351852</c:v>
                </c:pt>
                <c:pt idx="8278">
                  <c:v>42798.475011574075</c:v>
                </c:pt>
                <c:pt idx="8279">
                  <c:v>42798.475358796299</c:v>
                </c:pt>
                <c:pt idx="8280">
                  <c:v>42798.475706018522</c:v>
                </c:pt>
                <c:pt idx="8281">
                  <c:v>42798.476053240738</c:v>
                </c:pt>
                <c:pt idx="8282">
                  <c:v>42798.476400462961</c:v>
                </c:pt>
                <c:pt idx="8283">
                  <c:v>42798.476747685185</c:v>
                </c:pt>
                <c:pt idx="8284">
                  <c:v>42798.477094907408</c:v>
                </c:pt>
                <c:pt idx="8285">
                  <c:v>42798.477442129632</c:v>
                </c:pt>
                <c:pt idx="8286">
                  <c:v>42798.477789351855</c:v>
                </c:pt>
                <c:pt idx="8287">
                  <c:v>42798.478136574071</c:v>
                </c:pt>
                <c:pt idx="8288">
                  <c:v>42798.478483796294</c:v>
                </c:pt>
                <c:pt idx="8289">
                  <c:v>42798.478831018518</c:v>
                </c:pt>
                <c:pt idx="8290">
                  <c:v>42798.479178240741</c:v>
                </c:pt>
                <c:pt idx="8291">
                  <c:v>42798.479525462964</c:v>
                </c:pt>
                <c:pt idx="8292">
                  <c:v>42798.479872685188</c:v>
                </c:pt>
                <c:pt idx="8293">
                  <c:v>42798.480219907404</c:v>
                </c:pt>
                <c:pt idx="8294">
                  <c:v>42798.480567129627</c:v>
                </c:pt>
                <c:pt idx="8295">
                  <c:v>42798.480914351851</c:v>
                </c:pt>
                <c:pt idx="8296">
                  <c:v>42798.481261574074</c:v>
                </c:pt>
                <c:pt idx="8297">
                  <c:v>42798.481608796297</c:v>
                </c:pt>
                <c:pt idx="8298">
                  <c:v>42798.481956018521</c:v>
                </c:pt>
                <c:pt idx="8299">
                  <c:v>42798.482303240744</c:v>
                </c:pt>
                <c:pt idx="8300">
                  <c:v>42798.48265046296</c:v>
                </c:pt>
                <c:pt idx="8301">
                  <c:v>42798.482997685183</c:v>
                </c:pt>
                <c:pt idx="8302">
                  <c:v>42798.483344907407</c:v>
                </c:pt>
                <c:pt idx="8303">
                  <c:v>42798.48369212963</c:v>
                </c:pt>
                <c:pt idx="8304">
                  <c:v>42798.484039351853</c:v>
                </c:pt>
                <c:pt idx="8305">
                  <c:v>42798.484386574077</c:v>
                </c:pt>
                <c:pt idx="8306">
                  <c:v>42798.484733796293</c:v>
                </c:pt>
                <c:pt idx="8307">
                  <c:v>42798.485081018516</c:v>
                </c:pt>
                <c:pt idx="8308">
                  <c:v>42798.48542824074</c:v>
                </c:pt>
                <c:pt idx="8309">
                  <c:v>42798.485775462963</c:v>
                </c:pt>
                <c:pt idx="8310">
                  <c:v>42798.486122685186</c:v>
                </c:pt>
                <c:pt idx="8311">
                  <c:v>42798.48646990741</c:v>
                </c:pt>
                <c:pt idx="8312">
                  <c:v>42798.486817129633</c:v>
                </c:pt>
                <c:pt idx="8313">
                  <c:v>42798.487164351849</c:v>
                </c:pt>
                <c:pt idx="8314">
                  <c:v>42798.487511574072</c:v>
                </c:pt>
                <c:pt idx="8315">
                  <c:v>42798.487858796296</c:v>
                </c:pt>
                <c:pt idx="8316">
                  <c:v>42798.488206018519</c:v>
                </c:pt>
                <c:pt idx="8317">
                  <c:v>42798.488553240742</c:v>
                </c:pt>
                <c:pt idx="8318">
                  <c:v>42798.488900462966</c:v>
                </c:pt>
                <c:pt idx="8319">
                  <c:v>42798.489247685182</c:v>
                </c:pt>
                <c:pt idx="8320">
                  <c:v>42798.489594907405</c:v>
                </c:pt>
                <c:pt idx="8321">
                  <c:v>42798.489942129629</c:v>
                </c:pt>
                <c:pt idx="8322">
                  <c:v>42798.490289351852</c:v>
                </c:pt>
                <c:pt idx="8323">
                  <c:v>42798.490636574075</c:v>
                </c:pt>
                <c:pt idx="8324">
                  <c:v>42798.490983796299</c:v>
                </c:pt>
                <c:pt idx="8325">
                  <c:v>42798.491331018522</c:v>
                </c:pt>
                <c:pt idx="8326">
                  <c:v>42798.491678240738</c:v>
                </c:pt>
                <c:pt idx="8327">
                  <c:v>42798.492025462961</c:v>
                </c:pt>
                <c:pt idx="8328">
                  <c:v>42798.492372685185</c:v>
                </c:pt>
                <c:pt idx="8329">
                  <c:v>42798.492719907408</c:v>
                </c:pt>
                <c:pt idx="8330">
                  <c:v>42798.493067129632</c:v>
                </c:pt>
                <c:pt idx="8331">
                  <c:v>42798.493414351855</c:v>
                </c:pt>
                <c:pt idx="8332">
                  <c:v>42798.493761574071</c:v>
                </c:pt>
                <c:pt idx="8333">
                  <c:v>42798.494108796294</c:v>
                </c:pt>
                <c:pt idx="8334">
                  <c:v>42798.494456018518</c:v>
                </c:pt>
                <c:pt idx="8335">
                  <c:v>42798.494803240741</c:v>
                </c:pt>
                <c:pt idx="8336">
                  <c:v>42798.495150462964</c:v>
                </c:pt>
                <c:pt idx="8337">
                  <c:v>42798.495497685188</c:v>
                </c:pt>
                <c:pt idx="8338">
                  <c:v>42798.495844907404</c:v>
                </c:pt>
                <c:pt idx="8339">
                  <c:v>42798.496192129627</c:v>
                </c:pt>
                <c:pt idx="8340">
                  <c:v>42798.496539351851</c:v>
                </c:pt>
                <c:pt idx="8341">
                  <c:v>42798.496886574074</c:v>
                </c:pt>
                <c:pt idx="8342">
                  <c:v>42798.497233796297</c:v>
                </c:pt>
                <c:pt idx="8343">
                  <c:v>42798.497581018521</c:v>
                </c:pt>
                <c:pt idx="8344">
                  <c:v>42798.497928240744</c:v>
                </c:pt>
                <c:pt idx="8345">
                  <c:v>42798.49827546296</c:v>
                </c:pt>
                <c:pt idx="8346">
                  <c:v>42798.498622685183</c:v>
                </c:pt>
                <c:pt idx="8347">
                  <c:v>42798.498969907407</c:v>
                </c:pt>
                <c:pt idx="8348">
                  <c:v>42798.49931712963</c:v>
                </c:pt>
                <c:pt idx="8349">
                  <c:v>42798.499664351853</c:v>
                </c:pt>
                <c:pt idx="8350">
                  <c:v>42798.500011574077</c:v>
                </c:pt>
                <c:pt idx="8351">
                  <c:v>42798.500358796293</c:v>
                </c:pt>
                <c:pt idx="8352">
                  <c:v>42798.500706018516</c:v>
                </c:pt>
                <c:pt idx="8353">
                  <c:v>42798.50105324074</c:v>
                </c:pt>
                <c:pt idx="8354">
                  <c:v>42798.501400462963</c:v>
                </c:pt>
                <c:pt idx="8355">
                  <c:v>42798.501747685186</c:v>
                </c:pt>
                <c:pt idx="8356">
                  <c:v>42798.50209490741</c:v>
                </c:pt>
                <c:pt idx="8357">
                  <c:v>42798.502442129633</c:v>
                </c:pt>
                <c:pt idx="8358">
                  <c:v>42798.502789351849</c:v>
                </c:pt>
                <c:pt idx="8359">
                  <c:v>42798.503136574072</c:v>
                </c:pt>
                <c:pt idx="8360">
                  <c:v>42798.503483796296</c:v>
                </c:pt>
                <c:pt idx="8361">
                  <c:v>42798.503831018519</c:v>
                </c:pt>
                <c:pt idx="8362">
                  <c:v>42798.504178240742</c:v>
                </c:pt>
                <c:pt idx="8363">
                  <c:v>42798.504525462966</c:v>
                </c:pt>
                <c:pt idx="8364">
                  <c:v>42798.504872685182</c:v>
                </c:pt>
                <c:pt idx="8365">
                  <c:v>42798.505219907405</c:v>
                </c:pt>
                <c:pt idx="8366">
                  <c:v>42798.505567129629</c:v>
                </c:pt>
                <c:pt idx="8367">
                  <c:v>42798.505914351852</c:v>
                </c:pt>
                <c:pt idx="8368">
                  <c:v>42798.506261574075</c:v>
                </c:pt>
                <c:pt idx="8369">
                  <c:v>42798.506608796299</c:v>
                </c:pt>
                <c:pt idx="8370">
                  <c:v>42798.506956018522</c:v>
                </c:pt>
                <c:pt idx="8371">
                  <c:v>42798.507303240738</c:v>
                </c:pt>
                <c:pt idx="8372">
                  <c:v>42798.507650462961</c:v>
                </c:pt>
                <c:pt idx="8373">
                  <c:v>42798.507997685185</c:v>
                </c:pt>
                <c:pt idx="8374">
                  <c:v>42798.508344907408</c:v>
                </c:pt>
                <c:pt idx="8375">
                  <c:v>42798.508692129632</c:v>
                </c:pt>
                <c:pt idx="8376">
                  <c:v>42798.509039351855</c:v>
                </c:pt>
                <c:pt idx="8377">
                  <c:v>42798.509386574071</c:v>
                </c:pt>
                <c:pt idx="8378">
                  <c:v>42798.509733796294</c:v>
                </c:pt>
                <c:pt idx="8379">
                  <c:v>42798.510081018518</c:v>
                </c:pt>
                <c:pt idx="8380">
                  <c:v>42798.510428240741</c:v>
                </c:pt>
                <c:pt idx="8381">
                  <c:v>42798.510775462964</c:v>
                </c:pt>
                <c:pt idx="8382">
                  <c:v>42798.511122685188</c:v>
                </c:pt>
                <c:pt idx="8383">
                  <c:v>42798.511469907404</c:v>
                </c:pt>
                <c:pt idx="8384">
                  <c:v>42798.511817129627</c:v>
                </c:pt>
                <c:pt idx="8385">
                  <c:v>42798.512164351851</c:v>
                </c:pt>
                <c:pt idx="8386">
                  <c:v>42798.512511574074</c:v>
                </c:pt>
                <c:pt idx="8387">
                  <c:v>42798.512858796297</c:v>
                </c:pt>
                <c:pt idx="8388">
                  <c:v>42798.513206018521</c:v>
                </c:pt>
                <c:pt idx="8389">
                  <c:v>42798.513553240744</c:v>
                </c:pt>
                <c:pt idx="8390">
                  <c:v>42798.51390046296</c:v>
                </c:pt>
                <c:pt idx="8391">
                  <c:v>42798.514247685183</c:v>
                </c:pt>
                <c:pt idx="8392">
                  <c:v>42798.514594907407</c:v>
                </c:pt>
                <c:pt idx="8393">
                  <c:v>42798.51494212963</c:v>
                </c:pt>
                <c:pt idx="8394">
                  <c:v>42798.515289351853</c:v>
                </c:pt>
                <c:pt idx="8395">
                  <c:v>42798.515636574077</c:v>
                </c:pt>
                <c:pt idx="8396">
                  <c:v>42798.515983796293</c:v>
                </c:pt>
                <c:pt idx="8397">
                  <c:v>42798.516331018516</c:v>
                </c:pt>
                <c:pt idx="8398">
                  <c:v>42798.51667824074</c:v>
                </c:pt>
                <c:pt idx="8399">
                  <c:v>42798.517025462963</c:v>
                </c:pt>
                <c:pt idx="8400">
                  <c:v>42798.517372685186</c:v>
                </c:pt>
                <c:pt idx="8401">
                  <c:v>42798.51771990741</c:v>
                </c:pt>
                <c:pt idx="8402">
                  <c:v>42798.518067129633</c:v>
                </c:pt>
                <c:pt idx="8403">
                  <c:v>42798.518414351849</c:v>
                </c:pt>
                <c:pt idx="8404">
                  <c:v>42798.518761574072</c:v>
                </c:pt>
                <c:pt idx="8405">
                  <c:v>42798.519108796296</c:v>
                </c:pt>
                <c:pt idx="8406">
                  <c:v>42798.519456018519</c:v>
                </c:pt>
                <c:pt idx="8407">
                  <c:v>42798.519803240742</c:v>
                </c:pt>
                <c:pt idx="8408">
                  <c:v>42798.520150462966</c:v>
                </c:pt>
                <c:pt idx="8409">
                  <c:v>42798.520497685182</c:v>
                </c:pt>
                <c:pt idx="8410">
                  <c:v>42798.520844907405</c:v>
                </c:pt>
                <c:pt idx="8411">
                  <c:v>42798.521192129629</c:v>
                </c:pt>
                <c:pt idx="8412">
                  <c:v>42798.521539351852</c:v>
                </c:pt>
                <c:pt idx="8413">
                  <c:v>42798.521886574075</c:v>
                </c:pt>
                <c:pt idx="8414">
                  <c:v>42798.522233796299</c:v>
                </c:pt>
                <c:pt idx="8415">
                  <c:v>42798.522581018522</c:v>
                </c:pt>
                <c:pt idx="8416">
                  <c:v>42798.522928240738</c:v>
                </c:pt>
                <c:pt idx="8417">
                  <c:v>42798.523275462961</c:v>
                </c:pt>
                <c:pt idx="8418">
                  <c:v>42798.523622685185</c:v>
                </c:pt>
                <c:pt idx="8419">
                  <c:v>42798.523969907408</c:v>
                </c:pt>
                <c:pt idx="8420">
                  <c:v>42798.524317129632</c:v>
                </c:pt>
                <c:pt idx="8421">
                  <c:v>42798.524664351855</c:v>
                </c:pt>
                <c:pt idx="8422">
                  <c:v>42798.525011574071</c:v>
                </c:pt>
                <c:pt idx="8423">
                  <c:v>42798.525358796294</c:v>
                </c:pt>
                <c:pt idx="8424">
                  <c:v>42798.525706018518</c:v>
                </c:pt>
                <c:pt idx="8425">
                  <c:v>42798.526053240741</c:v>
                </c:pt>
                <c:pt idx="8426">
                  <c:v>42798.526400462964</c:v>
                </c:pt>
                <c:pt idx="8427">
                  <c:v>42798.526747685188</c:v>
                </c:pt>
                <c:pt idx="8428">
                  <c:v>42798.527094907404</c:v>
                </c:pt>
                <c:pt idx="8429">
                  <c:v>42798.527442129627</c:v>
                </c:pt>
                <c:pt idx="8430">
                  <c:v>42798.527789351851</c:v>
                </c:pt>
                <c:pt idx="8431">
                  <c:v>42798.528136574074</c:v>
                </c:pt>
                <c:pt idx="8432">
                  <c:v>42798.528483796297</c:v>
                </c:pt>
                <c:pt idx="8433">
                  <c:v>42798.528831018521</c:v>
                </c:pt>
                <c:pt idx="8434">
                  <c:v>42798.529178240744</c:v>
                </c:pt>
                <c:pt idx="8435">
                  <c:v>42798.52952546296</c:v>
                </c:pt>
                <c:pt idx="8436">
                  <c:v>42798.529872685183</c:v>
                </c:pt>
                <c:pt idx="8437">
                  <c:v>42798.530219907407</c:v>
                </c:pt>
                <c:pt idx="8438">
                  <c:v>42798.53056712963</c:v>
                </c:pt>
                <c:pt idx="8439">
                  <c:v>42798.530914351853</c:v>
                </c:pt>
                <c:pt idx="8440">
                  <c:v>42798.531261574077</c:v>
                </c:pt>
                <c:pt idx="8441">
                  <c:v>42798.531608796293</c:v>
                </c:pt>
                <c:pt idx="8442">
                  <c:v>42798.531956018516</c:v>
                </c:pt>
                <c:pt idx="8443">
                  <c:v>42798.53230324074</c:v>
                </c:pt>
                <c:pt idx="8444">
                  <c:v>42798.532650462963</c:v>
                </c:pt>
                <c:pt idx="8445">
                  <c:v>42798.532997685186</c:v>
                </c:pt>
                <c:pt idx="8446">
                  <c:v>42798.53334490741</c:v>
                </c:pt>
                <c:pt idx="8447">
                  <c:v>42798.533692129633</c:v>
                </c:pt>
                <c:pt idx="8448">
                  <c:v>42798.534039351849</c:v>
                </c:pt>
                <c:pt idx="8449">
                  <c:v>42798.534386574072</c:v>
                </c:pt>
                <c:pt idx="8450">
                  <c:v>42798.534733796296</c:v>
                </c:pt>
                <c:pt idx="8451">
                  <c:v>42798.535081018519</c:v>
                </c:pt>
                <c:pt idx="8452">
                  <c:v>42798.535428240742</c:v>
                </c:pt>
                <c:pt idx="8453">
                  <c:v>42798.535775462966</c:v>
                </c:pt>
                <c:pt idx="8454">
                  <c:v>42798.536122685182</c:v>
                </c:pt>
                <c:pt idx="8455">
                  <c:v>42798.536469907405</c:v>
                </c:pt>
                <c:pt idx="8456">
                  <c:v>42798.536817129629</c:v>
                </c:pt>
                <c:pt idx="8457">
                  <c:v>42798.537164351852</c:v>
                </c:pt>
                <c:pt idx="8458">
                  <c:v>42798.537511574075</c:v>
                </c:pt>
                <c:pt idx="8459">
                  <c:v>42798.537858796299</c:v>
                </c:pt>
                <c:pt idx="8460">
                  <c:v>42798.538206018522</c:v>
                </c:pt>
                <c:pt idx="8461">
                  <c:v>42798.538553240738</c:v>
                </c:pt>
                <c:pt idx="8462">
                  <c:v>42798.538900462961</c:v>
                </c:pt>
                <c:pt idx="8463">
                  <c:v>42798.539247685185</c:v>
                </c:pt>
                <c:pt idx="8464">
                  <c:v>42798.539594907408</c:v>
                </c:pt>
                <c:pt idx="8465">
                  <c:v>42798.539942129632</c:v>
                </c:pt>
                <c:pt idx="8466">
                  <c:v>42798.540289351855</c:v>
                </c:pt>
                <c:pt idx="8467">
                  <c:v>42798.540636574071</c:v>
                </c:pt>
                <c:pt idx="8468">
                  <c:v>42798.540983796294</c:v>
                </c:pt>
                <c:pt idx="8469">
                  <c:v>42798.541331018518</c:v>
                </c:pt>
                <c:pt idx="8470">
                  <c:v>42798.541678240741</c:v>
                </c:pt>
                <c:pt idx="8471">
                  <c:v>42798.542025462964</c:v>
                </c:pt>
                <c:pt idx="8472">
                  <c:v>42798.542372685188</c:v>
                </c:pt>
                <c:pt idx="8473">
                  <c:v>42798.542719907404</c:v>
                </c:pt>
                <c:pt idx="8474">
                  <c:v>42798.543067129627</c:v>
                </c:pt>
                <c:pt idx="8475">
                  <c:v>42798.543414351851</c:v>
                </c:pt>
                <c:pt idx="8476">
                  <c:v>42798.543761574074</c:v>
                </c:pt>
                <c:pt idx="8477">
                  <c:v>42798.544108796297</c:v>
                </c:pt>
                <c:pt idx="8478">
                  <c:v>42798.544456018521</c:v>
                </c:pt>
                <c:pt idx="8479">
                  <c:v>42798.544803240744</c:v>
                </c:pt>
                <c:pt idx="8480">
                  <c:v>42798.54515046296</c:v>
                </c:pt>
                <c:pt idx="8481">
                  <c:v>42798.545497685183</c:v>
                </c:pt>
                <c:pt idx="8482">
                  <c:v>42798.545844907407</c:v>
                </c:pt>
                <c:pt idx="8483">
                  <c:v>42798.54619212963</c:v>
                </c:pt>
                <c:pt idx="8484">
                  <c:v>42798.546539351853</c:v>
                </c:pt>
                <c:pt idx="8485">
                  <c:v>42798.546886574077</c:v>
                </c:pt>
                <c:pt idx="8486">
                  <c:v>42798.547233796293</c:v>
                </c:pt>
                <c:pt idx="8487">
                  <c:v>42798.547581018516</c:v>
                </c:pt>
                <c:pt idx="8488">
                  <c:v>42798.54792824074</c:v>
                </c:pt>
                <c:pt idx="8489">
                  <c:v>42798.548275462963</c:v>
                </c:pt>
                <c:pt idx="8490">
                  <c:v>42798.548622685186</c:v>
                </c:pt>
                <c:pt idx="8491">
                  <c:v>42798.54896990741</c:v>
                </c:pt>
                <c:pt idx="8492">
                  <c:v>42798.549317129633</c:v>
                </c:pt>
                <c:pt idx="8493">
                  <c:v>42798.549664351849</c:v>
                </c:pt>
                <c:pt idx="8494">
                  <c:v>42798.550011574072</c:v>
                </c:pt>
                <c:pt idx="8495">
                  <c:v>42798.550358796296</c:v>
                </c:pt>
              </c:numCache>
            </c:numRef>
          </c:xVal>
          <c:yVal>
            <c:numRef>
              <c:f>'all 4 data'!$F$2:$F$8497</c:f>
              <c:numCache>
                <c:formatCode>General</c:formatCode>
                <c:ptCount val="8496"/>
                <c:pt idx="550" formatCode="0.00E+00">
                  <c:v>5.8748935252977369E-7</c:v>
                </c:pt>
                <c:pt idx="551" formatCode="0.00E+00">
                  <c:v>5.8748935252977369E-7</c:v>
                </c:pt>
                <c:pt idx="552" formatCode="0.00E+00">
                  <c:v>5.8748935252977369E-7</c:v>
                </c:pt>
                <c:pt idx="553" formatCode="0.00E+00">
                  <c:v>5.8748935252977369E-7</c:v>
                </c:pt>
                <c:pt idx="554" formatCode="0.00E+00">
                  <c:v>5.8748935252977369E-7</c:v>
                </c:pt>
                <c:pt idx="555" formatCode="0.00E+00">
                  <c:v>5.8748935252977369E-7</c:v>
                </c:pt>
                <c:pt idx="556" formatCode="0.00E+00">
                  <c:v>5.8748935252977369E-7</c:v>
                </c:pt>
                <c:pt idx="557" formatCode="0.00E+00">
                  <c:v>5.8748935252977369E-7</c:v>
                </c:pt>
                <c:pt idx="558" formatCode="0.00E+00">
                  <c:v>5.8748935252977369E-7</c:v>
                </c:pt>
                <c:pt idx="559" formatCode="0.00E+00">
                  <c:v>5.8748935252977369E-7</c:v>
                </c:pt>
                <c:pt idx="560" formatCode="0.00E+00">
                  <c:v>5.8748935252977369E-7</c:v>
                </c:pt>
                <c:pt idx="561" formatCode="0.00E+00">
                  <c:v>5.8748935252977369E-7</c:v>
                </c:pt>
                <c:pt idx="562" formatCode="0.00E+00">
                  <c:v>5.8748935252977369E-7</c:v>
                </c:pt>
                <c:pt idx="563" formatCode="0.00E+00">
                  <c:v>5.8748935252977369E-7</c:v>
                </c:pt>
                <c:pt idx="564" formatCode="0.00E+00">
                  <c:v>5.8748935252977369E-7</c:v>
                </c:pt>
                <c:pt idx="565" formatCode="0.00E+00">
                  <c:v>5.8748935252977369E-7</c:v>
                </c:pt>
                <c:pt idx="566" formatCode="0.00E+00">
                  <c:v>5.8748935252977369E-7</c:v>
                </c:pt>
                <c:pt idx="567" formatCode="0.00E+00">
                  <c:v>5.8748935252977369E-7</c:v>
                </c:pt>
                <c:pt idx="568" formatCode="0.00E+00">
                  <c:v>5.8748935252977369E-7</c:v>
                </c:pt>
                <c:pt idx="569" formatCode="0.00E+00">
                  <c:v>5.8748935252977369E-7</c:v>
                </c:pt>
                <c:pt idx="570" formatCode="0.00E+00">
                  <c:v>5.8748935252977369E-7</c:v>
                </c:pt>
                <c:pt idx="571" formatCode="0.00E+00">
                  <c:v>5.8748935252977369E-7</c:v>
                </c:pt>
                <c:pt idx="572" formatCode="0.00E+00">
                  <c:v>5.8748935252977369E-7</c:v>
                </c:pt>
                <c:pt idx="573" formatCode="0.00E+00">
                  <c:v>5.8748935252977369E-7</c:v>
                </c:pt>
                <c:pt idx="574" formatCode="0.00E+00">
                  <c:v>5.8748935252977369E-7</c:v>
                </c:pt>
                <c:pt idx="575" formatCode="0.00E+00">
                  <c:v>5.8748935252977369E-7</c:v>
                </c:pt>
                <c:pt idx="576" formatCode="0.00E+00">
                  <c:v>5.8748935252977369E-7</c:v>
                </c:pt>
                <c:pt idx="577" formatCode="0.00E+00">
                  <c:v>5.8748935252977369E-7</c:v>
                </c:pt>
                <c:pt idx="578" formatCode="0.00E+00">
                  <c:v>5.8748935252977369E-7</c:v>
                </c:pt>
                <c:pt idx="579" formatCode="0.00E+00">
                  <c:v>5.8748935252977369E-7</c:v>
                </c:pt>
                <c:pt idx="580" formatCode="0.00E+00">
                  <c:v>5.8748935252977369E-7</c:v>
                </c:pt>
                <c:pt idx="581" formatCode="0.00E+00">
                  <c:v>5.8748935252977369E-7</c:v>
                </c:pt>
                <c:pt idx="582" formatCode="0.00E+00">
                  <c:v>5.8748935252977369E-7</c:v>
                </c:pt>
                <c:pt idx="583" formatCode="0.00E+00">
                  <c:v>5.8748935252977369E-7</c:v>
                </c:pt>
                <c:pt idx="584" formatCode="0.00E+00">
                  <c:v>5.8748935252977369E-7</c:v>
                </c:pt>
                <c:pt idx="585" formatCode="0.00E+00">
                  <c:v>5.8748935252977369E-7</c:v>
                </c:pt>
                <c:pt idx="586" formatCode="0.00E+00">
                  <c:v>5.8748935252977369E-7</c:v>
                </c:pt>
                <c:pt idx="587" formatCode="0.00E+00">
                  <c:v>5.8748935252977369E-7</c:v>
                </c:pt>
                <c:pt idx="588" formatCode="0.00E+00">
                  <c:v>5.8748935252977369E-7</c:v>
                </c:pt>
                <c:pt idx="589" formatCode="0.00E+00">
                  <c:v>5.8748935252977369E-7</c:v>
                </c:pt>
                <c:pt idx="590" formatCode="0.00E+00">
                  <c:v>5.8748935252977369E-7</c:v>
                </c:pt>
                <c:pt idx="591" formatCode="0.00E+00">
                  <c:v>5.8748935252977369E-7</c:v>
                </c:pt>
                <c:pt idx="592" formatCode="0.00E+00">
                  <c:v>5.8748935252977369E-7</c:v>
                </c:pt>
                <c:pt idx="593" formatCode="0.00E+00">
                  <c:v>5.8748935252977369E-7</c:v>
                </c:pt>
                <c:pt idx="594" formatCode="0.00E+00">
                  <c:v>5.8748935252977369E-7</c:v>
                </c:pt>
                <c:pt idx="595" formatCode="0.00E+00">
                  <c:v>5.8748935252977369E-7</c:v>
                </c:pt>
                <c:pt idx="596" formatCode="0.00E+00">
                  <c:v>5.8748935252977369E-7</c:v>
                </c:pt>
                <c:pt idx="597" formatCode="0.00E+00">
                  <c:v>5.8748935252977369E-7</c:v>
                </c:pt>
                <c:pt idx="598" formatCode="0.00E+00">
                  <c:v>5.8748935252977369E-7</c:v>
                </c:pt>
                <c:pt idx="599" formatCode="0.00E+00">
                  <c:v>5.8748935252977369E-7</c:v>
                </c:pt>
                <c:pt idx="600" formatCode="0.00E+00">
                  <c:v>5.8748935252977369E-7</c:v>
                </c:pt>
                <c:pt idx="601" formatCode="0.00E+00">
                  <c:v>5.8748935252977369E-7</c:v>
                </c:pt>
                <c:pt idx="602" formatCode="0.00E+00">
                  <c:v>5.8748935252977369E-7</c:v>
                </c:pt>
                <c:pt idx="603" formatCode="0.00E+00">
                  <c:v>5.8748935252977369E-7</c:v>
                </c:pt>
                <c:pt idx="604" formatCode="0.00E+00">
                  <c:v>5.8748935252977369E-7</c:v>
                </c:pt>
                <c:pt idx="605" formatCode="0.00E+00">
                  <c:v>5.8748935252977369E-7</c:v>
                </c:pt>
                <c:pt idx="606" formatCode="0.00E+00">
                  <c:v>5.8748935252977369E-7</c:v>
                </c:pt>
                <c:pt idx="607" formatCode="0.00E+00">
                  <c:v>5.8748935252977369E-7</c:v>
                </c:pt>
                <c:pt idx="608" formatCode="0.00E+00">
                  <c:v>5.8748935252977369E-7</c:v>
                </c:pt>
                <c:pt idx="609" formatCode="0.00E+00">
                  <c:v>5.8748935252977369E-7</c:v>
                </c:pt>
                <c:pt idx="610" formatCode="0.00E+00">
                  <c:v>5.8748935252977369E-7</c:v>
                </c:pt>
                <c:pt idx="611" formatCode="0.00E+00">
                  <c:v>5.8748935252977369E-7</c:v>
                </c:pt>
                <c:pt idx="612" formatCode="0.00E+00">
                  <c:v>5.8748935252977369E-7</c:v>
                </c:pt>
                <c:pt idx="613" formatCode="0.00E+00">
                  <c:v>5.8748935252977369E-7</c:v>
                </c:pt>
                <c:pt idx="614" formatCode="0.00E+00">
                  <c:v>5.8748935252977369E-7</c:v>
                </c:pt>
                <c:pt idx="615" formatCode="0.00E+00">
                  <c:v>5.8748935252977369E-7</c:v>
                </c:pt>
                <c:pt idx="616" formatCode="0.00E+00">
                  <c:v>5.8748935252977369E-7</c:v>
                </c:pt>
                <c:pt idx="617" formatCode="0.00E+00">
                  <c:v>5.8748935252977369E-7</c:v>
                </c:pt>
                <c:pt idx="618" formatCode="0.00E+00">
                  <c:v>5.8748935252977369E-7</c:v>
                </c:pt>
                <c:pt idx="619" formatCode="0.00E+00">
                  <c:v>5.8748935252977369E-7</c:v>
                </c:pt>
                <c:pt idx="620" formatCode="0.00E+00">
                  <c:v>5.8748935252977369E-7</c:v>
                </c:pt>
                <c:pt idx="621" formatCode="0.00E+00">
                  <c:v>5.8748935252977369E-7</c:v>
                </c:pt>
                <c:pt idx="622" formatCode="0.00E+00">
                  <c:v>5.8748935252977369E-7</c:v>
                </c:pt>
                <c:pt idx="623" formatCode="0.00E+00">
                  <c:v>5.8748935252977369E-7</c:v>
                </c:pt>
                <c:pt idx="624" formatCode="0.00E+00">
                  <c:v>5.8748935252977369E-7</c:v>
                </c:pt>
                <c:pt idx="625" formatCode="0.00E+00">
                  <c:v>5.8748935252977369E-7</c:v>
                </c:pt>
                <c:pt idx="626" formatCode="0.00E+00">
                  <c:v>5.8748935252977369E-7</c:v>
                </c:pt>
                <c:pt idx="627" formatCode="0.00E+00">
                  <c:v>5.8748935252977369E-7</c:v>
                </c:pt>
                <c:pt idx="628" formatCode="0.00E+00">
                  <c:v>5.8748935252977369E-7</c:v>
                </c:pt>
                <c:pt idx="629" formatCode="0.00E+00">
                  <c:v>5.8748935252977369E-7</c:v>
                </c:pt>
                <c:pt idx="630" formatCode="0.00E+00">
                  <c:v>5.8748935252977369E-7</c:v>
                </c:pt>
                <c:pt idx="631" formatCode="0.00E+00">
                  <c:v>5.8748935252977369E-7</c:v>
                </c:pt>
                <c:pt idx="632" formatCode="0.00E+00">
                  <c:v>5.8748935252977369E-7</c:v>
                </c:pt>
                <c:pt idx="633" formatCode="0.00E+00">
                  <c:v>5.8748935252977369E-7</c:v>
                </c:pt>
                <c:pt idx="634" formatCode="0.00E+00">
                  <c:v>5.8748935252977369E-7</c:v>
                </c:pt>
                <c:pt idx="635" formatCode="0.00E+00">
                  <c:v>5.8748935252977369E-7</c:v>
                </c:pt>
                <c:pt idx="636" formatCode="0.00E+00">
                  <c:v>5.8748935252977369E-7</c:v>
                </c:pt>
                <c:pt idx="637" formatCode="0.00E+00">
                  <c:v>5.8748935252977369E-7</c:v>
                </c:pt>
                <c:pt idx="638" formatCode="0.00E+00">
                  <c:v>5.8748935252977369E-7</c:v>
                </c:pt>
                <c:pt idx="639" formatCode="0.00E+00">
                  <c:v>5.8748935252977369E-7</c:v>
                </c:pt>
                <c:pt idx="640" formatCode="0.00E+00">
                  <c:v>5.8748935252977369E-7</c:v>
                </c:pt>
                <c:pt idx="641" formatCode="0.00E+00">
                  <c:v>5.8748935252977369E-7</c:v>
                </c:pt>
                <c:pt idx="642" formatCode="0.00E+00">
                  <c:v>5.8748935252977369E-7</c:v>
                </c:pt>
                <c:pt idx="643" formatCode="0.00E+00">
                  <c:v>5.8748935252977369E-7</c:v>
                </c:pt>
                <c:pt idx="644" formatCode="0.00E+00">
                  <c:v>5.8748935252977369E-7</c:v>
                </c:pt>
                <c:pt idx="645" formatCode="0.00E+00">
                  <c:v>5.8748935252977369E-7</c:v>
                </c:pt>
                <c:pt idx="646" formatCode="0.00E+00">
                  <c:v>5.8748935252977369E-7</c:v>
                </c:pt>
                <c:pt idx="647" formatCode="0.00E+00">
                  <c:v>5.8748935252977369E-7</c:v>
                </c:pt>
                <c:pt idx="648" formatCode="0.00E+00">
                  <c:v>5.8748935252977369E-7</c:v>
                </c:pt>
                <c:pt idx="649" formatCode="0.00E+00">
                  <c:v>5.8748935252977369E-7</c:v>
                </c:pt>
                <c:pt idx="650" formatCode="0.00E+00">
                  <c:v>5.8748935252977369E-7</c:v>
                </c:pt>
                <c:pt idx="651" formatCode="0.00E+00">
                  <c:v>5.8748935252977369E-7</c:v>
                </c:pt>
                <c:pt idx="652" formatCode="0.00E+00">
                  <c:v>5.8748935252977369E-7</c:v>
                </c:pt>
                <c:pt idx="653" formatCode="0.00E+00">
                  <c:v>5.8748935252977369E-7</c:v>
                </c:pt>
                <c:pt idx="654" formatCode="0.00E+00">
                  <c:v>5.8748935252977369E-7</c:v>
                </c:pt>
                <c:pt idx="655" formatCode="0.00E+00">
                  <c:v>5.8748935252977369E-7</c:v>
                </c:pt>
                <c:pt idx="656" formatCode="0.00E+00">
                  <c:v>5.8748935252977369E-7</c:v>
                </c:pt>
                <c:pt idx="657" formatCode="0.00E+00">
                  <c:v>5.8748935252977369E-7</c:v>
                </c:pt>
                <c:pt idx="658" formatCode="0.00E+00">
                  <c:v>5.8748935252977369E-7</c:v>
                </c:pt>
                <c:pt idx="659" formatCode="0.00E+00">
                  <c:v>5.8748935252977369E-7</c:v>
                </c:pt>
                <c:pt idx="660" formatCode="0.00E+00">
                  <c:v>5.8748935252977369E-7</c:v>
                </c:pt>
                <c:pt idx="661" formatCode="0.00E+00">
                  <c:v>5.8748935252977369E-7</c:v>
                </c:pt>
                <c:pt idx="662" formatCode="0.00E+00">
                  <c:v>5.8748935252977369E-7</c:v>
                </c:pt>
                <c:pt idx="663" formatCode="0.00E+00">
                  <c:v>5.8748935252977369E-7</c:v>
                </c:pt>
                <c:pt idx="664" formatCode="0.00E+00">
                  <c:v>5.8748935252977369E-7</c:v>
                </c:pt>
                <c:pt idx="665" formatCode="0.00E+00">
                  <c:v>5.8748935252977369E-7</c:v>
                </c:pt>
                <c:pt idx="666" formatCode="0.00E+00">
                  <c:v>5.8748935252977369E-7</c:v>
                </c:pt>
                <c:pt idx="667" formatCode="0.00E+00">
                  <c:v>5.8748935252977369E-7</c:v>
                </c:pt>
                <c:pt idx="668" formatCode="0.00E+00">
                  <c:v>5.8748935252977369E-7</c:v>
                </c:pt>
                <c:pt idx="669" formatCode="0.00E+00">
                  <c:v>5.8748935252977369E-7</c:v>
                </c:pt>
                <c:pt idx="670" formatCode="0.00E+00">
                  <c:v>5.8748935252977369E-7</c:v>
                </c:pt>
                <c:pt idx="671" formatCode="0.00E+00">
                  <c:v>5.8748935252977369E-7</c:v>
                </c:pt>
                <c:pt idx="672" formatCode="0.00E+00">
                  <c:v>5.8748935252977369E-7</c:v>
                </c:pt>
                <c:pt idx="673" formatCode="0.00E+00">
                  <c:v>5.8748935252977369E-7</c:v>
                </c:pt>
                <c:pt idx="674" formatCode="0.00E+00">
                  <c:v>5.8748935252977369E-7</c:v>
                </c:pt>
                <c:pt idx="675" formatCode="0.00E+00">
                  <c:v>5.8748935252977369E-7</c:v>
                </c:pt>
                <c:pt idx="676" formatCode="0.00E+00">
                  <c:v>5.8748935252977369E-7</c:v>
                </c:pt>
                <c:pt idx="677" formatCode="0.00E+00">
                  <c:v>5.8748935252977369E-7</c:v>
                </c:pt>
                <c:pt idx="678" formatCode="0.00E+00">
                  <c:v>5.8748935252977369E-7</c:v>
                </c:pt>
                <c:pt idx="679" formatCode="0.00E+00">
                  <c:v>5.8748935252977369E-7</c:v>
                </c:pt>
                <c:pt idx="680" formatCode="0.00E+00">
                  <c:v>5.8748935252977369E-7</c:v>
                </c:pt>
                <c:pt idx="681" formatCode="0.00E+00">
                  <c:v>5.8748935252977369E-7</c:v>
                </c:pt>
                <c:pt idx="682" formatCode="0.00E+00">
                  <c:v>5.8748935252977369E-7</c:v>
                </c:pt>
                <c:pt idx="683" formatCode="0.00E+00">
                  <c:v>5.8748935252977369E-7</c:v>
                </c:pt>
                <c:pt idx="684" formatCode="0.00E+00">
                  <c:v>5.8748935252977369E-7</c:v>
                </c:pt>
                <c:pt idx="685" formatCode="0.00E+00">
                  <c:v>5.8748935252977369E-7</c:v>
                </c:pt>
                <c:pt idx="686" formatCode="0.00E+00">
                  <c:v>5.8748935252977369E-7</c:v>
                </c:pt>
                <c:pt idx="687" formatCode="0.00E+00">
                  <c:v>5.8748935252977369E-7</c:v>
                </c:pt>
                <c:pt idx="688" formatCode="0.00E+00">
                  <c:v>5.8748935252977369E-7</c:v>
                </c:pt>
                <c:pt idx="689" formatCode="0.00E+00">
                  <c:v>5.8748935252977369E-7</c:v>
                </c:pt>
                <c:pt idx="690" formatCode="0.00E+00">
                  <c:v>5.8748935252977369E-7</c:v>
                </c:pt>
                <c:pt idx="691" formatCode="0.00E+00">
                  <c:v>5.8748935252977369E-7</c:v>
                </c:pt>
                <c:pt idx="692" formatCode="0.00E+00">
                  <c:v>5.8748935252977369E-7</c:v>
                </c:pt>
                <c:pt idx="693" formatCode="0.00E+00">
                  <c:v>5.8748935252977369E-7</c:v>
                </c:pt>
                <c:pt idx="694" formatCode="0.00E+00">
                  <c:v>5.8748935252977369E-7</c:v>
                </c:pt>
                <c:pt idx="695" formatCode="0.00E+00">
                  <c:v>5.8748935252977369E-7</c:v>
                </c:pt>
                <c:pt idx="696" formatCode="0.00E+00">
                  <c:v>5.8748935252977369E-7</c:v>
                </c:pt>
                <c:pt idx="697" formatCode="0.00E+00">
                  <c:v>5.8748935252977369E-7</c:v>
                </c:pt>
                <c:pt idx="698" formatCode="0.00E+00">
                  <c:v>5.8748935252977369E-7</c:v>
                </c:pt>
                <c:pt idx="699" formatCode="0.00E+00">
                  <c:v>5.8748935252977369E-7</c:v>
                </c:pt>
                <c:pt idx="700" formatCode="0.00E+00">
                  <c:v>5.8748935252977369E-7</c:v>
                </c:pt>
                <c:pt idx="701" formatCode="0.00E+00">
                  <c:v>5.8748935252977369E-7</c:v>
                </c:pt>
                <c:pt idx="702" formatCode="0.00E+00">
                  <c:v>5.8748935252977369E-7</c:v>
                </c:pt>
                <c:pt idx="703" formatCode="0.00E+00">
                  <c:v>5.8748935252977369E-7</c:v>
                </c:pt>
                <c:pt idx="704" formatCode="0.00E+00">
                  <c:v>5.8748935252977369E-7</c:v>
                </c:pt>
                <c:pt idx="705" formatCode="0.00E+00">
                  <c:v>5.8748935252977369E-7</c:v>
                </c:pt>
                <c:pt idx="706" formatCode="0.00E+00">
                  <c:v>5.8748935252977369E-7</c:v>
                </c:pt>
                <c:pt idx="707" formatCode="0.00E+00">
                  <c:v>5.8748935252977369E-7</c:v>
                </c:pt>
                <c:pt idx="708" formatCode="0.00E+00">
                  <c:v>5.8748935252977369E-7</c:v>
                </c:pt>
                <c:pt idx="709" formatCode="0.00E+00">
                  <c:v>5.8748935252977369E-7</c:v>
                </c:pt>
                <c:pt idx="710" formatCode="0.00E+00">
                  <c:v>5.8748935252977369E-7</c:v>
                </c:pt>
                <c:pt idx="711" formatCode="0.00E+00">
                  <c:v>5.8748935252977369E-7</c:v>
                </c:pt>
                <c:pt idx="712" formatCode="0.00E+00">
                  <c:v>5.8748935252977369E-7</c:v>
                </c:pt>
                <c:pt idx="713" formatCode="0.00E+00">
                  <c:v>5.8748935252977369E-7</c:v>
                </c:pt>
                <c:pt idx="714" formatCode="0.00E+00">
                  <c:v>5.8748935252977369E-7</c:v>
                </c:pt>
                <c:pt idx="715" formatCode="0.00E+00">
                  <c:v>5.8748935252977369E-7</c:v>
                </c:pt>
                <c:pt idx="716" formatCode="0.00E+00">
                  <c:v>5.8748935252977369E-7</c:v>
                </c:pt>
                <c:pt idx="717" formatCode="0.00E+00">
                  <c:v>5.8748935252977369E-7</c:v>
                </c:pt>
                <c:pt idx="718" formatCode="0.00E+00">
                  <c:v>5.8748935252977369E-7</c:v>
                </c:pt>
                <c:pt idx="719" formatCode="0.00E+00">
                  <c:v>5.8748935252977369E-7</c:v>
                </c:pt>
                <c:pt idx="720" formatCode="0.00E+00">
                  <c:v>5.8748935252977369E-7</c:v>
                </c:pt>
                <c:pt idx="721" formatCode="0.00E+00">
                  <c:v>5.8748935252977369E-7</c:v>
                </c:pt>
                <c:pt idx="722" formatCode="0.00E+00">
                  <c:v>5.8748935252977369E-7</c:v>
                </c:pt>
                <c:pt idx="723" formatCode="0.00E+00">
                  <c:v>5.8748935252977369E-7</c:v>
                </c:pt>
                <c:pt idx="724" formatCode="0.00E+00">
                  <c:v>5.8748935252977369E-7</c:v>
                </c:pt>
                <c:pt idx="725" formatCode="0.00E+00">
                  <c:v>5.8748935252977369E-7</c:v>
                </c:pt>
                <c:pt idx="726" formatCode="0.00E+00">
                  <c:v>5.8748935252977369E-7</c:v>
                </c:pt>
                <c:pt idx="727" formatCode="0.00E+00">
                  <c:v>5.8748935252977369E-7</c:v>
                </c:pt>
                <c:pt idx="728" formatCode="0.00E+00">
                  <c:v>5.8748935252977369E-7</c:v>
                </c:pt>
                <c:pt idx="729" formatCode="0.00E+00">
                  <c:v>5.8748935252977369E-7</c:v>
                </c:pt>
                <c:pt idx="730" formatCode="0.00E+00">
                  <c:v>5.8748935252977369E-7</c:v>
                </c:pt>
                <c:pt idx="731" formatCode="0.00E+00">
                  <c:v>5.8748935252977369E-7</c:v>
                </c:pt>
                <c:pt idx="732" formatCode="0.00E+00">
                  <c:v>5.8748935252977369E-7</c:v>
                </c:pt>
                <c:pt idx="733" formatCode="0.00E+00">
                  <c:v>5.8748935252977369E-7</c:v>
                </c:pt>
                <c:pt idx="734" formatCode="0.00E+00">
                  <c:v>5.8748935252977369E-7</c:v>
                </c:pt>
                <c:pt idx="735" formatCode="0.00E+00">
                  <c:v>5.8748935252977369E-7</c:v>
                </c:pt>
                <c:pt idx="736" formatCode="0.00E+00">
                  <c:v>5.8748935252977369E-7</c:v>
                </c:pt>
                <c:pt idx="737" formatCode="0.00E+00">
                  <c:v>5.8748935252977369E-7</c:v>
                </c:pt>
                <c:pt idx="738" formatCode="0.00E+00">
                  <c:v>5.8748935252977369E-7</c:v>
                </c:pt>
                <c:pt idx="739" formatCode="0.00E+00">
                  <c:v>5.8748935252977369E-7</c:v>
                </c:pt>
                <c:pt idx="740" formatCode="0.00E+00">
                  <c:v>5.8748935252977369E-7</c:v>
                </c:pt>
                <c:pt idx="741" formatCode="0.00E+00">
                  <c:v>5.8748935252977369E-7</c:v>
                </c:pt>
                <c:pt idx="742" formatCode="0.00E+00">
                  <c:v>5.8748935252977369E-7</c:v>
                </c:pt>
                <c:pt idx="743" formatCode="0.00E+00">
                  <c:v>5.8748935252977369E-7</c:v>
                </c:pt>
                <c:pt idx="744" formatCode="0.00E+00">
                  <c:v>5.8748935252977369E-7</c:v>
                </c:pt>
                <c:pt idx="745" formatCode="0.00E+00">
                  <c:v>5.8748935252977369E-7</c:v>
                </c:pt>
                <c:pt idx="746" formatCode="0.00E+00">
                  <c:v>5.8748935252977369E-7</c:v>
                </c:pt>
                <c:pt idx="747" formatCode="0.00E+00">
                  <c:v>5.8748935252977369E-7</c:v>
                </c:pt>
                <c:pt idx="748" formatCode="0.00E+00">
                  <c:v>5.8748935252977369E-7</c:v>
                </c:pt>
                <c:pt idx="749" formatCode="0.00E+00">
                  <c:v>5.8748935252977369E-7</c:v>
                </c:pt>
                <c:pt idx="750" formatCode="0.00E+00">
                  <c:v>5.8748935252977369E-7</c:v>
                </c:pt>
                <c:pt idx="751" formatCode="0.00E+00">
                  <c:v>5.8748935252977369E-7</c:v>
                </c:pt>
                <c:pt idx="752" formatCode="0.00E+00">
                  <c:v>5.8748935252977369E-7</c:v>
                </c:pt>
                <c:pt idx="753" formatCode="0.00E+00">
                  <c:v>5.8748935252977369E-7</c:v>
                </c:pt>
                <c:pt idx="754" formatCode="0.00E+00">
                  <c:v>5.8748935252977369E-7</c:v>
                </c:pt>
                <c:pt idx="755" formatCode="0.00E+00">
                  <c:v>5.8748935252977369E-7</c:v>
                </c:pt>
                <c:pt idx="756" formatCode="0.00E+00">
                  <c:v>5.8748935252977369E-7</c:v>
                </c:pt>
                <c:pt idx="757" formatCode="0.00E+00">
                  <c:v>5.8748935252977369E-7</c:v>
                </c:pt>
                <c:pt idx="758" formatCode="0.00E+00">
                  <c:v>5.8748935252977369E-7</c:v>
                </c:pt>
                <c:pt idx="759" formatCode="0.00E+00">
                  <c:v>5.8748935252977369E-7</c:v>
                </c:pt>
                <c:pt idx="760" formatCode="0.00E+00">
                  <c:v>5.8748935252977369E-7</c:v>
                </c:pt>
                <c:pt idx="761" formatCode="0.00E+00">
                  <c:v>5.8748935252977369E-7</c:v>
                </c:pt>
                <c:pt idx="762" formatCode="0.00E+00">
                  <c:v>5.8748935252977369E-7</c:v>
                </c:pt>
                <c:pt idx="763" formatCode="0.00E+00">
                  <c:v>5.8748935252977369E-7</c:v>
                </c:pt>
                <c:pt idx="764" formatCode="0.00E+00">
                  <c:v>5.8748935252977369E-7</c:v>
                </c:pt>
                <c:pt idx="765" formatCode="0.00E+00">
                  <c:v>5.8748935252977369E-7</c:v>
                </c:pt>
                <c:pt idx="766" formatCode="0.00E+00">
                  <c:v>5.8748935252977369E-7</c:v>
                </c:pt>
                <c:pt idx="767" formatCode="0.00E+00">
                  <c:v>5.8748935252977369E-7</c:v>
                </c:pt>
                <c:pt idx="768" formatCode="0.00E+00">
                  <c:v>5.8748935252977369E-7</c:v>
                </c:pt>
                <c:pt idx="769" formatCode="0.00E+00">
                  <c:v>5.8748935252977369E-7</c:v>
                </c:pt>
                <c:pt idx="770" formatCode="0.00E+00">
                  <c:v>5.8748935252977369E-7</c:v>
                </c:pt>
                <c:pt idx="771" formatCode="0.00E+00">
                  <c:v>5.8748935252977369E-7</c:v>
                </c:pt>
                <c:pt idx="772" formatCode="0.00E+00">
                  <c:v>5.8748935252977369E-7</c:v>
                </c:pt>
                <c:pt idx="773" formatCode="0.00E+00">
                  <c:v>5.8748935252977369E-7</c:v>
                </c:pt>
                <c:pt idx="774" formatCode="0.00E+00">
                  <c:v>5.8748935252977369E-7</c:v>
                </c:pt>
                <c:pt idx="775" formatCode="0.00E+00">
                  <c:v>5.8748935252977369E-7</c:v>
                </c:pt>
                <c:pt idx="776" formatCode="0.00E+00">
                  <c:v>5.8748935252977369E-7</c:v>
                </c:pt>
                <c:pt idx="777" formatCode="0.00E+00">
                  <c:v>5.8748935252977369E-7</c:v>
                </c:pt>
                <c:pt idx="778" formatCode="0.00E+00">
                  <c:v>5.8748935252977369E-7</c:v>
                </c:pt>
                <c:pt idx="779" formatCode="0.00E+00">
                  <c:v>5.8748935252977369E-7</c:v>
                </c:pt>
                <c:pt idx="780" formatCode="0.00E+00">
                  <c:v>5.8748935252977369E-7</c:v>
                </c:pt>
                <c:pt idx="781" formatCode="0.00E+00">
                  <c:v>5.8748935252977369E-7</c:v>
                </c:pt>
                <c:pt idx="782" formatCode="0.00E+00">
                  <c:v>5.8748935252977369E-7</c:v>
                </c:pt>
                <c:pt idx="783" formatCode="0.00E+00">
                  <c:v>5.8748935252977369E-7</c:v>
                </c:pt>
                <c:pt idx="784" formatCode="0.00E+00">
                  <c:v>5.8748935252977369E-7</c:v>
                </c:pt>
                <c:pt idx="785" formatCode="0.00E+00">
                  <c:v>5.8748935252977369E-7</c:v>
                </c:pt>
                <c:pt idx="786" formatCode="0.00E+00">
                  <c:v>5.8748935252977369E-7</c:v>
                </c:pt>
                <c:pt idx="787" formatCode="0.00E+00">
                  <c:v>5.8748935252977369E-7</c:v>
                </c:pt>
                <c:pt idx="788" formatCode="0.00E+00">
                  <c:v>5.8748935252977369E-7</c:v>
                </c:pt>
                <c:pt idx="789" formatCode="0.00E+00">
                  <c:v>5.8748935252977369E-7</c:v>
                </c:pt>
                <c:pt idx="790" formatCode="0.00E+00">
                  <c:v>5.8748935252977369E-7</c:v>
                </c:pt>
                <c:pt idx="791" formatCode="0.00E+00">
                  <c:v>5.8748935252977369E-7</c:v>
                </c:pt>
                <c:pt idx="792" formatCode="0.00E+00">
                  <c:v>5.8748935252977369E-7</c:v>
                </c:pt>
                <c:pt idx="793" formatCode="0.00E+00">
                  <c:v>5.8748935252977369E-7</c:v>
                </c:pt>
                <c:pt idx="794" formatCode="0.00E+00">
                  <c:v>5.8748935252977369E-7</c:v>
                </c:pt>
                <c:pt idx="795" formatCode="0.00E+00">
                  <c:v>5.8748935252977369E-7</c:v>
                </c:pt>
                <c:pt idx="796" formatCode="0.00E+00">
                  <c:v>5.8748935252977369E-7</c:v>
                </c:pt>
                <c:pt idx="797" formatCode="0.00E+00">
                  <c:v>5.8748935252977369E-7</c:v>
                </c:pt>
                <c:pt idx="798" formatCode="0.00E+00">
                  <c:v>5.8748935252977369E-7</c:v>
                </c:pt>
                <c:pt idx="799" formatCode="0.00E+00">
                  <c:v>5.8748935252977369E-7</c:v>
                </c:pt>
                <c:pt idx="800" formatCode="0.00E+00">
                  <c:v>5.8748935252977369E-7</c:v>
                </c:pt>
                <c:pt idx="801" formatCode="0.00E+00">
                  <c:v>5.8748935252977369E-7</c:v>
                </c:pt>
                <c:pt idx="802" formatCode="0.00E+00">
                  <c:v>5.8748935252977369E-7</c:v>
                </c:pt>
                <c:pt idx="803" formatCode="0.00E+00">
                  <c:v>5.8748935252977369E-7</c:v>
                </c:pt>
                <c:pt idx="804" formatCode="0.00E+00">
                  <c:v>5.8748935252977369E-7</c:v>
                </c:pt>
                <c:pt idx="805" formatCode="0.00E+00">
                  <c:v>5.8748935252977369E-7</c:v>
                </c:pt>
                <c:pt idx="806" formatCode="0.00E+00">
                  <c:v>5.8748935252977369E-7</c:v>
                </c:pt>
                <c:pt idx="807" formatCode="0.00E+00">
                  <c:v>5.8748935252977369E-7</c:v>
                </c:pt>
                <c:pt idx="808" formatCode="0.00E+00">
                  <c:v>5.8748935252977369E-7</c:v>
                </c:pt>
                <c:pt idx="809" formatCode="0.00E+00">
                  <c:v>5.8748935252977369E-7</c:v>
                </c:pt>
                <c:pt idx="810" formatCode="0.00E+00">
                  <c:v>5.8748935252977369E-7</c:v>
                </c:pt>
                <c:pt idx="811" formatCode="0.00E+00">
                  <c:v>5.8748935252977369E-7</c:v>
                </c:pt>
                <c:pt idx="812" formatCode="0.00E+00">
                  <c:v>5.8748935252977369E-7</c:v>
                </c:pt>
                <c:pt idx="813" formatCode="0.00E+00">
                  <c:v>5.8748935252977369E-7</c:v>
                </c:pt>
                <c:pt idx="814" formatCode="0.00E+00">
                  <c:v>5.8748935252977369E-7</c:v>
                </c:pt>
                <c:pt idx="815" formatCode="0.00E+00">
                  <c:v>5.8748935252977369E-7</c:v>
                </c:pt>
                <c:pt idx="816" formatCode="0.00E+00">
                  <c:v>5.8748935252977369E-7</c:v>
                </c:pt>
                <c:pt idx="817" formatCode="0.00E+00">
                  <c:v>5.8748935252977369E-7</c:v>
                </c:pt>
                <c:pt idx="818" formatCode="0.00E+00">
                  <c:v>5.8748935252977369E-7</c:v>
                </c:pt>
                <c:pt idx="819" formatCode="0.00E+00">
                  <c:v>5.8748935252977369E-7</c:v>
                </c:pt>
                <c:pt idx="820" formatCode="0.00E+00">
                  <c:v>5.8748935252977369E-7</c:v>
                </c:pt>
                <c:pt idx="821" formatCode="0.00E+00">
                  <c:v>5.8748935252977369E-7</c:v>
                </c:pt>
                <c:pt idx="822" formatCode="0.00E+00">
                  <c:v>5.8748935252977369E-7</c:v>
                </c:pt>
                <c:pt idx="823" formatCode="0.00E+00">
                  <c:v>5.8748935252977369E-7</c:v>
                </c:pt>
                <c:pt idx="824" formatCode="0.00E+00">
                  <c:v>5.8748935252977369E-7</c:v>
                </c:pt>
                <c:pt idx="825" formatCode="0.00E+00">
                  <c:v>5.8748935252977369E-7</c:v>
                </c:pt>
                <c:pt idx="826" formatCode="0.00E+00">
                  <c:v>5.8748935252977369E-7</c:v>
                </c:pt>
                <c:pt idx="827" formatCode="0.00E+00">
                  <c:v>5.8748935252977369E-7</c:v>
                </c:pt>
                <c:pt idx="828" formatCode="0.00E+00">
                  <c:v>5.8748935252977369E-7</c:v>
                </c:pt>
                <c:pt idx="829" formatCode="0.00E+00">
                  <c:v>5.8748935252977369E-7</c:v>
                </c:pt>
                <c:pt idx="830" formatCode="0.00E+00">
                  <c:v>5.8748935252977369E-7</c:v>
                </c:pt>
                <c:pt idx="831" formatCode="0.00E+00">
                  <c:v>5.8748935252977369E-7</c:v>
                </c:pt>
                <c:pt idx="832" formatCode="0.00E+00">
                  <c:v>5.8748935252977369E-7</c:v>
                </c:pt>
                <c:pt idx="833" formatCode="0.00E+00">
                  <c:v>5.8748935252977369E-7</c:v>
                </c:pt>
                <c:pt idx="834" formatCode="0.00E+00">
                  <c:v>5.8748935252977369E-7</c:v>
                </c:pt>
                <c:pt idx="835" formatCode="0.00E+00">
                  <c:v>5.8748935252977369E-7</c:v>
                </c:pt>
                <c:pt idx="836" formatCode="0.00E+00">
                  <c:v>5.8748935252977369E-7</c:v>
                </c:pt>
                <c:pt idx="837" formatCode="0.00E+00">
                  <c:v>5.8748935252977369E-7</c:v>
                </c:pt>
                <c:pt idx="838" formatCode="0.00E+00">
                  <c:v>5.8748935252977369E-7</c:v>
                </c:pt>
                <c:pt idx="839" formatCode="0.00E+00">
                  <c:v>5.8748935252977369E-7</c:v>
                </c:pt>
                <c:pt idx="840" formatCode="0.00E+00">
                  <c:v>5.8748935252977369E-7</c:v>
                </c:pt>
                <c:pt idx="841" formatCode="0.00E+00">
                  <c:v>5.8748935252977369E-7</c:v>
                </c:pt>
                <c:pt idx="842" formatCode="0.00E+00">
                  <c:v>5.8748935252977369E-7</c:v>
                </c:pt>
                <c:pt idx="843" formatCode="0.00E+00">
                  <c:v>5.8748935252977369E-7</c:v>
                </c:pt>
                <c:pt idx="844" formatCode="0.00E+00">
                  <c:v>5.8748935252977369E-7</c:v>
                </c:pt>
                <c:pt idx="845" formatCode="0.00E+00">
                  <c:v>5.8748935252977369E-7</c:v>
                </c:pt>
                <c:pt idx="846" formatCode="0.00E+00">
                  <c:v>5.8748935252977369E-7</c:v>
                </c:pt>
                <c:pt idx="847" formatCode="0.00E+00">
                  <c:v>5.8748935252977369E-7</c:v>
                </c:pt>
                <c:pt idx="848" formatCode="0.00E+00">
                  <c:v>5.8748935252977369E-7</c:v>
                </c:pt>
                <c:pt idx="849" formatCode="0.00E+00">
                  <c:v>5.8748935252977369E-7</c:v>
                </c:pt>
                <c:pt idx="850" formatCode="0.00E+00">
                  <c:v>5.8748935252977369E-7</c:v>
                </c:pt>
                <c:pt idx="851" formatCode="0.00E+00">
                  <c:v>5.8748935252977369E-7</c:v>
                </c:pt>
                <c:pt idx="852" formatCode="0.00E+00">
                  <c:v>5.8748935252977369E-7</c:v>
                </c:pt>
                <c:pt idx="853" formatCode="0.00E+00">
                  <c:v>5.8748935252977369E-7</c:v>
                </c:pt>
                <c:pt idx="854" formatCode="0.00E+00">
                  <c:v>5.8748935252977369E-7</c:v>
                </c:pt>
                <c:pt idx="855" formatCode="0.00E+00">
                  <c:v>5.8748935252977369E-7</c:v>
                </c:pt>
                <c:pt idx="856" formatCode="0.00E+00">
                  <c:v>5.8748935252977369E-7</c:v>
                </c:pt>
                <c:pt idx="857" formatCode="0.00E+00">
                  <c:v>5.8748935252977369E-7</c:v>
                </c:pt>
                <c:pt idx="858" formatCode="0.00E+00">
                  <c:v>5.8748935252977369E-7</c:v>
                </c:pt>
                <c:pt idx="859" formatCode="0.00E+00">
                  <c:v>5.8748935252977369E-7</c:v>
                </c:pt>
                <c:pt idx="860" formatCode="0.00E+00">
                  <c:v>5.8748935252977369E-7</c:v>
                </c:pt>
                <c:pt idx="861" formatCode="0.00E+00">
                  <c:v>5.8748935252977369E-7</c:v>
                </c:pt>
                <c:pt idx="862" formatCode="0.00E+00">
                  <c:v>5.8748935252977369E-7</c:v>
                </c:pt>
                <c:pt idx="863" formatCode="0.00E+00">
                  <c:v>5.8748935252977369E-7</c:v>
                </c:pt>
                <c:pt idx="864" formatCode="0.00E+00">
                  <c:v>5.8748935252977369E-7</c:v>
                </c:pt>
                <c:pt idx="865" formatCode="0.00E+00">
                  <c:v>5.8748935252977369E-7</c:v>
                </c:pt>
                <c:pt idx="866" formatCode="0.00E+00">
                  <c:v>5.8748935252977369E-7</c:v>
                </c:pt>
                <c:pt idx="867" formatCode="0.00E+00">
                  <c:v>5.8748935252977369E-7</c:v>
                </c:pt>
                <c:pt idx="868" formatCode="0.00E+00">
                  <c:v>5.8748935252977369E-7</c:v>
                </c:pt>
                <c:pt idx="869" formatCode="0.00E+00">
                  <c:v>5.8748935252977369E-7</c:v>
                </c:pt>
                <c:pt idx="870" formatCode="0.00E+00">
                  <c:v>5.8748935252977369E-7</c:v>
                </c:pt>
                <c:pt idx="871" formatCode="0.00E+00">
                  <c:v>5.8748935252977369E-7</c:v>
                </c:pt>
                <c:pt idx="872" formatCode="0.00E+00">
                  <c:v>5.8748935252977369E-7</c:v>
                </c:pt>
                <c:pt idx="873" formatCode="0.00E+00">
                  <c:v>5.8748935252977369E-7</c:v>
                </c:pt>
                <c:pt idx="874" formatCode="0.00E+00">
                  <c:v>5.8748935252977369E-7</c:v>
                </c:pt>
                <c:pt idx="875" formatCode="0.00E+00">
                  <c:v>5.8748935252977369E-7</c:v>
                </c:pt>
                <c:pt idx="876" formatCode="0.00E+00">
                  <c:v>5.8748935252977369E-7</c:v>
                </c:pt>
                <c:pt idx="877" formatCode="0.00E+00">
                  <c:v>5.8748935252977369E-7</c:v>
                </c:pt>
                <c:pt idx="878" formatCode="0.00E+00">
                  <c:v>5.8748935252977369E-7</c:v>
                </c:pt>
                <c:pt idx="879" formatCode="0.00E+00">
                  <c:v>5.8748935252977369E-7</c:v>
                </c:pt>
                <c:pt idx="880" formatCode="0.00E+00">
                  <c:v>5.8748935252977369E-7</c:v>
                </c:pt>
                <c:pt idx="881" formatCode="0.00E+00">
                  <c:v>5.8748935252977369E-7</c:v>
                </c:pt>
                <c:pt idx="882" formatCode="0.00E+00">
                  <c:v>5.8748935252977369E-7</c:v>
                </c:pt>
                <c:pt idx="883" formatCode="0.00E+00">
                  <c:v>5.8748935252977369E-7</c:v>
                </c:pt>
                <c:pt idx="884" formatCode="0.00E+00">
                  <c:v>5.8748935252977369E-7</c:v>
                </c:pt>
                <c:pt idx="885" formatCode="0.00E+00">
                  <c:v>5.8748935252977369E-7</c:v>
                </c:pt>
                <c:pt idx="886" formatCode="0.00E+00">
                  <c:v>5.8748935252977369E-7</c:v>
                </c:pt>
                <c:pt idx="887" formatCode="0.00E+00">
                  <c:v>5.8748935252977369E-7</c:v>
                </c:pt>
                <c:pt idx="888" formatCode="0.00E+00">
                  <c:v>5.8748935252977369E-7</c:v>
                </c:pt>
                <c:pt idx="889" formatCode="0.00E+00">
                  <c:v>5.8748935252977369E-7</c:v>
                </c:pt>
                <c:pt idx="890" formatCode="0.00E+00">
                  <c:v>5.8748935252977369E-7</c:v>
                </c:pt>
                <c:pt idx="891" formatCode="0.00E+00">
                  <c:v>5.8748935252977369E-7</c:v>
                </c:pt>
                <c:pt idx="892" formatCode="0.00E+00">
                  <c:v>5.8748935252977369E-7</c:v>
                </c:pt>
                <c:pt idx="893" formatCode="0.00E+00">
                  <c:v>5.8748935252977369E-7</c:v>
                </c:pt>
                <c:pt idx="894" formatCode="0.00E+00">
                  <c:v>5.8748935252977369E-7</c:v>
                </c:pt>
                <c:pt idx="895" formatCode="0.00E+00">
                  <c:v>5.8748935252977369E-7</c:v>
                </c:pt>
                <c:pt idx="896" formatCode="0.00E+00">
                  <c:v>5.8748935252977369E-7</c:v>
                </c:pt>
                <c:pt idx="897" formatCode="0.00E+00">
                  <c:v>5.8748935252977369E-7</c:v>
                </c:pt>
                <c:pt idx="898" formatCode="0.00E+00">
                  <c:v>5.8748935252977369E-7</c:v>
                </c:pt>
                <c:pt idx="899" formatCode="0.00E+00">
                  <c:v>5.8748935252977369E-7</c:v>
                </c:pt>
                <c:pt idx="900" formatCode="0.00E+00">
                  <c:v>5.8748935252977369E-7</c:v>
                </c:pt>
                <c:pt idx="901" formatCode="0.00E+00">
                  <c:v>5.8748935252977369E-7</c:v>
                </c:pt>
                <c:pt idx="902" formatCode="0.00E+00">
                  <c:v>5.8748935252977369E-7</c:v>
                </c:pt>
                <c:pt idx="903" formatCode="0.00E+00">
                  <c:v>5.8748935252977369E-7</c:v>
                </c:pt>
                <c:pt idx="904" formatCode="0.00E+00">
                  <c:v>5.8748935252977369E-7</c:v>
                </c:pt>
                <c:pt idx="905" formatCode="0.00E+00">
                  <c:v>5.8748935252977369E-7</c:v>
                </c:pt>
                <c:pt idx="906" formatCode="0.00E+00">
                  <c:v>5.8748935252977369E-7</c:v>
                </c:pt>
                <c:pt idx="907" formatCode="0.00E+00">
                  <c:v>5.8748935252977369E-7</c:v>
                </c:pt>
                <c:pt idx="908" formatCode="0.00E+00">
                  <c:v>5.8748935252977369E-7</c:v>
                </c:pt>
                <c:pt idx="909" formatCode="0.00E+00">
                  <c:v>5.8748935252977369E-7</c:v>
                </c:pt>
                <c:pt idx="910" formatCode="0.00E+00">
                  <c:v>5.8748935252977369E-7</c:v>
                </c:pt>
                <c:pt idx="911" formatCode="0.00E+00">
                  <c:v>5.8748935252977369E-7</c:v>
                </c:pt>
                <c:pt idx="912" formatCode="0.00E+00">
                  <c:v>5.8748935252977369E-7</c:v>
                </c:pt>
                <c:pt idx="913" formatCode="0.00E+00">
                  <c:v>5.8748935252977369E-7</c:v>
                </c:pt>
                <c:pt idx="914" formatCode="0.00E+00">
                  <c:v>5.8748935252977369E-7</c:v>
                </c:pt>
                <c:pt idx="915" formatCode="0.00E+00">
                  <c:v>5.8748935252977369E-7</c:v>
                </c:pt>
                <c:pt idx="916" formatCode="0.00E+00">
                  <c:v>5.8748935252977369E-7</c:v>
                </c:pt>
                <c:pt idx="917" formatCode="0.00E+00">
                  <c:v>5.8748935252977369E-7</c:v>
                </c:pt>
                <c:pt idx="918" formatCode="0.00E+00">
                  <c:v>5.8748935252977369E-7</c:v>
                </c:pt>
                <c:pt idx="919" formatCode="0.00E+00">
                  <c:v>5.8748935252977369E-7</c:v>
                </c:pt>
                <c:pt idx="920" formatCode="0.00E+00">
                  <c:v>5.8748935252977369E-7</c:v>
                </c:pt>
                <c:pt idx="921" formatCode="0.00E+00">
                  <c:v>5.8748935252977369E-7</c:v>
                </c:pt>
                <c:pt idx="922" formatCode="0.00E+00">
                  <c:v>5.8748935252977369E-7</c:v>
                </c:pt>
                <c:pt idx="923" formatCode="0.00E+00">
                  <c:v>5.8748935252977369E-7</c:v>
                </c:pt>
                <c:pt idx="924" formatCode="0.00E+00">
                  <c:v>5.8748935252977369E-7</c:v>
                </c:pt>
                <c:pt idx="925" formatCode="0.00E+00">
                  <c:v>5.8748935252977369E-7</c:v>
                </c:pt>
                <c:pt idx="926" formatCode="0.00E+00">
                  <c:v>5.8748935252977369E-7</c:v>
                </c:pt>
                <c:pt idx="927" formatCode="0.00E+00">
                  <c:v>5.8748935252977369E-7</c:v>
                </c:pt>
                <c:pt idx="928" formatCode="0.00E+00">
                  <c:v>5.8748935252977369E-7</c:v>
                </c:pt>
                <c:pt idx="929" formatCode="0.00E+00">
                  <c:v>5.8748935252977369E-7</c:v>
                </c:pt>
                <c:pt idx="930" formatCode="0.00E+00">
                  <c:v>5.8748935252977369E-7</c:v>
                </c:pt>
                <c:pt idx="931" formatCode="0.00E+00">
                  <c:v>5.8748935252977369E-7</c:v>
                </c:pt>
                <c:pt idx="932" formatCode="0.00E+00">
                  <c:v>5.8748935252977369E-7</c:v>
                </c:pt>
                <c:pt idx="933" formatCode="0.00E+00">
                  <c:v>5.8748935252977369E-7</c:v>
                </c:pt>
                <c:pt idx="934" formatCode="0.00E+00">
                  <c:v>5.8748935252977369E-7</c:v>
                </c:pt>
                <c:pt idx="935" formatCode="0.00E+00">
                  <c:v>5.8748935252977369E-7</c:v>
                </c:pt>
                <c:pt idx="936" formatCode="0.00E+00">
                  <c:v>5.8748935252977369E-7</c:v>
                </c:pt>
                <c:pt idx="937" formatCode="0.00E+00">
                  <c:v>5.8748935252977369E-7</c:v>
                </c:pt>
                <c:pt idx="938" formatCode="0.00E+00">
                  <c:v>5.8748935252977369E-7</c:v>
                </c:pt>
                <c:pt idx="939" formatCode="0.00E+00">
                  <c:v>5.8748935252977369E-7</c:v>
                </c:pt>
                <c:pt idx="940" formatCode="0.00E+00">
                  <c:v>5.8748935252977369E-7</c:v>
                </c:pt>
                <c:pt idx="941" formatCode="0.00E+00">
                  <c:v>5.8748935252977369E-7</c:v>
                </c:pt>
                <c:pt idx="942" formatCode="0.00E+00">
                  <c:v>5.8748935252977369E-7</c:v>
                </c:pt>
                <c:pt idx="943" formatCode="0.00E+00">
                  <c:v>5.8748935252977369E-7</c:v>
                </c:pt>
                <c:pt idx="944" formatCode="0.00E+00">
                  <c:v>5.8748935252977369E-7</c:v>
                </c:pt>
                <c:pt idx="945" formatCode="0.00E+00">
                  <c:v>5.8748935252977369E-7</c:v>
                </c:pt>
                <c:pt idx="946" formatCode="0.00E+00">
                  <c:v>5.8748935252977369E-7</c:v>
                </c:pt>
                <c:pt idx="947" formatCode="0.00E+00">
                  <c:v>5.8748935252977369E-7</c:v>
                </c:pt>
                <c:pt idx="948" formatCode="0.00E+00">
                  <c:v>5.8748935252977369E-7</c:v>
                </c:pt>
                <c:pt idx="949" formatCode="0.00E+00">
                  <c:v>5.8748935252977369E-7</c:v>
                </c:pt>
                <c:pt idx="950" formatCode="0.00E+00">
                  <c:v>5.8748935252977369E-7</c:v>
                </c:pt>
                <c:pt idx="951" formatCode="0.00E+00">
                  <c:v>5.8748935252977369E-7</c:v>
                </c:pt>
                <c:pt idx="952" formatCode="0.00E+00">
                  <c:v>5.8748935252977369E-7</c:v>
                </c:pt>
                <c:pt idx="953" formatCode="0.00E+00">
                  <c:v>5.8748935252977369E-7</c:v>
                </c:pt>
                <c:pt idx="954" formatCode="0.00E+00">
                  <c:v>5.8748935252977369E-7</c:v>
                </c:pt>
                <c:pt idx="955" formatCode="0.00E+00">
                  <c:v>5.8748935252977369E-7</c:v>
                </c:pt>
                <c:pt idx="956" formatCode="0.00E+00">
                  <c:v>5.8748935252977369E-7</c:v>
                </c:pt>
                <c:pt idx="957" formatCode="0.00E+00">
                  <c:v>5.8748935252977369E-7</c:v>
                </c:pt>
                <c:pt idx="958" formatCode="0.00E+00">
                  <c:v>5.8748935252977369E-7</c:v>
                </c:pt>
                <c:pt idx="959" formatCode="0.00E+00">
                  <c:v>5.8748935252977369E-7</c:v>
                </c:pt>
                <c:pt idx="960" formatCode="0.00E+00">
                  <c:v>5.8748935252977369E-7</c:v>
                </c:pt>
                <c:pt idx="961" formatCode="0.00E+00">
                  <c:v>5.8748935252977369E-7</c:v>
                </c:pt>
                <c:pt idx="962" formatCode="0.00E+00">
                  <c:v>5.8748935252977369E-7</c:v>
                </c:pt>
                <c:pt idx="963" formatCode="0.00E+00">
                  <c:v>5.8748935252977369E-7</c:v>
                </c:pt>
                <c:pt idx="964" formatCode="0.00E+00">
                  <c:v>5.8748935252977369E-7</c:v>
                </c:pt>
                <c:pt idx="965" formatCode="0.00E+00">
                  <c:v>5.8748935252977369E-7</c:v>
                </c:pt>
                <c:pt idx="966" formatCode="0.00E+00">
                  <c:v>5.8748935252977369E-7</c:v>
                </c:pt>
                <c:pt idx="967" formatCode="0.00E+00">
                  <c:v>5.8748935252977369E-7</c:v>
                </c:pt>
                <c:pt idx="968" formatCode="0.00E+00">
                  <c:v>5.8748935252977369E-7</c:v>
                </c:pt>
                <c:pt idx="969" formatCode="0.00E+00">
                  <c:v>5.8748935252977369E-7</c:v>
                </c:pt>
                <c:pt idx="970" formatCode="0.00E+00">
                  <c:v>5.8748935252977369E-7</c:v>
                </c:pt>
                <c:pt idx="971" formatCode="0.00E+00">
                  <c:v>5.8748935252977369E-7</c:v>
                </c:pt>
                <c:pt idx="972" formatCode="0.00E+00">
                  <c:v>5.8748935252977369E-7</c:v>
                </c:pt>
                <c:pt idx="973" formatCode="0.00E+00">
                  <c:v>5.8748935252977369E-7</c:v>
                </c:pt>
                <c:pt idx="974" formatCode="0.00E+00">
                  <c:v>5.8748935252977369E-7</c:v>
                </c:pt>
                <c:pt idx="975" formatCode="0.00E+00">
                  <c:v>5.8748935252977369E-7</c:v>
                </c:pt>
                <c:pt idx="976" formatCode="0.00E+00">
                  <c:v>5.8748935252977369E-7</c:v>
                </c:pt>
                <c:pt idx="977" formatCode="0.00E+00">
                  <c:v>5.8748935252977369E-7</c:v>
                </c:pt>
                <c:pt idx="978" formatCode="0.00E+00">
                  <c:v>5.8748935252977369E-7</c:v>
                </c:pt>
                <c:pt idx="979" formatCode="0.00E+00">
                  <c:v>5.8748935252977369E-7</c:v>
                </c:pt>
                <c:pt idx="980" formatCode="0.00E+00">
                  <c:v>5.8748935252977369E-7</c:v>
                </c:pt>
                <c:pt idx="981" formatCode="0.00E+00">
                  <c:v>5.8748935252977369E-7</c:v>
                </c:pt>
                <c:pt idx="982" formatCode="0.00E+00">
                  <c:v>5.8748935252977369E-7</c:v>
                </c:pt>
                <c:pt idx="983" formatCode="0.00E+00">
                  <c:v>5.8748935252977369E-7</c:v>
                </c:pt>
                <c:pt idx="984" formatCode="0.00E+00">
                  <c:v>5.8748935252977369E-7</c:v>
                </c:pt>
                <c:pt idx="985" formatCode="0.00E+00">
                  <c:v>5.8748935252977369E-7</c:v>
                </c:pt>
                <c:pt idx="986" formatCode="0.00E+00">
                  <c:v>5.8748935252977369E-7</c:v>
                </c:pt>
                <c:pt idx="987" formatCode="0.00E+00">
                  <c:v>5.8748935252977369E-7</c:v>
                </c:pt>
                <c:pt idx="988" formatCode="0.00E+00">
                  <c:v>5.8748935252977369E-7</c:v>
                </c:pt>
                <c:pt idx="989" formatCode="0.00E+00">
                  <c:v>5.8748935252977369E-7</c:v>
                </c:pt>
                <c:pt idx="990" formatCode="0.00E+00">
                  <c:v>5.8748935252977369E-7</c:v>
                </c:pt>
                <c:pt idx="991" formatCode="0.00E+00">
                  <c:v>5.8748935252977369E-7</c:v>
                </c:pt>
                <c:pt idx="992" formatCode="0.00E+00">
                  <c:v>5.8748935252977369E-7</c:v>
                </c:pt>
                <c:pt idx="993" formatCode="0.00E+00">
                  <c:v>5.8748935252977369E-7</c:v>
                </c:pt>
                <c:pt idx="994" formatCode="0.00E+00">
                  <c:v>5.8748935252977369E-7</c:v>
                </c:pt>
                <c:pt idx="995" formatCode="0.00E+00">
                  <c:v>5.8748935252977369E-7</c:v>
                </c:pt>
                <c:pt idx="996" formatCode="0.00E+00">
                  <c:v>5.8748935252977369E-7</c:v>
                </c:pt>
                <c:pt idx="997" formatCode="0.00E+00">
                  <c:v>5.8748935252977369E-7</c:v>
                </c:pt>
                <c:pt idx="998" formatCode="0.00E+00">
                  <c:v>5.8748935252977369E-7</c:v>
                </c:pt>
                <c:pt idx="999" formatCode="0.00E+00">
                  <c:v>5.8748935252977369E-7</c:v>
                </c:pt>
                <c:pt idx="1000" formatCode="0.00E+00">
                  <c:v>5.8748935252977369E-7</c:v>
                </c:pt>
                <c:pt idx="1001" formatCode="0.00E+00">
                  <c:v>5.8748935252977369E-7</c:v>
                </c:pt>
                <c:pt idx="1002" formatCode="0.00E+00">
                  <c:v>5.8748935252977369E-7</c:v>
                </c:pt>
                <c:pt idx="1003" formatCode="0.00E+00">
                  <c:v>5.8748935252977369E-7</c:v>
                </c:pt>
                <c:pt idx="1004" formatCode="0.00E+00">
                  <c:v>5.8748935252977369E-7</c:v>
                </c:pt>
                <c:pt idx="1005" formatCode="0.00E+00">
                  <c:v>5.8748935252977369E-7</c:v>
                </c:pt>
                <c:pt idx="1006" formatCode="0.00E+00">
                  <c:v>5.8748935252977369E-7</c:v>
                </c:pt>
                <c:pt idx="1007" formatCode="0.00E+00">
                  <c:v>5.8748935252977369E-7</c:v>
                </c:pt>
                <c:pt idx="1008" formatCode="0.00E+00">
                  <c:v>5.8748935252977369E-7</c:v>
                </c:pt>
                <c:pt idx="1009" formatCode="0.00E+00">
                  <c:v>5.8748935252977369E-7</c:v>
                </c:pt>
                <c:pt idx="1010" formatCode="0.00E+00">
                  <c:v>5.8748935252977369E-7</c:v>
                </c:pt>
                <c:pt idx="1011" formatCode="0.00E+00">
                  <c:v>5.8748935252977369E-7</c:v>
                </c:pt>
                <c:pt idx="1012" formatCode="0.00E+00">
                  <c:v>5.8748935252977369E-7</c:v>
                </c:pt>
                <c:pt idx="1013" formatCode="0.00E+00">
                  <c:v>5.8748935252977369E-7</c:v>
                </c:pt>
                <c:pt idx="1014" formatCode="0.00E+00">
                  <c:v>5.8748935252977369E-7</c:v>
                </c:pt>
                <c:pt idx="1015" formatCode="0.00E+00">
                  <c:v>5.8748935252977369E-7</c:v>
                </c:pt>
                <c:pt idx="1016" formatCode="0.00E+00">
                  <c:v>5.8748935252977369E-7</c:v>
                </c:pt>
                <c:pt idx="1017" formatCode="0.00E+00">
                  <c:v>5.8748935252977369E-7</c:v>
                </c:pt>
                <c:pt idx="1018" formatCode="0.00E+00">
                  <c:v>5.8748935252977369E-7</c:v>
                </c:pt>
                <c:pt idx="1019" formatCode="0.00E+00">
                  <c:v>5.8748935252977369E-7</c:v>
                </c:pt>
                <c:pt idx="1020" formatCode="0.00E+00">
                  <c:v>5.8748935252977369E-7</c:v>
                </c:pt>
                <c:pt idx="1021" formatCode="0.00E+00">
                  <c:v>5.8748935252977369E-7</c:v>
                </c:pt>
                <c:pt idx="1022" formatCode="0.00E+00">
                  <c:v>5.8748935252977369E-7</c:v>
                </c:pt>
                <c:pt idx="1023" formatCode="0.00E+00">
                  <c:v>5.8748935252977369E-7</c:v>
                </c:pt>
                <c:pt idx="1024" formatCode="0.00E+00">
                  <c:v>5.8748935252977369E-7</c:v>
                </c:pt>
                <c:pt idx="1025" formatCode="0.00E+00">
                  <c:v>5.8748935252977369E-7</c:v>
                </c:pt>
                <c:pt idx="1026" formatCode="0.00E+00">
                  <c:v>5.8748935252977369E-7</c:v>
                </c:pt>
                <c:pt idx="1027" formatCode="0.00E+00">
                  <c:v>5.8748935252977369E-7</c:v>
                </c:pt>
                <c:pt idx="1028" formatCode="0.00E+00">
                  <c:v>5.8748935252977369E-7</c:v>
                </c:pt>
                <c:pt idx="1029" formatCode="0.00E+00">
                  <c:v>5.8748935252977369E-7</c:v>
                </c:pt>
                <c:pt idx="1030" formatCode="0.00E+00">
                  <c:v>5.8748935252977369E-7</c:v>
                </c:pt>
                <c:pt idx="1031" formatCode="0.00E+00">
                  <c:v>5.8748935252977369E-7</c:v>
                </c:pt>
                <c:pt idx="1032" formatCode="0.00E+00">
                  <c:v>5.8748935252977369E-7</c:v>
                </c:pt>
                <c:pt idx="1033" formatCode="0.00E+00">
                  <c:v>5.8748935252977369E-7</c:v>
                </c:pt>
                <c:pt idx="1034" formatCode="0.00E+00">
                  <c:v>5.8748935252977369E-7</c:v>
                </c:pt>
                <c:pt idx="1035" formatCode="0.00E+00">
                  <c:v>5.8748935252977369E-7</c:v>
                </c:pt>
                <c:pt idx="1036" formatCode="0.00E+00">
                  <c:v>5.8748935252977369E-7</c:v>
                </c:pt>
                <c:pt idx="1037" formatCode="0.00E+00">
                  <c:v>5.8748935252977369E-7</c:v>
                </c:pt>
                <c:pt idx="1038" formatCode="0.00E+00">
                  <c:v>5.8748935252977369E-7</c:v>
                </c:pt>
                <c:pt idx="1039" formatCode="0.00E+00">
                  <c:v>5.8748935252977369E-7</c:v>
                </c:pt>
                <c:pt idx="1040" formatCode="0.00E+00">
                  <c:v>5.8748935252977369E-7</c:v>
                </c:pt>
                <c:pt idx="1041" formatCode="0.00E+00">
                  <c:v>5.8748935252977369E-7</c:v>
                </c:pt>
                <c:pt idx="1042" formatCode="0.00E+00">
                  <c:v>5.8748935252977369E-7</c:v>
                </c:pt>
                <c:pt idx="1043" formatCode="0.00E+00">
                  <c:v>5.8748935252977369E-7</c:v>
                </c:pt>
                <c:pt idx="1044" formatCode="0.00E+00">
                  <c:v>5.8748935252977369E-7</c:v>
                </c:pt>
                <c:pt idx="1045" formatCode="0.00E+00">
                  <c:v>5.8748935252977369E-7</c:v>
                </c:pt>
                <c:pt idx="1046" formatCode="0.00E+00">
                  <c:v>5.8748935252977369E-7</c:v>
                </c:pt>
                <c:pt idx="1047" formatCode="0.00E+00">
                  <c:v>5.8748935252977369E-7</c:v>
                </c:pt>
                <c:pt idx="1048" formatCode="0.00E+00">
                  <c:v>5.8748935252977369E-7</c:v>
                </c:pt>
                <c:pt idx="1049" formatCode="0.00E+00">
                  <c:v>5.8748935252977369E-7</c:v>
                </c:pt>
                <c:pt idx="1050" formatCode="0.00E+00">
                  <c:v>5.8748935252977369E-7</c:v>
                </c:pt>
                <c:pt idx="1051" formatCode="0.00E+00">
                  <c:v>5.8748935252977369E-7</c:v>
                </c:pt>
                <c:pt idx="1052" formatCode="0.00E+00">
                  <c:v>5.8748935252977369E-7</c:v>
                </c:pt>
                <c:pt idx="1053" formatCode="0.00E+00">
                  <c:v>5.8748935252977369E-7</c:v>
                </c:pt>
                <c:pt idx="1054" formatCode="0.00E+00">
                  <c:v>5.8748935252977369E-7</c:v>
                </c:pt>
                <c:pt idx="1055" formatCode="0.00E+00">
                  <c:v>5.8748935252977369E-7</c:v>
                </c:pt>
                <c:pt idx="1056" formatCode="0.00E+00">
                  <c:v>5.8748935252977369E-7</c:v>
                </c:pt>
                <c:pt idx="1057" formatCode="0.00E+00">
                  <c:v>5.8748935252977369E-7</c:v>
                </c:pt>
                <c:pt idx="1058" formatCode="0.00E+00">
                  <c:v>5.8748935252977369E-7</c:v>
                </c:pt>
                <c:pt idx="1059" formatCode="0.00E+00">
                  <c:v>5.8748935252977369E-7</c:v>
                </c:pt>
                <c:pt idx="1060" formatCode="0.00E+00">
                  <c:v>5.8748935252977369E-7</c:v>
                </c:pt>
                <c:pt idx="1061" formatCode="0.00E+00">
                  <c:v>5.8748935252977369E-7</c:v>
                </c:pt>
                <c:pt idx="1062" formatCode="0.00E+00">
                  <c:v>5.8748935252977369E-7</c:v>
                </c:pt>
                <c:pt idx="1063" formatCode="0.00E+00">
                  <c:v>5.8748935252977369E-7</c:v>
                </c:pt>
                <c:pt idx="1064" formatCode="0.00E+00">
                  <c:v>5.8748935252977369E-7</c:v>
                </c:pt>
                <c:pt idx="1065" formatCode="0.00E+00">
                  <c:v>5.8748935252977369E-7</c:v>
                </c:pt>
                <c:pt idx="1066" formatCode="0.00E+00">
                  <c:v>5.8748935252977369E-7</c:v>
                </c:pt>
                <c:pt idx="1067" formatCode="0.00E+00">
                  <c:v>5.8748935252977369E-7</c:v>
                </c:pt>
                <c:pt idx="1068" formatCode="0.00E+00">
                  <c:v>5.8748935252977369E-7</c:v>
                </c:pt>
                <c:pt idx="1069" formatCode="0.00E+00">
                  <c:v>5.8748935252977369E-7</c:v>
                </c:pt>
                <c:pt idx="1070" formatCode="0.00E+00">
                  <c:v>5.8748935252977369E-7</c:v>
                </c:pt>
                <c:pt idx="1071" formatCode="0.00E+00">
                  <c:v>5.8748935252977369E-7</c:v>
                </c:pt>
                <c:pt idx="1072" formatCode="0.00E+00">
                  <c:v>5.8748935252977369E-7</c:v>
                </c:pt>
                <c:pt idx="1073" formatCode="0.00E+00">
                  <c:v>5.8748935252977369E-7</c:v>
                </c:pt>
                <c:pt idx="1074" formatCode="0.00E+00">
                  <c:v>5.8748935252977369E-7</c:v>
                </c:pt>
                <c:pt idx="1075" formatCode="0.00E+00">
                  <c:v>5.8748935252977369E-7</c:v>
                </c:pt>
                <c:pt idx="1076" formatCode="0.00E+00">
                  <c:v>5.8748935252977369E-7</c:v>
                </c:pt>
                <c:pt idx="1077" formatCode="0.00E+00">
                  <c:v>5.8748935252977369E-7</c:v>
                </c:pt>
                <c:pt idx="1078" formatCode="0.00E+00">
                  <c:v>5.8748935252977369E-7</c:v>
                </c:pt>
                <c:pt idx="1079" formatCode="0.00E+00">
                  <c:v>5.8748935252977369E-7</c:v>
                </c:pt>
                <c:pt idx="1080" formatCode="0.00E+00">
                  <c:v>5.8748935252977369E-7</c:v>
                </c:pt>
                <c:pt idx="1081" formatCode="0.00E+00">
                  <c:v>5.8748935252977369E-7</c:v>
                </c:pt>
                <c:pt idx="1082" formatCode="0.00E+00">
                  <c:v>5.8748935252977369E-7</c:v>
                </c:pt>
                <c:pt idx="1083" formatCode="0.00E+00">
                  <c:v>5.8748935252977369E-7</c:v>
                </c:pt>
                <c:pt idx="1084" formatCode="0.00E+00">
                  <c:v>5.8748935252977369E-7</c:v>
                </c:pt>
                <c:pt idx="1085" formatCode="0.00E+00">
                  <c:v>5.8748935252977369E-7</c:v>
                </c:pt>
                <c:pt idx="1086" formatCode="0.00E+00">
                  <c:v>5.8748935252977369E-7</c:v>
                </c:pt>
                <c:pt idx="1087" formatCode="0.00E+00">
                  <c:v>5.8748935252977369E-7</c:v>
                </c:pt>
                <c:pt idx="1088" formatCode="0.00E+00">
                  <c:v>5.8748935252977369E-7</c:v>
                </c:pt>
                <c:pt idx="1089" formatCode="0.00E+00">
                  <c:v>5.8748935252977369E-7</c:v>
                </c:pt>
                <c:pt idx="1090" formatCode="0.00E+00">
                  <c:v>5.8748935252977369E-7</c:v>
                </c:pt>
                <c:pt idx="1091" formatCode="0.00E+00">
                  <c:v>5.8748935252977369E-7</c:v>
                </c:pt>
                <c:pt idx="1092" formatCode="0.00E+00">
                  <c:v>5.8748935252977369E-7</c:v>
                </c:pt>
                <c:pt idx="1093" formatCode="0.00E+00">
                  <c:v>5.8748935252977369E-7</c:v>
                </c:pt>
                <c:pt idx="1094" formatCode="0.00E+00">
                  <c:v>5.8748935252977369E-7</c:v>
                </c:pt>
                <c:pt idx="1095" formatCode="0.00E+00">
                  <c:v>5.8748935252977369E-7</c:v>
                </c:pt>
                <c:pt idx="1096" formatCode="0.00E+00">
                  <c:v>5.8748935252977369E-7</c:v>
                </c:pt>
                <c:pt idx="1097" formatCode="0.00E+00">
                  <c:v>5.8748935252977369E-7</c:v>
                </c:pt>
                <c:pt idx="1098" formatCode="0.00E+00">
                  <c:v>5.8748935252977369E-7</c:v>
                </c:pt>
                <c:pt idx="1099" formatCode="0.00E+00">
                  <c:v>5.8748935252977369E-7</c:v>
                </c:pt>
                <c:pt idx="1100" formatCode="0.00E+00">
                  <c:v>5.8748935252977369E-7</c:v>
                </c:pt>
                <c:pt idx="1101" formatCode="0.00E+00">
                  <c:v>5.8748935252977369E-7</c:v>
                </c:pt>
                <c:pt idx="1102" formatCode="0.00E+00">
                  <c:v>5.8748935252977369E-7</c:v>
                </c:pt>
                <c:pt idx="1103" formatCode="0.00E+00">
                  <c:v>5.8748935252977369E-7</c:v>
                </c:pt>
                <c:pt idx="1104" formatCode="0.00E+00">
                  <c:v>5.8748935252977369E-7</c:v>
                </c:pt>
                <c:pt idx="1105" formatCode="0.00E+00">
                  <c:v>5.8748935252977369E-7</c:v>
                </c:pt>
                <c:pt idx="1106" formatCode="0.00E+00">
                  <c:v>5.8748935252977369E-7</c:v>
                </c:pt>
                <c:pt idx="1107" formatCode="0.00E+00">
                  <c:v>5.8748935252977369E-7</c:v>
                </c:pt>
                <c:pt idx="1108" formatCode="0.00E+00">
                  <c:v>5.8748935252977369E-7</c:v>
                </c:pt>
                <c:pt idx="1109" formatCode="0.00E+00">
                  <c:v>5.8748935252977369E-7</c:v>
                </c:pt>
                <c:pt idx="1110" formatCode="0.00E+00">
                  <c:v>5.8748935252977369E-7</c:v>
                </c:pt>
                <c:pt idx="1111" formatCode="0.00E+00">
                  <c:v>5.8748935252977369E-7</c:v>
                </c:pt>
                <c:pt idx="1112" formatCode="0.00E+00">
                  <c:v>5.8748935252977369E-7</c:v>
                </c:pt>
                <c:pt idx="1113" formatCode="0.00E+00">
                  <c:v>5.8748935252977369E-7</c:v>
                </c:pt>
                <c:pt idx="1114" formatCode="0.00E+00">
                  <c:v>5.8748935252977369E-7</c:v>
                </c:pt>
                <c:pt idx="1115" formatCode="0.00E+00">
                  <c:v>5.8748935252977369E-7</c:v>
                </c:pt>
                <c:pt idx="1116" formatCode="0.00E+00">
                  <c:v>5.8748935252977369E-7</c:v>
                </c:pt>
                <c:pt idx="1117" formatCode="0.00E+00">
                  <c:v>5.8748935252977369E-7</c:v>
                </c:pt>
                <c:pt idx="1118" formatCode="0.00E+00">
                  <c:v>5.8748935252977369E-7</c:v>
                </c:pt>
                <c:pt idx="1119" formatCode="0.00E+00">
                  <c:v>5.8748935252977369E-7</c:v>
                </c:pt>
                <c:pt idx="1120" formatCode="0.00E+00">
                  <c:v>5.8748935252977369E-7</c:v>
                </c:pt>
                <c:pt idx="1121" formatCode="0.00E+00">
                  <c:v>5.8748935252977369E-7</c:v>
                </c:pt>
                <c:pt idx="1122" formatCode="0.00E+00">
                  <c:v>5.8748935252977369E-7</c:v>
                </c:pt>
                <c:pt idx="1123" formatCode="0.00E+00">
                  <c:v>5.8748935252977369E-7</c:v>
                </c:pt>
                <c:pt idx="1124" formatCode="0.00E+00">
                  <c:v>5.8748935252977369E-7</c:v>
                </c:pt>
                <c:pt idx="1125" formatCode="0.00E+00">
                  <c:v>5.8748935252977369E-7</c:v>
                </c:pt>
                <c:pt idx="1126" formatCode="0.00E+00">
                  <c:v>5.8748935252977369E-7</c:v>
                </c:pt>
                <c:pt idx="1127" formatCode="0.00E+00">
                  <c:v>5.8748935252977369E-7</c:v>
                </c:pt>
                <c:pt idx="1128" formatCode="0.00E+00">
                  <c:v>5.8748935252977369E-7</c:v>
                </c:pt>
                <c:pt idx="1129" formatCode="0.00E+00">
                  <c:v>5.8748935252977369E-7</c:v>
                </c:pt>
                <c:pt idx="1130" formatCode="0.00E+00">
                  <c:v>5.8748935252977369E-7</c:v>
                </c:pt>
                <c:pt idx="1131" formatCode="0.00E+00">
                  <c:v>5.8748935252977369E-7</c:v>
                </c:pt>
                <c:pt idx="1132" formatCode="0.00E+00">
                  <c:v>5.8748935252977369E-7</c:v>
                </c:pt>
                <c:pt idx="1133" formatCode="0.00E+00">
                  <c:v>5.8748935252977369E-7</c:v>
                </c:pt>
                <c:pt idx="1134" formatCode="0.00E+00">
                  <c:v>5.8748935252977369E-7</c:v>
                </c:pt>
                <c:pt idx="1135" formatCode="0.00E+00">
                  <c:v>5.8748935252977369E-7</c:v>
                </c:pt>
                <c:pt idx="1136" formatCode="0.00E+00">
                  <c:v>5.8748935252977369E-7</c:v>
                </c:pt>
                <c:pt idx="1137" formatCode="0.00E+00">
                  <c:v>5.8748935252977369E-7</c:v>
                </c:pt>
                <c:pt idx="1138" formatCode="0.00E+00">
                  <c:v>5.8748935252977369E-7</c:v>
                </c:pt>
                <c:pt idx="1139" formatCode="0.00E+00">
                  <c:v>5.8748935252977369E-7</c:v>
                </c:pt>
                <c:pt idx="1140" formatCode="0.00E+00">
                  <c:v>5.8748935252977369E-7</c:v>
                </c:pt>
                <c:pt idx="1141" formatCode="0.00E+00">
                  <c:v>5.8748935252977369E-7</c:v>
                </c:pt>
                <c:pt idx="1142" formatCode="0.00E+00">
                  <c:v>5.8748935252977369E-7</c:v>
                </c:pt>
                <c:pt idx="1143" formatCode="0.00E+00">
                  <c:v>5.8748935252977369E-7</c:v>
                </c:pt>
                <c:pt idx="1144" formatCode="0.00E+00">
                  <c:v>5.8748935252977369E-7</c:v>
                </c:pt>
                <c:pt idx="1145" formatCode="0.00E+00">
                  <c:v>5.8748935252977369E-7</c:v>
                </c:pt>
                <c:pt idx="1146" formatCode="0.00E+00">
                  <c:v>5.8748935252977369E-7</c:v>
                </c:pt>
                <c:pt idx="1147" formatCode="0.00E+00">
                  <c:v>5.8748935252977369E-7</c:v>
                </c:pt>
                <c:pt idx="1148" formatCode="0.00E+00">
                  <c:v>5.8748935252977369E-7</c:v>
                </c:pt>
                <c:pt idx="1149" formatCode="0.00E+00">
                  <c:v>5.8748935252977369E-7</c:v>
                </c:pt>
                <c:pt idx="1150" formatCode="0.00E+00">
                  <c:v>5.8748935252977369E-7</c:v>
                </c:pt>
                <c:pt idx="1151" formatCode="0.00E+00">
                  <c:v>5.8748935252977369E-7</c:v>
                </c:pt>
                <c:pt idx="1152" formatCode="0.00E+00">
                  <c:v>5.8748935252977369E-7</c:v>
                </c:pt>
                <c:pt idx="1153" formatCode="0.00E+00">
                  <c:v>5.8748935252977369E-7</c:v>
                </c:pt>
                <c:pt idx="1154" formatCode="0.00E+00">
                  <c:v>5.8748935252977369E-7</c:v>
                </c:pt>
                <c:pt idx="1155" formatCode="0.00E+00">
                  <c:v>5.8748935252977369E-7</c:v>
                </c:pt>
                <c:pt idx="1156" formatCode="0.00E+00">
                  <c:v>5.8748935252977369E-7</c:v>
                </c:pt>
                <c:pt idx="1157" formatCode="0.00E+00">
                  <c:v>5.8748935252977369E-7</c:v>
                </c:pt>
                <c:pt idx="1158" formatCode="0.00E+00">
                  <c:v>5.8748935252977369E-7</c:v>
                </c:pt>
                <c:pt idx="1159" formatCode="0.00E+00">
                  <c:v>5.8748935252977369E-7</c:v>
                </c:pt>
                <c:pt idx="1160" formatCode="0.00E+00">
                  <c:v>5.8748935252977369E-7</c:v>
                </c:pt>
                <c:pt idx="1161" formatCode="0.00E+00">
                  <c:v>5.8748935252977369E-7</c:v>
                </c:pt>
                <c:pt idx="1162" formatCode="0.00E+00">
                  <c:v>5.8748935252977369E-7</c:v>
                </c:pt>
                <c:pt idx="1163" formatCode="0.00E+00">
                  <c:v>5.8748935252977369E-7</c:v>
                </c:pt>
                <c:pt idx="1164" formatCode="0.00E+00">
                  <c:v>5.8748935252977369E-7</c:v>
                </c:pt>
                <c:pt idx="1165" formatCode="0.00E+00">
                  <c:v>5.8748935252977369E-7</c:v>
                </c:pt>
                <c:pt idx="1166" formatCode="0.00E+00">
                  <c:v>5.8748935252977369E-7</c:v>
                </c:pt>
                <c:pt idx="1167" formatCode="0.00E+00">
                  <c:v>5.8748935252977369E-7</c:v>
                </c:pt>
                <c:pt idx="1168" formatCode="0.00E+00">
                  <c:v>5.8748935252977369E-7</c:v>
                </c:pt>
                <c:pt idx="1169" formatCode="0.00E+00">
                  <c:v>5.8748935252977369E-7</c:v>
                </c:pt>
                <c:pt idx="1170" formatCode="0.00E+00">
                  <c:v>5.8748935252977369E-7</c:v>
                </c:pt>
                <c:pt idx="1171" formatCode="0.00E+00">
                  <c:v>5.8748935252977369E-7</c:v>
                </c:pt>
                <c:pt idx="1172" formatCode="0.00E+00">
                  <c:v>5.8748935252977369E-7</c:v>
                </c:pt>
                <c:pt idx="1173" formatCode="0.00E+00">
                  <c:v>5.8748935252977369E-7</c:v>
                </c:pt>
                <c:pt idx="1174" formatCode="0.00E+00">
                  <c:v>5.8748935252977369E-7</c:v>
                </c:pt>
                <c:pt idx="1175" formatCode="0.00E+00">
                  <c:v>5.8748935252977369E-7</c:v>
                </c:pt>
                <c:pt idx="1176" formatCode="0.00E+00">
                  <c:v>5.8748935252977369E-7</c:v>
                </c:pt>
                <c:pt idx="1177" formatCode="0.00E+00">
                  <c:v>5.8748935252977369E-7</c:v>
                </c:pt>
                <c:pt idx="1178" formatCode="0.00E+00">
                  <c:v>5.8748935252977369E-7</c:v>
                </c:pt>
                <c:pt idx="1179" formatCode="0.00E+00">
                  <c:v>5.8748935252977369E-7</c:v>
                </c:pt>
                <c:pt idx="1180" formatCode="0.00E+00">
                  <c:v>5.8748935252977369E-7</c:v>
                </c:pt>
                <c:pt idx="1181" formatCode="0.00E+00">
                  <c:v>5.8748935252977369E-7</c:v>
                </c:pt>
                <c:pt idx="1182" formatCode="0.00E+00">
                  <c:v>5.8748935252977369E-7</c:v>
                </c:pt>
                <c:pt idx="1183" formatCode="0.00E+00">
                  <c:v>5.8748935252977369E-7</c:v>
                </c:pt>
                <c:pt idx="1184" formatCode="0.00E+00">
                  <c:v>5.8748935252977369E-7</c:v>
                </c:pt>
                <c:pt idx="1185" formatCode="0.00E+00">
                  <c:v>5.8748935252977369E-7</c:v>
                </c:pt>
                <c:pt idx="1186" formatCode="0.00E+00">
                  <c:v>5.8748935252977369E-7</c:v>
                </c:pt>
                <c:pt idx="1187" formatCode="0.00E+00">
                  <c:v>5.8748935252977369E-7</c:v>
                </c:pt>
                <c:pt idx="1188" formatCode="0.00E+00">
                  <c:v>5.8748935252977369E-7</c:v>
                </c:pt>
                <c:pt idx="1189" formatCode="0.00E+00">
                  <c:v>5.8748935252977369E-7</c:v>
                </c:pt>
                <c:pt idx="1190" formatCode="0.00E+00">
                  <c:v>5.8748935252977369E-7</c:v>
                </c:pt>
                <c:pt idx="1191" formatCode="0.00E+00">
                  <c:v>5.8748935252977369E-7</c:v>
                </c:pt>
                <c:pt idx="1192" formatCode="0.00E+00">
                  <c:v>5.8748935252977369E-7</c:v>
                </c:pt>
                <c:pt idx="1193" formatCode="0.00E+00">
                  <c:v>5.8748935252977369E-7</c:v>
                </c:pt>
                <c:pt idx="1194" formatCode="0.00E+00">
                  <c:v>5.8748935252977369E-7</c:v>
                </c:pt>
                <c:pt idx="1195" formatCode="0.00E+00">
                  <c:v>5.8748935252977369E-7</c:v>
                </c:pt>
                <c:pt idx="1196" formatCode="0.00E+00">
                  <c:v>5.8748935252977369E-7</c:v>
                </c:pt>
                <c:pt idx="1197" formatCode="0.00E+00">
                  <c:v>5.8748935252977369E-7</c:v>
                </c:pt>
                <c:pt idx="1198" formatCode="0.00E+00">
                  <c:v>5.8748935252977369E-7</c:v>
                </c:pt>
                <c:pt idx="1199" formatCode="0.00E+00">
                  <c:v>5.8748935252977369E-7</c:v>
                </c:pt>
                <c:pt idx="1200" formatCode="0.00E+00">
                  <c:v>5.8748935252977369E-7</c:v>
                </c:pt>
                <c:pt idx="1201" formatCode="0.00E+00">
                  <c:v>5.8748935252977369E-7</c:v>
                </c:pt>
                <c:pt idx="1202" formatCode="0.00E+00">
                  <c:v>5.8748935252977369E-7</c:v>
                </c:pt>
                <c:pt idx="1203" formatCode="0.00E+00">
                  <c:v>5.8748935252977369E-7</c:v>
                </c:pt>
                <c:pt idx="1204" formatCode="0.00E+00">
                  <c:v>5.8748935252977369E-7</c:v>
                </c:pt>
                <c:pt idx="1205" formatCode="0.00E+00">
                  <c:v>5.8748935252977369E-7</c:v>
                </c:pt>
                <c:pt idx="1206" formatCode="0.00E+00">
                  <c:v>5.8748935252977369E-7</c:v>
                </c:pt>
                <c:pt idx="1207" formatCode="0.00E+00">
                  <c:v>5.8748935252977369E-7</c:v>
                </c:pt>
                <c:pt idx="1208" formatCode="0.00E+00">
                  <c:v>5.8748935252977369E-7</c:v>
                </c:pt>
                <c:pt idx="1209" formatCode="0.00E+00">
                  <c:v>5.8748935252977369E-7</c:v>
                </c:pt>
                <c:pt idx="1210" formatCode="0.00E+00">
                  <c:v>5.8748935252977369E-7</c:v>
                </c:pt>
                <c:pt idx="1211" formatCode="0.00E+00">
                  <c:v>5.8748935252977369E-7</c:v>
                </c:pt>
                <c:pt idx="1212" formatCode="0.00E+00">
                  <c:v>5.8748935252977369E-7</c:v>
                </c:pt>
                <c:pt idx="1213" formatCode="0.00E+00">
                  <c:v>5.8748935252977369E-7</c:v>
                </c:pt>
                <c:pt idx="1214" formatCode="0.00E+00">
                  <c:v>5.8748935252977369E-7</c:v>
                </c:pt>
                <c:pt idx="1215" formatCode="0.00E+00">
                  <c:v>5.8748935252977369E-7</c:v>
                </c:pt>
                <c:pt idx="1216" formatCode="0.00E+00">
                  <c:v>5.8748935252977369E-7</c:v>
                </c:pt>
                <c:pt idx="1217" formatCode="0.00E+00">
                  <c:v>5.8748935252977369E-7</c:v>
                </c:pt>
                <c:pt idx="1218" formatCode="0.00E+00">
                  <c:v>5.8748935252977369E-7</c:v>
                </c:pt>
                <c:pt idx="1219" formatCode="0.00E+00">
                  <c:v>5.8748935252977369E-7</c:v>
                </c:pt>
                <c:pt idx="1220" formatCode="0.00E+00">
                  <c:v>5.8748935252977369E-7</c:v>
                </c:pt>
                <c:pt idx="1221" formatCode="0.00E+00">
                  <c:v>5.8748935252977369E-7</c:v>
                </c:pt>
                <c:pt idx="1222" formatCode="0.00E+00">
                  <c:v>5.8748935252977369E-7</c:v>
                </c:pt>
                <c:pt idx="1223" formatCode="0.00E+00">
                  <c:v>5.8748935252977369E-7</c:v>
                </c:pt>
                <c:pt idx="1224" formatCode="0.00E+00">
                  <c:v>5.8748935252977369E-7</c:v>
                </c:pt>
                <c:pt idx="1225" formatCode="0.00E+00">
                  <c:v>5.8748935252977369E-7</c:v>
                </c:pt>
                <c:pt idx="1226" formatCode="0.00E+00">
                  <c:v>5.8748935252977369E-7</c:v>
                </c:pt>
                <c:pt idx="1227" formatCode="0.00E+00">
                  <c:v>5.8748935252977369E-7</c:v>
                </c:pt>
                <c:pt idx="1228" formatCode="0.00E+00">
                  <c:v>5.8748935252977369E-7</c:v>
                </c:pt>
                <c:pt idx="1229" formatCode="0.00E+00">
                  <c:v>5.8748935252977369E-7</c:v>
                </c:pt>
                <c:pt idx="1230" formatCode="0.00E+00">
                  <c:v>5.8748935252977369E-7</c:v>
                </c:pt>
                <c:pt idx="1231" formatCode="0.00E+00">
                  <c:v>5.8748935252977369E-7</c:v>
                </c:pt>
                <c:pt idx="1232" formatCode="0.00E+00">
                  <c:v>5.8748935252977369E-7</c:v>
                </c:pt>
                <c:pt idx="1233" formatCode="0.00E+00">
                  <c:v>5.8748935252977369E-7</c:v>
                </c:pt>
                <c:pt idx="1234" formatCode="0.00E+00">
                  <c:v>5.8748935252977369E-7</c:v>
                </c:pt>
                <c:pt idx="1235" formatCode="0.00E+00">
                  <c:v>5.8748935252977369E-7</c:v>
                </c:pt>
                <c:pt idx="1236" formatCode="0.00E+00">
                  <c:v>5.8748935252977369E-7</c:v>
                </c:pt>
                <c:pt idx="1237" formatCode="0.00E+00">
                  <c:v>5.8748935252977369E-7</c:v>
                </c:pt>
                <c:pt idx="1238" formatCode="0.00E+00">
                  <c:v>5.8748935252977369E-7</c:v>
                </c:pt>
                <c:pt idx="1239" formatCode="0.00E+00">
                  <c:v>5.8748935252977369E-7</c:v>
                </c:pt>
                <c:pt idx="1240" formatCode="0.00E+00">
                  <c:v>5.8748935252977369E-7</c:v>
                </c:pt>
                <c:pt idx="1241" formatCode="0.00E+00">
                  <c:v>5.8748935252977369E-7</c:v>
                </c:pt>
                <c:pt idx="1242" formatCode="0.00E+00">
                  <c:v>5.8748935252977369E-7</c:v>
                </c:pt>
                <c:pt idx="1243" formatCode="0.00E+00">
                  <c:v>5.8748935252977369E-7</c:v>
                </c:pt>
                <c:pt idx="1244" formatCode="0.00E+00">
                  <c:v>5.8748935252977369E-7</c:v>
                </c:pt>
                <c:pt idx="1245" formatCode="0.00E+00">
                  <c:v>5.8748935252977369E-7</c:v>
                </c:pt>
                <c:pt idx="1246" formatCode="0.00E+00">
                  <c:v>5.8748935252977369E-7</c:v>
                </c:pt>
                <c:pt idx="1247" formatCode="0.00E+00">
                  <c:v>5.8748935252977369E-7</c:v>
                </c:pt>
                <c:pt idx="1248" formatCode="0.00E+00">
                  <c:v>5.8748935252977369E-7</c:v>
                </c:pt>
                <c:pt idx="1249" formatCode="0.00E+00">
                  <c:v>5.8748935252977369E-7</c:v>
                </c:pt>
                <c:pt idx="1250" formatCode="0.00E+00">
                  <c:v>5.8748935252977369E-7</c:v>
                </c:pt>
                <c:pt idx="1251" formatCode="0.00E+00">
                  <c:v>5.8748935252977369E-7</c:v>
                </c:pt>
                <c:pt idx="1252" formatCode="0.00E+00">
                  <c:v>5.8748935252977369E-7</c:v>
                </c:pt>
                <c:pt idx="1253" formatCode="0.00E+00">
                  <c:v>5.8748935252977369E-7</c:v>
                </c:pt>
                <c:pt idx="1254" formatCode="0.00E+00">
                  <c:v>5.8748935252977369E-7</c:v>
                </c:pt>
                <c:pt idx="1255" formatCode="0.00E+00">
                  <c:v>5.8748935252977369E-7</c:v>
                </c:pt>
                <c:pt idx="1256" formatCode="0.00E+00">
                  <c:v>5.8748935252977369E-7</c:v>
                </c:pt>
                <c:pt idx="1257" formatCode="0.00E+00">
                  <c:v>5.8748935252977369E-7</c:v>
                </c:pt>
                <c:pt idx="1258" formatCode="0.00E+00">
                  <c:v>5.8748935252977369E-7</c:v>
                </c:pt>
                <c:pt idx="1259" formatCode="0.00E+00">
                  <c:v>5.8748935252977369E-7</c:v>
                </c:pt>
                <c:pt idx="1260" formatCode="0.00E+00">
                  <c:v>5.8748935252977369E-7</c:v>
                </c:pt>
                <c:pt idx="1261" formatCode="0.00E+00">
                  <c:v>5.8748935252977369E-7</c:v>
                </c:pt>
                <c:pt idx="1262" formatCode="0.00E+00">
                  <c:v>5.8748935252977369E-7</c:v>
                </c:pt>
                <c:pt idx="1263" formatCode="0.00E+00">
                  <c:v>5.8748935252977369E-7</c:v>
                </c:pt>
                <c:pt idx="1264" formatCode="0.00E+00">
                  <c:v>5.8748935252977369E-7</c:v>
                </c:pt>
                <c:pt idx="1265" formatCode="0.00E+00">
                  <c:v>5.8748935252977369E-7</c:v>
                </c:pt>
                <c:pt idx="1266" formatCode="0.00E+00">
                  <c:v>5.8748935252977369E-7</c:v>
                </c:pt>
                <c:pt idx="1267" formatCode="0.00E+00">
                  <c:v>5.8748935252977369E-7</c:v>
                </c:pt>
                <c:pt idx="1268" formatCode="0.00E+00">
                  <c:v>5.8748935252977369E-7</c:v>
                </c:pt>
                <c:pt idx="1269" formatCode="0.00E+00">
                  <c:v>5.8748935252977369E-7</c:v>
                </c:pt>
                <c:pt idx="1270" formatCode="0.00E+00">
                  <c:v>5.8748935252977369E-7</c:v>
                </c:pt>
                <c:pt idx="1271" formatCode="0.00E+00">
                  <c:v>5.8748935252977369E-7</c:v>
                </c:pt>
                <c:pt idx="1272" formatCode="0.00E+00">
                  <c:v>5.8748935252977369E-7</c:v>
                </c:pt>
                <c:pt idx="1273" formatCode="0.00E+00">
                  <c:v>5.8748935252977369E-7</c:v>
                </c:pt>
                <c:pt idx="1274" formatCode="0.00E+00">
                  <c:v>5.8748935252977369E-7</c:v>
                </c:pt>
                <c:pt idx="1275" formatCode="0.00E+00">
                  <c:v>5.8748935252977369E-7</c:v>
                </c:pt>
                <c:pt idx="1276" formatCode="0.00E+00">
                  <c:v>5.8748935252977369E-7</c:v>
                </c:pt>
                <c:pt idx="1277" formatCode="0.00E+00">
                  <c:v>5.8748935252977369E-7</c:v>
                </c:pt>
                <c:pt idx="1278" formatCode="0.00E+00">
                  <c:v>5.8748935252977369E-7</c:v>
                </c:pt>
                <c:pt idx="1279" formatCode="0.00E+00">
                  <c:v>5.8748935252977369E-7</c:v>
                </c:pt>
                <c:pt idx="1280" formatCode="0.00E+00">
                  <c:v>5.8748935252977369E-7</c:v>
                </c:pt>
                <c:pt idx="1281" formatCode="0.00E+00">
                  <c:v>5.8748935252977369E-7</c:v>
                </c:pt>
                <c:pt idx="1282" formatCode="0.00E+00">
                  <c:v>5.8748935252977369E-7</c:v>
                </c:pt>
                <c:pt idx="1283" formatCode="0.00E+00">
                  <c:v>5.8748935252977369E-7</c:v>
                </c:pt>
                <c:pt idx="1284" formatCode="0.00E+00">
                  <c:v>5.8748935252977369E-7</c:v>
                </c:pt>
                <c:pt idx="1285" formatCode="0.00E+00">
                  <c:v>5.8748935252977369E-7</c:v>
                </c:pt>
                <c:pt idx="1286" formatCode="0.00E+00">
                  <c:v>5.8748935252977369E-7</c:v>
                </c:pt>
                <c:pt idx="1287" formatCode="0.00E+00">
                  <c:v>5.8748935252977369E-7</c:v>
                </c:pt>
                <c:pt idx="1288" formatCode="0.00E+00">
                  <c:v>5.8748935252977369E-7</c:v>
                </c:pt>
                <c:pt idx="1289" formatCode="0.00E+00">
                  <c:v>5.8748935252977369E-7</c:v>
                </c:pt>
                <c:pt idx="1290" formatCode="0.00E+00">
                  <c:v>5.8748935252977369E-7</c:v>
                </c:pt>
                <c:pt idx="1291" formatCode="0.00E+00">
                  <c:v>5.8748935252977369E-7</c:v>
                </c:pt>
                <c:pt idx="1292" formatCode="0.00E+00">
                  <c:v>5.8748935252977369E-7</c:v>
                </c:pt>
                <c:pt idx="1293" formatCode="0.00E+00">
                  <c:v>5.8748935252977369E-7</c:v>
                </c:pt>
                <c:pt idx="1294" formatCode="0.00E+00">
                  <c:v>5.8748935252977369E-7</c:v>
                </c:pt>
                <c:pt idx="1295" formatCode="0.00E+00">
                  <c:v>5.8748935252977369E-7</c:v>
                </c:pt>
                <c:pt idx="1296" formatCode="0.00E+00">
                  <c:v>5.8748935252977369E-7</c:v>
                </c:pt>
                <c:pt idx="1297" formatCode="0.00E+00">
                  <c:v>5.8748935252977369E-7</c:v>
                </c:pt>
                <c:pt idx="1298" formatCode="0.00E+00">
                  <c:v>5.8748935252977369E-7</c:v>
                </c:pt>
                <c:pt idx="1299" formatCode="0.00E+00">
                  <c:v>5.8748935252977369E-7</c:v>
                </c:pt>
                <c:pt idx="1300" formatCode="0.00E+00">
                  <c:v>5.8748935252977369E-7</c:v>
                </c:pt>
                <c:pt idx="1301" formatCode="0.00E+00">
                  <c:v>5.8748935252977369E-7</c:v>
                </c:pt>
                <c:pt idx="1302" formatCode="0.00E+00">
                  <c:v>5.8748935252977369E-7</c:v>
                </c:pt>
                <c:pt idx="1303" formatCode="0.00E+00">
                  <c:v>5.8748935252977369E-7</c:v>
                </c:pt>
                <c:pt idx="1304" formatCode="0.00E+00">
                  <c:v>5.8748935252977369E-7</c:v>
                </c:pt>
                <c:pt idx="1305" formatCode="0.00E+00">
                  <c:v>5.8748935252977369E-7</c:v>
                </c:pt>
                <c:pt idx="1306" formatCode="0.00E+00">
                  <c:v>5.8748935252977369E-7</c:v>
                </c:pt>
                <c:pt idx="1307" formatCode="0.00E+00">
                  <c:v>5.8748935252977369E-7</c:v>
                </c:pt>
                <c:pt idx="1308" formatCode="0.00E+00">
                  <c:v>5.8748935252977369E-7</c:v>
                </c:pt>
                <c:pt idx="1309" formatCode="0.00E+00">
                  <c:v>5.8748935252977369E-7</c:v>
                </c:pt>
                <c:pt idx="1310" formatCode="0.00E+00">
                  <c:v>5.8748935252977369E-7</c:v>
                </c:pt>
                <c:pt idx="1311" formatCode="0.00E+00">
                  <c:v>5.8748935252977369E-7</c:v>
                </c:pt>
                <c:pt idx="1312" formatCode="0.00E+00">
                  <c:v>5.8748935252977369E-7</c:v>
                </c:pt>
                <c:pt idx="1313" formatCode="0.00E+00">
                  <c:v>5.8748935252977369E-7</c:v>
                </c:pt>
                <c:pt idx="1314" formatCode="0.00E+00">
                  <c:v>5.8748935252977369E-7</c:v>
                </c:pt>
                <c:pt idx="1315" formatCode="0.00E+00">
                  <c:v>5.8748935252977369E-7</c:v>
                </c:pt>
                <c:pt idx="1316" formatCode="0.00E+00">
                  <c:v>5.8748935252977369E-7</c:v>
                </c:pt>
                <c:pt idx="1317" formatCode="0.00E+00">
                  <c:v>5.8748935252977369E-7</c:v>
                </c:pt>
                <c:pt idx="1318" formatCode="0.00E+00">
                  <c:v>5.8748935252977369E-7</c:v>
                </c:pt>
                <c:pt idx="1319" formatCode="0.00E+00">
                  <c:v>5.8748935252977369E-7</c:v>
                </c:pt>
                <c:pt idx="1320" formatCode="0.00E+00">
                  <c:v>5.8748935252977369E-7</c:v>
                </c:pt>
                <c:pt idx="1321" formatCode="0.00E+00">
                  <c:v>5.8748935252977369E-7</c:v>
                </c:pt>
                <c:pt idx="1322" formatCode="0.00E+00">
                  <c:v>5.8748935252977369E-7</c:v>
                </c:pt>
                <c:pt idx="1323" formatCode="0.00E+00">
                  <c:v>5.8748935252977369E-7</c:v>
                </c:pt>
                <c:pt idx="1324" formatCode="0.00E+00">
                  <c:v>5.8748935252977369E-7</c:v>
                </c:pt>
                <c:pt idx="1325" formatCode="0.00E+00">
                  <c:v>5.8748935252977369E-7</c:v>
                </c:pt>
                <c:pt idx="1326" formatCode="0.00E+00">
                  <c:v>5.8748935252977369E-7</c:v>
                </c:pt>
                <c:pt idx="1327" formatCode="0.00E+00">
                  <c:v>5.8748935252977369E-7</c:v>
                </c:pt>
                <c:pt idx="1328" formatCode="0.00E+00">
                  <c:v>5.8748935252977369E-7</c:v>
                </c:pt>
                <c:pt idx="1329" formatCode="0.00E+00">
                  <c:v>5.8748935252977369E-7</c:v>
                </c:pt>
                <c:pt idx="1330" formatCode="0.00E+00">
                  <c:v>5.8748935252977369E-7</c:v>
                </c:pt>
                <c:pt idx="1331" formatCode="0.00E+00">
                  <c:v>5.8748935252977369E-7</c:v>
                </c:pt>
                <c:pt idx="1332" formatCode="0.00E+00">
                  <c:v>5.8748935252977369E-7</c:v>
                </c:pt>
                <c:pt idx="1333" formatCode="0.00E+00">
                  <c:v>5.8748935252977369E-7</c:v>
                </c:pt>
                <c:pt idx="1334" formatCode="0.00E+00">
                  <c:v>5.8748935252977369E-7</c:v>
                </c:pt>
                <c:pt idx="1335" formatCode="0.00E+00">
                  <c:v>5.8748935252977369E-7</c:v>
                </c:pt>
                <c:pt idx="1336" formatCode="0.00E+00">
                  <c:v>5.8748935252977369E-7</c:v>
                </c:pt>
                <c:pt idx="1337" formatCode="0.00E+00">
                  <c:v>5.8748935252977369E-7</c:v>
                </c:pt>
                <c:pt idx="1338" formatCode="0.00E+00">
                  <c:v>5.8748935252977369E-7</c:v>
                </c:pt>
                <c:pt idx="1339" formatCode="0.00E+00">
                  <c:v>5.8748935252977369E-7</c:v>
                </c:pt>
                <c:pt idx="1340" formatCode="0.00E+00">
                  <c:v>5.8748935252977369E-7</c:v>
                </c:pt>
                <c:pt idx="1341" formatCode="0.00E+00">
                  <c:v>5.8748935252977369E-7</c:v>
                </c:pt>
                <c:pt idx="1342" formatCode="0.00E+00">
                  <c:v>5.8748935252977369E-7</c:v>
                </c:pt>
                <c:pt idx="1343" formatCode="0.00E+00">
                  <c:v>5.8748935252977369E-7</c:v>
                </c:pt>
                <c:pt idx="1344" formatCode="0.00E+00">
                  <c:v>5.8748935252977369E-7</c:v>
                </c:pt>
                <c:pt idx="1345" formatCode="0.00E+00">
                  <c:v>5.8748935252977369E-7</c:v>
                </c:pt>
                <c:pt idx="1346" formatCode="0.00E+00">
                  <c:v>5.8748935252977369E-7</c:v>
                </c:pt>
                <c:pt idx="1347" formatCode="0.00E+00">
                  <c:v>5.8748935252977369E-7</c:v>
                </c:pt>
                <c:pt idx="1348" formatCode="0.00E+00">
                  <c:v>5.8748935252977369E-7</c:v>
                </c:pt>
                <c:pt idx="1349" formatCode="0.00E+00">
                  <c:v>5.8748935252977369E-7</c:v>
                </c:pt>
                <c:pt idx="1350" formatCode="0.00E+00">
                  <c:v>5.8748935252977369E-7</c:v>
                </c:pt>
                <c:pt idx="1351" formatCode="0.00E+00">
                  <c:v>5.8748935252977369E-7</c:v>
                </c:pt>
                <c:pt idx="1352" formatCode="0.00E+00">
                  <c:v>5.8748935252977369E-7</c:v>
                </c:pt>
                <c:pt idx="1353" formatCode="0.00E+00">
                  <c:v>5.8748935252977369E-7</c:v>
                </c:pt>
                <c:pt idx="1354" formatCode="0.00E+00">
                  <c:v>5.8748935252977369E-7</c:v>
                </c:pt>
                <c:pt idx="1355" formatCode="0.00E+00">
                  <c:v>5.8748935252977369E-7</c:v>
                </c:pt>
                <c:pt idx="1356" formatCode="0.00E+00">
                  <c:v>5.8748935252977369E-7</c:v>
                </c:pt>
                <c:pt idx="1357" formatCode="0.00E+00">
                  <c:v>5.8748935252977369E-7</c:v>
                </c:pt>
                <c:pt idx="1358" formatCode="0.00E+00">
                  <c:v>5.8748935252977369E-7</c:v>
                </c:pt>
                <c:pt idx="1359" formatCode="0.00E+00">
                  <c:v>5.8748935252977369E-7</c:v>
                </c:pt>
                <c:pt idx="1360" formatCode="0.00E+00">
                  <c:v>5.8748935252977369E-7</c:v>
                </c:pt>
                <c:pt idx="1361" formatCode="0.00E+00">
                  <c:v>5.8748935252977369E-7</c:v>
                </c:pt>
                <c:pt idx="1362" formatCode="0.00E+00">
                  <c:v>5.8748935252977369E-7</c:v>
                </c:pt>
                <c:pt idx="1363" formatCode="0.00E+00">
                  <c:v>5.8748935252977369E-7</c:v>
                </c:pt>
                <c:pt idx="1364" formatCode="0.00E+00">
                  <c:v>5.8748935252977369E-7</c:v>
                </c:pt>
                <c:pt idx="1365" formatCode="0.00E+00">
                  <c:v>5.8748935252977369E-7</c:v>
                </c:pt>
                <c:pt idx="1366" formatCode="0.00E+00">
                  <c:v>5.8748935252977369E-7</c:v>
                </c:pt>
                <c:pt idx="1367" formatCode="0.00E+00">
                  <c:v>5.8748935252977369E-7</c:v>
                </c:pt>
                <c:pt idx="1368" formatCode="0.00E+00">
                  <c:v>5.8748935252977369E-7</c:v>
                </c:pt>
                <c:pt idx="1369" formatCode="0.00E+00">
                  <c:v>5.8748935252977369E-7</c:v>
                </c:pt>
                <c:pt idx="1370" formatCode="0.00E+00">
                  <c:v>5.8748935252977369E-7</c:v>
                </c:pt>
                <c:pt idx="1371" formatCode="0.00E+00">
                  <c:v>5.8748935252977369E-7</c:v>
                </c:pt>
                <c:pt idx="1372" formatCode="0.00E+00">
                  <c:v>5.8748935252977369E-7</c:v>
                </c:pt>
                <c:pt idx="1373" formatCode="0.00E+00">
                  <c:v>5.8748935252977369E-7</c:v>
                </c:pt>
                <c:pt idx="1374" formatCode="0.00E+00">
                  <c:v>5.8748935252977369E-7</c:v>
                </c:pt>
                <c:pt idx="1375" formatCode="0.00E+00">
                  <c:v>5.8748935252977369E-7</c:v>
                </c:pt>
                <c:pt idx="1376" formatCode="0.00E+00">
                  <c:v>5.8748935252977369E-7</c:v>
                </c:pt>
                <c:pt idx="1377" formatCode="0.00E+00">
                  <c:v>5.8748935252977369E-7</c:v>
                </c:pt>
                <c:pt idx="1378" formatCode="0.00E+00">
                  <c:v>5.8748935252977369E-7</c:v>
                </c:pt>
                <c:pt idx="1379" formatCode="0.00E+00">
                  <c:v>5.8748935252977369E-7</c:v>
                </c:pt>
                <c:pt idx="1380" formatCode="0.00E+00">
                  <c:v>5.8748935252977369E-7</c:v>
                </c:pt>
                <c:pt idx="1381" formatCode="0.00E+00">
                  <c:v>5.8748935252977369E-7</c:v>
                </c:pt>
                <c:pt idx="1382" formatCode="0.00E+00">
                  <c:v>5.8748935252977369E-7</c:v>
                </c:pt>
                <c:pt idx="1383" formatCode="0.00E+00">
                  <c:v>5.8748935252977369E-7</c:v>
                </c:pt>
                <c:pt idx="1384" formatCode="0.00E+00">
                  <c:v>5.8748935252977369E-7</c:v>
                </c:pt>
                <c:pt idx="1385" formatCode="0.00E+00">
                  <c:v>5.8748935252977369E-7</c:v>
                </c:pt>
                <c:pt idx="1386" formatCode="0.00E+00">
                  <c:v>5.8748935252977369E-7</c:v>
                </c:pt>
                <c:pt idx="1387" formatCode="0.00E+00">
                  <c:v>5.8748935252977369E-7</c:v>
                </c:pt>
                <c:pt idx="1388" formatCode="0.00E+00">
                  <c:v>5.8748935252977369E-7</c:v>
                </c:pt>
                <c:pt idx="1389" formatCode="0.00E+00">
                  <c:v>5.8748935252977369E-7</c:v>
                </c:pt>
                <c:pt idx="1390" formatCode="0.00E+00">
                  <c:v>5.8748935252977369E-7</c:v>
                </c:pt>
                <c:pt idx="1391" formatCode="0.00E+00">
                  <c:v>5.8748935252977369E-7</c:v>
                </c:pt>
                <c:pt idx="1392" formatCode="0.00E+00">
                  <c:v>5.8748935252977369E-7</c:v>
                </c:pt>
                <c:pt idx="1393" formatCode="0.00E+00">
                  <c:v>5.8748935252977369E-7</c:v>
                </c:pt>
                <c:pt idx="1394" formatCode="0.00E+00">
                  <c:v>5.8748935252977369E-7</c:v>
                </c:pt>
                <c:pt idx="1395" formatCode="0.00E+00">
                  <c:v>5.8748935252977369E-7</c:v>
                </c:pt>
                <c:pt idx="1396" formatCode="0.00E+00">
                  <c:v>5.8748935252977369E-7</c:v>
                </c:pt>
                <c:pt idx="1397" formatCode="0.00E+00">
                  <c:v>5.8748935252977369E-7</c:v>
                </c:pt>
                <c:pt idx="1398" formatCode="0.00E+00">
                  <c:v>5.8748935252977369E-7</c:v>
                </c:pt>
                <c:pt idx="1399" formatCode="0.00E+00">
                  <c:v>5.8748935252977369E-7</c:v>
                </c:pt>
                <c:pt idx="1400" formatCode="0.00E+00">
                  <c:v>5.8748935252977369E-7</c:v>
                </c:pt>
                <c:pt idx="1401" formatCode="0.00E+00">
                  <c:v>5.8748935252977369E-7</c:v>
                </c:pt>
                <c:pt idx="1402" formatCode="0.00E+00">
                  <c:v>5.8748935252977369E-7</c:v>
                </c:pt>
                <c:pt idx="1403" formatCode="0.00E+00">
                  <c:v>5.8748935252977369E-7</c:v>
                </c:pt>
                <c:pt idx="1404" formatCode="0.00E+00">
                  <c:v>5.8748935252977369E-7</c:v>
                </c:pt>
                <c:pt idx="1405" formatCode="0.00E+00">
                  <c:v>5.8748935252977369E-7</c:v>
                </c:pt>
                <c:pt idx="1406" formatCode="0.00E+00">
                  <c:v>5.8748935252977369E-7</c:v>
                </c:pt>
                <c:pt idx="1407" formatCode="0.00E+00">
                  <c:v>5.8748935252977369E-7</c:v>
                </c:pt>
                <c:pt idx="1408" formatCode="0.00E+00">
                  <c:v>5.8748935252977369E-7</c:v>
                </c:pt>
                <c:pt idx="1409" formatCode="0.00E+00">
                  <c:v>5.8748935252977369E-7</c:v>
                </c:pt>
                <c:pt idx="1410" formatCode="0.00E+00">
                  <c:v>5.8748935252977369E-7</c:v>
                </c:pt>
                <c:pt idx="1411" formatCode="0.00E+00">
                  <c:v>5.8748935252977369E-7</c:v>
                </c:pt>
                <c:pt idx="1412" formatCode="0.00E+00">
                  <c:v>5.8748935252977369E-7</c:v>
                </c:pt>
                <c:pt idx="1413" formatCode="0.00E+00">
                  <c:v>5.8748935252977369E-7</c:v>
                </c:pt>
                <c:pt idx="1414" formatCode="0.00E+00">
                  <c:v>5.8748935252977369E-7</c:v>
                </c:pt>
                <c:pt idx="1415" formatCode="0.00E+00">
                  <c:v>5.8748935252977369E-7</c:v>
                </c:pt>
                <c:pt idx="1416" formatCode="0.00E+00">
                  <c:v>5.8748935252977369E-7</c:v>
                </c:pt>
                <c:pt idx="1417" formatCode="0.00E+00">
                  <c:v>5.8748935252977369E-7</c:v>
                </c:pt>
                <c:pt idx="1418" formatCode="0.00E+00">
                  <c:v>5.8748935252977369E-7</c:v>
                </c:pt>
                <c:pt idx="1419" formatCode="0.00E+00">
                  <c:v>5.8748935252977369E-7</c:v>
                </c:pt>
                <c:pt idx="1420" formatCode="0.00E+00">
                  <c:v>5.8748935252977369E-7</c:v>
                </c:pt>
                <c:pt idx="1421" formatCode="0.00E+00">
                  <c:v>5.8748935252977369E-7</c:v>
                </c:pt>
                <c:pt idx="1422" formatCode="0.00E+00">
                  <c:v>5.8748935252977369E-7</c:v>
                </c:pt>
                <c:pt idx="1423" formatCode="0.00E+00">
                  <c:v>5.8748935252977369E-7</c:v>
                </c:pt>
                <c:pt idx="1424" formatCode="0.00E+00">
                  <c:v>5.8748935252977369E-7</c:v>
                </c:pt>
                <c:pt idx="1425" formatCode="0.00E+00">
                  <c:v>5.8748935252977369E-7</c:v>
                </c:pt>
                <c:pt idx="1426" formatCode="0.00E+00">
                  <c:v>5.8748935252977369E-7</c:v>
                </c:pt>
                <c:pt idx="1427" formatCode="0.00E+00">
                  <c:v>5.8748935252977369E-7</c:v>
                </c:pt>
                <c:pt idx="1428" formatCode="0.00E+00">
                  <c:v>5.8748935252977369E-7</c:v>
                </c:pt>
                <c:pt idx="1429" formatCode="0.00E+00">
                  <c:v>5.8748935252977369E-7</c:v>
                </c:pt>
                <c:pt idx="1430" formatCode="0.00E+00">
                  <c:v>5.8748935252977369E-7</c:v>
                </c:pt>
                <c:pt idx="1431" formatCode="0.00E+00">
                  <c:v>5.8748935252977369E-7</c:v>
                </c:pt>
                <c:pt idx="1432" formatCode="0.00E+00">
                  <c:v>5.8748935252977369E-7</c:v>
                </c:pt>
                <c:pt idx="1433" formatCode="0.00E+00">
                  <c:v>5.8748935252977369E-7</c:v>
                </c:pt>
                <c:pt idx="1434" formatCode="0.00E+00">
                  <c:v>5.8748935252977369E-7</c:v>
                </c:pt>
                <c:pt idx="1435" formatCode="0.00E+00">
                  <c:v>5.8748935252977369E-7</c:v>
                </c:pt>
                <c:pt idx="1436" formatCode="0.00E+00">
                  <c:v>5.8748935252977369E-7</c:v>
                </c:pt>
                <c:pt idx="1437" formatCode="0.00E+00">
                  <c:v>5.8748935252977369E-7</c:v>
                </c:pt>
                <c:pt idx="1438" formatCode="0.00E+00">
                  <c:v>5.8748935252977369E-7</c:v>
                </c:pt>
                <c:pt idx="1439" formatCode="0.00E+00">
                  <c:v>5.8748935252977369E-7</c:v>
                </c:pt>
                <c:pt idx="1440" formatCode="0.00E+00">
                  <c:v>5.8748935252977369E-7</c:v>
                </c:pt>
                <c:pt idx="1441" formatCode="0.00E+00">
                  <c:v>5.8748935252977369E-7</c:v>
                </c:pt>
                <c:pt idx="1442" formatCode="0.00E+00">
                  <c:v>5.8748935252977369E-7</c:v>
                </c:pt>
                <c:pt idx="1443" formatCode="0.00E+00">
                  <c:v>5.8748935252977369E-7</c:v>
                </c:pt>
                <c:pt idx="1444" formatCode="0.00E+00">
                  <c:v>5.8748935252977369E-7</c:v>
                </c:pt>
                <c:pt idx="1445" formatCode="0.00E+00">
                  <c:v>5.8748935252977369E-7</c:v>
                </c:pt>
                <c:pt idx="1446" formatCode="0.00E+00">
                  <c:v>5.8748935252977369E-7</c:v>
                </c:pt>
                <c:pt idx="1447" formatCode="0.00E+00">
                  <c:v>5.8748935252977369E-7</c:v>
                </c:pt>
                <c:pt idx="1448" formatCode="0.00E+00">
                  <c:v>5.8748935252977369E-7</c:v>
                </c:pt>
                <c:pt idx="1449" formatCode="0.00E+00">
                  <c:v>5.8748935252977369E-7</c:v>
                </c:pt>
                <c:pt idx="1450" formatCode="0.00E+00">
                  <c:v>5.8748935252977369E-7</c:v>
                </c:pt>
                <c:pt idx="1451" formatCode="0.00E+00">
                  <c:v>5.8748935252977369E-7</c:v>
                </c:pt>
                <c:pt idx="1452" formatCode="0.00E+00">
                  <c:v>5.8748935252977369E-7</c:v>
                </c:pt>
                <c:pt idx="1453" formatCode="0.00E+00">
                  <c:v>5.8748935252977369E-7</c:v>
                </c:pt>
                <c:pt idx="1454" formatCode="0.00E+00">
                  <c:v>5.8748935252977369E-7</c:v>
                </c:pt>
                <c:pt idx="1455" formatCode="0.00E+00">
                  <c:v>5.8748935252977369E-7</c:v>
                </c:pt>
                <c:pt idx="1456" formatCode="0.00E+00">
                  <c:v>5.8748935252977369E-7</c:v>
                </c:pt>
                <c:pt idx="1457" formatCode="0.00E+00">
                  <c:v>5.8748935252977369E-7</c:v>
                </c:pt>
                <c:pt idx="1458" formatCode="0.00E+00">
                  <c:v>5.8748935252977369E-7</c:v>
                </c:pt>
                <c:pt idx="1459" formatCode="0.00E+00">
                  <c:v>5.8748935252977369E-7</c:v>
                </c:pt>
                <c:pt idx="1460" formatCode="0.00E+00">
                  <c:v>5.8748935252977369E-7</c:v>
                </c:pt>
                <c:pt idx="1461" formatCode="0.00E+00">
                  <c:v>5.8748935252977369E-7</c:v>
                </c:pt>
                <c:pt idx="1462" formatCode="0.00E+00">
                  <c:v>5.8748935252977369E-7</c:v>
                </c:pt>
                <c:pt idx="1463" formatCode="0.00E+00">
                  <c:v>5.8748935252977369E-7</c:v>
                </c:pt>
                <c:pt idx="1464" formatCode="0.00E+00">
                  <c:v>5.8748935252977369E-7</c:v>
                </c:pt>
                <c:pt idx="1465" formatCode="0.00E+00">
                  <c:v>5.8748935252977369E-7</c:v>
                </c:pt>
                <c:pt idx="1466" formatCode="0.00E+00">
                  <c:v>5.8748935252977369E-7</c:v>
                </c:pt>
                <c:pt idx="1467" formatCode="0.00E+00">
                  <c:v>5.8748935252977369E-7</c:v>
                </c:pt>
                <c:pt idx="1468" formatCode="0.00E+00">
                  <c:v>5.8748935252977369E-7</c:v>
                </c:pt>
                <c:pt idx="1469" formatCode="0.00E+00">
                  <c:v>5.8748935252977369E-7</c:v>
                </c:pt>
                <c:pt idx="1470" formatCode="0.00E+00">
                  <c:v>5.8748935252977369E-7</c:v>
                </c:pt>
                <c:pt idx="1471" formatCode="0.00E+00">
                  <c:v>5.8748935252977369E-7</c:v>
                </c:pt>
                <c:pt idx="1472" formatCode="0.00E+00">
                  <c:v>5.8748935252977369E-7</c:v>
                </c:pt>
                <c:pt idx="1473" formatCode="0.00E+00">
                  <c:v>5.8748935252977369E-7</c:v>
                </c:pt>
                <c:pt idx="1474" formatCode="0.00E+00">
                  <c:v>5.8748935252977369E-7</c:v>
                </c:pt>
                <c:pt idx="1475" formatCode="0.00E+00">
                  <c:v>5.8748935252977369E-7</c:v>
                </c:pt>
                <c:pt idx="1476" formatCode="0.00E+00">
                  <c:v>5.8748935252977369E-7</c:v>
                </c:pt>
                <c:pt idx="1477" formatCode="0.00E+00">
                  <c:v>5.8748935252977369E-7</c:v>
                </c:pt>
                <c:pt idx="1478" formatCode="0.00E+00">
                  <c:v>5.8748935252977369E-7</c:v>
                </c:pt>
                <c:pt idx="1479" formatCode="0.00E+00">
                  <c:v>5.8748935252977369E-7</c:v>
                </c:pt>
                <c:pt idx="1480" formatCode="0.00E+00">
                  <c:v>5.8748935252977369E-7</c:v>
                </c:pt>
                <c:pt idx="1481" formatCode="0.00E+00">
                  <c:v>5.8748935252977369E-7</c:v>
                </c:pt>
                <c:pt idx="1482" formatCode="0.00E+00">
                  <c:v>5.8748935252977369E-7</c:v>
                </c:pt>
                <c:pt idx="1483" formatCode="0.00E+00">
                  <c:v>5.8748935252977369E-7</c:v>
                </c:pt>
                <c:pt idx="1484" formatCode="0.00E+00">
                  <c:v>5.8748935252977369E-7</c:v>
                </c:pt>
                <c:pt idx="1485" formatCode="0.00E+00">
                  <c:v>5.8748935252977369E-7</c:v>
                </c:pt>
                <c:pt idx="1486" formatCode="0.00E+00">
                  <c:v>5.8748935252977369E-7</c:v>
                </c:pt>
                <c:pt idx="1487" formatCode="0.00E+00">
                  <c:v>5.8748935252977369E-7</c:v>
                </c:pt>
                <c:pt idx="1488" formatCode="0.00E+00">
                  <c:v>5.8748935252977369E-7</c:v>
                </c:pt>
                <c:pt idx="1489" formatCode="0.00E+00">
                  <c:v>5.8748935252977369E-7</c:v>
                </c:pt>
                <c:pt idx="1490" formatCode="0.00E+00">
                  <c:v>5.8748935252977369E-7</c:v>
                </c:pt>
                <c:pt idx="1491" formatCode="0.00E+00">
                  <c:v>5.8748935252977369E-7</c:v>
                </c:pt>
                <c:pt idx="1492" formatCode="0.00E+00">
                  <c:v>5.8748935252977369E-7</c:v>
                </c:pt>
                <c:pt idx="1493" formatCode="0.00E+00">
                  <c:v>5.8748935252977369E-7</c:v>
                </c:pt>
                <c:pt idx="1494" formatCode="0.00E+00">
                  <c:v>5.8748935252977369E-7</c:v>
                </c:pt>
                <c:pt idx="1495" formatCode="0.00E+00">
                  <c:v>5.8748935252977369E-7</c:v>
                </c:pt>
                <c:pt idx="1496" formatCode="0.00E+00">
                  <c:v>5.8748935252977369E-7</c:v>
                </c:pt>
                <c:pt idx="1497" formatCode="0.00E+00">
                  <c:v>5.8748935252977369E-7</c:v>
                </c:pt>
                <c:pt idx="1498" formatCode="0.00E+00">
                  <c:v>5.8748935252977369E-7</c:v>
                </c:pt>
                <c:pt idx="1499" formatCode="0.00E+00">
                  <c:v>5.8748935252977369E-7</c:v>
                </c:pt>
                <c:pt idx="1500" formatCode="0.00E+00">
                  <c:v>5.8748935252977369E-7</c:v>
                </c:pt>
                <c:pt idx="1501" formatCode="0.00E+00">
                  <c:v>5.8748935252977369E-7</c:v>
                </c:pt>
                <c:pt idx="1502" formatCode="0.00E+00">
                  <c:v>5.8748935252977369E-7</c:v>
                </c:pt>
                <c:pt idx="1503" formatCode="0.00E+00">
                  <c:v>5.8748935252977369E-7</c:v>
                </c:pt>
                <c:pt idx="1504" formatCode="0.00E+00">
                  <c:v>5.8748935252977369E-7</c:v>
                </c:pt>
                <c:pt idx="1505" formatCode="0.00E+00">
                  <c:v>5.8748935252977369E-7</c:v>
                </c:pt>
                <c:pt idx="1506" formatCode="0.00E+00">
                  <c:v>5.8748935252977369E-7</c:v>
                </c:pt>
                <c:pt idx="1507" formatCode="0.00E+00">
                  <c:v>5.8748935252977369E-7</c:v>
                </c:pt>
                <c:pt idx="1508" formatCode="0.00E+00">
                  <c:v>5.8748935252977369E-7</c:v>
                </c:pt>
                <c:pt idx="1509" formatCode="0.00E+00">
                  <c:v>5.8748935252977369E-7</c:v>
                </c:pt>
                <c:pt idx="1510" formatCode="0.00E+00">
                  <c:v>5.8748935252977369E-7</c:v>
                </c:pt>
                <c:pt idx="1511" formatCode="0.00E+00">
                  <c:v>5.8748935252977369E-7</c:v>
                </c:pt>
                <c:pt idx="1512" formatCode="0.00E+00">
                  <c:v>5.8748935252977369E-7</c:v>
                </c:pt>
                <c:pt idx="1513" formatCode="0.00E+00">
                  <c:v>5.8748935252977369E-7</c:v>
                </c:pt>
                <c:pt idx="1514" formatCode="0.00E+00">
                  <c:v>5.8748935252977369E-7</c:v>
                </c:pt>
                <c:pt idx="1515" formatCode="0.00E+00">
                  <c:v>5.8748935252977369E-7</c:v>
                </c:pt>
                <c:pt idx="1516" formatCode="0.00E+00">
                  <c:v>5.8748935252977369E-7</c:v>
                </c:pt>
                <c:pt idx="1517" formatCode="0.00E+00">
                  <c:v>5.8748935252977369E-7</c:v>
                </c:pt>
                <c:pt idx="1518" formatCode="0.00E+00">
                  <c:v>5.8748935252977369E-7</c:v>
                </c:pt>
                <c:pt idx="1519" formatCode="0.00E+00">
                  <c:v>5.8748935252977369E-7</c:v>
                </c:pt>
                <c:pt idx="1520" formatCode="0.00E+00">
                  <c:v>5.8748935252977369E-7</c:v>
                </c:pt>
                <c:pt idx="1521" formatCode="0.00E+00">
                  <c:v>5.8748935252977369E-7</c:v>
                </c:pt>
                <c:pt idx="1522" formatCode="0.00E+00">
                  <c:v>5.8748935252977369E-7</c:v>
                </c:pt>
                <c:pt idx="1523" formatCode="0.00E+00">
                  <c:v>5.8748935252977369E-7</c:v>
                </c:pt>
                <c:pt idx="1524" formatCode="0.00E+00">
                  <c:v>5.8748935252977369E-7</c:v>
                </c:pt>
                <c:pt idx="1525" formatCode="0.00E+00">
                  <c:v>5.8748935252977369E-7</c:v>
                </c:pt>
                <c:pt idx="1526" formatCode="0.00E+00">
                  <c:v>5.8748935252977369E-7</c:v>
                </c:pt>
                <c:pt idx="1527" formatCode="0.00E+00">
                  <c:v>5.8748935252977369E-7</c:v>
                </c:pt>
                <c:pt idx="1528" formatCode="0.00E+00">
                  <c:v>5.8748935252977369E-7</c:v>
                </c:pt>
                <c:pt idx="1529" formatCode="0.00E+00">
                  <c:v>5.8748935252977369E-7</c:v>
                </c:pt>
                <c:pt idx="1530" formatCode="0.00E+00">
                  <c:v>5.8748935252977369E-7</c:v>
                </c:pt>
                <c:pt idx="1531" formatCode="0.00E+00">
                  <c:v>5.8748935252977369E-7</c:v>
                </c:pt>
                <c:pt idx="1532" formatCode="0.00E+00">
                  <c:v>5.8748935252977369E-7</c:v>
                </c:pt>
                <c:pt idx="1533" formatCode="0.00E+00">
                  <c:v>5.8748935252977369E-7</c:v>
                </c:pt>
                <c:pt idx="1534" formatCode="0.00E+00">
                  <c:v>5.8748935252977369E-7</c:v>
                </c:pt>
                <c:pt idx="1535" formatCode="0.00E+00">
                  <c:v>5.8748935252977369E-7</c:v>
                </c:pt>
                <c:pt idx="1536" formatCode="0.00E+00">
                  <c:v>5.8748935252977369E-7</c:v>
                </c:pt>
                <c:pt idx="1537" formatCode="0.00E+00">
                  <c:v>5.8748935252977369E-7</c:v>
                </c:pt>
                <c:pt idx="1538" formatCode="0.00E+00">
                  <c:v>5.8748935252977369E-7</c:v>
                </c:pt>
                <c:pt idx="1539" formatCode="0.00E+00">
                  <c:v>5.8748935252977369E-7</c:v>
                </c:pt>
                <c:pt idx="1540" formatCode="0.00E+00">
                  <c:v>5.8748935252977369E-7</c:v>
                </c:pt>
                <c:pt idx="1541" formatCode="0.00E+00">
                  <c:v>5.8748935252977369E-7</c:v>
                </c:pt>
                <c:pt idx="1542" formatCode="0.00E+00">
                  <c:v>5.8748935252977369E-7</c:v>
                </c:pt>
                <c:pt idx="1543" formatCode="0.00E+00">
                  <c:v>5.8748935252977369E-7</c:v>
                </c:pt>
                <c:pt idx="1544" formatCode="0.00E+00">
                  <c:v>5.8748935252977369E-7</c:v>
                </c:pt>
                <c:pt idx="1545" formatCode="0.00E+00">
                  <c:v>5.8748935252977369E-7</c:v>
                </c:pt>
                <c:pt idx="1546" formatCode="0.00E+00">
                  <c:v>5.8748935252977369E-7</c:v>
                </c:pt>
                <c:pt idx="1547" formatCode="0.00E+00">
                  <c:v>5.8748935252977369E-7</c:v>
                </c:pt>
                <c:pt idx="1548" formatCode="0.00E+00">
                  <c:v>5.8748935252977369E-7</c:v>
                </c:pt>
                <c:pt idx="1549" formatCode="0.00E+00">
                  <c:v>5.8748935252977369E-7</c:v>
                </c:pt>
                <c:pt idx="1550" formatCode="0.00E+00">
                  <c:v>5.8748935252977369E-7</c:v>
                </c:pt>
                <c:pt idx="1551" formatCode="0.00E+00">
                  <c:v>5.8748935252977369E-7</c:v>
                </c:pt>
                <c:pt idx="1552" formatCode="0.00E+00">
                  <c:v>5.8748935252977369E-7</c:v>
                </c:pt>
                <c:pt idx="1553" formatCode="0.00E+00">
                  <c:v>5.8748935252977369E-7</c:v>
                </c:pt>
                <c:pt idx="1554" formatCode="0.00E+00">
                  <c:v>5.8748935252977369E-7</c:v>
                </c:pt>
                <c:pt idx="1555" formatCode="0.00E+00">
                  <c:v>5.8748935252977369E-7</c:v>
                </c:pt>
                <c:pt idx="1556" formatCode="0.00E+00">
                  <c:v>5.8748935252977369E-7</c:v>
                </c:pt>
                <c:pt idx="1557" formatCode="0.00E+00">
                  <c:v>5.8748935252977369E-7</c:v>
                </c:pt>
                <c:pt idx="1558" formatCode="0.00E+00">
                  <c:v>5.8748935252977369E-7</c:v>
                </c:pt>
                <c:pt idx="1559" formatCode="0.00E+00">
                  <c:v>5.8748935252977369E-7</c:v>
                </c:pt>
                <c:pt idx="1560" formatCode="0.00E+00">
                  <c:v>5.8748935252977369E-7</c:v>
                </c:pt>
                <c:pt idx="1561" formatCode="0.00E+00">
                  <c:v>5.8748935252977369E-7</c:v>
                </c:pt>
                <c:pt idx="1562" formatCode="0.00E+00">
                  <c:v>5.8748935252977369E-7</c:v>
                </c:pt>
                <c:pt idx="1563" formatCode="0.00E+00">
                  <c:v>5.8748935252977369E-7</c:v>
                </c:pt>
                <c:pt idx="1564" formatCode="0.00E+00">
                  <c:v>5.8748935252977369E-7</c:v>
                </c:pt>
                <c:pt idx="1565" formatCode="0.00E+00">
                  <c:v>5.8748935252977369E-7</c:v>
                </c:pt>
                <c:pt idx="1566" formatCode="0.00E+00">
                  <c:v>5.8748935252977369E-7</c:v>
                </c:pt>
                <c:pt idx="1567" formatCode="0.00E+00">
                  <c:v>5.8748935252977369E-7</c:v>
                </c:pt>
                <c:pt idx="1568" formatCode="0.00E+00">
                  <c:v>5.8748935252977369E-7</c:v>
                </c:pt>
                <c:pt idx="1569" formatCode="0.00E+00">
                  <c:v>5.8748935252977369E-7</c:v>
                </c:pt>
                <c:pt idx="1570" formatCode="0.00E+00">
                  <c:v>5.8748935252977369E-7</c:v>
                </c:pt>
                <c:pt idx="1571" formatCode="0.00E+00">
                  <c:v>5.8748935252977369E-7</c:v>
                </c:pt>
                <c:pt idx="1572" formatCode="0.00E+00">
                  <c:v>5.8748935252977369E-7</c:v>
                </c:pt>
                <c:pt idx="1573" formatCode="0.00E+00">
                  <c:v>5.8748935252977369E-7</c:v>
                </c:pt>
                <c:pt idx="1574" formatCode="0.00E+00">
                  <c:v>5.8748935252977369E-7</c:v>
                </c:pt>
                <c:pt idx="1575" formatCode="0.00E+00">
                  <c:v>5.8748935252977369E-7</c:v>
                </c:pt>
                <c:pt idx="1576" formatCode="0.00E+00">
                  <c:v>5.8748935252977369E-7</c:v>
                </c:pt>
                <c:pt idx="1577" formatCode="0.00E+00">
                  <c:v>5.8748935252977369E-7</c:v>
                </c:pt>
                <c:pt idx="1578" formatCode="0.00E+00">
                  <c:v>5.8748935252977369E-7</c:v>
                </c:pt>
                <c:pt idx="1579" formatCode="0.00E+00">
                  <c:v>5.8748935252977369E-7</c:v>
                </c:pt>
                <c:pt idx="1580" formatCode="0.00E+00">
                  <c:v>5.8748935252977369E-7</c:v>
                </c:pt>
                <c:pt idx="1581" formatCode="0.00E+00">
                  <c:v>5.8748935252977369E-7</c:v>
                </c:pt>
                <c:pt idx="1582" formatCode="0.00E+00">
                  <c:v>5.8748935252977369E-7</c:v>
                </c:pt>
                <c:pt idx="1583" formatCode="0.00E+00">
                  <c:v>5.8748935252977369E-7</c:v>
                </c:pt>
                <c:pt idx="1584" formatCode="0.00E+00">
                  <c:v>5.8748935252977369E-7</c:v>
                </c:pt>
                <c:pt idx="1585" formatCode="0.00E+00">
                  <c:v>5.8748935252977369E-7</c:v>
                </c:pt>
                <c:pt idx="1586" formatCode="0.00E+00">
                  <c:v>5.8748935252977369E-7</c:v>
                </c:pt>
                <c:pt idx="1587" formatCode="0.00E+00">
                  <c:v>5.8748935252977369E-7</c:v>
                </c:pt>
                <c:pt idx="1588" formatCode="0.00E+00">
                  <c:v>5.8748935252977369E-7</c:v>
                </c:pt>
                <c:pt idx="1589" formatCode="0.00E+00">
                  <c:v>5.8748935252977369E-7</c:v>
                </c:pt>
                <c:pt idx="1590" formatCode="0.00E+00">
                  <c:v>5.8748935252977369E-7</c:v>
                </c:pt>
                <c:pt idx="1591" formatCode="0.00E+00">
                  <c:v>5.8748935252977369E-7</c:v>
                </c:pt>
                <c:pt idx="1592" formatCode="0.00E+00">
                  <c:v>5.8748935252977369E-7</c:v>
                </c:pt>
                <c:pt idx="1593" formatCode="0.00E+00">
                  <c:v>5.8748935252977369E-7</c:v>
                </c:pt>
                <c:pt idx="1594" formatCode="0.00E+00">
                  <c:v>5.8748935252977369E-7</c:v>
                </c:pt>
                <c:pt idx="1595" formatCode="0.00E+00">
                  <c:v>5.8748935252977369E-7</c:v>
                </c:pt>
                <c:pt idx="1596" formatCode="0.00E+00">
                  <c:v>5.8748935252977369E-7</c:v>
                </c:pt>
                <c:pt idx="1597" formatCode="0.00E+00">
                  <c:v>5.8748935252977369E-7</c:v>
                </c:pt>
                <c:pt idx="1598" formatCode="0.00E+00">
                  <c:v>5.8748935252977369E-7</c:v>
                </c:pt>
                <c:pt idx="1599" formatCode="0.00E+00">
                  <c:v>5.8748935252977369E-7</c:v>
                </c:pt>
                <c:pt idx="1600" formatCode="0.00E+00">
                  <c:v>5.8748935252977369E-7</c:v>
                </c:pt>
                <c:pt idx="1601" formatCode="0.00E+00">
                  <c:v>5.8748935252977369E-7</c:v>
                </c:pt>
                <c:pt idx="1602" formatCode="0.00E+00">
                  <c:v>5.8748935252977369E-7</c:v>
                </c:pt>
                <c:pt idx="1603" formatCode="0.00E+00">
                  <c:v>5.8748935252977369E-7</c:v>
                </c:pt>
                <c:pt idx="1604" formatCode="0.00E+00">
                  <c:v>5.8748935252977369E-7</c:v>
                </c:pt>
                <c:pt idx="1605" formatCode="0.00E+00">
                  <c:v>5.8748935252977369E-7</c:v>
                </c:pt>
                <c:pt idx="1606" formatCode="0.00E+00">
                  <c:v>5.8748935252977369E-7</c:v>
                </c:pt>
                <c:pt idx="1607" formatCode="0.00E+00">
                  <c:v>5.8748935252977369E-7</c:v>
                </c:pt>
                <c:pt idx="1608" formatCode="0.00E+00">
                  <c:v>5.8748935252977369E-7</c:v>
                </c:pt>
                <c:pt idx="1609" formatCode="0.00E+00">
                  <c:v>5.8748935252977369E-7</c:v>
                </c:pt>
                <c:pt idx="1610" formatCode="0.00E+00">
                  <c:v>5.8748935252977369E-7</c:v>
                </c:pt>
                <c:pt idx="1611" formatCode="0.00E+00">
                  <c:v>5.8748935252977369E-7</c:v>
                </c:pt>
                <c:pt idx="1612" formatCode="0.00E+00">
                  <c:v>5.8748935252977369E-7</c:v>
                </c:pt>
                <c:pt idx="1613" formatCode="0.00E+00">
                  <c:v>5.8748935252977369E-7</c:v>
                </c:pt>
                <c:pt idx="1614" formatCode="0.00E+00">
                  <c:v>5.8748935252977369E-7</c:v>
                </c:pt>
                <c:pt idx="1615" formatCode="0.00E+00">
                  <c:v>5.8748935252977369E-7</c:v>
                </c:pt>
                <c:pt idx="1616" formatCode="0.00E+00">
                  <c:v>5.8748935252977369E-7</c:v>
                </c:pt>
                <c:pt idx="1617" formatCode="0.00E+00">
                  <c:v>5.8748935252977369E-7</c:v>
                </c:pt>
                <c:pt idx="1618" formatCode="0.00E+00">
                  <c:v>5.8748935252977369E-7</c:v>
                </c:pt>
                <c:pt idx="1619" formatCode="0.00E+00">
                  <c:v>5.8748935252977369E-7</c:v>
                </c:pt>
                <c:pt idx="1620" formatCode="0.00E+00">
                  <c:v>5.8748935252977369E-7</c:v>
                </c:pt>
                <c:pt idx="1621" formatCode="0.00E+00">
                  <c:v>5.8748935252977369E-7</c:v>
                </c:pt>
                <c:pt idx="1622" formatCode="0.00E+00">
                  <c:v>5.8748935252977369E-7</c:v>
                </c:pt>
                <c:pt idx="1623" formatCode="0.00E+00">
                  <c:v>5.8748935252977369E-7</c:v>
                </c:pt>
                <c:pt idx="1624" formatCode="0.00E+00">
                  <c:v>5.8748935252977369E-7</c:v>
                </c:pt>
                <c:pt idx="1625" formatCode="0.00E+00">
                  <c:v>5.8748935252977369E-7</c:v>
                </c:pt>
                <c:pt idx="1626" formatCode="0.00E+00">
                  <c:v>5.8748935252977369E-7</c:v>
                </c:pt>
                <c:pt idx="1627" formatCode="0.00E+00">
                  <c:v>5.8748935252977369E-7</c:v>
                </c:pt>
                <c:pt idx="1628" formatCode="0.00E+00">
                  <c:v>5.8748935252977369E-7</c:v>
                </c:pt>
                <c:pt idx="1629" formatCode="0.00E+00">
                  <c:v>5.8748935252977369E-7</c:v>
                </c:pt>
                <c:pt idx="1630" formatCode="0.00E+00">
                  <c:v>5.8748935252977369E-7</c:v>
                </c:pt>
                <c:pt idx="1631" formatCode="0.00E+00">
                  <c:v>5.8748935252977369E-7</c:v>
                </c:pt>
                <c:pt idx="1632" formatCode="0.00E+00">
                  <c:v>5.8748935252977369E-7</c:v>
                </c:pt>
                <c:pt idx="1633" formatCode="0.00E+00">
                  <c:v>5.8748935252977369E-7</c:v>
                </c:pt>
                <c:pt idx="1634" formatCode="0.00E+00">
                  <c:v>5.8748935252977369E-7</c:v>
                </c:pt>
                <c:pt idx="1635" formatCode="0.00E+00">
                  <c:v>5.8748935252977369E-7</c:v>
                </c:pt>
                <c:pt idx="1636" formatCode="0.00E+00">
                  <c:v>5.8748935252977369E-7</c:v>
                </c:pt>
                <c:pt idx="1637" formatCode="0.00E+00">
                  <c:v>5.8748935252977369E-7</c:v>
                </c:pt>
                <c:pt idx="1638" formatCode="0.00E+00">
                  <c:v>5.8748935252977369E-7</c:v>
                </c:pt>
                <c:pt idx="1639" formatCode="0.00E+00">
                  <c:v>5.8748935252977369E-7</c:v>
                </c:pt>
                <c:pt idx="1640" formatCode="0.00E+00">
                  <c:v>5.8748935252977369E-7</c:v>
                </c:pt>
                <c:pt idx="1641" formatCode="0.00E+00">
                  <c:v>5.8748935252977369E-7</c:v>
                </c:pt>
                <c:pt idx="1642" formatCode="0.00E+00">
                  <c:v>5.8748935252977369E-7</c:v>
                </c:pt>
                <c:pt idx="1643" formatCode="0.00E+00">
                  <c:v>5.8748935252977369E-7</c:v>
                </c:pt>
                <c:pt idx="1644" formatCode="0.00E+00">
                  <c:v>5.8748935252977369E-7</c:v>
                </c:pt>
                <c:pt idx="1645" formatCode="0.00E+00">
                  <c:v>5.8748935252977369E-7</c:v>
                </c:pt>
                <c:pt idx="1646" formatCode="0.00E+00">
                  <c:v>5.8748935252977369E-7</c:v>
                </c:pt>
                <c:pt idx="1647" formatCode="0.00E+00">
                  <c:v>5.8748935252977369E-7</c:v>
                </c:pt>
                <c:pt idx="1648" formatCode="0.00E+00">
                  <c:v>5.8748935252977369E-7</c:v>
                </c:pt>
                <c:pt idx="1649" formatCode="0.00E+00">
                  <c:v>5.8748935252977369E-7</c:v>
                </c:pt>
                <c:pt idx="1650" formatCode="0.00E+00">
                  <c:v>5.8748935252977369E-7</c:v>
                </c:pt>
                <c:pt idx="1651" formatCode="0.00E+00">
                  <c:v>5.8748935252977369E-7</c:v>
                </c:pt>
                <c:pt idx="1652" formatCode="0.00E+00">
                  <c:v>5.8748935252977369E-7</c:v>
                </c:pt>
                <c:pt idx="1653" formatCode="0.00E+00">
                  <c:v>5.8748935252977369E-7</c:v>
                </c:pt>
                <c:pt idx="1654" formatCode="0.00E+00">
                  <c:v>5.8748935252977369E-7</c:v>
                </c:pt>
                <c:pt idx="1655" formatCode="0.00E+00">
                  <c:v>5.8748935252977369E-7</c:v>
                </c:pt>
                <c:pt idx="1656" formatCode="0.00E+00">
                  <c:v>5.8748935252977369E-7</c:v>
                </c:pt>
                <c:pt idx="1657" formatCode="0.00E+00">
                  <c:v>5.8748935252977369E-7</c:v>
                </c:pt>
                <c:pt idx="1658" formatCode="0.00E+00">
                  <c:v>5.8748935252977369E-7</c:v>
                </c:pt>
                <c:pt idx="1659" formatCode="0.00E+00">
                  <c:v>5.8748935252977369E-7</c:v>
                </c:pt>
                <c:pt idx="1660" formatCode="0.00E+00">
                  <c:v>5.8748935252977369E-7</c:v>
                </c:pt>
                <c:pt idx="1661" formatCode="0.00E+00">
                  <c:v>5.8748935252977369E-7</c:v>
                </c:pt>
                <c:pt idx="1662" formatCode="0.00E+00">
                  <c:v>5.8748935252977369E-7</c:v>
                </c:pt>
                <c:pt idx="1663" formatCode="0.00E+00">
                  <c:v>5.8748935252977369E-7</c:v>
                </c:pt>
                <c:pt idx="1664" formatCode="0.00E+00">
                  <c:v>5.8748935252977369E-7</c:v>
                </c:pt>
                <c:pt idx="1665" formatCode="0.00E+00">
                  <c:v>5.8748935252977369E-7</c:v>
                </c:pt>
                <c:pt idx="1666" formatCode="0.00E+00">
                  <c:v>5.8748935252977369E-7</c:v>
                </c:pt>
                <c:pt idx="1667" formatCode="0.00E+00">
                  <c:v>5.8748935252977369E-7</c:v>
                </c:pt>
                <c:pt idx="1668" formatCode="0.00E+00">
                  <c:v>5.8748935252977369E-7</c:v>
                </c:pt>
                <c:pt idx="1669" formatCode="0.00E+00">
                  <c:v>5.8748935252977369E-7</c:v>
                </c:pt>
                <c:pt idx="1670" formatCode="0.00E+00">
                  <c:v>5.8748935252977369E-7</c:v>
                </c:pt>
                <c:pt idx="1671" formatCode="0.00E+00">
                  <c:v>5.8748935252977369E-7</c:v>
                </c:pt>
                <c:pt idx="1672" formatCode="0.00E+00">
                  <c:v>5.8748935252977369E-7</c:v>
                </c:pt>
                <c:pt idx="1673" formatCode="0.00E+00">
                  <c:v>5.8748935252977369E-7</c:v>
                </c:pt>
                <c:pt idx="1674" formatCode="0.00E+00">
                  <c:v>5.8748935252977369E-7</c:v>
                </c:pt>
                <c:pt idx="1675" formatCode="0.00E+00">
                  <c:v>5.8748935252977369E-7</c:v>
                </c:pt>
                <c:pt idx="1676" formatCode="0.00E+00">
                  <c:v>5.8748935252977369E-7</c:v>
                </c:pt>
                <c:pt idx="1677" formatCode="0.00E+00">
                  <c:v>5.8748935252977369E-7</c:v>
                </c:pt>
                <c:pt idx="1678" formatCode="0.00E+00">
                  <c:v>5.8748935252977369E-7</c:v>
                </c:pt>
                <c:pt idx="1679" formatCode="0.00E+00">
                  <c:v>5.8748935252977369E-7</c:v>
                </c:pt>
                <c:pt idx="1680" formatCode="0.00E+00">
                  <c:v>5.8748935252977369E-7</c:v>
                </c:pt>
                <c:pt idx="1681" formatCode="0.00E+00">
                  <c:v>5.8748935252977369E-7</c:v>
                </c:pt>
                <c:pt idx="1682" formatCode="0.00E+00">
                  <c:v>5.8748935252977369E-7</c:v>
                </c:pt>
                <c:pt idx="1683" formatCode="0.00E+00">
                  <c:v>5.8748935252977369E-7</c:v>
                </c:pt>
                <c:pt idx="1684" formatCode="0.00E+00">
                  <c:v>5.8748935252977369E-7</c:v>
                </c:pt>
                <c:pt idx="1685" formatCode="0.00E+00">
                  <c:v>5.8748935252977369E-7</c:v>
                </c:pt>
                <c:pt idx="1686" formatCode="0.00E+00">
                  <c:v>5.8748935252977369E-7</c:v>
                </c:pt>
                <c:pt idx="1687" formatCode="0.00E+00">
                  <c:v>5.8748935252977369E-7</c:v>
                </c:pt>
                <c:pt idx="1688" formatCode="0.00E+00">
                  <c:v>5.8748935252977369E-7</c:v>
                </c:pt>
                <c:pt idx="1689" formatCode="0.00E+00">
                  <c:v>5.8748935252977369E-7</c:v>
                </c:pt>
                <c:pt idx="1690" formatCode="0.00E+00">
                  <c:v>5.8748935252977369E-7</c:v>
                </c:pt>
                <c:pt idx="1691" formatCode="0.00E+00">
                  <c:v>5.8748935252977369E-7</c:v>
                </c:pt>
                <c:pt idx="1692" formatCode="0.00E+00">
                  <c:v>5.8748935252977369E-7</c:v>
                </c:pt>
                <c:pt idx="1693" formatCode="0.00E+00">
                  <c:v>5.8748935252977369E-7</c:v>
                </c:pt>
                <c:pt idx="1694" formatCode="0.00E+00">
                  <c:v>5.8748935252977369E-7</c:v>
                </c:pt>
                <c:pt idx="1695" formatCode="0.00E+00">
                  <c:v>5.8748935252977369E-7</c:v>
                </c:pt>
                <c:pt idx="1696" formatCode="0.00E+00">
                  <c:v>5.8748935252977369E-7</c:v>
                </c:pt>
                <c:pt idx="1697" formatCode="0.00E+00">
                  <c:v>5.8748935252977369E-7</c:v>
                </c:pt>
                <c:pt idx="1698" formatCode="0.00E+00">
                  <c:v>5.8748935252977369E-7</c:v>
                </c:pt>
                <c:pt idx="1699" formatCode="0.00E+00">
                  <c:v>5.8748935252977369E-7</c:v>
                </c:pt>
                <c:pt idx="1700" formatCode="0.00E+00">
                  <c:v>5.8748935252977369E-7</c:v>
                </c:pt>
                <c:pt idx="1701" formatCode="0.00E+00">
                  <c:v>5.8748935252977369E-7</c:v>
                </c:pt>
                <c:pt idx="1702" formatCode="0.00E+00">
                  <c:v>5.8748935252977369E-7</c:v>
                </c:pt>
                <c:pt idx="1703" formatCode="0.00E+00">
                  <c:v>5.8748935252977369E-7</c:v>
                </c:pt>
                <c:pt idx="1704" formatCode="0.00E+00">
                  <c:v>5.8748935252977369E-7</c:v>
                </c:pt>
                <c:pt idx="1705" formatCode="0.00E+00">
                  <c:v>5.8748935252977369E-7</c:v>
                </c:pt>
                <c:pt idx="1706" formatCode="0.00E+00">
                  <c:v>5.8748935252977369E-7</c:v>
                </c:pt>
                <c:pt idx="1707" formatCode="0.00E+00">
                  <c:v>5.8748935252977369E-7</c:v>
                </c:pt>
                <c:pt idx="1708" formatCode="0.00E+00">
                  <c:v>5.8748935252977369E-7</c:v>
                </c:pt>
                <c:pt idx="1709" formatCode="0.00E+00">
                  <c:v>5.8748935252977369E-7</c:v>
                </c:pt>
                <c:pt idx="1710" formatCode="0.00E+00">
                  <c:v>5.8748935252977369E-7</c:v>
                </c:pt>
                <c:pt idx="1711" formatCode="0.00E+00">
                  <c:v>5.8748935252977369E-7</c:v>
                </c:pt>
                <c:pt idx="1712" formatCode="0.00E+00">
                  <c:v>5.8748935252977369E-7</c:v>
                </c:pt>
                <c:pt idx="1713" formatCode="0.00E+00">
                  <c:v>5.8748935252977369E-7</c:v>
                </c:pt>
                <c:pt idx="1714" formatCode="0.00E+00">
                  <c:v>5.8748935252977369E-7</c:v>
                </c:pt>
                <c:pt idx="1715" formatCode="0.00E+00">
                  <c:v>5.8748935252977369E-7</c:v>
                </c:pt>
                <c:pt idx="1716" formatCode="0.00E+00">
                  <c:v>5.8748935252977369E-7</c:v>
                </c:pt>
                <c:pt idx="1717" formatCode="0.00E+00">
                  <c:v>5.8748935252977369E-7</c:v>
                </c:pt>
                <c:pt idx="1718" formatCode="0.00E+00">
                  <c:v>5.8748935252977369E-7</c:v>
                </c:pt>
                <c:pt idx="1719" formatCode="0.00E+00">
                  <c:v>5.8748935252977369E-7</c:v>
                </c:pt>
                <c:pt idx="1720" formatCode="0.00E+00">
                  <c:v>5.8748935252977369E-7</c:v>
                </c:pt>
                <c:pt idx="1721" formatCode="0.00E+00">
                  <c:v>5.8748935252977369E-7</c:v>
                </c:pt>
                <c:pt idx="1722" formatCode="0.00E+00">
                  <c:v>5.8748935252977369E-7</c:v>
                </c:pt>
                <c:pt idx="1723" formatCode="0.00E+00">
                  <c:v>5.8748935252977369E-7</c:v>
                </c:pt>
                <c:pt idx="1724" formatCode="0.00E+00">
                  <c:v>5.8748935252977369E-7</c:v>
                </c:pt>
                <c:pt idx="1725" formatCode="0.00E+00">
                  <c:v>5.8748935252977369E-7</c:v>
                </c:pt>
                <c:pt idx="1726" formatCode="0.00E+00">
                  <c:v>5.8748935252977369E-7</c:v>
                </c:pt>
                <c:pt idx="1727" formatCode="0.00E+00">
                  <c:v>5.8748935252977369E-7</c:v>
                </c:pt>
                <c:pt idx="1728" formatCode="0.00E+00">
                  <c:v>5.8748935252977369E-7</c:v>
                </c:pt>
                <c:pt idx="1729" formatCode="0.00E+00">
                  <c:v>5.8748935252977369E-7</c:v>
                </c:pt>
                <c:pt idx="1730" formatCode="0.00E+00">
                  <c:v>5.8748935252977369E-7</c:v>
                </c:pt>
                <c:pt idx="1731" formatCode="0.00E+00">
                  <c:v>5.8748935252977369E-7</c:v>
                </c:pt>
                <c:pt idx="1732" formatCode="0.00E+00">
                  <c:v>5.8748935252977369E-7</c:v>
                </c:pt>
                <c:pt idx="1733" formatCode="0.00E+00">
                  <c:v>5.8748935252977369E-7</c:v>
                </c:pt>
                <c:pt idx="1734" formatCode="0.00E+00">
                  <c:v>5.8748935252977369E-7</c:v>
                </c:pt>
                <c:pt idx="1735" formatCode="0.00E+00">
                  <c:v>5.8748935252977369E-7</c:v>
                </c:pt>
                <c:pt idx="1736" formatCode="0.00E+00">
                  <c:v>5.8748935252977369E-7</c:v>
                </c:pt>
                <c:pt idx="1737" formatCode="0.00E+00">
                  <c:v>5.8748935252977369E-7</c:v>
                </c:pt>
                <c:pt idx="1738" formatCode="0.00E+00">
                  <c:v>5.8748935252977369E-7</c:v>
                </c:pt>
                <c:pt idx="1739" formatCode="0.00E+00">
                  <c:v>5.8748935252977369E-7</c:v>
                </c:pt>
                <c:pt idx="1740" formatCode="0.00E+00">
                  <c:v>5.8748935252977369E-7</c:v>
                </c:pt>
                <c:pt idx="1741" formatCode="0.00E+00">
                  <c:v>5.8748935252977369E-7</c:v>
                </c:pt>
                <c:pt idx="1742" formatCode="0.00E+00">
                  <c:v>5.8748935252977369E-7</c:v>
                </c:pt>
                <c:pt idx="1743" formatCode="0.00E+00">
                  <c:v>5.8748935252977369E-7</c:v>
                </c:pt>
                <c:pt idx="1744" formatCode="0.00E+00">
                  <c:v>5.8748935252977369E-7</c:v>
                </c:pt>
                <c:pt idx="1745" formatCode="0.00E+00">
                  <c:v>5.8748935252977369E-7</c:v>
                </c:pt>
                <c:pt idx="1746" formatCode="0.00E+00">
                  <c:v>5.8748935252977369E-7</c:v>
                </c:pt>
                <c:pt idx="1747" formatCode="0.00E+00">
                  <c:v>5.8748935252977369E-7</c:v>
                </c:pt>
                <c:pt idx="1748" formatCode="0.00E+00">
                  <c:v>5.8748935252977369E-7</c:v>
                </c:pt>
                <c:pt idx="1749" formatCode="0.00E+00">
                  <c:v>5.8748935252977369E-7</c:v>
                </c:pt>
                <c:pt idx="1750" formatCode="0.00E+00">
                  <c:v>5.8748935252977369E-7</c:v>
                </c:pt>
                <c:pt idx="1751" formatCode="0.00E+00">
                  <c:v>5.8748935252977369E-7</c:v>
                </c:pt>
                <c:pt idx="1752" formatCode="0.00E+00">
                  <c:v>5.8748935252977369E-7</c:v>
                </c:pt>
                <c:pt idx="1753" formatCode="0.00E+00">
                  <c:v>5.8748935252977369E-7</c:v>
                </c:pt>
                <c:pt idx="1754" formatCode="0.00E+00">
                  <c:v>5.8748935252977369E-7</c:v>
                </c:pt>
                <c:pt idx="1755" formatCode="0.00E+00">
                  <c:v>5.8748935252977369E-7</c:v>
                </c:pt>
                <c:pt idx="1756" formatCode="0.00E+00">
                  <c:v>5.8748935252977369E-7</c:v>
                </c:pt>
                <c:pt idx="1757" formatCode="0.00E+00">
                  <c:v>5.8748935252977369E-7</c:v>
                </c:pt>
                <c:pt idx="1758" formatCode="0.00E+00">
                  <c:v>5.8748935252977369E-7</c:v>
                </c:pt>
                <c:pt idx="1759" formatCode="0.00E+00">
                  <c:v>5.8748935252977369E-7</c:v>
                </c:pt>
                <c:pt idx="1760" formatCode="0.00E+00">
                  <c:v>5.8748935252977369E-7</c:v>
                </c:pt>
                <c:pt idx="1761" formatCode="0.00E+00">
                  <c:v>5.8748935252977369E-7</c:v>
                </c:pt>
                <c:pt idx="1762" formatCode="0.00E+00">
                  <c:v>5.8748935252977369E-7</c:v>
                </c:pt>
                <c:pt idx="1763" formatCode="0.00E+00">
                  <c:v>5.8748935252977369E-7</c:v>
                </c:pt>
                <c:pt idx="1764" formatCode="0.00E+00">
                  <c:v>5.8748935252977369E-7</c:v>
                </c:pt>
                <c:pt idx="1765" formatCode="0.00E+00">
                  <c:v>5.8748935252977369E-7</c:v>
                </c:pt>
                <c:pt idx="1766" formatCode="0.00E+00">
                  <c:v>5.8748935252977369E-7</c:v>
                </c:pt>
                <c:pt idx="1767" formatCode="0.00E+00">
                  <c:v>5.8748935252977369E-7</c:v>
                </c:pt>
                <c:pt idx="1768" formatCode="0.00E+00">
                  <c:v>5.8748935252977369E-7</c:v>
                </c:pt>
                <c:pt idx="1769" formatCode="0.00E+00">
                  <c:v>5.8748935252977369E-7</c:v>
                </c:pt>
                <c:pt idx="1770" formatCode="0.00E+00">
                  <c:v>5.8748935252977369E-7</c:v>
                </c:pt>
                <c:pt idx="1771" formatCode="0.00E+00">
                  <c:v>5.8748935252977369E-7</c:v>
                </c:pt>
                <c:pt idx="1772" formatCode="0.00E+00">
                  <c:v>5.8748935252977369E-7</c:v>
                </c:pt>
                <c:pt idx="1773" formatCode="0.00E+00">
                  <c:v>5.8748935252977369E-7</c:v>
                </c:pt>
                <c:pt idx="1774" formatCode="0.00E+00">
                  <c:v>5.8748935252977369E-7</c:v>
                </c:pt>
                <c:pt idx="1775" formatCode="0.00E+00">
                  <c:v>5.8748935252977369E-7</c:v>
                </c:pt>
                <c:pt idx="1776" formatCode="0.00E+00">
                  <c:v>5.8748935252977369E-7</c:v>
                </c:pt>
                <c:pt idx="1777" formatCode="0.00E+00">
                  <c:v>5.8748935252977369E-7</c:v>
                </c:pt>
                <c:pt idx="1778" formatCode="0.00E+00">
                  <c:v>5.8748935252977369E-7</c:v>
                </c:pt>
                <c:pt idx="1779" formatCode="0.00E+00">
                  <c:v>5.8748935252977369E-7</c:v>
                </c:pt>
                <c:pt idx="1780" formatCode="0.00E+00">
                  <c:v>5.8748935252977369E-7</c:v>
                </c:pt>
                <c:pt idx="1781" formatCode="0.00E+00">
                  <c:v>5.8748935252977369E-7</c:v>
                </c:pt>
                <c:pt idx="1782" formatCode="0.00E+00">
                  <c:v>5.8748935252977369E-7</c:v>
                </c:pt>
                <c:pt idx="1783" formatCode="0.00E+00">
                  <c:v>5.8748935252977369E-7</c:v>
                </c:pt>
                <c:pt idx="1784" formatCode="0.00E+00">
                  <c:v>5.8748935252977369E-7</c:v>
                </c:pt>
                <c:pt idx="1785" formatCode="0.00E+00">
                  <c:v>5.8748935252977369E-7</c:v>
                </c:pt>
                <c:pt idx="1786" formatCode="0.00E+00">
                  <c:v>5.8748935252977369E-7</c:v>
                </c:pt>
                <c:pt idx="1787" formatCode="0.00E+00">
                  <c:v>5.8748935252977369E-7</c:v>
                </c:pt>
                <c:pt idx="1788" formatCode="0.00E+00">
                  <c:v>5.8748935252977369E-7</c:v>
                </c:pt>
                <c:pt idx="1789" formatCode="0.00E+00">
                  <c:v>5.8748935252977369E-7</c:v>
                </c:pt>
                <c:pt idx="1790" formatCode="0.00E+00">
                  <c:v>5.8748935252977369E-7</c:v>
                </c:pt>
                <c:pt idx="1791" formatCode="0.00E+00">
                  <c:v>5.8748935252977369E-7</c:v>
                </c:pt>
                <c:pt idx="1792" formatCode="0.00E+00">
                  <c:v>5.8748935252977369E-7</c:v>
                </c:pt>
                <c:pt idx="1793" formatCode="0.00E+00">
                  <c:v>5.8748935252977369E-7</c:v>
                </c:pt>
                <c:pt idx="1794" formatCode="0.00E+00">
                  <c:v>5.8748935252977369E-7</c:v>
                </c:pt>
                <c:pt idx="1795" formatCode="0.00E+00">
                  <c:v>5.8748935252977369E-7</c:v>
                </c:pt>
                <c:pt idx="1796" formatCode="0.00E+00">
                  <c:v>5.8748935252977369E-7</c:v>
                </c:pt>
                <c:pt idx="1797" formatCode="0.00E+00">
                  <c:v>5.8748935252977369E-7</c:v>
                </c:pt>
                <c:pt idx="1798" formatCode="0.00E+00">
                  <c:v>5.8748935252977369E-7</c:v>
                </c:pt>
                <c:pt idx="1799" formatCode="0.00E+00">
                  <c:v>5.8748935252977369E-7</c:v>
                </c:pt>
                <c:pt idx="1800" formatCode="0.00E+00">
                  <c:v>5.8748935252977369E-7</c:v>
                </c:pt>
                <c:pt idx="1801" formatCode="0.00E+00">
                  <c:v>5.8748935252977369E-7</c:v>
                </c:pt>
                <c:pt idx="1802" formatCode="0.00E+00">
                  <c:v>5.8748935252977369E-7</c:v>
                </c:pt>
                <c:pt idx="1803" formatCode="0.00E+00">
                  <c:v>5.8748935252977369E-7</c:v>
                </c:pt>
                <c:pt idx="1804" formatCode="0.00E+00">
                  <c:v>5.8748935252977369E-7</c:v>
                </c:pt>
                <c:pt idx="1805" formatCode="0.00E+00">
                  <c:v>5.8748935252977369E-7</c:v>
                </c:pt>
                <c:pt idx="1806" formatCode="0.00E+00">
                  <c:v>5.8748935252977369E-7</c:v>
                </c:pt>
                <c:pt idx="1807" formatCode="0.00E+00">
                  <c:v>5.8748935252977369E-7</c:v>
                </c:pt>
                <c:pt idx="1808" formatCode="0.00E+00">
                  <c:v>5.8748935252977369E-7</c:v>
                </c:pt>
                <c:pt idx="1809" formatCode="0.00E+00">
                  <c:v>5.8748935252977369E-7</c:v>
                </c:pt>
                <c:pt idx="1810" formatCode="0.00E+00">
                  <c:v>5.8748935252977369E-7</c:v>
                </c:pt>
                <c:pt idx="1811" formatCode="0.00E+00">
                  <c:v>5.8748935252977369E-7</c:v>
                </c:pt>
                <c:pt idx="1812" formatCode="0.00E+00">
                  <c:v>5.8748935252977369E-7</c:v>
                </c:pt>
                <c:pt idx="1813" formatCode="0.00E+00">
                  <c:v>5.8748935252977369E-7</c:v>
                </c:pt>
                <c:pt idx="1814" formatCode="0.00E+00">
                  <c:v>5.8748935252977369E-7</c:v>
                </c:pt>
                <c:pt idx="1815" formatCode="0.00E+00">
                  <c:v>5.8748935252977369E-7</c:v>
                </c:pt>
                <c:pt idx="1816" formatCode="0.00E+00">
                  <c:v>5.8748935252977369E-7</c:v>
                </c:pt>
                <c:pt idx="1817" formatCode="0.00E+00">
                  <c:v>5.8748935252977369E-7</c:v>
                </c:pt>
                <c:pt idx="1818" formatCode="0.00E+00">
                  <c:v>5.8748935252977369E-7</c:v>
                </c:pt>
                <c:pt idx="1819" formatCode="0.00E+00">
                  <c:v>5.8748935252977369E-7</c:v>
                </c:pt>
                <c:pt idx="1820" formatCode="0.00E+00">
                  <c:v>5.8748935252977369E-7</c:v>
                </c:pt>
                <c:pt idx="1821" formatCode="0.00E+00">
                  <c:v>5.8748935252977369E-7</c:v>
                </c:pt>
                <c:pt idx="1822" formatCode="0.00E+00">
                  <c:v>5.8748935252977369E-7</c:v>
                </c:pt>
                <c:pt idx="1823" formatCode="0.00E+00">
                  <c:v>5.8748935252977369E-7</c:v>
                </c:pt>
                <c:pt idx="1824" formatCode="0.00E+00">
                  <c:v>5.8748935252977369E-7</c:v>
                </c:pt>
                <c:pt idx="1825" formatCode="0.00E+00">
                  <c:v>5.8748935252977369E-7</c:v>
                </c:pt>
                <c:pt idx="1826" formatCode="0.00E+00">
                  <c:v>5.8748935252977369E-7</c:v>
                </c:pt>
                <c:pt idx="1827" formatCode="0.00E+00">
                  <c:v>5.8748935252977369E-7</c:v>
                </c:pt>
                <c:pt idx="1828" formatCode="0.00E+00">
                  <c:v>5.8748935252977369E-7</c:v>
                </c:pt>
                <c:pt idx="1829" formatCode="0.00E+00">
                  <c:v>5.8748935252977369E-7</c:v>
                </c:pt>
                <c:pt idx="1830" formatCode="0.00E+00">
                  <c:v>5.8748935252977369E-7</c:v>
                </c:pt>
                <c:pt idx="1831" formatCode="0.00E+00">
                  <c:v>5.8748935252977369E-7</c:v>
                </c:pt>
                <c:pt idx="1832" formatCode="0.00E+00">
                  <c:v>5.8748935252977369E-7</c:v>
                </c:pt>
                <c:pt idx="1833" formatCode="0.00E+00">
                  <c:v>5.8748935252977369E-7</c:v>
                </c:pt>
                <c:pt idx="1834" formatCode="0.00E+00">
                  <c:v>5.8748935252977369E-7</c:v>
                </c:pt>
                <c:pt idx="1835" formatCode="0.00E+00">
                  <c:v>5.8748935252977369E-7</c:v>
                </c:pt>
                <c:pt idx="1836" formatCode="0.00E+00">
                  <c:v>5.8748935252977369E-7</c:v>
                </c:pt>
                <c:pt idx="1837" formatCode="0.00E+00">
                  <c:v>5.8748935252977369E-7</c:v>
                </c:pt>
                <c:pt idx="1838" formatCode="0.00E+00">
                  <c:v>5.8748935252977369E-7</c:v>
                </c:pt>
                <c:pt idx="1839" formatCode="0.00E+00">
                  <c:v>5.8748935252977369E-7</c:v>
                </c:pt>
                <c:pt idx="1840" formatCode="0.00E+00">
                  <c:v>5.8748935252977369E-7</c:v>
                </c:pt>
                <c:pt idx="1841" formatCode="0.00E+00">
                  <c:v>5.8748935252977369E-7</c:v>
                </c:pt>
                <c:pt idx="1842" formatCode="0.00E+00">
                  <c:v>5.8748935252977369E-7</c:v>
                </c:pt>
                <c:pt idx="1843" formatCode="0.00E+00">
                  <c:v>5.8748935252977369E-7</c:v>
                </c:pt>
                <c:pt idx="1844" formatCode="0.00E+00">
                  <c:v>5.8748935252977369E-7</c:v>
                </c:pt>
                <c:pt idx="1845" formatCode="0.00E+00">
                  <c:v>5.8748935252977369E-7</c:v>
                </c:pt>
                <c:pt idx="1846" formatCode="0.00E+00">
                  <c:v>5.8748935252977369E-7</c:v>
                </c:pt>
                <c:pt idx="1847" formatCode="0.00E+00">
                  <c:v>5.8748935252977369E-7</c:v>
                </c:pt>
                <c:pt idx="1848" formatCode="0.00E+00">
                  <c:v>5.8748935252977369E-7</c:v>
                </c:pt>
                <c:pt idx="1849" formatCode="0.00E+00">
                  <c:v>5.8748935252977369E-7</c:v>
                </c:pt>
                <c:pt idx="1850" formatCode="0.00E+00">
                  <c:v>5.8748935252977369E-7</c:v>
                </c:pt>
                <c:pt idx="1851" formatCode="0.00E+00">
                  <c:v>5.8748935252977369E-7</c:v>
                </c:pt>
                <c:pt idx="1852" formatCode="0.00E+00">
                  <c:v>5.8748935252977369E-7</c:v>
                </c:pt>
                <c:pt idx="1853" formatCode="0.00E+00">
                  <c:v>5.8748935252977369E-7</c:v>
                </c:pt>
                <c:pt idx="1854" formatCode="0.00E+00">
                  <c:v>5.8748935252977369E-7</c:v>
                </c:pt>
                <c:pt idx="1855" formatCode="0.00E+00">
                  <c:v>5.8748935252977369E-7</c:v>
                </c:pt>
                <c:pt idx="1856" formatCode="0.00E+00">
                  <c:v>5.8748935252977369E-7</c:v>
                </c:pt>
                <c:pt idx="1857" formatCode="0.00E+00">
                  <c:v>5.8748935252977369E-7</c:v>
                </c:pt>
                <c:pt idx="1858" formatCode="0.00E+00">
                  <c:v>5.8748935252977369E-7</c:v>
                </c:pt>
                <c:pt idx="1859" formatCode="0.00E+00">
                  <c:v>5.8748935252977369E-7</c:v>
                </c:pt>
                <c:pt idx="1860" formatCode="0.00E+00">
                  <c:v>5.8748935252977369E-7</c:v>
                </c:pt>
                <c:pt idx="1861" formatCode="0.00E+00">
                  <c:v>5.8748935252977369E-7</c:v>
                </c:pt>
                <c:pt idx="1862" formatCode="0.00E+00">
                  <c:v>5.8748935252977369E-7</c:v>
                </c:pt>
                <c:pt idx="1863" formatCode="0.00E+00">
                  <c:v>5.8748935252977369E-7</c:v>
                </c:pt>
                <c:pt idx="1864" formatCode="0.00E+00">
                  <c:v>5.8748935252977369E-7</c:v>
                </c:pt>
                <c:pt idx="1865" formatCode="0.00E+00">
                  <c:v>5.8748935252977369E-7</c:v>
                </c:pt>
                <c:pt idx="1866" formatCode="0.00E+00">
                  <c:v>5.8748935252977369E-7</c:v>
                </c:pt>
                <c:pt idx="1867" formatCode="0.00E+00">
                  <c:v>5.8748935252977369E-7</c:v>
                </c:pt>
                <c:pt idx="1868" formatCode="0.00E+00">
                  <c:v>5.8748935252977369E-7</c:v>
                </c:pt>
                <c:pt idx="1869" formatCode="0.00E+00">
                  <c:v>5.8748935252977369E-7</c:v>
                </c:pt>
                <c:pt idx="1870" formatCode="0.00E+00">
                  <c:v>5.8748935252977369E-7</c:v>
                </c:pt>
                <c:pt idx="1871" formatCode="0.00E+00">
                  <c:v>5.8748935252977369E-7</c:v>
                </c:pt>
                <c:pt idx="1872" formatCode="0.00E+00">
                  <c:v>5.8748935252977369E-7</c:v>
                </c:pt>
                <c:pt idx="1873" formatCode="0.00E+00">
                  <c:v>5.8748935252977369E-7</c:v>
                </c:pt>
                <c:pt idx="1874" formatCode="0.00E+00">
                  <c:v>5.8748935252977369E-7</c:v>
                </c:pt>
                <c:pt idx="1875" formatCode="0.00E+00">
                  <c:v>5.8748935252977369E-7</c:v>
                </c:pt>
                <c:pt idx="1876" formatCode="0.00E+00">
                  <c:v>5.8748935252977369E-7</c:v>
                </c:pt>
                <c:pt idx="1877" formatCode="0.00E+00">
                  <c:v>5.8748935252977369E-7</c:v>
                </c:pt>
                <c:pt idx="1878" formatCode="0.00E+00">
                  <c:v>5.8748935252977369E-7</c:v>
                </c:pt>
                <c:pt idx="1879" formatCode="0.00E+00">
                  <c:v>5.8748935252977369E-7</c:v>
                </c:pt>
                <c:pt idx="1880" formatCode="0.00E+00">
                  <c:v>5.8748935252977369E-7</c:v>
                </c:pt>
                <c:pt idx="1881" formatCode="0.00E+00">
                  <c:v>5.8748935252977369E-7</c:v>
                </c:pt>
                <c:pt idx="1882" formatCode="0.00E+00">
                  <c:v>5.8748935252977369E-7</c:v>
                </c:pt>
                <c:pt idx="1883" formatCode="0.00E+00">
                  <c:v>5.8748935252977369E-7</c:v>
                </c:pt>
                <c:pt idx="1884" formatCode="0.00E+00">
                  <c:v>5.8748935252977369E-7</c:v>
                </c:pt>
                <c:pt idx="1885" formatCode="0.00E+00">
                  <c:v>5.8748935252977369E-7</c:v>
                </c:pt>
                <c:pt idx="1886" formatCode="0.00E+00">
                  <c:v>5.8748935252977369E-7</c:v>
                </c:pt>
                <c:pt idx="1887" formatCode="0.00E+00">
                  <c:v>5.8748935252977369E-7</c:v>
                </c:pt>
                <c:pt idx="1888" formatCode="0.00E+00">
                  <c:v>5.8748935252977369E-7</c:v>
                </c:pt>
                <c:pt idx="1889" formatCode="0.00E+00">
                  <c:v>5.8748935252977369E-7</c:v>
                </c:pt>
                <c:pt idx="1890" formatCode="0.00E+00">
                  <c:v>5.8748935252977369E-7</c:v>
                </c:pt>
                <c:pt idx="1891" formatCode="0.00E+00">
                  <c:v>5.8748935252977369E-7</c:v>
                </c:pt>
                <c:pt idx="1892" formatCode="0.00E+00">
                  <c:v>5.8748935252977369E-7</c:v>
                </c:pt>
                <c:pt idx="1893" formatCode="0.00E+00">
                  <c:v>5.8748935252977369E-7</c:v>
                </c:pt>
                <c:pt idx="1894" formatCode="0.00E+00">
                  <c:v>5.8748935252977369E-7</c:v>
                </c:pt>
                <c:pt idx="1895" formatCode="0.00E+00">
                  <c:v>5.8748935252977369E-7</c:v>
                </c:pt>
                <c:pt idx="1896" formatCode="0.00E+00">
                  <c:v>5.8748935252977369E-7</c:v>
                </c:pt>
                <c:pt idx="1897" formatCode="0.00E+00">
                  <c:v>5.8748935252977369E-7</c:v>
                </c:pt>
                <c:pt idx="1898" formatCode="0.00E+00">
                  <c:v>5.8748935252977369E-7</c:v>
                </c:pt>
                <c:pt idx="1899" formatCode="0.00E+00">
                  <c:v>5.8748935252977369E-7</c:v>
                </c:pt>
                <c:pt idx="1900" formatCode="0.00E+00">
                  <c:v>5.8748935252977369E-7</c:v>
                </c:pt>
                <c:pt idx="1901" formatCode="0.00E+00">
                  <c:v>5.8748935252977369E-7</c:v>
                </c:pt>
                <c:pt idx="1902" formatCode="0.00E+00">
                  <c:v>5.8748935252977369E-7</c:v>
                </c:pt>
                <c:pt idx="1903" formatCode="0.00E+00">
                  <c:v>5.8748935252977369E-7</c:v>
                </c:pt>
                <c:pt idx="1904" formatCode="0.00E+00">
                  <c:v>5.8748935252977369E-7</c:v>
                </c:pt>
                <c:pt idx="1905" formatCode="0.00E+00">
                  <c:v>5.8748935252977369E-7</c:v>
                </c:pt>
                <c:pt idx="1906" formatCode="0.00E+00">
                  <c:v>5.8748935252977369E-7</c:v>
                </c:pt>
                <c:pt idx="1907" formatCode="0.00E+00">
                  <c:v>5.8748935252977369E-7</c:v>
                </c:pt>
                <c:pt idx="1908" formatCode="0.00E+00">
                  <c:v>5.8748935252977369E-7</c:v>
                </c:pt>
                <c:pt idx="1909" formatCode="0.00E+00">
                  <c:v>5.8748935252977369E-7</c:v>
                </c:pt>
                <c:pt idx="1910" formatCode="0.00E+00">
                  <c:v>5.8748935252977369E-7</c:v>
                </c:pt>
                <c:pt idx="1911" formatCode="0.00E+00">
                  <c:v>5.8748935252977369E-7</c:v>
                </c:pt>
                <c:pt idx="1912" formatCode="0.00E+00">
                  <c:v>5.8748935252977369E-7</c:v>
                </c:pt>
                <c:pt idx="1913" formatCode="0.00E+00">
                  <c:v>5.8748935252977369E-7</c:v>
                </c:pt>
                <c:pt idx="1914" formatCode="0.00E+00">
                  <c:v>5.8748935252977369E-7</c:v>
                </c:pt>
                <c:pt idx="1915" formatCode="0.00E+00">
                  <c:v>5.8748935252977369E-7</c:v>
                </c:pt>
                <c:pt idx="1916" formatCode="0.00E+00">
                  <c:v>5.8748935252977369E-7</c:v>
                </c:pt>
                <c:pt idx="1917" formatCode="0.00E+00">
                  <c:v>5.8748935252977369E-7</c:v>
                </c:pt>
                <c:pt idx="1918" formatCode="0.00E+00">
                  <c:v>5.8748935252977369E-7</c:v>
                </c:pt>
                <c:pt idx="1919" formatCode="0.00E+00">
                  <c:v>5.8748935252977369E-7</c:v>
                </c:pt>
                <c:pt idx="1920" formatCode="0.00E+00">
                  <c:v>5.8748935252977369E-7</c:v>
                </c:pt>
                <c:pt idx="1921" formatCode="0.00E+00">
                  <c:v>5.8748935252977369E-7</c:v>
                </c:pt>
                <c:pt idx="1922" formatCode="0.00E+00">
                  <c:v>5.8748935252977369E-7</c:v>
                </c:pt>
                <c:pt idx="1923" formatCode="0.00E+00">
                  <c:v>5.8748935252977369E-7</c:v>
                </c:pt>
                <c:pt idx="1924" formatCode="0.00E+00">
                  <c:v>5.8748935252977369E-7</c:v>
                </c:pt>
                <c:pt idx="1925" formatCode="0.00E+00">
                  <c:v>5.8748935252977369E-7</c:v>
                </c:pt>
                <c:pt idx="1926" formatCode="0.00E+00">
                  <c:v>5.8748935252977369E-7</c:v>
                </c:pt>
                <c:pt idx="1927" formatCode="0.00E+00">
                  <c:v>5.8748935252977369E-7</c:v>
                </c:pt>
                <c:pt idx="1928" formatCode="0.00E+00">
                  <c:v>5.8748935252977369E-7</c:v>
                </c:pt>
                <c:pt idx="1929" formatCode="0.00E+00">
                  <c:v>5.8748935252977369E-7</c:v>
                </c:pt>
                <c:pt idx="1930" formatCode="0.00E+00">
                  <c:v>5.8748935252977369E-7</c:v>
                </c:pt>
                <c:pt idx="1931" formatCode="0.00E+00">
                  <c:v>5.8748935252977369E-7</c:v>
                </c:pt>
                <c:pt idx="1932" formatCode="0.00E+00">
                  <c:v>5.8748935252977369E-7</c:v>
                </c:pt>
                <c:pt idx="1933" formatCode="0.00E+00">
                  <c:v>5.8748935252977369E-7</c:v>
                </c:pt>
                <c:pt idx="1934" formatCode="0.00E+00">
                  <c:v>5.8748935252977369E-7</c:v>
                </c:pt>
                <c:pt idx="1935" formatCode="0.00E+00">
                  <c:v>5.8748935252977369E-7</c:v>
                </c:pt>
                <c:pt idx="1936" formatCode="0.00E+00">
                  <c:v>5.8748935252977369E-7</c:v>
                </c:pt>
                <c:pt idx="1937" formatCode="0.00E+00">
                  <c:v>5.8748935252977369E-7</c:v>
                </c:pt>
                <c:pt idx="1938" formatCode="0.00E+00">
                  <c:v>5.8748935252977369E-7</c:v>
                </c:pt>
                <c:pt idx="1939" formatCode="0.00E+00">
                  <c:v>5.8748935252977369E-7</c:v>
                </c:pt>
                <c:pt idx="1940" formatCode="0.00E+00">
                  <c:v>5.8748935252977369E-7</c:v>
                </c:pt>
                <c:pt idx="1941" formatCode="0.00E+00">
                  <c:v>5.8748935252977369E-7</c:v>
                </c:pt>
                <c:pt idx="1942" formatCode="0.00E+00">
                  <c:v>5.8748935252977369E-7</c:v>
                </c:pt>
                <c:pt idx="1943" formatCode="0.00E+00">
                  <c:v>5.8748935252977369E-7</c:v>
                </c:pt>
                <c:pt idx="1944" formatCode="0.00E+00">
                  <c:v>5.8748935252977369E-7</c:v>
                </c:pt>
                <c:pt idx="1945" formatCode="0.00E+00">
                  <c:v>5.8748935252977369E-7</c:v>
                </c:pt>
                <c:pt idx="1946" formatCode="0.00E+00">
                  <c:v>5.8748935252977369E-7</c:v>
                </c:pt>
                <c:pt idx="1947" formatCode="0.00E+00">
                  <c:v>5.8748935252977369E-7</c:v>
                </c:pt>
                <c:pt idx="1948" formatCode="0.00E+00">
                  <c:v>5.8748935252977369E-7</c:v>
                </c:pt>
                <c:pt idx="1949" formatCode="0.00E+00">
                  <c:v>5.8748935252977369E-7</c:v>
                </c:pt>
                <c:pt idx="1950" formatCode="0.00E+00">
                  <c:v>5.8748935252977369E-7</c:v>
                </c:pt>
                <c:pt idx="1951" formatCode="0.00E+00">
                  <c:v>5.8748935252977369E-7</c:v>
                </c:pt>
                <c:pt idx="1952" formatCode="0.00E+00">
                  <c:v>5.8748935252977369E-7</c:v>
                </c:pt>
                <c:pt idx="1953" formatCode="0.00E+00">
                  <c:v>5.8748935252977369E-7</c:v>
                </c:pt>
                <c:pt idx="1954" formatCode="0.00E+00">
                  <c:v>5.8748935252977369E-7</c:v>
                </c:pt>
                <c:pt idx="1955" formatCode="0.00E+00">
                  <c:v>5.8748935252977369E-7</c:v>
                </c:pt>
                <c:pt idx="1956" formatCode="0.00E+00">
                  <c:v>5.8748935252977369E-7</c:v>
                </c:pt>
                <c:pt idx="1957" formatCode="0.00E+00">
                  <c:v>5.8748935252977369E-7</c:v>
                </c:pt>
                <c:pt idx="1958" formatCode="0.00E+00">
                  <c:v>5.8748935252977369E-7</c:v>
                </c:pt>
                <c:pt idx="1959" formatCode="0.00E+00">
                  <c:v>5.8748935252977369E-7</c:v>
                </c:pt>
                <c:pt idx="1960" formatCode="0.00E+00">
                  <c:v>5.8748935252977369E-7</c:v>
                </c:pt>
                <c:pt idx="1961" formatCode="0.00E+00">
                  <c:v>5.8748935252977369E-7</c:v>
                </c:pt>
                <c:pt idx="1962" formatCode="0.00E+00">
                  <c:v>5.8748935252977369E-7</c:v>
                </c:pt>
                <c:pt idx="1963" formatCode="0.00E+00">
                  <c:v>5.8748935252977369E-7</c:v>
                </c:pt>
                <c:pt idx="1964" formatCode="0.00E+00">
                  <c:v>5.8748935252977369E-7</c:v>
                </c:pt>
                <c:pt idx="1965" formatCode="0.00E+00">
                  <c:v>5.8748935252977369E-7</c:v>
                </c:pt>
                <c:pt idx="1966" formatCode="0.00E+00">
                  <c:v>5.8748935252977369E-7</c:v>
                </c:pt>
                <c:pt idx="1967" formatCode="0.00E+00">
                  <c:v>5.8748935252977369E-7</c:v>
                </c:pt>
                <c:pt idx="1968" formatCode="0.00E+00">
                  <c:v>5.8748935252977369E-7</c:v>
                </c:pt>
                <c:pt idx="1969" formatCode="0.00E+00">
                  <c:v>5.8748935252977369E-7</c:v>
                </c:pt>
                <c:pt idx="1970" formatCode="0.00E+00">
                  <c:v>5.8748935252977369E-7</c:v>
                </c:pt>
                <c:pt idx="1971" formatCode="0.00E+00">
                  <c:v>5.8748935252977369E-7</c:v>
                </c:pt>
                <c:pt idx="1972" formatCode="0.00E+00">
                  <c:v>5.8748935252977369E-7</c:v>
                </c:pt>
                <c:pt idx="1973" formatCode="0.00E+00">
                  <c:v>5.8748935252977369E-7</c:v>
                </c:pt>
                <c:pt idx="1974" formatCode="0.00E+00">
                  <c:v>5.8748935252977369E-7</c:v>
                </c:pt>
                <c:pt idx="1975" formatCode="0.00E+00">
                  <c:v>5.8748935252977369E-7</c:v>
                </c:pt>
                <c:pt idx="1976" formatCode="0.00E+00">
                  <c:v>5.8748935252977369E-7</c:v>
                </c:pt>
                <c:pt idx="1977" formatCode="0.00E+00">
                  <c:v>5.8748935252977369E-7</c:v>
                </c:pt>
                <c:pt idx="1978" formatCode="0.00E+00">
                  <c:v>5.8748935252977369E-7</c:v>
                </c:pt>
                <c:pt idx="1979" formatCode="0.00E+00">
                  <c:v>5.8748935252977369E-7</c:v>
                </c:pt>
                <c:pt idx="1980" formatCode="0.00E+00">
                  <c:v>5.8748935252977369E-7</c:v>
                </c:pt>
                <c:pt idx="1981" formatCode="0.00E+00">
                  <c:v>5.8748935252977369E-7</c:v>
                </c:pt>
                <c:pt idx="1982" formatCode="0.00E+00">
                  <c:v>5.8748935252977369E-7</c:v>
                </c:pt>
                <c:pt idx="1983" formatCode="0.00E+00">
                  <c:v>5.8748935252977369E-7</c:v>
                </c:pt>
                <c:pt idx="1984" formatCode="0.00E+00">
                  <c:v>5.8748935252977369E-7</c:v>
                </c:pt>
                <c:pt idx="1985" formatCode="0.00E+00">
                  <c:v>5.8748935252977369E-7</c:v>
                </c:pt>
                <c:pt idx="1986" formatCode="0.00E+00">
                  <c:v>5.8748935252977369E-7</c:v>
                </c:pt>
                <c:pt idx="1987" formatCode="0.00E+00">
                  <c:v>5.8748935252977369E-7</c:v>
                </c:pt>
                <c:pt idx="1988" formatCode="0.00E+00">
                  <c:v>5.8748935252977369E-7</c:v>
                </c:pt>
                <c:pt idx="1989" formatCode="0.00E+00">
                  <c:v>5.8748935252977369E-7</c:v>
                </c:pt>
                <c:pt idx="1990" formatCode="0.00E+00">
                  <c:v>5.8748935252977369E-7</c:v>
                </c:pt>
                <c:pt idx="1991" formatCode="0.00E+00">
                  <c:v>5.8748935252977369E-7</c:v>
                </c:pt>
                <c:pt idx="1992" formatCode="0.00E+00">
                  <c:v>5.8748935252977369E-7</c:v>
                </c:pt>
                <c:pt idx="1993" formatCode="0.00E+00">
                  <c:v>5.8748935252977369E-7</c:v>
                </c:pt>
                <c:pt idx="1994" formatCode="0.00E+00">
                  <c:v>5.8748935252977369E-7</c:v>
                </c:pt>
                <c:pt idx="1995" formatCode="0.00E+00">
                  <c:v>5.8748935252977369E-7</c:v>
                </c:pt>
                <c:pt idx="1996" formatCode="0.00E+00">
                  <c:v>5.8748935252977369E-7</c:v>
                </c:pt>
                <c:pt idx="1997" formatCode="0.00E+00">
                  <c:v>5.8748935252977369E-7</c:v>
                </c:pt>
                <c:pt idx="1998" formatCode="0.00E+00">
                  <c:v>5.8748935252977369E-7</c:v>
                </c:pt>
                <c:pt idx="1999" formatCode="0.00E+00">
                  <c:v>5.8748935252977369E-7</c:v>
                </c:pt>
                <c:pt idx="2000" formatCode="0.00E+00">
                  <c:v>5.8748935252977369E-7</c:v>
                </c:pt>
                <c:pt idx="2001" formatCode="0.00E+00">
                  <c:v>5.8748935252977369E-7</c:v>
                </c:pt>
                <c:pt idx="2002" formatCode="0.00E+00">
                  <c:v>5.8748935252977369E-7</c:v>
                </c:pt>
                <c:pt idx="2003" formatCode="0.00E+00">
                  <c:v>5.8748935252977369E-7</c:v>
                </c:pt>
                <c:pt idx="2004" formatCode="0.00E+00">
                  <c:v>5.8748935252977369E-7</c:v>
                </c:pt>
                <c:pt idx="2005" formatCode="0.00E+00">
                  <c:v>5.8748935252977369E-7</c:v>
                </c:pt>
                <c:pt idx="2006" formatCode="0.00E+00">
                  <c:v>5.8748935252977369E-7</c:v>
                </c:pt>
                <c:pt idx="2007" formatCode="0.00E+00">
                  <c:v>5.8748935252977369E-7</c:v>
                </c:pt>
                <c:pt idx="2008" formatCode="0.00E+00">
                  <c:v>5.8748935252977369E-7</c:v>
                </c:pt>
                <c:pt idx="2009" formatCode="0.00E+00">
                  <c:v>5.8748935252977369E-7</c:v>
                </c:pt>
                <c:pt idx="2010" formatCode="0.00E+00">
                  <c:v>5.8748935252977369E-7</c:v>
                </c:pt>
                <c:pt idx="2011" formatCode="0.00E+00">
                  <c:v>5.8748935252977369E-7</c:v>
                </c:pt>
                <c:pt idx="2012" formatCode="0.00E+00">
                  <c:v>5.8748935252977369E-7</c:v>
                </c:pt>
                <c:pt idx="2013" formatCode="0.00E+00">
                  <c:v>5.8748935252977369E-7</c:v>
                </c:pt>
                <c:pt idx="2014" formatCode="0.00E+00">
                  <c:v>5.8748935252977369E-7</c:v>
                </c:pt>
                <c:pt idx="2015" formatCode="0.00E+00">
                  <c:v>5.8748935252977369E-7</c:v>
                </c:pt>
                <c:pt idx="2016" formatCode="0.00E+00">
                  <c:v>5.8748935252977369E-7</c:v>
                </c:pt>
                <c:pt idx="2017" formatCode="0.00E+00">
                  <c:v>5.8748935252977369E-7</c:v>
                </c:pt>
                <c:pt idx="2018" formatCode="0.00E+00">
                  <c:v>5.8748935252977369E-7</c:v>
                </c:pt>
                <c:pt idx="2019" formatCode="0.00E+00">
                  <c:v>5.8748935252977369E-7</c:v>
                </c:pt>
                <c:pt idx="2020" formatCode="0.00E+00">
                  <c:v>5.8748935252977369E-7</c:v>
                </c:pt>
                <c:pt idx="2021" formatCode="0.00E+00">
                  <c:v>5.8748935252977369E-7</c:v>
                </c:pt>
                <c:pt idx="2022" formatCode="0.00E+00">
                  <c:v>5.8748935252977369E-7</c:v>
                </c:pt>
                <c:pt idx="2023" formatCode="0.00E+00">
                  <c:v>5.8748935252977369E-7</c:v>
                </c:pt>
                <c:pt idx="2024" formatCode="0.00E+00">
                  <c:v>5.8748935252977369E-7</c:v>
                </c:pt>
                <c:pt idx="2025" formatCode="0.00E+00">
                  <c:v>5.8748935252977369E-7</c:v>
                </c:pt>
                <c:pt idx="2026" formatCode="0.00E+00">
                  <c:v>5.8748935252977369E-7</c:v>
                </c:pt>
                <c:pt idx="2027" formatCode="0.00E+00">
                  <c:v>5.8748935252977369E-7</c:v>
                </c:pt>
                <c:pt idx="2028" formatCode="0.00E+00">
                  <c:v>5.8748935252977369E-7</c:v>
                </c:pt>
                <c:pt idx="2029" formatCode="0.00E+00">
                  <c:v>5.8748935252977369E-7</c:v>
                </c:pt>
                <c:pt idx="2030" formatCode="0.00E+00">
                  <c:v>5.8748935252977369E-7</c:v>
                </c:pt>
                <c:pt idx="2031" formatCode="0.00E+00">
                  <c:v>5.8748935252977369E-7</c:v>
                </c:pt>
                <c:pt idx="2032" formatCode="0.00E+00">
                  <c:v>5.8748935252977369E-7</c:v>
                </c:pt>
                <c:pt idx="2033" formatCode="0.00E+00">
                  <c:v>5.8748935252977369E-7</c:v>
                </c:pt>
                <c:pt idx="2034" formatCode="0.00E+00">
                  <c:v>5.8748935252977369E-7</c:v>
                </c:pt>
                <c:pt idx="2035" formatCode="0.00E+00">
                  <c:v>5.8748935252977369E-7</c:v>
                </c:pt>
                <c:pt idx="2036" formatCode="0.00E+00">
                  <c:v>5.8748935252977369E-7</c:v>
                </c:pt>
                <c:pt idx="2037" formatCode="0.00E+00">
                  <c:v>5.8748935252977369E-7</c:v>
                </c:pt>
                <c:pt idx="2038" formatCode="0.00E+00">
                  <c:v>5.8748935252977369E-7</c:v>
                </c:pt>
                <c:pt idx="2039" formatCode="0.00E+00">
                  <c:v>5.8748935252977369E-7</c:v>
                </c:pt>
                <c:pt idx="2040" formatCode="0.00E+00">
                  <c:v>5.8748935252977369E-7</c:v>
                </c:pt>
                <c:pt idx="2041" formatCode="0.00E+00">
                  <c:v>5.8748935252977369E-7</c:v>
                </c:pt>
                <c:pt idx="2042" formatCode="0.00E+00">
                  <c:v>5.8748935252977369E-7</c:v>
                </c:pt>
                <c:pt idx="2043" formatCode="0.00E+00">
                  <c:v>5.8748935252977369E-7</c:v>
                </c:pt>
                <c:pt idx="2044" formatCode="0.00E+00">
                  <c:v>5.8748935252977369E-7</c:v>
                </c:pt>
                <c:pt idx="2045" formatCode="0.00E+00">
                  <c:v>5.8748935252977369E-7</c:v>
                </c:pt>
                <c:pt idx="2046" formatCode="0.00E+00">
                  <c:v>5.8748935252977369E-7</c:v>
                </c:pt>
                <c:pt idx="2047" formatCode="0.00E+00">
                  <c:v>5.8748935252977369E-7</c:v>
                </c:pt>
                <c:pt idx="2048" formatCode="0.00E+00">
                  <c:v>5.8748935252977369E-7</c:v>
                </c:pt>
                <c:pt idx="2049" formatCode="0.00E+00">
                  <c:v>5.8748935252977369E-7</c:v>
                </c:pt>
                <c:pt idx="2050" formatCode="0.00E+00">
                  <c:v>5.8748935252977369E-7</c:v>
                </c:pt>
                <c:pt idx="2051" formatCode="0.00E+00">
                  <c:v>5.8748935252977369E-7</c:v>
                </c:pt>
                <c:pt idx="2052" formatCode="0.00E+00">
                  <c:v>5.8748935252977369E-7</c:v>
                </c:pt>
                <c:pt idx="2053" formatCode="0.00E+00">
                  <c:v>5.8748935252977369E-7</c:v>
                </c:pt>
                <c:pt idx="2054" formatCode="0.00E+00">
                  <c:v>5.8748935252977369E-7</c:v>
                </c:pt>
                <c:pt idx="2055" formatCode="0.00E+00">
                  <c:v>5.8748935252977369E-7</c:v>
                </c:pt>
                <c:pt idx="2056" formatCode="0.00E+00">
                  <c:v>5.8748935252977369E-7</c:v>
                </c:pt>
                <c:pt idx="2057" formatCode="0.00E+00">
                  <c:v>5.8748935252977369E-7</c:v>
                </c:pt>
                <c:pt idx="2058" formatCode="0.00E+00">
                  <c:v>5.8748935252977369E-7</c:v>
                </c:pt>
                <c:pt idx="2059" formatCode="0.00E+00">
                  <c:v>5.8748935252977369E-7</c:v>
                </c:pt>
                <c:pt idx="2060" formatCode="0.00E+00">
                  <c:v>5.8748935252977369E-7</c:v>
                </c:pt>
                <c:pt idx="2061" formatCode="0.00E+00">
                  <c:v>5.8748935252977369E-7</c:v>
                </c:pt>
                <c:pt idx="2062" formatCode="0.00E+00">
                  <c:v>5.8748935252977369E-7</c:v>
                </c:pt>
                <c:pt idx="2063" formatCode="0.00E+00">
                  <c:v>5.8748935252977369E-7</c:v>
                </c:pt>
                <c:pt idx="2064" formatCode="0.00E+00">
                  <c:v>5.8748935252977369E-7</c:v>
                </c:pt>
                <c:pt idx="2065" formatCode="0.00E+00">
                  <c:v>5.8748935252977369E-7</c:v>
                </c:pt>
                <c:pt idx="2066" formatCode="0.00E+00">
                  <c:v>5.8748935252977369E-7</c:v>
                </c:pt>
                <c:pt idx="2067" formatCode="0.00E+00">
                  <c:v>5.8748935252977369E-7</c:v>
                </c:pt>
                <c:pt idx="2068" formatCode="0.00E+00">
                  <c:v>5.8748935252977369E-7</c:v>
                </c:pt>
                <c:pt idx="2069" formatCode="0.00E+00">
                  <c:v>5.8748935252977369E-7</c:v>
                </c:pt>
                <c:pt idx="2070" formatCode="0.00E+00">
                  <c:v>5.8748935252977369E-7</c:v>
                </c:pt>
                <c:pt idx="2071" formatCode="0.00E+00">
                  <c:v>5.8748935252977369E-7</c:v>
                </c:pt>
                <c:pt idx="2072" formatCode="0.00E+00">
                  <c:v>5.8748935252977369E-7</c:v>
                </c:pt>
                <c:pt idx="2073" formatCode="0.00E+00">
                  <c:v>5.8748935252977369E-7</c:v>
                </c:pt>
                <c:pt idx="2074" formatCode="0.00E+00">
                  <c:v>5.8748935252977369E-7</c:v>
                </c:pt>
                <c:pt idx="2075" formatCode="0.00E+00">
                  <c:v>5.8748935252977369E-7</c:v>
                </c:pt>
                <c:pt idx="2076" formatCode="0.00E+00">
                  <c:v>5.8748935252977369E-7</c:v>
                </c:pt>
                <c:pt idx="2077" formatCode="0.00E+00">
                  <c:v>5.8748935252977369E-7</c:v>
                </c:pt>
                <c:pt idx="2078" formatCode="0.00E+00">
                  <c:v>5.8748935252977369E-7</c:v>
                </c:pt>
                <c:pt idx="2079" formatCode="0.00E+00">
                  <c:v>5.8748935252977369E-7</c:v>
                </c:pt>
                <c:pt idx="2080" formatCode="0.00E+00">
                  <c:v>5.8748935252977369E-7</c:v>
                </c:pt>
                <c:pt idx="2081" formatCode="0.00E+00">
                  <c:v>5.8748935252977369E-7</c:v>
                </c:pt>
                <c:pt idx="2082" formatCode="0.00E+00">
                  <c:v>5.8748935252977369E-7</c:v>
                </c:pt>
                <c:pt idx="2083" formatCode="0.00E+00">
                  <c:v>5.8748935252977369E-7</c:v>
                </c:pt>
                <c:pt idx="2084" formatCode="0.00E+00">
                  <c:v>5.8748935252977369E-7</c:v>
                </c:pt>
                <c:pt idx="2085" formatCode="0.00E+00">
                  <c:v>5.8748935252977369E-7</c:v>
                </c:pt>
                <c:pt idx="2086" formatCode="0.00E+00">
                  <c:v>5.8748935252977369E-7</c:v>
                </c:pt>
                <c:pt idx="2087" formatCode="0.00E+00">
                  <c:v>5.8748935252977369E-7</c:v>
                </c:pt>
                <c:pt idx="2088" formatCode="0.00E+00">
                  <c:v>5.8748935252977369E-7</c:v>
                </c:pt>
                <c:pt idx="2089" formatCode="0.00E+00">
                  <c:v>5.8748935252977369E-7</c:v>
                </c:pt>
                <c:pt idx="2090" formatCode="0.00E+00">
                  <c:v>5.8748935252977369E-7</c:v>
                </c:pt>
                <c:pt idx="2091" formatCode="0.00E+00">
                  <c:v>5.8748935252977369E-7</c:v>
                </c:pt>
                <c:pt idx="2092" formatCode="0.00E+00">
                  <c:v>5.8748935252977369E-7</c:v>
                </c:pt>
                <c:pt idx="2093" formatCode="0.00E+00">
                  <c:v>5.8748935252977369E-7</c:v>
                </c:pt>
                <c:pt idx="2094" formatCode="0.00E+00">
                  <c:v>5.8748935252977369E-7</c:v>
                </c:pt>
                <c:pt idx="2095" formatCode="0.00E+00">
                  <c:v>5.8748935252977369E-7</c:v>
                </c:pt>
                <c:pt idx="2096" formatCode="0.00E+00">
                  <c:v>5.8748935252977369E-7</c:v>
                </c:pt>
                <c:pt idx="2097" formatCode="0.00E+00">
                  <c:v>5.8748935252977369E-7</c:v>
                </c:pt>
                <c:pt idx="2098" formatCode="0.00E+00">
                  <c:v>5.8748935252977369E-7</c:v>
                </c:pt>
                <c:pt idx="2099" formatCode="0.00E+00">
                  <c:v>5.8748935252977369E-7</c:v>
                </c:pt>
                <c:pt idx="2100" formatCode="0.00E+00">
                  <c:v>5.8748935252977369E-7</c:v>
                </c:pt>
                <c:pt idx="2101" formatCode="0.00E+00">
                  <c:v>5.8748935252977369E-7</c:v>
                </c:pt>
                <c:pt idx="2102" formatCode="0.00E+00">
                  <c:v>5.8748935252977369E-7</c:v>
                </c:pt>
                <c:pt idx="2103" formatCode="0.00E+00">
                  <c:v>5.8748935252977369E-7</c:v>
                </c:pt>
                <c:pt idx="2104" formatCode="0.00E+00">
                  <c:v>5.8748935252977369E-7</c:v>
                </c:pt>
                <c:pt idx="2105" formatCode="0.00E+00">
                  <c:v>5.8748935252977369E-7</c:v>
                </c:pt>
                <c:pt idx="2106" formatCode="0.00E+00">
                  <c:v>5.8748935252977369E-7</c:v>
                </c:pt>
                <c:pt idx="2107" formatCode="0.00E+00">
                  <c:v>5.8748935252977369E-7</c:v>
                </c:pt>
                <c:pt idx="2108" formatCode="0.00E+00">
                  <c:v>5.8748935252977369E-7</c:v>
                </c:pt>
                <c:pt idx="2109" formatCode="0.00E+00">
                  <c:v>5.8748935252977369E-7</c:v>
                </c:pt>
                <c:pt idx="2110" formatCode="0.00E+00">
                  <c:v>5.8748935252977369E-7</c:v>
                </c:pt>
                <c:pt idx="2111" formatCode="0.00E+00">
                  <c:v>5.8748935252977369E-7</c:v>
                </c:pt>
                <c:pt idx="2112" formatCode="0.00E+00">
                  <c:v>5.8748935252977369E-7</c:v>
                </c:pt>
                <c:pt idx="2113" formatCode="0.00E+00">
                  <c:v>5.8748935252977369E-7</c:v>
                </c:pt>
                <c:pt idx="2114" formatCode="0.00E+00">
                  <c:v>5.8748935252977369E-7</c:v>
                </c:pt>
                <c:pt idx="2115" formatCode="0.00E+00">
                  <c:v>5.8748935252977369E-7</c:v>
                </c:pt>
                <c:pt idx="2116" formatCode="0.00E+00">
                  <c:v>5.8748935252977369E-7</c:v>
                </c:pt>
                <c:pt idx="2117" formatCode="0.00E+00">
                  <c:v>5.8748935252977369E-7</c:v>
                </c:pt>
                <c:pt idx="2118" formatCode="0.00E+00">
                  <c:v>5.8748935252977369E-7</c:v>
                </c:pt>
                <c:pt idx="2119" formatCode="0.00E+00">
                  <c:v>5.8748935252977369E-7</c:v>
                </c:pt>
                <c:pt idx="2120" formatCode="0.00E+00">
                  <c:v>5.8748935252977369E-7</c:v>
                </c:pt>
                <c:pt idx="2121" formatCode="0.00E+00">
                  <c:v>5.8748935252977369E-7</c:v>
                </c:pt>
                <c:pt idx="2122" formatCode="0.00E+00">
                  <c:v>5.8748935252977369E-7</c:v>
                </c:pt>
                <c:pt idx="2123" formatCode="0.00E+00">
                  <c:v>5.8748935252977369E-7</c:v>
                </c:pt>
                <c:pt idx="2124" formatCode="0.00E+00">
                  <c:v>5.8748935252977369E-7</c:v>
                </c:pt>
                <c:pt idx="2125" formatCode="0.00E+00">
                  <c:v>5.8748935252977369E-7</c:v>
                </c:pt>
                <c:pt idx="2126" formatCode="0.00E+00">
                  <c:v>5.8748935252977369E-7</c:v>
                </c:pt>
                <c:pt idx="2127" formatCode="0.00E+00">
                  <c:v>5.8748935252977369E-7</c:v>
                </c:pt>
                <c:pt idx="2128" formatCode="0.00E+00">
                  <c:v>5.8748935252977369E-7</c:v>
                </c:pt>
                <c:pt idx="2129" formatCode="0.00E+00">
                  <c:v>5.8748935252977369E-7</c:v>
                </c:pt>
                <c:pt idx="2130" formatCode="0.00E+00">
                  <c:v>5.8748935252977369E-7</c:v>
                </c:pt>
                <c:pt idx="2131" formatCode="0.00E+00">
                  <c:v>5.8748935252977369E-7</c:v>
                </c:pt>
                <c:pt idx="2132" formatCode="0.00E+00">
                  <c:v>5.8748935252977369E-7</c:v>
                </c:pt>
                <c:pt idx="2133" formatCode="0.00E+00">
                  <c:v>5.8748935252977369E-7</c:v>
                </c:pt>
                <c:pt idx="2134" formatCode="0.00E+00">
                  <c:v>5.8748935252977369E-7</c:v>
                </c:pt>
                <c:pt idx="2135" formatCode="0.00E+00">
                  <c:v>5.8748935252977369E-7</c:v>
                </c:pt>
                <c:pt idx="2136" formatCode="0.00E+00">
                  <c:v>5.8748935252977369E-7</c:v>
                </c:pt>
                <c:pt idx="2137" formatCode="0.00E+00">
                  <c:v>5.8748935252977369E-7</c:v>
                </c:pt>
                <c:pt idx="2138" formatCode="0.00E+00">
                  <c:v>5.8748935252977369E-7</c:v>
                </c:pt>
                <c:pt idx="2139" formatCode="0.00E+00">
                  <c:v>5.8748935252977369E-7</c:v>
                </c:pt>
                <c:pt idx="2140" formatCode="0.00E+00">
                  <c:v>5.8748935252977369E-7</c:v>
                </c:pt>
                <c:pt idx="2141" formatCode="0.00E+00">
                  <c:v>5.8748935252977369E-7</c:v>
                </c:pt>
                <c:pt idx="2142" formatCode="0.00E+00">
                  <c:v>5.8748935252977369E-7</c:v>
                </c:pt>
                <c:pt idx="2143" formatCode="0.00E+00">
                  <c:v>5.8748935252977369E-7</c:v>
                </c:pt>
                <c:pt idx="2144" formatCode="0.00E+00">
                  <c:v>5.8748935252977369E-7</c:v>
                </c:pt>
                <c:pt idx="2145" formatCode="0.00E+00">
                  <c:v>5.8748935252977369E-7</c:v>
                </c:pt>
                <c:pt idx="2146" formatCode="0.00E+00">
                  <c:v>5.8748935252977369E-7</c:v>
                </c:pt>
                <c:pt idx="2147" formatCode="0.00E+00">
                  <c:v>5.8748935252977369E-7</c:v>
                </c:pt>
                <c:pt idx="2148" formatCode="0.00E+00">
                  <c:v>5.8748935252977369E-7</c:v>
                </c:pt>
                <c:pt idx="2149" formatCode="0.00E+00">
                  <c:v>5.8748935252977369E-7</c:v>
                </c:pt>
                <c:pt idx="2150" formatCode="0.00E+00">
                  <c:v>5.8748935252977369E-7</c:v>
                </c:pt>
                <c:pt idx="2151" formatCode="0.00E+00">
                  <c:v>5.8748935252977369E-7</c:v>
                </c:pt>
                <c:pt idx="2152" formatCode="0.00E+00">
                  <c:v>5.8748935252977369E-7</c:v>
                </c:pt>
                <c:pt idx="2153" formatCode="0.00E+00">
                  <c:v>5.8748935252977369E-7</c:v>
                </c:pt>
                <c:pt idx="2154" formatCode="0.00E+00">
                  <c:v>5.8748935252977369E-7</c:v>
                </c:pt>
                <c:pt idx="2155" formatCode="0.00E+00">
                  <c:v>5.8748935252977369E-7</c:v>
                </c:pt>
                <c:pt idx="2156" formatCode="0.00E+00">
                  <c:v>5.8748935252977369E-7</c:v>
                </c:pt>
                <c:pt idx="2157" formatCode="0.00E+00">
                  <c:v>5.8748935252977369E-7</c:v>
                </c:pt>
                <c:pt idx="2158" formatCode="0.00E+00">
                  <c:v>5.8748935252977369E-7</c:v>
                </c:pt>
                <c:pt idx="2159" formatCode="0.00E+00">
                  <c:v>5.8748935252977369E-7</c:v>
                </c:pt>
                <c:pt idx="2160" formatCode="0.00E+00">
                  <c:v>5.8748935252977369E-7</c:v>
                </c:pt>
                <c:pt idx="2161" formatCode="0.00E+00">
                  <c:v>5.8748935252977369E-7</c:v>
                </c:pt>
                <c:pt idx="2162" formatCode="0.00E+00">
                  <c:v>5.8748935252977369E-7</c:v>
                </c:pt>
                <c:pt idx="2163" formatCode="0.00E+00">
                  <c:v>5.8748935252977369E-7</c:v>
                </c:pt>
                <c:pt idx="2164" formatCode="0.00E+00">
                  <c:v>5.8748935252977369E-7</c:v>
                </c:pt>
                <c:pt idx="2165" formatCode="0.00E+00">
                  <c:v>5.8748935252977369E-7</c:v>
                </c:pt>
                <c:pt idx="2166" formatCode="0.00E+00">
                  <c:v>5.8748935252977369E-7</c:v>
                </c:pt>
                <c:pt idx="2167" formatCode="0.00E+00">
                  <c:v>5.8748935252977369E-7</c:v>
                </c:pt>
                <c:pt idx="2168" formatCode="0.00E+00">
                  <c:v>5.8748935252977369E-7</c:v>
                </c:pt>
                <c:pt idx="2169" formatCode="0.00E+00">
                  <c:v>5.8748935252977369E-7</c:v>
                </c:pt>
                <c:pt idx="2170" formatCode="0.00E+00">
                  <c:v>5.8748935252977369E-7</c:v>
                </c:pt>
                <c:pt idx="2171" formatCode="0.00E+00">
                  <c:v>5.8748935252977369E-7</c:v>
                </c:pt>
                <c:pt idx="2172" formatCode="0.00E+00">
                  <c:v>5.8748935252977369E-7</c:v>
                </c:pt>
                <c:pt idx="2173" formatCode="0.00E+00">
                  <c:v>5.8748935252977369E-7</c:v>
                </c:pt>
                <c:pt idx="2174" formatCode="0.00E+00">
                  <c:v>5.8748935252977369E-7</c:v>
                </c:pt>
                <c:pt idx="2175" formatCode="0.00E+00">
                  <c:v>5.8748935252977369E-7</c:v>
                </c:pt>
                <c:pt idx="2176" formatCode="0.00E+00">
                  <c:v>5.8748935252977369E-7</c:v>
                </c:pt>
                <c:pt idx="2177" formatCode="0.00E+00">
                  <c:v>5.8748935252977369E-7</c:v>
                </c:pt>
                <c:pt idx="2178" formatCode="0.00E+00">
                  <c:v>5.8748935252977369E-7</c:v>
                </c:pt>
                <c:pt idx="2179" formatCode="0.00E+00">
                  <c:v>5.8748935252977369E-7</c:v>
                </c:pt>
                <c:pt idx="2180" formatCode="0.00E+00">
                  <c:v>5.8748935252977369E-7</c:v>
                </c:pt>
                <c:pt idx="2181" formatCode="0.00E+00">
                  <c:v>5.8748935252977369E-7</c:v>
                </c:pt>
                <c:pt idx="2182" formatCode="0.00E+00">
                  <c:v>5.8748935252977369E-7</c:v>
                </c:pt>
                <c:pt idx="2183" formatCode="0.00E+00">
                  <c:v>5.8748935252977369E-7</c:v>
                </c:pt>
                <c:pt idx="2184" formatCode="0.00E+00">
                  <c:v>5.8748935252977369E-7</c:v>
                </c:pt>
                <c:pt idx="2185" formatCode="0.00E+00">
                  <c:v>5.8748935252977369E-7</c:v>
                </c:pt>
                <c:pt idx="2186" formatCode="0.00E+00">
                  <c:v>5.8748935252977369E-7</c:v>
                </c:pt>
                <c:pt idx="2187" formatCode="0.00E+00">
                  <c:v>5.8748935252977369E-7</c:v>
                </c:pt>
                <c:pt idx="2188" formatCode="0.00E+00">
                  <c:v>5.8748935252977369E-7</c:v>
                </c:pt>
                <c:pt idx="2189" formatCode="0.00E+00">
                  <c:v>5.8748935252977369E-7</c:v>
                </c:pt>
                <c:pt idx="2190" formatCode="0.00E+00">
                  <c:v>5.8748935252977369E-7</c:v>
                </c:pt>
                <c:pt idx="2191" formatCode="0.00E+00">
                  <c:v>5.8748935252977369E-7</c:v>
                </c:pt>
                <c:pt idx="2192" formatCode="0.00E+00">
                  <c:v>5.8748935252977369E-7</c:v>
                </c:pt>
                <c:pt idx="2193" formatCode="0.00E+00">
                  <c:v>5.8748935252977369E-7</c:v>
                </c:pt>
                <c:pt idx="2194" formatCode="0.00E+00">
                  <c:v>5.8748935252977369E-7</c:v>
                </c:pt>
                <c:pt idx="2195" formatCode="0.00E+00">
                  <c:v>5.8748935252977369E-7</c:v>
                </c:pt>
                <c:pt idx="2196" formatCode="0.00E+00">
                  <c:v>5.8748935252977369E-7</c:v>
                </c:pt>
                <c:pt idx="2197" formatCode="0.00E+00">
                  <c:v>5.8748935252977369E-7</c:v>
                </c:pt>
                <c:pt idx="2198" formatCode="0.00E+00">
                  <c:v>5.8748935252977369E-7</c:v>
                </c:pt>
                <c:pt idx="2199" formatCode="0.00E+00">
                  <c:v>5.8748935252977369E-7</c:v>
                </c:pt>
                <c:pt idx="2200" formatCode="0.00E+00">
                  <c:v>5.8748935252977369E-7</c:v>
                </c:pt>
                <c:pt idx="2201" formatCode="0.00E+00">
                  <c:v>5.8748935252977369E-7</c:v>
                </c:pt>
                <c:pt idx="2202" formatCode="0.00E+00">
                  <c:v>5.8748935252977369E-7</c:v>
                </c:pt>
                <c:pt idx="2203" formatCode="0.00E+00">
                  <c:v>5.8748935252977369E-7</c:v>
                </c:pt>
                <c:pt idx="2204" formatCode="0.00E+00">
                  <c:v>5.8748935252977369E-7</c:v>
                </c:pt>
                <c:pt idx="2205" formatCode="0.00E+00">
                  <c:v>5.8748935252977369E-7</c:v>
                </c:pt>
                <c:pt idx="2206" formatCode="0.00E+00">
                  <c:v>5.8748935252977369E-7</c:v>
                </c:pt>
                <c:pt idx="2207" formatCode="0.00E+00">
                  <c:v>5.8748935252977369E-7</c:v>
                </c:pt>
                <c:pt idx="2208" formatCode="0.00E+00">
                  <c:v>5.8748935252977369E-7</c:v>
                </c:pt>
                <c:pt idx="2209" formatCode="0.00E+00">
                  <c:v>5.8748935252977369E-7</c:v>
                </c:pt>
                <c:pt idx="2210" formatCode="0.00E+00">
                  <c:v>5.8748935252977369E-7</c:v>
                </c:pt>
                <c:pt idx="2211" formatCode="0.00E+00">
                  <c:v>5.8748935252977369E-7</c:v>
                </c:pt>
                <c:pt idx="2212" formatCode="0.00E+00">
                  <c:v>5.8748935252977369E-7</c:v>
                </c:pt>
                <c:pt idx="2213" formatCode="0.00E+00">
                  <c:v>5.8748935252977369E-7</c:v>
                </c:pt>
                <c:pt idx="2214" formatCode="0.00E+00">
                  <c:v>5.8748935252977369E-7</c:v>
                </c:pt>
                <c:pt idx="2215" formatCode="0.00E+00">
                  <c:v>5.8748935252977369E-7</c:v>
                </c:pt>
                <c:pt idx="2216" formatCode="0.00E+00">
                  <c:v>5.8748935252977369E-7</c:v>
                </c:pt>
                <c:pt idx="2217" formatCode="0.00E+00">
                  <c:v>5.8748935252977369E-7</c:v>
                </c:pt>
                <c:pt idx="2218" formatCode="0.00E+00">
                  <c:v>5.8748935252977369E-7</c:v>
                </c:pt>
                <c:pt idx="2219" formatCode="0.00E+00">
                  <c:v>5.8748935252977369E-7</c:v>
                </c:pt>
                <c:pt idx="2220" formatCode="0.00E+00">
                  <c:v>5.8748935252977369E-7</c:v>
                </c:pt>
                <c:pt idx="2221" formatCode="0.00E+00">
                  <c:v>5.8748935252977369E-7</c:v>
                </c:pt>
                <c:pt idx="2222" formatCode="0.00E+00">
                  <c:v>5.8748935252977369E-7</c:v>
                </c:pt>
                <c:pt idx="2223" formatCode="0.00E+00">
                  <c:v>5.8748935252977369E-7</c:v>
                </c:pt>
                <c:pt idx="2224" formatCode="0.00E+00">
                  <c:v>5.8748935252977369E-7</c:v>
                </c:pt>
                <c:pt idx="2225" formatCode="0.00E+00">
                  <c:v>5.8748935252977369E-7</c:v>
                </c:pt>
                <c:pt idx="2226" formatCode="0.00E+00">
                  <c:v>5.8748935252977369E-7</c:v>
                </c:pt>
                <c:pt idx="2227" formatCode="0.00E+00">
                  <c:v>5.8748935252977369E-7</c:v>
                </c:pt>
                <c:pt idx="2228" formatCode="0.00E+00">
                  <c:v>5.8748935252977369E-7</c:v>
                </c:pt>
                <c:pt idx="2229" formatCode="0.00E+00">
                  <c:v>5.8748935252977369E-7</c:v>
                </c:pt>
                <c:pt idx="2230" formatCode="0.00E+00">
                  <c:v>5.8748935252977369E-7</c:v>
                </c:pt>
                <c:pt idx="2231" formatCode="0.00E+00">
                  <c:v>5.8748935252977369E-7</c:v>
                </c:pt>
                <c:pt idx="2232" formatCode="0.00E+00">
                  <c:v>5.8748935252977369E-7</c:v>
                </c:pt>
                <c:pt idx="2233" formatCode="0.00E+00">
                  <c:v>5.8748935252977369E-7</c:v>
                </c:pt>
                <c:pt idx="2234" formatCode="0.00E+00">
                  <c:v>5.8748935252977369E-7</c:v>
                </c:pt>
                <c:pt idx="2235" formatCode="0.00E+00">
                  <c:v>5.8748935252977369E-7</c:v>
                </c:pt>
                <c:pt idx="2236" formatCode="0.00E+00">
                  <c:v>5.8748935252977369E-7</c:v>
                </c:pt>
                <c:pt idx="2237" formatCode="0.00E+00">
                  <c:v>5.8748935252977369E-7</c:v>
                </c:pt>
                <c:pt idx="2238" formatCode="0.00E+00">
                  <c:v>5.8748935252977369E-7</c:v>
                </c:pt>
                <c:pt idx="2239" formatCode="0.00E+00">
                  <c:v>5.8748935252977369E-7</c:v>
                </c:pt>
                <c:pt idx="2240" formatCode="0.00E+00">
                  <c:v>5.8748935252977369E-7</c:v>
                </c:pt>
                <c:pt idx="2241" formatCode="0.00E+00">
                  <c:v>5.8748935252977369E-7</c:v>
                </c:pt>
                <c:pt idx="2242" formatCode="0.00E+00">
                  <c:v>5.8748935252977369E-7</c:v>
                </c:pt>
                <c:pt idx="2243" formatCode="0.00E+00">
                  <c:v>5.8748935252977369E-7</c:v>
                </c:pt>
                <c:pt idx="2244" formatCode="0.00E+00">
                  <c:v>5.8748935252977369E-7</c:v>
                </c:pt>
                <c:pt idx="2245" formatCode="0.00E+00">
                  <c:v>5.8748935252977369E-7</c:v>
                </c:pt>
                <c:pt idx="2246" formatCode="0.00E+00">
                  <c:v>5.8748935252977369E-7</c:v>
                </c:pt>
                <c:pt idx="2247" formatCode="0.00E+00">
                  <c:v>5.8748935252977369E-7</c:v>
                </c:pt>
                <c:pt idx="2248" formatCode="0.00E+00">
                  <c:v>5.8748935252977369E-7</c:v>
                </c:pt>
                <c:pt idx="2249" formatCode="0.00E+00">
                  <c:v>5.8748935252977369E-7</c:v>
                </c:pt>
                <c:pt idx="2250" formatCode="0.00E+00">
                  <c:v>5.8748935252977369E-7</c:v>
                </c:pt>
                <c:pt idx="2251" formatCode="0.00E+00">
                  <c:v>5.8748935252977369E-7</c:v>
                </c:pt>
                <c:pt idx="2252" formatCode="0.00E+00">
                  <c:v>5.8748935252977369E-7</c:v>
                </c:pt>
                <c:pt idx="2253" formatCode="0.00E+00">
                  <c:v>5.8748935252977369E-7</c:v>
                </c:pt>
                <c:pt idx="2254" formatCode="0.00E+00">
                  <c:v>5.8748935252977369E-7</c:v>
                </c:pt>
                <c:pt idx="2255" formatCode="0.00E+00">
                  <c:v>5.8748935252977369E-7</c:v>
                </c:pt>
                <c:pt idx="2256" formatCode="0.00E+00">
                  <c:v>5.8748935252977369E-7</c:v>
                </c:pt>
                <c:pt idx="2257" formatCode="0.00E+00">
                  <c:v>5.8748935252977369E-7</c:v>
                </c:pt>
                <c:pt idx="2258" formatCode="0.00E+00">
                  <c:v>5.8748935252977369E-7</c:v>
                </c:pt>
                <c:pt idx="2259" formatCode="0.00E+00">
                  <c:v>5.8748935252977369E-7</c:v>
                </c:pt>
                <c:pt idx="2260" formatCode="0.00E+00">
                  <c:v>5.8748935252977369E-7</c:v>
                </c:pt>
                <c:pt idx="2261" formatCode="0.00E+00">
                  <c:v>5.8748935252977369E-7</c:v>
                </c:pt>
                <c:pt idx="2262" formatCode="0.00E+00">
                  <c:v>5.8748935252977369E-7</c:v>
                </c:pt>
                <c:pt idx="2263" formatCode="0.00E+00">
                  <c:v>5.8748935252977369E-7</c:v>
                </c:pt>
                <c:pt idx="2264" formatCode="0.00E+00">
                  <c:v>5.8748935252977369E-7</c:v>
                </c:pt>
                <c:pt idx="2265" formatCode="0.00E+00">
                  <c:v>5.8748935252977369E-7</c:v>
                </c:pt>
                <c:pt idx="2266" formatCode="0.00E+00">
                  <c:v>5.8748935252977369E-7</c:v>
                </c:pt>
                <c:pt idx="2267" formatCode="0.00E+00">
                  <c:v>5.8748935252977369E-7</c:v>
                </c:pt>
                <c:pt idx="2268" formatCode="0.00E+00">
                  <c:v>5.8748935252977369E-7</c:v>
                </c:pt>
                <c:pt idx="2269" formatCode="0.00E+00">
                  <c:v>5.8748935252977369E-7</c:v>
                </c:pt>
                <c:pt idx="2270" formatCode="0.00E+00">
                  <c:v>5.8748935252977369E-7</c:v>
                </c:pt>
                <c:pt idx="2271" formatCode="0.00E+00">
                  <c:v>5.8748935252977369E-7</c:v>
                </c:pt>
                <c:pt idx="2272" formatCode="0.00E+00">
                  <c:v>5.8748935252977369E-7</c:v>
                </c:pt>
                <c:pt idx="2273" formatCode="0.00E+00">
                  <c:v>5.8748935252977369E-7</c:v>
                </c:pt>
                <c:pt idx="2274" formatCode="0.00E+00">
                  <c:v>5.8748935252977369E-7</c:v>
                </c:pt>
                <c:pt idx="2275" formatCode="0.00E+00">
                  <c:v>5.8748935252977369E-7</c:v>
                </c:pt>
                <c:pt idx="2276" formatCode="0.00E+00">
                  <c:v>5.8748935252977369E-7</c:v>
                </c:pt>
                <c:pt idx="2277" formatCode="0.00E+00">
                  <c:v>5.8748935252977369E-7</c:v>
                </c:pt>
                <c:pt idx="2278" formatCode="0.00E+00">
                  <c:v>5.8748935252977369E-7</c:v>
                </c:pt>
                <c:pt idx="2279" formatCode="0.00E+00">
                  <c:v>5.8748935252977369E-7</c:v>
                </c:pt>
                <c:pt idx="2280" formatCode="0.00E+00">
                  <c:v>5.8748935252977369E-7</c:v>
                </c:pt>
                <c:pt idx="2281" formatCode="0.00E+00">
                  <c:v>5.8748935252977369E-7</c:v>
                </c:pt>
                <c:pt idx="2282" formatCode="0.00E+00">
                  <c:v>5.8748935252977369E-7</c:v>
                </c:pt>
                <c:pt idx="2283" formatCode="0.00E+00">
                  <c:v>5.8748935252977369E-7</c:v>
                </c:pt>
                <c:pt idx="2284" formatCode="0.00E+00">
                  <c:v>5.8748935252977369E-7</c:v>
                </c:pt>
                <c:pt idx="2285" formatCode="0.00E+00">
                  <c:v>5.8748935252977369E-7</c:v>
                </c:pt>
                <c:pt idx="2286" formatCode="0.00E+00">
                  <c:v>5.8748935252977369E-7</c:v>
                </c:pt>
                <c:pt idx="2287" formatCode="0.00E+00">
                  <c:v>5.8748935252977369E-7</c:v>
                </c:pt>
                <c:pt idx="2288" formatCode="0.00E+00">
                  <c:v>5.8748935252977369E-7</c:v>
                </c:pt>
                <c:pt idx="2289" formatCode="0.00E+00">
                  <c:v>5.8748935252977369E-7</c:v>
                </c:pt>
                <c:pt idx="2290" formatCode="0.00E+00">
                  <c:v>5.8748935252977369E-7</c:v>
                </c:pt>
                <c:pt idx="2291" formatCode="0.00E+00">
                  <c:v>5.8748935252977369E-7</c:v>
                </c:pt>
                <c:pt idx="2292" formatCode="0.00E+00">
                  <c:v>5.8748935252977369E-7</c:v>
                </c:pt>
                <c:pt idx="2293" formatCode="0.00E+00">
                  <c:v>5.8748935252977369E-7</c:v>
                </c:pt>
                <c:pt idx="2294" formatCode="0.00E+00">
                  <c:v>5.8748935252977369E-7</c:v>
                </c:pt>
                <c:pt idx="2295" formatCode="0.00E+00">
                  <c:v>5.8748935252977369E-7</c:v>
                </c:pt>
                <c:pt idx="2296" formatCode="0.00E+00">
                  <c:v>5.8748935252977369E-7</c:v>
                </c:pt>
                <c:pt idx="2297" formatCode="0.00E+00">
                  <c:v>5.8748935252977369E-7</c:v>
                </c:pt>
                <c:pt idx="2298" formatCode="0.00E+00">
                  <c:v>5.8748935252977369E-7</c:v>
                </c:pt>
                <c:pt idx="2299" formatCode="0.00E+00">
                  <c:v>5.8748935252977369E-7</c:v>
                </c:pt>
                <c:pt idx="2300" formatCode="0.00E+00">
                  <c:v>5.8748935252977369E-7</c:v>
                </c:pt>
                <c:pt idx="2301" formatCode="0.00E+00">
                  <c:v>5.8748935252977369E-7</c:v>
                </c:pt>
                <c:pt idx="2302" formatCode="0.00E+00">
                  <c:v>5.8748935252977369E-7</c:v>
                </c:pt>
                <c:pt idx="2303" formatCode="0.00E+00">
                  <c:v>5.8748935252977369E-7</c:v>
                </c:pt>
                <c:pt idx="2304" formatCode="0.00E+00">
                  <c:v>5.8748935252977369E-7</c:v>
                </c:pt>
                <c:pt idx="2305" formatCode="0.00E+00">
                  <c:v>5.8748935252977369E-7</c:v>
                </c:pt>
                <c:pt idx="2306" formatCode="0.00E+00">
                  <c:v>5.8748935252977369E-7</c:v>
                </c:pt>
                <c:pt idx="2307" formatCode="0.00E+00">
                  <c:v>5.8748935252977369E-7</c:v>
                </c:pt>
                <c:pt idx="2308" formatCode="0.00E+00">
                  <c:v>5.8748935252977369E-7</c:v>
                </c:pt>
                <c:pt idx="2309" formatCode="0.00E+00">
                  <c:v>5.8748935252977369E-7</c:v>
                </c:pt>
                <c:pt idx="2310" formatCode="0.00E+00">
                  <c:v>5.8748935252977369E-7</c:v>
                </c:pt>
                <c:pt idx="2311" formatCode="0.00E+00">
                  <c:v>5.8748935252977369E-7</c:v>
                </c:pt>
                <c:pt idx="2312" formatCode="0.00E+00">
                  <c:v>5.8748935252977369E-7</c:v>
                </c:pt>
                <c:pt idx="2313" formatCode="0.00E+00">
                  <c:v>5.8748935252977369E-7</c:v>
                </c:pt>
                <c:pt idx="2314" formatCode="0.00E+00">
                  <c:v>5.8748935252977369E-7</c:v>
                </c:pt>
                <c:pt idx="2315" formatCode="0.00E+00">
                  <c:v>5.8748935252977369E-7</c:v>
                </c:pt>
                <c:pt idx="2316" formatCode="0.00E+00">
                  <c:v>5.8748935252977369E-7</c:v>
                </c:pt>
                <c:pt idx="2317" formatCode="0.00E+00">
                  <c:v>5.8748935252977369E-7</c:v>
                </c:pt>
                <c:pt idx="2318" formatCode="0.00E+00">
                  <c:v>5.8748935252977369E-7</c:v>
                </c:pt>
                <c:pt idx="2319" formatCode="0.00E+00">
                  <c:v>5.8748935252977369E-7</c:v>
                </c:pt>
                <c:pt idx="2320" formatCode="0.00E+00">
                  <c:v>5.8748935252977369E-7</c:v>
                </c:pt>
                <c:pt idx="2321" formatCode="0.00E+00">
                  <c:v>5.8748935252977369E-7</c:v>
                </c:pt>
                <c:pt idx="2322" formatCode="0.00E+00">
                  <c:v>5.8748935252977369E-7</c:v>
                </c:pt>
                <c:pt idx="2323" formatCode="0.00E+00">
                  <c:v>5.8748935252977369E-7</c:v>
                </c:pt>
                <c:pt idx="2324" formatCode="0.00E+00">
                  <c:v>5.8748935252977369E-7</c:v>
                </c:pt>
                <c:pt idx="2325" formatCode="0.00E+00">
                  <c:v>5.8748935252977369E-7</c:v>
                </c:pt>
                <c:pt idx="2326" formatCode="0.00E+00">
                  <c:v>5.8748935252977369E-7</c:v>
                </c:pt>
                <c:pt idx="2327" formatCode="0.00E+00">
                  <c:v>5.8748935252977369E-7</c:v>
                </c:pt>
                <c:pt idx="2328" formatCode="0.00E+00">
                  <c:v>5.8748935252977369E-7</c:v>
                </c:pt>
                <c:pt idx="2329" formatCode="0.00E+00">
                  <c:v>5.8748935252977369E-7</c:v>
                </c:pt>
                <c:pt idx="2330" formatCode="0.00E+00">
                  <c:v>5.8748935252977369E-7</c:v>
                </c:pt>
                <c:pt idx="2331" formatCode="0.00E+00">
                  <c:v>5.8748935252977369E-7</c:v>
                </c:pt>
                <c:pt idx="2332" formatCode="0.00E+00">
                  <c:v>5.8748935252977369E-7</c:v>
                </c:pt>
                <c:pt idx="2333" formatCode="0.00E+00">
                  <c:v>5.8748935252977369E-7</c:v>
                </c:pt>
                <c:pt idx="2334" formatCode="0.00E+00">
                  <c:v>5.8748935252977369E-7</c:v>
                </c:pt>
                <c:pt idx="2335" formatCode="0.00E+00">
                  <c:v>5.8748935252977369E-7</c:v>
                </c:pt>
                <c:pt idx="2336" formatCode="0.00E+00">
                  <c:v>5.8748935252977369E-7</c:v>
                </c:pt>
                <c:pt idx="2337" formatCode="0.00E+00">
                  <c:v>5.8748935252977369E-7</c:v>
                </c:pt>
                <c:pt idx="2338" formatCode="0.00E+00">
                  <c:v>5.8748935252977369E-7</c:v>
                </c:pt>
                <c:pt idx="2339" formatCode="0.00E+00">
                  <c:v>5.8748935252977369E-7</c:v>
                </c:pt>
                <c:pt idx="2340" formatCode="0.00E+00">
                  <c:v>5.8748935252977369E-7</c:v>
                </c:pt>
                <c:pt idx="2341" formatCode="0.00E+00">
                  <c:v>5.8748935252977369E-7</c:v>
                </c:pt>
                <c:pt idx="2342" formatCode="0.00E+00">
                  <c:v>5.8748935252977369E-7</c:v>
                </c:pt>
                <c:pt idx="2343" formatCode="0.00E+00">
                  <c:v>5.8748935252977369E-7</c:v>
                </c:pt>
                <c:pt idx="2344" formatCode="0.00E+00">
                  <c:v>5.8748935252977369E-7</c:v>
                </c:pt>
                <c:pt idx="2345" formatCode="0.00E+00">
                  <c:v>5.8748935252977369E-7</c:v>
                </c:pt>
                <c:pt idx="2346" formatCode="0.00E+00">
                  <c:v>5.8748935252977369E-7</c:v>
                </c:pt>
                <c:pt idx="2347" formatCode="0.00E+00">
                  <c:v>5.8748935252977369E-7</c:v>
                </c:pt>
                <c:pt idx="2348" formatCode="0.00E+00">
                  <c:v>5.8748935252977369E-7</c:v>
                </c:pt>
                <c:pt idx="2349" formatCode="0.00E+00">
                  <c:v>5.8748935252977369E-7</c:v>
                </c:pt>
                <c:pt idx="2350" formatCode="0.00E+00">
                  <c:v>5.8748935252977369E-7</c:v>
                </c:pt>
                <c:pt idx="2351" formatCode="0.00E+00">
                  <c:v>5.8748935252977369E-7</c:v>
                </c:pt>
                <c:pt idx="2352" formatCode="0.00E+00">
                  <c:v>5.8748935252977369E-7</c:v>
                </c:pt>
                <c:pt idx="2353" formatCode="0.00E+00">
                  <c:v>5.8748935252977369E-7</c:v>
                </c:pt>
                <c:pt idx="2354" formatCode="0.00E+00">
                  <c:v>5.8748935252977369E-7</c:v>
                </c:pt>
                <c:pt idx="2355" formatCode="0.00E+00">
                  <c:v>5.8748935252977369E-7</c:v>
                </c:pt>
                <c:pt idx="2356" formatCode="0.00E+00">
                  <c:v>5.8748935252977369E-7</c:v>
                </c:pt>
                <c:pt idx="2357" formatCode="0.00E+00">
                  <c:v>5.8748935252977369E-7</c:v>
                </c:pt>
                <c:pt idx="2358" formatCode="0.00E+00">
                  <c:v>5.8748935252977369E-7</c:v>
                </c:pt>
                <c:pt idx="2359" formatCode="0.00E+00">
                  <c:v>5.8748935252977369E-7</c:v>
                </c:pt>
                <c:pt idx="2360" formatCode="0.00E+00">
                  <c:v>5.8748935252977369E-7</c:v>
                </c:pt>
                <c:pt idx="2361" formatCode="0.00E+00">
                  <c:v>5.8748935252977369E-7</c:v>
                </c:pt>
                <c:pt idx="2362" formatCode="0.00E+00">
                  <c:v>5.8748935252977369E-7</c:v>
                </c:pt>
                <c:pt idx="2363" formatCode="0.00E+00">
                  <c:v>5.8748935252977369E-7</c:v>
                </c:pt>
                <c:pt idx="2364" formatCode="0.00E+00">
                  <c:v>5.8748935252977369E-7</c:v>
                </c:pt>
                <c:pt idx="2365" formatCode="0.00E+00">
                  <c:v>5.8748935252977369E-7</c:v>
                </c:pt>
                <c:pt idx="2366" formatCode="0.00E+00">
                  <c:v>5.8748935252977369E-7</c:v>
                </c:pt>
                <c:pt idx="2367" formatCode="0.00E+00">
                  <c:v>5.8748935252977369E-7</c:v>
                </c:pt>
                <c:pt idx="2368" formatCode="0.00E+00">
                  <c:v>5.8748935252977369E-7</c:v>
                </c:pt>
                <c:pt idx="2369" formatCode="0.00E+00">
                  <c:v>5.8748935252977369E-7</c:v>
                </c:pt>
                <c:pt idx="2370" formatCode="0.00E+00">
                  <c:v>5.8748935252977369E-7</c:v>
                </c:pt>
                <c:pt idx="2371" formatCode="0.00E+00">
                  <c:v>5.8748935252977369E-7</c:v>
                </c:pt>
                <c:pt idx="2372" formatCode="0.00E+00">
                  <c:v>5.8748935252977369E-7</c:v>
                </c:pt>
                <c:pt idx="2373" formatCode="0.00E+00">
                  <c:v>5.8748935252977369E-7</c:v>
                </c:pt>
                <c:pt idx="2374" formatCode="0.00E+00">
                  <c:v>5.8748935252977369E-7</c:v>
                </c:pt>
                <c:pt idx="2375" formatCode="0.00E+00">
                  <c:v>5.8748935252977369E-7</c:v>
                </c:pt>
                <c:pt idx="2376" formatCode="0.00E+00">
                  <c:v>5.8748935252977369E-7</c:v>
                </c:pt>
                <c:pt idx="2377" formatCode="0.00E+00">
                  <c:v>5.8748935252977369E-7</c:v>
                </c:pt>
                <c:pt idx="2378" formatCode="0.00E+00">
                  <c:v>5.8748935252977369E-7</c:v>
                </c:pt>
                <c:pt idx="2379" formatCode="0.00E+00">
                  <c:v>5.8748935252977369E-7</c:v>
                </c:pt>
                <c:pt idx="2380" formatCode="0.00E+00">
                  <c:v>5.8748935252977369E-7</c:v>
                </c:pt>
                <c:pt idx="2381" formatCode="0.00E+00">
                  <c:v>5.8748935252977369E-7</c:v>
                </c:pt>
                <c:pt idx="2382" formatCode="0.00E+00">
                  <c:v>5.8748935252977369E-7</c:v>
                </c:pt>
                <c:pt idx="2383" formatCode="0.00E+00">
                  <c:v>5.8748935252977369E-7</c:v>
                </c:pt>
                <c:pt idx="2384" formatCode="0.00E+00">
                  <c:v>5.8748935252977369E-7</c:v>
                </c:pt>
                <c:pt idx="2385" formatCode="0.00E+00">
                  <c:v>5.8748935252977369E-7</c:v>
                </c:pt>
                <c:pt idx="2386" formatCode="0.00E+00">
                  <c:v>5.8748935252977369E-7</c:v>
                </c:pt>
                <c:pt idx="2387" formatCode="0.00E+00">
                  <c:v>5.8748935252977369E-7</c:v>
                </c:pt>
                <c:pt idx="2388" formatCode="0.00E+00">
                  <c:v>5.8748935252977369E-7</c:v>
                </c:pt>
                <c:pt idx="2389" formatCode="0.00E+00">
                  <c:v>5.8748935252977369E-7</c:v>
                </c:pt>
                <c:pt idx="2390" formatCode="0.00E+00">
                  <c:v>5.8748935252977369E-7</c:v>
                </c:pt>
                <c:pt idx="2391" formatCode="0.00E+00">
                  <c:v>5.8748935252977369E-7</c:v>
                </c:pt>
                <c:pt idx="2392" formatCode="0.00E+00">
                  <c:v>5.8748935252977369E-7</c:v>
                </c:pt>
                <c:pt idx="2393" formatCode="0.00E+00">
                  <c:v>5.8748935252977369E-7</c:v>
                </c:pt>
                <c:pt idx="2394" formatCode="0.00E+00">
                  <c:v>5.8748935252977369E-7</c:v>
                </c:pt>
                <c:pt idx="2395" formatCode="0.00E+00">
                  <c:v>5.8748935252977369E-7</c:v>
                </c:pt>
                <c:pt idx="2396" formatCode="0.00E+00">
                  <c:v>5.8748935252977369E-7</c:v>
                </c:pt>
                <c:pt idx="2397" formatCode="0.00E+00">
                  <c:v>5.8748935252977369E-7</c:v>
                </c:pt>
                <c:pt idx="2398" formatCode="0.00E+00">
                  <c:v>5.8748935252977369E-7</c:v>
                </c:pt>
                <c:pt idx="2399" formatCode="0.00E+00">
                  <c:v>5.8748935252977369E-7</c:v>
                </c:pt>
                <c:pt idx="2400" formatCode="0.00E+00">
                  <c:v>5.8748935252977369E-7</c:v>
                </c:pt>
                <c:pt idx="2401" formatCode="0.00E+00">
                  <c:v>5.8748935252977369E-7</c:v>
                </c:pt>
                <c:pt idx="2402" formatCode="0.00E+00">
                  <c:v>5.8748935252977369E-7</c:v>
                </c:pt>
                <c:pt idx="2403" formatCode="0.00E+00">
                  <c:v>5.8748935252977369E-7</c:v>
                </c:pt>
                <c:pt idx="2404" formatCode="0.00E+00">
                  <c:v>5.8748935252977369E-7</c:v>
                </c:pt>
                <c:pt idx="2405" formatCode="0.00E+00">
                  <c:v>5.8748935252977369E-7</c:v>
                </c:pt>
                <c:pt idx="2406" formatCode="0.00E+00">
                  <c:v>5.8748935252977369E-7</c:v>
                </c:pt>
                <c:pt idx="2407" formatCode="0.00E+00">
                  <c:v>5.8748935252977369E-7</c:v>
                </c:pt>
                <c:pt idx="2408" formatCode="0.00E+00">
                  <c:v>5.8748935252977369E-7</c:v>
                </c:pt>
                <c:pt idx="2409" formatCode="0.00E+00">
                  <c:v>5.8748935252977369E-7</c:v>
                </c:pt>
                <c:pt idx="2410" formatCode="0.00E+00">
                  <c:v>5.8748935252977369E-7</c:v>
                </c:pt>
                <c:pt idx="2411" formatCode="0.00E+00">
                  <c:v>5.8748935252977369E-7</c:v>
                </c:pt>
                <c:pt idx="2412" formatCode="0.00E+00">
                  <c:v>5.8748935252977369E-7</c:v>
                </c:pt>
                <c:pt idx="2413" formatCode="0.00E+00">
                  <c:v>5.8748935252977369E-7</c:v>
                </c:pt>
                <c:pt idx="2414" formatCode="0.00E+00">
                  <c:v>5.8748935252977369E-7</c:v>
                </c:pt>
                <c:pt idx="2415" formatCode="0.00E+00">
                  <c:v>5.8748935252977369E-7</c:v>
                </c:pt>
                <c:pt idx="2416" formatCode="0.00E+00">
                  <c:v>5.8748935252977369E-7</c:v>
                </c:pt>
                <c:pt idx="2417" formatCode="0.00E+00">
                  <c:v>5.8748935252977369E-7</c:v>
                </c:pt>
                <c:pt idx="2418" formatCode="0.00E+00">
                  <c:v>5.8748935252977369E-7</c:v>
                </c:pt>
                <c:pt idx="2419" formatCode="0.00E+00">
                  <c:v>5.8748935252977369E-7</c:v>
                </c:pt>
                <c:pt idx="2420" formatCode="0.00E+00">
                  <c:v>5.8748935252977369E-7</c:v>
                </c:pt>
                <c:pt idx="2421" formatCode="0.00E+00">
                  <c:v>5.8748935252977369E-7</c:v>
                </c:pt>
                <c:pt idx="2422" formatCode="0.00E+00">
                  <c:v>5.8748935252977369E-7</c:v>
                </c:pt>
                <c:pt idx="2423" formatCode="0.00E+00">
                  <c:v>5.8748935252977369E-7</c:v>
                </c:pt>
                <c:pt idx="2424" formatCode="0.00E+00">
                  <c:v>5.8748935252977369E-7</c:v>
                </c:pt>
                <c:pt idx="2425" formatCode="0.00E+00">
                  <c:v>5.8748935252977369E-7</c:v>
                </c:pt>
                <c:pt idx="2426" formatCode="0.00E+00">
                  <c:v>5.8748935252977369E-7</c:v>
                </c:pt>
                <c:pt idx="2427" formatCode="0.00E+00">
                  <c:v>5.8748935252977369E-7</c:v>
                </c:pt>
                <c:pt idx="2428" formatCode="0.00E+00">
                  <c:v>5.8748935252977369E-7</c:v>
                </c:pt>
                <c:pt idx="2429" formatCode="0.00E+00">
                  <c:v>5.8748935252977369E-7</c:v>
                </c:pt>
                <c:pt idx="2430" formatCode="0.00E+00">
                  <c:v>5.8748935252977369E-7</c:v>
                </c:pt>
                <c:pt idx="2431" formatCode="0.00E+00">
                  <c:v>5.8748935252977369E-7</c:v>
                </c:pt>
                <c:pt idx="2432" formatCode="0.00E+00">
                  <c:v>5.8748935252977369E-7</c:v>
                </c:pt>
                <c:pt idx="2433" formatCode="0.00E+00">
                  <c:v>5.8748935252977369E-7</c:v>
                </c:pt>
                <c:pt idx="2434" formatCode="0.00E+00">
                  <c:v>5.8748935252977369E-7</c:v>
                </c:pt>
                <c:pt idx="2435" formatCode="0.00E+00">
                  <c:v>5.8748935252977369E-7</c:v>
                </c:pt>
                <c:pt idx="2436" formatCode="0.00E+00">
                  <c:v>5.8748935252977369E-7</c:v>
                </c:pt>
                <c:pt idx="2437" formatCode="0.00E+00">
                  <c:v>5.8748935252977369E-7</c:v>
                </c:pt>
                <c:pt idx="2438" formatCode="0.00E+00">
                  <c:v>5.8748935252977369E-7</c:v>
                </c:pt>
                <c:pt idx="2439" formatCode="0.00E+00">
                  <c:v>5.8748935252977369E-7</c:v>
                </c:pt>
                <c:pt idx="2440" formatCode="0.00E+00">
                  <c:v>5.8748935252977369E-7</c:v>
                </c:pt>
                <c:pt idx="2441" formatCode="0.00E+00">
                  <c:v>5.8748935252977369E-7</c:v>
                </c:pt>
                <c:pt idx="2442" formatCode="0.00E+00">
                  <c:v>5.8748935252977369E-7</c:v>
                </c:pt>
                <c:pt idx="2443" formatCode="0.00E+00">
                  <c:v>5.8748935252977369E-7</c:v>
                </c:pt>
                <c:pt idx="2444" formatCode="0.00E+00">
                  <c:v>5.8748935252977369E-7</c:v>
                </c:pt>
                <c:pt idx="2445" formatCode="0.00E+00">
                  <c:v>5.8748935252977369E-7</c:v>
                </c:pt>
                <c:pt idx="2446" formatCode="0.00E+00">
                  <c:v>5.8748935252977369E-7</c:v>
                </c:pt>
                <c:pt idx="2447" formatCode="0.00E+00">
                  <c:v>5.8748935252977369E-7</c:v>
                </c:pt>
                <c:pt idx="2448" formatCode="0.00E+00">
                  <c:v>5.8748935252977369E-7</c:v>
                </c:pt>
                <c:pt idx="2449" formatCode="0.00E+00">
                  <c:v>5.8748935252977369E-7</c:v>
                </c:pt>
                <c:pt idx="2450" formatCode="0.00E+00">
                  <c:v>5.8748935252977369E-7</c:v>
                </c:pt>
                <c:pt idx="2451" formatCode="0.00E+00">
                  <c:v>5.8748935252977369E-7</c:v>
                </c:pt>
                <c:pt idx="2452" formatCode="0.00E+00">
                  <c:v>5.8748935252977369E-7</c:v>
                </c:pt>
                <c:pt idx="2453" formatCode="0.00E+00">
                  <c:v>5.8748935252977369E-7</c:v>
                </c:pt>
                <c:pt idx="2454" formatCode="0.00E+00">
                  <c:v>5.8748935252977369E-7</c:v>
                </c:pt>
                <c:pt idx="2455" formatCode="0.00E+00">
                  <c:v>5.8748935252977369E-7</c:v>
                </c:pt>
                <c:pt idx="2456" formatCode="0.00E+00">
                  <c:v>5.8748935252977369E-7</c:v>
                </c:pt>
                <c:pt idx="2457" formatCode="0.00E+00">
                  <c:v>5.8748935252977369E-7</c:v>
                </c:pt>
                <c:pt idx="2458" formatCode="0.00E+00">
                  <c:v>5.8748935252977369E-7</c:v>
                </c:pt>
                <c:pt idx="2459" formatCode="0.00E+00">
                  <c:v>5.8748935252977369E-7</c:v>
                </c:pt>
                <c:pt idx="2460" formatCode="0.00E+00">
                  <c:v>5.8748935252977369E-7</c:v>
                </c:pt>
                <c:pt idx="2461" formatCode="0.00E+00">
                  <c:v>5.8748935252977369E-7</c:v>
                </c:pt>
                <c:pt idx="2462" formatCode="0.00E+00">
                  <c:v>5.8748935252977369E-7</c:v>
                </c:pt>
                <c:pt idx="2463" formatCode="0.00E+00">
                  <c:v>5.8748935252977369E-7</c:v>
                </c:pt>
                <c:pt idx="2464" formatCode="0.00E+00">
                  <c:v>5.8748935252977369E-7</c:v>
                </c:pt>
                <c:pt idx="2465" formatCode="0.00E+00">
                  <c:v>5.8748935252977369E-7</c:v>
                </c:pt>
                <c:pt idx="2466" formatCode="0.00E+00">
                  <c:v>5.8748935252977369E-7</c:v>
                </c:pt>
                <c:pt idx="2467" formatCode="0.00E+00">
                  <c:v>5.8748935252977369E-7</c:v>
                </c:pt>
                <c:pt idx="2468" formatCode="0.00E+00">
                  <c:v>5.8748935252977369E-7</c:v>
                </c:pt>
                <c:pt idx="2469" formatCode="0.00E+00">
                  <c:v>5.8748935252977369E-7</c:v>
                </c:pt>
                <c:pt idx="2470" formatCode="0.00E+00">
                  <c:v>5.8748935252977369E-7</c:v>
                </c:pt>
                <c:pt idx="2471" formatCode="0.00E+00">
                  <c:v>5.8748935252977369E-7</c:v>
                </c:pt>
                <c:pt idx="2472" formatCode="0.00E+00">
                  <c:v>5.8748935252977369E-7</c:v>
                </c:pt>
                <c:pt idx="2473" formatCode="0.00E+00">
                  <c:v>5.8748935252977369E-7</c:v>
                </c:pt>
                <c:pt idx="2474" formatCode="0.00E+00">
                  <c:v>5.8748935252977369E-7</c:v>
                </c:pt>
                <c:pt idx="2475" formatCode="0.00E+00">
                  <c:v>5.8748935252977369E-7</c:v>
                </c:pt>
                <c:pt idx="2476" formatCode="0.00E+00">
                  <c:v>5.8748935252977369E-7</c:v>
                </c:pt>
                <c:pt idx="2477" formatCode="0.00E+00">
                  <c:v>5.8748935252977369E-7</c:v>
                </c:pt>
                <c:pt idx="2478" formatCode="0.00E+00">
                  <c:v>5.8748935252977369E-7</c:v>
                </c:pt>
                <c:pt idx="2479" formatCode="0.00E+00">
                  <c:v>5.8748935252977369E-7</c:v>
                </c:pt>
                <c:pt idx="2480" formatCode="0.00E+00">
                  <c:v>5.8748935252977369E-7</c:v>
                </c:pt>
                <c:pt idx="2481" formatCode="0.00E+00">
                  <c:v>5.8748935252977369E-7</c:v>
                </c:pt>
                <c:pt idx="2482" formatCode="0.00E+00">
                  <c:v>5.8748935252977369E-7</c:v>
                </c:pt>
                <c:pt idx="2483" formatCode="0.00E+00">
                  <c:v>5.8748935252977369E-7</c:v>
                </c:pt>
                <c:pt idx="2484" formatCode="0.00E+00">
                  <c:v>5.8748935252977369E-7</c:v>
                </c:pt>
                <c:pt idx="2485" formatCode="0.00E+00">
                  <c:v>5.8748935252977369E-7</c:v>
                </c:pt>
                <c:pt idx="2486" formatCode="0.00E+00">
                  <c:v>5.8748935252977369E-7</c:v>
                </c:pt>
                <c:pt idx="2487" formatCode="0.00E+00">
                  <c:v>5.8748935252977369E-7</c:v>
                </c:pt>
                <c:pt idx="2488" formatCode="0.00E+00">
                  <c:v>5.8748935252977369E-7</c:v>
                </c:pt>
                <c:pt idx="2489" formatCode="0.00E+00">
                  <c:v>5.8748935252977369E-7</c:v>
                </c:pt>
                <c:pt idx="2490" formatCode="0.00E+00">
                  <c:v>5.8748935252977369E-7</c:v>
                </c:pt>
                <c:pt idx="2491" formatCode="0.00E+00">
                  <c:v>5.8748935252977369E-7</c:v>
                </c:pt>
                <c:pt idx="2492" formatCode="0.00E+00">
                  <c:v>5.8748935252977369E-7</c:v>
                </c:pt>
                <c:pt idx="2493" formatCode="0.00E+00">
                  <c:v>5.8748935252977369E-7</c:v>
                </c:pt>
                <c:pt idx="2494" formatCode="0.00E+00">
                  <c:v>5.8748935252977369E-7</c:v>
                </c:pt>
                <c:pt idx="2495" formatCode="0.00E+00">
                  <c:v>5.8748935252977369E-7</c:v>
                </c:pt>
                <c:pt idx="2496" formatCode="0.00E+00">
                  <c:v>5.8748935252977369E-7</c:v>
                </c:pt>
                <c:pt idx="2497" formatCode="0.00E+00">
                  <c:v>5.8748935252977369E-7</c:v>
                </c:pt>
                <c:pt idx="2498" formatCode="0.00E+00">
                  <c:v>5.8748935252977369E-7</c:v>
                </c:pt>
                <c:pt idx="2499" formatCode="0.00E+00">
                  <c:v>5.8748935252977369E-7</c:v>
                </c:pt>
                <c:pt idx="2500" formatCode="0.00E+00">
                  <c:v>5.8748935252977369E-7</c:v>
                </c:pt>
                <c:pt idx="2501" formatCode="0.00E+00">
                  <c:v>5.8748935252977369E-7</c:v>
                </c:pt>
                <c:pt idx="2502" formatCode="0.00E+00">
                  <c:v>5.8748935252977369E-7</c:v>
                </c:pt>
                <c:pt idx="2503" formatCode="0.00E+00">
                  <c:v>5.8748935252977369E-7</c:v>
                </c:pt>
                <c:pt idx="2504" formatCode="0.00E+00">
                  <c:v>5.8748935252977369E-7</c:v>
                </c:pt>
                <c:pt idx="2505" formatCode="0.00E+00">
                  <c:v>5.8748935252977369E-7</c:v>
                </c:pt>
                <c:pt idx="2506" formatCode="0.00E+00">
                  <c:v>5.8748935252977369E-7</c:v>
                </c:pt>
                <c:pt idx="2507" formatCode="0.00E+00">
                  <c:v>5.8748935252977369E-7</c:v>
                </c:pt>
                <c:pt idx="2508" formatCode="0.00E+00">
                  <c:v>5.8748935252977369E-7</c:v>
                </c:pt>
                <c:pt idx="2509" formatCode="0.00E+00">
                  <c:v>5.8748935252977369E-7</c:v>
                </c:pt>
                <c:pt idx="2510" formatCode="0.00E+00">
                  <c:v>5.8748935252977369E-7</c:v>
                </c:pt>
                <c:pt idx="2511" formatCode="0.00E+00">
                  <c:v>5.8748935252977369E-7</c:v>
                </c:pt>
                <c:pt idx="2512" formatCode="0.00E+00">
                  <c:v>5.8748935252977369E-7</c:v>
                </c:pt>
                <c:pt idx="2513" formatCode="0.00E+00">
                  <c:v>5.8748935252977369E-7</c:v>
                </c:pt>
                <c:pt idx="2514" formatCode="0.00E+00">
                  <c:v>5.8748935252977369E-7</c:v>
                </c:pt>
                <c:pt idx="2515" formatCode="0.00E+00">
                  <c:v>5.8748935252977369E-7</c:v>
                </c:pt>
                <c:pt idx="2516" formatCode="0.00E+00">
                  <c:v>5.8748935252977369E-7</c:v>
                </c:pt>
                <c:pt idx="2517" formatCode="0.00E+00">
                  <c:v>5.8748935252977369E-7</c:v>
                </c:pt>
                <c:pt idx="2518" formatCode="0.00E+00">
                  <c:v>5.8748935252977369E-7</c:v>
                </c:pt>
                <c:pt idx="2519" formatCode="0.00E+00">
                  <c:v>5.8748935252977369E-7</c:v>
                </c:pt>
                <c:pt idx="2520" formatCode="0.00E+00">
                  <c:v>5.8748935252977369E-7</c:v>
                </c:pt>
                <c:pt idx="2521" formatCode="0.00E+00">
                  <c:v>5.8748935252977369E-7</c:v>
                </c:pt>
                <c:pt idx="2522" formatCode="0.00E+00">
                  <c:v>5.8748935252977369E-7</c:v>
                </c:pt>
                <c:pt idx="2523" formatCode="0.00E+00">
                  <c:v>5.8748935252977369E-7</c:v>
                </c:pt>
                <c:pt idx="2524" formatCode="0.00E+00">
                  <c:v>5.8748935252977369E-7</c:v>
                </c:pt>
                <c:pt idx="2525" formatCode="0.00E+00">
                  <c:v>5.8748935252977369E-7</c:v>
                </c:pt>
                <c:pt idx="2526" formatCode="0.00E+00">
                  <c:v>5.8748935252977369E-7</c:v>
                </c:pt>
                <c:pt idx="2527" formatCode="0.00E+00">
                  <c:v>5.8748935252977369E-7</c:v>
                </c:pt>
                <c:pt idx="2528" formatCode="0.00E+00">
                  <c:v>5.8748935252977369E-7</c:v>
                </c:pt>
                <c:pt idx="2529" formatCode="0.00E+00">
                  <c:v>5.8748935252977369E-7</c:v>
                </c:pt>
                <c:pt idx="2530" formatCode="0.00E+00">
                  <c:v>5.8748935252977369E-7</c:v>
                </c:pt>
                <c:pt idx="2531" formatCode="0.00E+00">
                  <c:v>5.8748935252977369E-7</c:v>
                </c:pt>
                <c:pt idx="2532" formatCode="0.00E+00">
                  <c:v>5.8748935252977369E-7</c:v>
                </c:pt>
                <c:pt idx="2533" formatCode="0.00E+00">
                  <c:v>5.8748935252977369E-7</c:v>
                </c:pt>
                <c:pt idx="2534" formatCode="0.00E+00">
                  <c:v>5.8748935252977369E-7</c:v>
                </c:pt>
                <c:pt idx="2535" formatCode="0.00E+00">
                  <c:v>5.8748935252977369E-7</c:v>
                </c:pt>
                <c:pt idx="2536" formatCode="0.00E+00">
                  <c:v>5.8748935252977369E-7</c:v>
                </c:pt>
                <c:pt idx="2537" formatCode="0.00E+00">
                  <c:v>5.8748935252977369E-7</c:v>
                </c:pt>
                <c:pt idx="2538" formatCode="0.00E+00">
                  <c:v>5.8748935252977369E-7</c:v>
                </c:pt>
                <c:pt idx="2539" formatCode="0.00E+00">
                  <c:v>5.8748935252977369E-7</c:v>
                </c:pt>
                <c:pt idx="2540" formatCode="0.00E+00">
                  <c:v>5.8748935252977369E-7</c:v>
                </c:pt>
                <c:pt idx="2541" formatCode="0.00E+00">
                  <c:v>5.8748935252977369E-7</c:v>
                </c:pt>
                <c:pt idx="2542" formatCode="0.00E+00">
                  <c:v>5.8748935252977369E-7</c:v>
                </c:pt>
                <c:pt idx="2543" formatCode="0.00E+00">
                  <c:v>5.8748935252977369E-7</c:v>
                </c:pt>
                <c:pt idx="2544" formatCode="0.00E+00">
                  <c:v>5.8748935252977369E-7</c:v>
                </c:pt>
                <c:pt idx="2545" formatCode="0.00E+00">
                  <c:v>5.8748935252977369E-7</c:v>
                </c:pt>
                <c:pt idx="2546" formatCode="0.00E+00">
                  <c:v>5.8748935252977369E-7</c:v>
                </c:pt>
                <c:pt idx="2547" formatCode="0.00E+00">
                  <c:v>5.8748935252977369E-7</c:v>
                </c:pt>
                <c:pt idx="2548" formatCode="0.00E+00">
                  <c:v>5.8748935252977369E-7</c:v>
                </c:pt>
                <c:pt idx="2549" formatCode="0.00E+00">
                  <c:v>5.8748935252977369E-7</c:v>
                </c:pt>
                <c:pt idx="2550" formatCode="0.00E+00">
                  <c:v>5.8748935252977369E-7</c:v>
                </c:pt>
                <c:pt idx="2551" formatCode="0.00E+00">
                  <c:v>5.8748935252977369E-7</c:v>
                </c:pt>
                <c:pt idx="2552" formatCode="0.00E+00">
                  <c:v>5.8748935252977369E-7</c:v>
                </c:pt>
                <c:pt idx="2553" formatCode="0.00E+00">
                  <c:v>5.8748935252977369E-7</c:v>
                </c:pt>
                <c:pt idx="2554" formatCode="0.00E+00">
                  <c:v>5.8748935252977369E-7</c:v>
                </c:pt>
                <c:pt idx="2555" formatCode="0.00E+00">
                  <c:v>5.8748935252977369E-7</c:v>
                </c:pt>
                <c:pt idx="2556" formatCode="0.00E+00">
                  <c:v>5.8748935252977369E-7</c:v>
                </c:pt>
                <c:pt idx="2557" formatCode="0.00E+00">
                  <c:v>5.8748935252977369E-7</c:v>
                </c:pt>
                <c:pt idx="2558" formatCode="0.00E+00">
                  <c:v>5.8748935252977369E-7</c:v>
                </c:pt>
                <c:pt idx="2559" formatCode="0.00E+00">
                  <c:v>5.8748935252977369E-7</c:v>
                </c:pt>
                <c:pt idx="2560" formatCode="0.00E+00">
                  <c:v>5.8748935252977369E-7</c:v>
                </c:pt>
                <c:pt idx="2561" formatCode="0.00E+00">
                  <c:v>5.8748935252977369E-7</c:v>
                </c:pt>
                <c:pt idx="2562" formatCode="0.00E+00">
                  <c:v>5.8748935252977369E-7</c:v>
                </c:pt>
                <c:pt idx="2563" formatCode="0.00E+00">
                  <c:v>5.8748935252977369E-7</c:v>
                </c:pt>
                <c:pt idx="2564" formatCode="0.00E+00">
                  <c:v>5.8748935252977369E-7</c:v>
                </c:pt>
                <c:pt idx="2565" formatCode="0.00E+00">
                  <c:v>5.8748935252977369E-7</c:v>
                </c:pt>
                <c:pt idx="2566" formatCode="0.00E+00">
                  <c:v>5.8748935252977369E-7</c:v>
                </c:pt>
                <c:pt idx="2567" formatCode="0.00E+00">
                  <c:v>5.8748935252977369E-7</c:v>
                </c:pt>
                <c:pt idx="2568" formatCode="0.00E+00">
                  <c:v>5.8748935252977369E-7</c:v>
                </c:pt>
                <c:pt idx="2569" formatCode="0.00E+00">
                  <c:v>5.8748935252977369E-7</c:v>
                </c:pt>
                <c:pt idx="2570" formatCode="0.00E+00">
                  <c:v>5.8748935252977369E-7</c:v>
                </c:pt>
                <c:pt idx="2571" formatCode="0.00E+00">
                  <c:v>5.8748935252977369E-7</c:v>
                </c:pt>
                <c:pt idx="2572" formatCode="0.00E+00">
                  <c:v>5.8748935252977369E-7</c:v>
                </c:pt>
                <c:pt idx="2573" formatCode="0.00E+00">
                  <c:v>5.8748935252977369E-7</c:v>
                </c:pt>
                <c:pt idx="2574" formatCode="0.00E+00">
                  <c:v>5.8748935252977369E-7</c:v>
                </c:pt>
                <c:pt idx="2575" formatCode="0.00E+00">
                  <c:v>5.8748935252977369E-7</c:v>
                </c:pt>
                <c:pt idx="2576" formatCode="0.00E+00">
                  <c:v>5.8748935252977369E-7</c:v>
                </c:pt>
                <c:pt idx="2577" formatCode="0.00E+00">
                  <c:v>5.8748935252977369E-7</c:v>
                </c:pt>
                <c:pt idx="2578" formatCode="0.00E+00">
                  <c:v>5.8748935252977369E-7</c:v>
                </c:pt>
                <c:pt idx="2579" formatCode="0.00E+00">
                  <c:v>5.8748935252977369E-7</c:v>
                </c:pt>
                <c:pt idx="2580" formatCode="0.00E+00">
                  <c:v>5.8748935252977369E-7</c:v>
                </c:pt>
                <c:pt idx="2581" formatCode="0.00E+00">
                  <c:v>5.8748935252977369E-7</c:v>
                </c:pt>
                <c:pt idx="2582" formatCode="0.00E+00">
                  <c:v>5.8748935252977369E-7</c:v>
                </c:pt>
                <c:pt idx="2583" formatCode="0.00E+00">
                  <c:v>5.8748935252977369E-7</c:v>
                </c:pt>
                <c:pt idx="2584" formatCode="0.00E+00">
                  <c:v>5.8748935252977369E-7</c:v>
                </c:pt>
                <c:pt idx="2585" formatCode="0.00E+00">
                  <c:v>5.8748935252977369E-7</c:v>
                </c:pt>
                <c:pt idx="2586" formatCode="0.00E+00">
                  <c:v>5.8748935252977369E-7</c:v>
                </c:pt>
                <c:pt idx="2587" formatCode="0.00E+00">
                  <c:v>5.8748935252977369E-7</c:v>
                </c:pt>
                <c:pt idx="2588" formatCode="0.00E+00">
                  <c:v>5.8748935252977369E-7</c:v>
                </c:pt>
                <c:pt idx="2589" formatCode="0.00E+00">
                  <c:v>5.8748935252977369E-7</c:v>
                </c:pt>
                <c:pt idx="2590" formatCode="0.00E+00">
                  <c:v>5.8748935252977369E-7</c:v>
                </c:pt>
                <c:pt idx="2591" formatCode="0.00E+00">
                  <c:v>5.8748935252977369E-7</c:v>
                </c:pt>
                <c:pt idx="2592" formatCode="0.00E+00">
                  <c:v>5.8748935252977369E-7</c:v>
                </c:pt>
                <c:pt idx="2593" formatCode="0.00E+00">
                  <c:v>5.8748935252977369E-7</c:v>
                </c:pt>
                <c:pt idx="2594" formatCode="0.00E+00">
                  <c:v>5.8748935252977369E-7</c:v>
                </c:pt>
                <c:pt idx="2595" formatCode="0.00E+00">
                  <c:v>5.8748935252977369E-7</c:v>
                </c:pt>
                <c:pt idx="2596" formatCode="0.00E+00">
                  <c:v>5.8748935252977369E-7</c:v>
                </c:pt>
                <c:pt idx="2597" formatCode="0.00E+00">
                  <c:v>5.8748935252977369E-7</c:v>
                </c:pt>
                <c:pt idx="2598" formatCode="0.00E+00">
                  <c:v>5.8748935252977369E-7</c:v>
                </c:pt>
                <c:pt idx="2599" formatCode="0.00E+00">
                  <c:v>5.8748935252977369E-7</c:v>
                </c:pt>
                <c:pt idx="2600" formatCode="0.00E+00">
                  <c:v>5.8748935252977369E-7</c:v>
                </c:pt>
                <c:pt idx="2601" formatCode="0.00E+00">
                  <c:v>5.8748935252977369E-7</c:v>
                </c:pt>
                <c:pt idx="2602" formatCode="0.00E+00">
                  <c:v>5.8748935252977369E-7</c:v>
                </c:pt>
                <c:pt idx="2603" formatCode="0.00E+00">
                  <c:v>5.8748935252977369E-7</c:v>
                </c:pt>
                <c:pt idx="2604" formatCode="0.00E+00">
                  <c:v>5.8748935252977369E-7</c:v>
                </c:pt>
                <c:pt idx="2605" formatCode="0.00E+00">
                  <c:v>5.8748935252977369E-7</c:v>
                </c:pt>
                <c:pt idx="2606" formatCode="0.00E+00">
                  <c:v>5.8748935252977369E-7</c:v>
                </c:pt>
                <c:pt idx="2607" formatCode="0.00E+00">
                  <c:v>5.8748935252977369E-7</c:v>
                </c:pt>
                <c:pt idx="2608" formatCode="0.00E+00">
                  <c:v>5.8748935252977369E-7</c:v>
                </c:pt>
                <c:pt idx="2609" formatCode="0.00E+00">
                  <c:v>5.8748935252977369E-7</c:v>
                </c:pt>
                <c:pt idx="2610" formatCode="0.00E+00">
                  <c:v>5.8748935252977369E-7</c:v>
                </c:pt>
                <c:pt idx="2611" formatCode="0.00E+00">
                  <c:v>5.8748935252977369E-7</c:v>
                </c:pt>
                <c:pt idx="2612" formatCode="0.00E+00">
                  <c:v>5.8748935252977369E-7</c:v>
                </c:pt>
                <c:pt idx="2613" formatCode="0.00E+00">
                  <c:v>5.8748935252977369E-7</c:v>
                </c:pt>
                <c:pt idx="2614" formatCode="0.00E+00">
                  <c:v>5.8748935252977369E-7</c:v>
                </c:pt>
                <c:pt idx="2615" formatCode="0.00E+00">
                  <c:v>5.8748935252977369E-7</c:v>
                </c:pt>
                <c:pt idx="2616" formatCode="0.00E+00">
                  <c:v>5.8748935252977369E-7</c:v>
                </c:pt>
                <c:pt idx="2617" formatCode="0.00E+00">
                  <c:v>5.8748935252977369E-7</c:v>
                </c:pt>
                <c:pt idx="2618" formatCode="0.00E+00">
                  <c:v>5.8748935252977369E-7</c:v>
                </c:pt>
                <c:pt idx="2619" formatCode="0.00E+00">
                  <c:v>5.8748935252977369E-7</c:v>
                </c:pt>
                <c:pt idx="2620" formatCode="0.00E+00">
                  <c:v>5.8748935252977369E-7</c:v>
                </c:pt>
                <c:pt idx="2621" formatCode="0.00E+00">
                  <c:v>5.8748935252977369E-7</c:v>
                </c:pt>
                <c:pt idx="2622" formatCode="0.00E+00">
                  <c:v>5.8748935252977369E-7</c:v>
                </c:pt>
                <c:pt idx="2623" formatCode="0.00E+00">
                  <c:v>5.8748935252977369E-7</c:v>
                </c:pt>
                <c:pt idx="2624" formatCode="0.00E+00">
                  <c:v>5.8748935252977369E-7</c:v>
                </c:pt>
                <c:pt idx="2625" formatCode="0.00E+00">
                  <c:v>5.8748935252977369E-7</c:v>
                </c:pt>
                <c:pt idx="2626" formatCode="0.00E+00">
                  <c:v>5.8748935252977369E-7</c:v>
                </c:pt>
                <c:pt idx="2627" formatCode="0.00E+00">
                  <c:v>5.8748935252977369E-7</c:v>
                </c:pt>
                <c:pt idx="2628" formatCode="0.00E+00">
                  <c:v>5.8748935252977369E-7</c:v>
                </c:pt>
                <c:pt idx="2629" formatCode="0.00E+00">
                  <c:v>5.8748935252977369E-7</c:v>
                </c:pt>
                <c:pt idx="2630" formatCode="0.00E+00">
                  <c:v>5.8748935252977369E-7</c:v>
                </c:pt>
                <c:pt idx="2631" formatCode="0.00E+00">
                  <c:v>5.8748935252977369E-7</c:v>
                </c:pt>
                <c:pt idx="2632" formatCode="0.00E+00">
                  <c:v>5.8748935252977369E-7</c:v>
                </c:pt>
                <c:pt idx="2633" formatCode="0.00E+00">
                  <c:v>5.8748935252977369E-7</c:v>
                </c:pt>
                <c:pt idx="2634" formatCode="0.00E+00">
                  <c:v>5.8748935252977369E-7</c:v>
                </c:pt>
                <c:pt idx="2635" formatCode="0.00E+00">
                  <c:v>5.8748935252977369E-7</c:v>
                </c:pt>
                <c:pt idx="2636" formatCode="0.00E+00">
                  <c:v>5.8748935252977369E-7</c:v>
                </c:pt>
                <c:pt idx="2637" formatCode="0.00E+00">
                  <c:v>5.8748935252977369E-7</c:v>
                </c:pt>
                <c:pt idx="2638" formatCode="0.00E+00">
                  <c:v>5.8748935252977369E-7</c:v>
                </c:pt>
                <c:pt idx="2639" formatCode="0.00E+00">
                  <c:v>5.8748935252977369E-7</c:v>
                </c:pt>
                <c:pt idx="2640" formatCode="0.00E+00">
                  <c:v>5.8748935252977369E-7</c:v>
                </c:pt>
                <c:pt idx="2641" formatCode="0.00E+00">
                  <c:v>5.8748935252977369E-7</c:v>
                </c:pt>
                <c:pt idx="2642" formatCode="0.00E+00">
                  <c:v>5.8748935252977369E-7</c:v>
                </c:pt>
                <c:pt idx="2643" formatCode="0.00E+00">
                  <c:v>5.8748935252977369E-7</c:v>
                </c:pt>
                <c:pt idx="2644" formatCode="0.00E+00">
                  <c:v>5.8748935252977369E-7</c:v>
                </c:pt>
                <c:pt idx="2645" formatCode="0.00E+00">
                  <c:v>5.8748935252977369E-7</c:v>
                </c:pt>
                <c:pt idx="2646" formatCode="0.00E+00">
                  <c:v>5.8748935252977369E-7</c:v>
                </c:pt>
                <c:pt idx="2647" formatCode="0.00E+00">
                  <c:v>5.8748935252977369E-7</c:v>
                </c:pt>
                <c:pt idx="2648" formatCode="0.00E+00">
                  <c:v>5.8748935252977369E-7</c:v>
                </c:pt>
                <c:pt idx="2649" formatCode="0.00E+00">
                  <c:v>5.8748935252977369E-7</c:v>
                </c:pt>
                <c:pt idx="2650" formatCode="0.00E+00">
                  <c:v>5.8748935252977369E-7</c:v>
                </c:pt>
                <c:pt idx="2651" formatCode="0.00E+00">
                  <c:v>5.8748935252977369E-7</c:v>
                </c:pt>
                <c:pt idx="2652" formatCode="0.00E+00">
                  <c:v>5.8748935252977369E-7</c:v>
                </c:pt>
                <c:pt idx="2653" formatCode="0.00E+00">
                  <c:v>5.8748935252977369E-7</c:v>
                </c:pt>
                <c:pt idx="2654" formatCode="0.00E+00">
                  <c:v>5.8748935252977369E-7</c:v>
                </c:pt>
                <c:pt idx="2655" formatCode="0.00E+00">
                  <c:v>5.8748935252977369E-7</c:v>
                </c:pt>
                <c:pt idx="2656" formatCode="0.00E+00">
                  <c:v>5.8748935252977369E-7</c:v>
                </c:pt>
                <c:pt idx="2657" formatCode="0.00E+00">
                  <c:v>5.8748935252977369E-7</c:v>
                </c:pt>
                <c:pt idx="2658" formatCode="0.00E+00">
                  <c:v>5.8748935252977369E-7</c:v>
                </c:pt>
                <c:pt idx="2659" formatCode="0.00E+00">
                  <c:v>5.8748935252977369E-7</c:v>
                </c:pt>
                <c:pt idx="2660" formatCode="0.00E+00">
                  <c:v>5.8748935252977369E-7</c:v>
                </c:pt>
                <c:pt idx="2661" formatCode="0.00E+00">
                  <c:v>5.8748935252977369E-7</c:v>
                </c:pt>
                <c:pt idx="2662" formatCode="0.00E+00">
                  <c:v>5.8748935252977369E-7</c:v>
                </c:pt>
                <c:pt idx="2663" formatCode="0.00E+00">
                  <c:v>5.8748935252977369E-7</c:v>
                </c:pt>
                <c:pt idx="2664" formatCode="0.00E+00">
                  <c:v>5.8748935252977369E-7</c:v>
                </c:pt>
                <c:pt idx="2665" formatCode="0.00E+00">
                  <c:v>5.8748935252977369E-7</c:v>
                </c:pt>
                <c:pt idx="2666" formatCode="0.00E+00">
                  <c:v>5.8748935252977369E-7</c:v>
                </c:pt>
                <c:pt idx="2667" formatCode="0.00E+00">
                  <c:v>5.8748935252977369E-7</c:v>
                </c:pt>
                <c:pt idx="2668" formatCode="0.00E+00">
                  <c:v>5.8748935252977369E-7</c:v>
                </c:pt>
                <c:pt idx="2669" formatCode="0.00E+00">
                  <c:v>5.8748935252977369E-7</c:v>
                </c:pt>
                <c:pt idx="2670" formatCode="0.00E+00">
                  <c:v>5.8748935252977369E-7</c:v>
                </c:pt>
                <c:pt idx="2671" formatCode="0.00E+00">
                  <c:v>5.8748935252977369E-7</c:v>
                </c:pt>
                <c:pt idx="2672" formatCode="0.00E+00">
                  <c:v>5.8748935252977369E-7</c:v>
                </c:pt>
                <c:pt idx="2673" formatCode="0.00E+00">
                  <c:v>5.8748935252977369E-7</c:v>
                </c:pt>
                <c:pt idx="2674" formatCode="0.00E+00">
                  <c:v>5.8748935252977369E-7</c:v>
                </c:pt>
                <c:pt idx="2675" formatCode="0.00E+00">
                  <c:v>5.8748935252977369E-7</c:v>
                </c:pt>
                <c:pt idx="2676" formatCode="0.00E+00">
                  <c:v>5.8748935252977369E-7</c:v>
                </c:pt>
                <c:pt idx="2677" formatCode="0.00E+00">
                  <c:v>5.8748935252977369E-7</c:v>
                </c:pt>
                <c:pt idx="2678" formatCode="0.00E+00">
                  <c:v>5.8748935252977369E-7</c:v>
                </c:pt>
                <c:pt idx="2679" formatCode="0.00E+00">
                  <c:v>5.8748935252977369E-7</c:v>
                </c:pt>
                <c:pt idx="2680" formatCode="0.00E+00">
                  <c:v>5.8748935252977369E-7</c:v>
                </c:pt>
                <c:pt idx="2681" formatCode="0.00E+00">
                  <c:v>5.8748935252977369E-7</c:v>
                </c:pt>
                <c:pt idx="2682" formatCode="0.00E+00">
                  <c:v>5.8748935252977369E-7</c:v>
                </c:pt>
                <c:pt idx="2683" formatCode="0.00E+00">
                  <c:v>5.8748935252977369E-7</c:v>
                </c:pt>
                <c:pt idx="2684" formatCode="0.00E+00">
                  <c:v>5.8748935252977369E-7</c:v>
                </c:pt>
                <c:pt idx="2685" formatCode="0.00E+00">
                  <c:v>5.8748935252977369E-7</c:v>
                </c:pt>
                <c:pt idx="2686" formatCode="0.00E+00">
                  <c:v>5.8748935252977369E-7</c:v>
                </c:pt>
                <c:pt idx="2687" formatCode="0.00E+00">
                  <c:v>5.8748935252977369E-7</c:v>
                </c:pt>
                <c:pt idx="2688" formatCode="0.00E+00">
                  <c:v>5.8748935252977369E-7</c:v>
                </c:pt>
                <c:pt idx="2689" formatCode="0.00E+00">
                  <c:v>5.8748935252977369E-7</c:v>
                </c:pt>
                <c:pt idx="2690" formatCode="0.00E+00">
                  <c:v>5.8748935252977369E-7</c:v>
                </c:pt>
                <c:pt idx="2691" formatCode="0.00E+00">
                  <c:v>5.8748935252977369E-7</c:v>
                </c:pt>
                <c:pt idx="2692" formatCode="0.00E+00">
                  <c:v>5.8748935252977369E-7</c:v>
                </c:pt>
                <c:pt idx="2693" formatCode="0.00E+00">
                  <c:v>5.8748935252977369E-7</c:v>
                </c:pt>
                <c:pt idx="2694" formatCode="0.00E+00">
                  <c:v>5.8748935252977369E-7</c:v>
                </c:pt>
                <c:pt idx="2695" formatCode="0.00E+00">
                  <c:v>5.8748935252977369E-7</c:v>
                </c:pt>
                <c:pt idx="2696" formatCode="0.00E+00">
                  <c:v>5.8748935252977369E-7</c:v>
                </c:pt>
                <c:pt idx="2697" formatCode="0.00E+00">
                  <c:v>5.8748935252977369E-7</c:v>
                </c:pt>
                <c:pt idx="2698" formatCode="0.00E+00">
                  <c:v>5.8748935252977369E-7</c:v>
                </c:pt>
                <c:pt idx="2699" formatCode="0.00E+00">
                  <c:v>5.8748935252977369E-7</c:v>
                </c:pt>
                <c:pt idx="2700" formatCode="0.00E+00">
                  <c:v>5.8748935252977369E-7</c:v>
                </c:pt>
                <c:pt idx="2701" formatCode="0.00E+00">
                  <c:v>5.8748935252977369E-7</c:v>
                </c:pt>
                <c:pt idx="2702" formatCode="0.00E+00">
                  <c:v>5.8748935252977369E-7</c:v>
                </c:pt>
                <c:pt idx="2703" formatCode="0.00E+00">
                  <c:v>5.8748935252977369E-7</c:v>
                </c:pt>
                <c:pt idx="2704" formatCode="0.00E+00">
                  <c:v>5.8748935252977369E-7</c:v>
                </c:pt>
                <c:pt idx="2705" formatCode="0.00E+00">
                  <c:v>5.8748935252977369E-7</c:v>
                </c:pt>
                <c:pt idx="2706" formatCode="0.00E+00">
                  <c:v>5.8748935252977369E-7</c:v>
                </c:pt>
                <c:pt idx="2707" formatCode="0.00E+00">
                  <c:v>5.8748935252977369E-7</c:v>
                </c:pt>
                <c:pt idx="2708" formatCode="0.00E+00">
                  <c:v>5.8748935252977369E-7</c:v>
                </c:pt>
                <c:pt idx="2709" formatCode="0.00E+00">
                  <c:v>5.8748935252977369E-7</c:v>
                </c:pt>
                <c:pt idx="2710" formatCode="0.00E+00">
                  <c:v>5.8748935252977369E-7</c:v>
                </c:pt>
                <c:pt idx="2711" formatCode="0.00E+00">
                  <c:v>5.8748935252977369E-7</c:v>
                </c:pt>
                <c:pt idx="2712" formatCode="0.00E+00">
                  <c:v>5.8748935252977369E-7</c:v>
                </c:pt>
                <c:pt idx="2713" formatCode="0.00E+00">
                  <c:v>5.8748935252977369E-7</c:v>
                </c:pt>
                <c:pt idx="2714" formatCode="0.00E+00">
                  <c:v>5.8748935252977369E-7</c:v>
                </c:pt>
                <c:pt idx="2715" formatCode="0.00E+00">
                  <c:v>5.8748935252977369E-7</c:v>
                </c:pt>
                <c:pt idx="2716" formatCode="0.00E+00">
                  <c:v>5.8748935252977369E-7</c:v>
                </c:pt>
                <c:pt idx="2717" formatCode="0.00E+00">
                  <c:v>5.8748935252977369E-7</c:v>
                </c:pt>
                <c:pt idx="2718" formatCode="0.00E+00">
                  <c:v>5.8748935252977369E-7</c:v>
                </c:pt>
                <c:pt idx="2719" formatCode="0.00E+00">
                  <c:v>5.8748935252977369E-7</c:v>
                </c:pt>
                <c:pt idx="2720" formatCode="0.00E+00">
                  <c:v>5.8748935252977369E-7</c:v>
                </c:pt>
                <c:pt idx="2721" formatCode="0.00E+00">
                  <c:v>5.8748935252977369E-7</c:v>
                </c:pt>
                <c:pt idx="2722" formatCode="0.00E+00">
                  <c:v>5.8748935252977369E-7</c:v>
                </c:pt>
                <c:pt idx="2723" formatCode="0.00E+00">
                  <c:v>5.8748935252977369E-7</c:v>
                </c:pt>
                <c:pt idx="2724" formatCode="0.00E+00">
                  <c:v>5.8748935252977369E-7</c:v>
                </c:pt>
                <c:pt idx="2725" formatCode="0.00E+00">
                  <c:v>5.8748935252977369E-7</c:v>
                </c:pt>
                <c:pt idx="2726" formatCode="0.00E+00">
                  <c:v>5.8748935252977369E-7</c:v>
                </c:pt>
                <c:pt idx="2727" formatCode="0.00E+00">
                  <c:v>5.8748935252977369E-7</c:v>
                </c:pt>
                <c:pt idx="2728" formatCode="0.00E+00">
                  <c:v>5.8748935252977369E-7</c:v>
                </c:pt>
                <c:pt idx="2729" formatCode="0.00E+00">
                  <c:v>5.8748935252977369E-7</c:v>
                </c:pt>
                <c:pt idx="2730" formatCode="0.00E+00">
                  <c:v>5.8748935252977369E-7</c:v>
                </c:pt>
                <c:pt idx="2731" formatCode="0.00E+00">
                  <c:v>5.8748935252977369E-7</c:v>
                </c:pt>
                <c:pt idx="2732" formatCode="0.00E+00">
                  <c:v>5.8748935252977369E-7</c:v>
                </c:pt>
                <c:pt idx="2733" formatCode="0.00E+00">
                  <c:v>5.8748935252977369E-7</c:v>
                </c:pt>
                <c:pt idx="2734" formatCode="0.00E+00">
                  <c:v>5.8748935252977369E-7</c:v>
                </c:pt>
                <c:pt idx="2735" formatCode="0.00E+00">
                  <c:v>5.8748935252977369E-7</c:v>
                </c:pt>
                <c:pt idx="2736" formatCode="0.00E+00">
                  <c:v>5.8748935252977369E-7</c:v>
                </c:pt>
                <c:pt idx="2737" formatCode="0.00E+00">
                  <c:v>5.8748935252977369E-7</c:v>
                </c:pt>
                <c:pt idx="2738" formatCode="0.00E+00">
                  <c:v>5.8748935252977369E-7</c:v>
                </c:pt>
                <c:pt idx="2739" formatCode="0.00E+00">
                  <c:v>5.8748935252977369E-7</c:v>
                </c:pt>
                <c:pt idx="2740" formatCode="0.00E+00">
                  <c:v>5.8748935252977369E-7</c:v>
                </c:pt>
                <c:pt idx="2741" formatCode="0.00E+00">
                  <c:v>5.8748935252977369E-7</c:v>
                </c:pt>
                <c:pt idx="2742" formatCode="0.00E+00">
                  <c:v>5.8748935252977369E-7</c:v>
                </c:pt>
                <c:pt idx="2743" formatCode="0.00E+00">
                  <c:v>5.8748935252977369E-7</c:v>
                </c:pt>
                <c:pt idx="2744" formatCode="0.00E+00">
                  <c:v>5.8748935252977369E-7</c:v>
                </c:pt>
                <c:pt idx="2745" formatCode="0.00E+00">
                  <c:v>5.8748935252977369E-7</c:v>
                </c:pt>
                <c:pt idx="2746" formatCode="0.00E+00">
                  <c:v>5.8748935252977369E-7</c:v>
                </c:pt>
                <c:pt idx="2747" formatCode="0.00E+00">
                  <c:v>5.8748935252977369E-7</c:v>
                </c:pt>
                <c:pt idx="2748" formatCode="0.00E+00">
                  <c:v>5.8748935252977369E-7</c:v>
                </c:pt>
                <c:pt idx="2749" formatCode="0.00E+00">
                  <c:v>5.8748935252977369E-7</c:v>
                </c:pt>
                <c:pt idx="2750" formatCode="0.00E+00">
                  <c:v>5.8748935252977369E-7</c:v>
                </c:pt>
                <c:pt idx="2751" formatCode="0.00E+00">
                  <c:v>5.8748935252977369E-7</c:v>
                </c:pt>
                <c:pt idx="2752" formatCode="0.00E+00">
                  <c:v>5.8748935252977369E-7</c:v>
                </c:pt>
                <c:pt idx="2753" formatCode="0.00E+00">
                  <c:v>5.8748935252977369E-7</c:v>
                </c:pt>
                <c:pt idx="2754" formatCode="0.00E+00">
                  <c:v>5.8748935252977369E-7</c:v>
                </c:pt>
                <c:pt idx="2755" formatCode="0.00E+00">
                  <c:v>5.8748935252977369E-7</c:v>
                </c:pt>
                <c:pt idx="2756" formatCode="0.00E+00">
                  <c:v>5.8748935252977369E-7</c:v>
                </c:pt>
                <c:pt idx="2757" formatCode="0.00E+00">
                  <c:v>5.8748935252977369E-7</c:v>
                </c:pt>
                <c:pt idx="2758" formatCode="0.00E+00">
                  <c:v>5.8748935252977369E-7</c:v>
                </c:pt>
                <c:pt idx="2759" formatCode="0.00E+00">
                  <c:v>5.8748935252977369E-7</c:v>
                </c:pt>
                <c:pt idx="2760" formatCode="0.00E+00">
                  <c:v>5.8748935252977369E-7</c:v>
                </c:pt>
                <c:pt idx="2761" formatCode="0.00E+00">
                  <c:v>5.8748935252977369E-7</c:v>
                </c:pt>
                <c:pt idx="2762" formatCode="0.00E+00">
                  <c:v>5.8748935252977369E-7</c:v>
                </c:pt>
                <c:pt idx="2763" formatCode="0.00E+00">
                  <c:v>5.8748935252977369E-7</c:v>
                </c:pt>
                <c:pt idx="2764" formatCode="0.00E+00">
                  <c:v>5.8748935252977369E-7</c:v>
                </c:pt>
                <c:pt idx="2765" formatCode="0.00E+00">
                  <c:v>5.8748935252977369E-7</c:v>
                </c:pt>
                <c:pt idx="2766" formatCode="0.00E+00">
                  <c:v>5.8748935252977369E-7</c:v>
                </c:pt>
                <c:pt idx="2767" formatCode="0.00E+00">
                  <c:v>5.8748935252977369E-7</c:v>
                </c:pt>
                <c:pt idx="2768" formatCode="0.00E+00">
                  <c:v>5.8748935252977369E-7</c:v>
                </c:pt>
                <c:pt idx="2769" formatCode="0.00E+00">
                  <c:v>5.8748935252977369E-7</c:v>
                </c:pt>
                <c:pt idx="2770" formatCode="0.00E+00">
                  <c:v>5.8748935252977369E-7</c:v>
                </c:pt>
                <c:pt idx="2771" formatCode="0.00E+00">
                  <c:v>5.8748935252977369E-7</c:v>
                </c:pt>
                <c:pt idx="2772" formatCode="0.00E+00">
                  <c:v>5.8748935252977369E-7</c:v>
                </c:pt>
                <c:pt idx="2773" formatCode="0.00E+00">
                  <c:v>5.8748935252977369E-7</c:v>
                </c:pt>
                <c:pt idx="2774" formatCode="0.00E+00">
                  <c:v>5.8748935252977369E-7</c:v>
                </c:pt>
                <c:pt idx="2775" formatCode="0.00E+00">
                  <c:v>5.8748935252977369E-7</c:v>
                </c:pt>
                <c:pt idx="2776" formatCode="0.00E+00">
                  <c:v>5.8748935252977369E-7</c:v>
                </c:pt>
                <c:pt idx="2777" formatCode="0.00E+00">
                  <c:v>5.8748935252977369E-7</c:v>
                </c:pt>
                <c:pt idx="2778" formatCode="0.00E+00">
                  <c:v>4.852885001621196E-7</c:v>
                </c:pt>
                <c:pt idx="2779" formatCode="0.00E+00">
                  <c:v>5.8748935252977369E-7</c:v>
                </c:pt>
                <c:pt idx="2780" formatCode="0.00E+00">
                  <c:v>5.8748935252977369E-7</c:v>
                </c:pt>
                <c:pt idx="2781" formatCode="0.00E+00">
                  <c:v>4.852885001621196E-7</c:v>
                </c:pt>
                <c:pt idx="2782" formatCode="0.00E+00">
                  <c:v>5.8748935252977369E-7</c:v>
                </c:pt>
                <c:pt idx="2783" formatCode="0.00E+00">
                  <c:v>5.8748935252977369E-7</c:v>
                </c:pt>
                <c:pt idx="2784" formatCode="0.00E+00">
                  <c:v>5.8748935252977369E-7</c:v>
                </c:pt>
                <c:pt idx="2785" formatCode="0.00E+00">
                  <c:v>5.8748935252977369E-7</c:v>
                </c:pt>
                <c:pt idx="2786" formatCode="0.00E+00">
                  <c:v>5.8748935252977369E-7</c:v>
                </c:pt>
                <c:pt idx="2787" formatCode="0.00E+00">
                  <c:v>5.8748935252977369E-7</c:v>
                </c:pt>
                <c:pt idx="2788" formatCode="0.00E+00">
                  <c:v>4.852885001621196E-7</c:v>
                </c:pt>
                <c:pt idx="2789" formatCode="0.00E+00">
                  <c:v>5.8748935252977369E-7</c:v>
                </c:pt>
                <c:pt idx="2790" formatCode="0.00E+00">
                  <c:v>5.8748935252977369E-7</c:v>
                </c:pt>
                <c:pt idx="2791" formatCode="0.00E+00">
                  <c:v>5.8748935252977369E-7</c:v>
                </c:pt>
                <c:pt idx="2792" formatCode="0.00E+00">
                  <c:v>5.8748935252977369E-7</c:v>
                </c:pt>
                <c:pt idx="2793" formatCode="0.00E+00">
                  <c:v>5.8748935252977369E-7</c:v>
                </c:pt>
                <c:pt idx="2794" formatCode="0.00E+00">
                  <c:v>5.8748935252977369E-7</c:v>
                </c:pt>
                <c:pt idx="2795" formatCode="0.00E+00">
                  <c:v>5.8748935252977369E-7</c:v>
                </c:pt>
                <c:pt idx="2796" formatCode="0.00E+00">
                  <c:v>5.8748935252977369E-7</c:v>
                </c:pt>
                <c:pt idx="2797" formatCode="0.00E+00">
                  <c:v>5.8748935252977369E-7</c:v>
                </c:pt>
                <c:pt idx="2798" formatCode="0.00E+00">
                  <c:v>5.8748935252977369E-7</c:v>
                </c:pt>
                <c:pt idx="2799" formatCode="0.00E+00">
                  <c:v>5.8748935252977369E-7</c:v>
                </c:pt>
                <c:pt idx="2800" formatCode="0.00E+00">
                  <c:v>5.8748935252977369E-7</c:v>
                </c:pt>
                <c:pt idx="2801" formatCode="0.00E+00">
                  <c:v>4.852885001621196E-7</c:v>
                </c:pt>
                <c:pt idx="2802" formatCode="0.00E+00">
                  <c:v>5.8748935252977369E-7</c:v>
                </c:pt>
                <c:pt idx="2803" formatCode="0.00E+00">
                  <c:v>5.8748935252977369E-7</c:v>
                </c:pt>
                <c:pt idx="2804" formatCode="0.00E+00">
                  <c:v>5.8748935252977369E-7</c:v>
                </c:pt>
                <c:pt idx="2805" formatCode="0.00E+00">
                  <c:v>5.8748935252977369E-7</c:v>
                </c:pt>
                <c:pt idx="2806" formatCode="0.00E+00">
                  <c:v>5.8748935252977369E-7</c:v>
                </c:pt>
                <c:pt idx="2807" formatCode="0.00E+00">
                  <c:v>5.8748935252977369E-7</c:v>
                </c:pt>
                <c:pt idx="2808" formatCode="0.00E+00">
                  <c:v>5.8748935252977369E-7</c:v>
                </c:pt>
                <c:pt idx="2809" formatCode="0.00E+00">
                  <c:v>5.8748935252977369E-7</c:v>
                </c:pt>
                <c:pt idx="2810" formatCode="0.00E+00">
                  <c:v>5.8748935252977369E-7</c:v>
                </c:pt>
                <c:pt idx="2811" formatCode="0.00E+00">
                  <c:v>5.8748935252977369E-7</c:v>
                </c:pt>
                <c:pt idx="2812" formatCode="0.00E+00">
                  <c:v>4.852885001621196E-7</c:v>
                </c:pt>
                <c:pt idx="2813" formatCode="0.00E+00">
                  <c:v>5.8748935252977369E-7</c:v>
                </c:pt>
                <c:pt idx="2814" formatCode="0.00E+00">
                  <c:v>5.8748935252977369E-7</c:v>
                </c:pt>
                <c:pt idx="2815" formatCode="0.00E+00">
                  <c:v>5.8748935252977369E-7</c:v>
                </c:pt>
                <c:pt idx="2816" formatCode="0.00E+00">
                  <c:v>5.8748935252977369E-7</c:v>
                </c:pt>
                <c:pt idx="2817" formatCode="0.00E+00">
                  <c:v>5.8748935252977369E-7</c:v>
                </c:pt>
                <c:pt idx="2818" formatCode="0.00E+00">
                  <c:v>5.8748935252977369E-7</c:v>
                </c:pt>
                <c:pt idx="2819" formatCode="0.00E+00">
                  <c:v>5.8748935252977369E-7</c:v>
                </c:pt>
                <c:pt idx="2820" formatCode="0.00E+00">
                  <c:v>5.8748935252977369E-7</c:v>
                </c:pt>
                <c:pt idx="2821" formatCode="0.00E+00">
                  <c:v>5.8748935252977369E-7</c:v>
                </c:pt>
                <c:pt idx="2822" formatCode="0.00E+00">
                  <c:v>5.8748935252977369E-7</c:v>
                </c:pt>
                <c:pt idx="2823" formatCode="0.00E+00">
                  <c:v>5.8748935252977369E-7</c:v>
                </c:pt>
                <c:pt idx="2824" formatCode="0.00E+00">
                  <c:v>5.8748935252977369E-7</c:v>
                </c:pt>
                <c:pt idx="2825" formatCode="0.00E+00">
                  <c:v>5.8748935252977369E-7</c:v>
                </c:pt>
                <c:pt idx="2826" formatCode="0.00E+00">
                  <c:v>5.8748935252977369E-7</c:v>
                </c:pt>
                <c:pt idx="2827" formatCode="0.00E+00">
                  <c:v>4.852885001621196E-7</c:v>
                </c:pt>
                <c:pt idx="2828" formatCode="0.00E+00">
                  <c:v>4.852885001621196E-7</c:v>
                </c:pt>
                <c:pt idx="2829" formatCode="0.00E+00">
                  <c:v>4.852885001621196E-7</c:v>
                </c:pt>
                <c:pt idx="2830" formatCode="0.00E+00">
                  <c:v>5.8748935252977369E-7</c:v>
                </c:pt>
                <c:pt idx="2831" formatCode="0.00E+00">
                  <c:v>5.8748935252977369E-7</c:v>
                </c:pt>
                <c:pt idx="2832" formatCode="0.00E+00">
                  <c:v>5.8748935252977369E-7</c:v>
                </c:pt>
                <c:pt idx="2833" formatCode="0.00E+00">
                  <c:v>5.8748935252977369E-7</c:v>
                </c:pt>
                <c:pt idx="2834" formatCode="0.00E+00">
                  <c:v>5.8748935252977369E-7</c:v>
                </c:pt>
                <c:pt idx="2835" formatCode="0.00E+00">
                  <c:v>4.852885001621196E-7</c:v>
                </c:pt>
                <c:pt idx="2836" formatCode="0.00E+00">
                  <c:v>4.852885001621196E-7</c:v>
                </c:pt>
                <c:pt idx="2837" formatCode="0.00E+00">
                  <c:v>5.8748935252977369E-7</c:v>
                </c:pt>
                <c:pt idx="2838" formatCode="0.00E+00">
                  <c:v>4.852885001621196E-7</c:v>
                </c:pt>
                <c:pt idx="2839" formatCode="0.00E+00">
                  <c:v>4.852885001621196E-7</c:v>
                </c:pt>
                <c:pt idx="2840" formatCode="0.00E+00">
                  <c:v>5.8748935252977369E-7</c:v>
                </c:pt>
                <c:pt idx="2841" formatCode="0.00E+00">
                  <c:v>5.8748935252977369E-7</c:v>
                </c:pt>
                <c:pt idx="2842" formatCode="0.00E+00">
                  <c:v>5.8748935252977369E-7</c:v>
                </c:pt>
                <c:pt idx="2843" formatCode="0.00E+00">
                  <c:v>4.852885001621196E-7</c:v>
                </c:pt>
                <c:pt idx="2844" formatCode="0.00E+00">
                  <c:v>4.852885001621196E-7</c:v>
                </c:pt>
                <c:pt idx="2845" formatCode="0.00E+00">
                  <c:v>4.852885001621196E-7</c:v>
                </c:pt>
                <c:pt idx="2846" formatCode="0.00E+00">
                  <c:v>5.8748935252977369E-7</c:v>
                </c:pt>
                <c:pt idx="2847" formatCode="0.00E+00">
                  <c:v>5.8748935252977369E-7</c:v>
                </c:pt>
                <c:pt idx="2848" formatCode="0.00E+00">
                  <c:v>4.852885001621196E-7</c:v>
                </c:pt>
                <c:pt idx="2849" formatCode="0.00E+00">
                  <c:v>5.8748935252977369E-7</c:v>
                </c:pt>
                <c:pt idx="2850" formatCode="0.00E+00">
                  <c:v>4.852885001621196E-7</c:v>
                </c:pt>
                <c:pt idx="2851" formatCode="0.00E+00">
                  <c:v>5.8748935252977369E-7</c:v>
                </c:pt>
                <c:pt idx="2852" formatCode="0.00E+00">
                  <c:v>4.852885001621196E-7</c:v>
                </c:pt>
                <c:pt idx="2853" formatCode="0.00E+00">
                  <c:v>5.8748935252977369E-7</c:v>
                </c:pt>
                <c:pt idx="2854" formatCode="0.00E+00">
                  <c:v>4.852885001621196E-7</c:v>
                </c:pt>
                <c:pt idx="2855" formatCode="0.00E+00">
                  <c:v>4.852885001621196E-7</c:v>
                </c:pt>
                <c:pt idx="2856" formatCode="0.00E+00">
                  <c:v>5.8748935252977369E-7</c:v>
                </c:pt>
                <c:pt idx="2857" formatCode="0.00E+00">
                  <c:v>5.8748935252977369E-7</c:v>
                </c:pt>
                <c:pt idx="2858" formatCode="0.00E+00">
                  <c:v>5.8748935252977369E-7</c:v>
                </c:pt>
                <c:pt idx="2859" formatCode="0.00E+00">
                  <c:v>4.852885001621196E-7</c:v>
                </c:pt>
                <c:pt idx="2860" formatCode="0.00E+00">
                  <c:v>5.8748935252977369E-7</c:v>
                </c:pt>
                <c:pt idx="2861" formatCode="0.00E+00">
                  <c:v>5.8748935252977369E-7</c:v>
                </c:pt>
                <c:pt idx="2862" formatCode="0.00E+00">
                  <c:v>4.852885001621196E-7</c:v>
                </c:pt>
                <c:pt idx="2863" formatCode="0.00E+00">
                  <c:v>5.8748935252977369E-7</c:v>
                </c:pt>
                <c:pt idx="2864" formatCode="0.00E+00">
                  <c:v>5.8748935252977369E-7</c:v>
                </c:pt>
                <c:pt idx="2865" formatCode="0.00E+00">
                  <c:v>4.852885001621196E-7</c:v>
                </c:pt>
                <c:pt idx="2866" formatCode="0.00E+00">
                  <c:v>5.8748935252977369E-7</c:v>
                </c:pt>
                <c:pt idx="2867" formatCode="0.00E+00">
                  <c:v>4.852885001621196E-7</c:v>
                </c:pt>
                <c:pt idx="2868" formatCode="0.00E+00">
                  <c:v>4.852885001621196E-7</c:v>
                </c:pt>
                <c:pt idx="2869" formatCode="0.00E+00">
                  <c:v>4.852885001621196E-7</c:v>
                </c:pt>
                <c:pt idx="2870" formatCode="0.00E+00">
                  <c:v>4.852885001621196E-7</c:v>
                </c:pt>
                <c:pt idx="2871" formatCode="0.00E+00">
                  <c:v>5.8748935252977369E-7</c:v>
                </c:pt>
                <c:pt idx="2872" formatCode="0.00E+00">
                  <c:v>5.8748935252977369E-7</c:v>
                </c:pt>
                <c:pt idx="2873" formatCode="0.00E+00">
                  <c:v>5.8748935252977369E-7</c:v>
                </c:pt>
                <c:pt idx="2874" formatCode="0.00E+00">
                  <c:v>5.8748935252977369E-7</c:v>
                </c:pt>
                <c:pt idx="2875" formatCode="0.00E+00">
                  <c:v>4.852885001621196E-7</c:v>
                </c:pt>
                <c:pt idx="2876" formatCode="0.00E+00">
                  <c:v>5.8748935252977369E-7</c:v>
                </c:pt>
                <c:pt idx="2877" formatCode="0.00E+00">
                  <c:v>4.852885001621196E-7</c:v>
                </c:pt>
                <c:pt idx="2878" formatCode="0.00E+00">
                  <c:v>5.8748935252977369E-7</c:v>
                </c:pt>
                <c:pt idx="2879" formatCode="0.00E+00">
                  <c:v>4.852885001621196E-7</c:v>
                </c:pt>
                <c:pt idx="2880" formatCode="0.00E+00">
                  <c:v>4.852885001621196E-7</c:v>
                </c:pt>
                <c:pt idx="2881" formatCode="0.00E+00">
                  <c:v>5.8748935252977369E-7</c:v>
                </c:pt>
                <c:pt idx="2882" formatCode="0.00E+00">
                  <c:v>4.852885001621196E-7</c:v>
                </c:pt>
                <c:pt idx="2883" formatCode="0.00E+00">
                  <c:v>5.8748935252977369E-7</c:v>
                </c:pt>
                <c:pt idx="2884" formatCode="0.00E+00">
                  <c:v>5.8748935252977369E-7</c:v>
                </c:pt>
                <c:pt idx="2885" formatCode="0.00E+00">
                  <c:v>5.8748935252977369E-7</c:v>
                </c:pt>
                <c:pt idx="2886" formatCode="0.00E+00">
                  <c:v>4.852885001621196E-7</c:v>
                </c:pt>
                <c:pt idx="2887" formatCode="0.00E+00">
                  <c:v>5.8748935252977369E-7</c:v>
                </c:pt>
                <c:pt idx="2888" formatCode="0.00E+00">
                  <c:v>5.8748935252977369E-7</c:v>
                </c:pt>
                <c:pt idx="2889" formatCode="0.00E+00">
                  <c:v>4.852885001621196E-7</c:v>
                </c:pt>
                <c:pt idx="2890" formatCode="0.00E+00">
                  <c:v>5.8748935252977369E-7</c:v>
                </c:pt>
                <c:pt idx="2891" formatCode="0.00E+00">
                  <c:v>5.8748935252977369E-7</c:v>
                </c:pt>
                <c:pt idx="2892" formatCode="0.00E+00">
                  <c:v>5.8748935252977369E-7</c:v>
                </c:pt>
                <c:pt idx="2893" formatCode="0.00E+00">
                  <c:v>5.8748935252977369E-7</c:v>
                </c:pt>
                <c:pt idx="2894" formatCode="0.00E+00">
                  <c:v>4.852885001621196E-7</c:v>
                </c:pt>
                <c:pt idx="2895" formatCode="0.00E+00">
                  <c:v>4.852885001621196E-7</c:v>
                </c:pt>
                <c:pt idx="2896" formatCode="0.00E+00">
                  <c:v>5.8748935252977369E-7</c:v>
                </c:pt>
                <c:pt idx="2897" formatCode="0.00E+00">
                  <c:v>5.8748935252977369E-7</c:v>
                </c:pt>
                <c:pt idx="2898" formatCode="0.00E+00">
                  <c:v>5.8748935252977369E-7</c:v>
                </c:pt>
                <c:pt idx="2899" formatCode="0.00E+00">
                  <c:v>5.8748935252977369E-7</c:v>
                </c:pt>
                <c:pt idx="2900" formatCode="0.00E+00">
                  <c:v>5.8748935252977369E-7</c:v>
                </c:pt>
                <c:pt idx="2901" formatCode="0.00E+00">
                  <c:v>5.8748935252977369E-7</c:v>
                </c:pt>
                <c:pt idx="2902" formatCode="0.00E+00">
                  <c:v>4.852885001621196E-7</c:v>
                </c:pt>
                <c:pt idx="2903" formatCode="0.00E+00">
                  <c:v>4.852885001621196E-7</c:v>
                </c:pt>
                <c:pt idx="2904" formatCode="0.00E+00">
                  <c:v>4.852885001621196E-7</c:v>
                </c:pt>
                <c:pt idx="2905" formatCode="0.00E+00">
                  <c:v>5.8748935252977369E-7</c:v>
                </c:pt>
                <c:pt idx="2906" formatCode="0.00E+00">
                  <c:v>4.852885001621196E-7</c:v>
                </c:pt>
                <c:pt idx="2907" formatCode="0.00E+00">
                  <c:v>4.852885001621196E-7</c:v>
                </c:pt>
                <c:pt idx="2908" formatCode="0.00E+00">
                  <c:v>5.8748935252977369E-7</c:v>
                </c:pt>
                <c:pt idx="2909" formatCode="0.00E+00">
                  <c:v>5.8748935252977369E-7</c:v>
                </c:pt>
                <c:pt idx="2910" formatCode="0.00E+00">
                  <c:v>5.8748935252977369E-7</c:v>
                </c:pt>
                <c:pt idx="2911" formatCode="0.00E+00">
                  <c:v>4.852885001621196E-7</c:v>
                </c:pt>
                <c:pt idx="2912" formatCode="0.00E+00">
                  <c:v>5.8748935252977369E-7</c:v>
                </c:pt>
                <c:pt idx="2913" formatCode="0.00E+00">
                  <c:v>5.8748935252977369E-7</c:v>
                </c:pt>
                <c:pt idx="2914" formatCode="0.00E+00">
                  <c:v>4.852885001621196E-7</c:v>
                </c:pt>
                <c:pt idx="2915" formatCode="0.00E+00">
                  <c:v>5.8748935252977369E-7</c:v>
                </c:pt>
                <c:pt idx="2916" formatCode="0.00E+00">
                  <c:v>5.8748935252977369E-7</c:v>
                </c:pt>
                <c:pt idx="2917" formatCode="0.00E+00">
                  <c:v>4.852885001621196E-7</c:v>
                </c:pt>
                <c:pt idx="2918" formatCode="0.00E+00">
                  <c:v>5.8748935252977369E-7</c:v>
                </c:pt>
                <c:pt idx="2919" formatCode="0.00E+00">
                  <c:v>4.852885001621196E-7</c:v>
                </c:pt>
                <c:pt idx="2920" formatCode="0.00E+00">
                  <c:v>4.852885001621196E-7</c:v>
                </c:pt>
                <c:pt idx="2921" formatCode="0.00E+00">
                  <c:v>4.852885001621196E-7</c:v>
                </c:pt>
                <c:pt idx="2922" formatCode="0.00E+00">
                  <c:v>5.8748935252977369E-7</c:v>
                </c:pt>
                <c:pt idx="2923" formatCode="0.00E+00">
                  <c:v>4.852885001621196E-7</c:v>
                </c:pt>
                <c:pt idx="2924" formatCode="0.00E+00">
                  <c:v>4.852885001621196E-7</c:v>
                </c:pt>
                <c:pt idx="2925" formatCode="0.00E+00">
                  <c:v>5.8748935252977369E-7</c:v>
                </c:pt>
                <c:pt idx="2926" formatCode="0.00E+00">
                  <c:v>4.852885001621196E-7</c:v>
                </c:pt>
                <c:pt idx="2927" formatCode="0.00E+00">
                  <c:v>5.8748935252977369E-7</c:v>
                </c:pt>
                <c:pt idx="2928" formatCode="0.00E+00">
                  <c:v>5.8748935252977369E-7</c:v>
                </c:pt>
                <c:pt idx="2929" formatCode="0.00E+00">
                  <c:v>4.852885001621196E-7</c:v>
                </c:pt>
                <c:pt idx="2930" formatCode="0.00E+00">
                  <c:v>4.852885001621196E-7</c:v>
                </c:pt>
                <c:pt idx="2931" formatCode="0.00E+00">
                  <c:v>4.852885001621196E-7</c:v>
                </c:pt>
                <c:pt idx="2932" formatCode="0.00E+00">
                  <c:v>4.852885001621196E-7</c:v>
                </c:pt>
                <c:pt idx="2933" formatCode="0.00E+00">
                  <c:v>5.8748935252977369E-7</c:v>
                </c:pt>
                <c:pt idx="2934" formatCode="0.00E+00">
                  <c:v>5.8748935252977369E-7</c:v>
                </c:pt>
                <c:pt idx="2935" formatCode="0.00E+00">
                  <c:v>4.852885001621196E-7</c:v>
                </c:pt>
                <c:pt idx="2936" formatCode="0.00E+00">
                  <c:v>4.852885001621196E-7</c:v>
                </c:pt>
                <c:pt idx="2937" formatCode="0.00E+00">
                  <c:v>4.852885001621196E-7</c:v>
                </c:pt>
                <c:pt idx="2938" formatCode="0.00E+00">
                  <c:v>4.852885001621196E-7</c:v>
                </c:pt>
                <c:pt idx="2939" formatCode="0.00E+00">
                  <c:v>4.852885001621196E-7</c:v>
                </c:pt>
                <c:pt idx="2940" formatCode="0.00E+00">
                  <c:v>4.852885001621196E-7</c:v>
                </c:pt>
                <c:pt idx="2941" formatCode="0.00E+00">
                  <c:v>4.852885001621196E-7</c:v>
                </c:pt>
                <c:pt idx="2942" formatCode="0.00E+00">
                  <c:v>4.852885001621196E-7</c:v>
                </c:pt>
                <c:pt idx="2943" formatCode="0.00E+00">
                  <c:v>4.852885001621196E-7</c:v>
                </c:pt>
                <c:pt idx="2944" formatCode="0.00E+00">
                  <c:v>5.8748935252977369E-7</c:v>
                </c:pt>
                <c:pt idx="2945" formatCode="0.00E+00">
                  <c:v>4.852885001621196E-7</c:v>
                </c:pt>
                <c:pt idx="2946" formatCode="0.00E+00">
                  <c:v>4.852885001621196E-7</c:v>
                </c:pt>
                <c:pt idx="2947" formatCode="0.00E+00">
                  <c:v>4.852885001621196E-7</c:v>
                </c:pt>
                <c:pt idx="2948" formatCode="0.00E+00">
                  <c:v>4.852885001621196E-7</c:v>
                </c:pt>
                <c:pt idx="2949" formatCode="0.00E+00">
                  <c:v>4.852885001621196E-7</c:v>
                </c:pt>
                <c:pt idx="2950" formatCode="0.00E+00">
                  <c:v>4.852885001621196E-7</c:v>
                </c:pt>
                <c:pt idx="2951" formatCode="0.00E+00">
                  <c:v>4.852885001621196E-7</c:v>
                </c:pt>
                <c:pt idx="2952" formatCode="0.00E+00">
                  <c:v>4.852885001621196E-7</c:v>
                </c:pt>
                <c:pt idx="2953" formatCode="0.00E+00">
                  <c:v>4.852885001621196E-7</c:v>
                </c:pt>
                <c:pt idx="2954" formatCode="0.00E+00">
                  <c:v>4.852885001621196E-7</c:v>
                </c:pt>
                <c:pt idx="2955" formatCode="0.00E+00">
                  <c:v>4.852885001621196E-7</c:v>
                </c:pt>
                <c:pt idx="2956" formatCode="0.00E+00">
                  <c:v>4.852885001621196E-7</c:v>
                </c:pt>
                <c:pt idx="2957" formatCode="0.00E+00">
                  <c:v>5.8748935252977369E-7</c:v>
                </c:pt>
                <c:pt idx="2958" formatCode="0.00E+00">
                  <c:v>5.8748935252977369E-7</c:v>
                </c:pt>
                <c:pt idx="2959" formatCode="0.00E+00">
                  <c:v>4.852885001621196E-7</c:v>
                </c:pt>
                <c:pt idx="2960" formatCode="0.00E+00">
                  <c:v>4.852885001621196E-7</c:v>
                </c:pt>
                <c:pt idx="2961" formatCode="0.00E+00">
                  <c:v>4.852885001621196E-7</c:v>
                </c:pt>
                <c:pt idx="2962" formatCode="0.00E+00">
                  <c:v>4.852885001621196E-7</c:v>
                </c:pt>
                <c:pt idx="2963" formatCode="0.00E+00">
                  <c:v>4.852885001621196E-7</c:v>
                </c:pt>
                <c:pt idx="2964" formatCode="0.00E+00">
                  <c:v>4.852885001621196E-7</c:v>
                </c:pt>
                <c:pt idx="2965" formatCode="0.00E+00">
                  <c:v>4.852885001621196E-7</c:v>
                </c:pt>
                <c:pt idx="2966" formatCode="0.00E+00">
                  <c:v>4.852885001621196E-7</c:v>
                </c:pt>
                <c:pt idx="2967" formatCode="0.00E+00">
                  <c:v>4.852885001621196E-7</c:v>
                </c:pt>
                <c:pt idx="2968" formatCode="0.00E+00">
                  <c:v>4.852885001621196E-7</c:v>
                </c:pt>
                <c:pt idx="2969" formatCode="0.00E+00">
                  <c:v>4.852885001621196E-7</c:v>
                </c:pt>
                <c:pt idx="2970" formatCode="0.00E+00">
                  <c:v>4.852885001621196E-7</c:v>
                </c:pt>
                <c:pt idx="2971" formatCode="0.00E+00">
                  <c:v>4.852885001621196E-7</c:v>
                </c:pt>
                <c:pt idx="2972" formatCode="0.00E+00">
                  <c:v>5.8748935252977369E-7</c:v>
                </c:pt>
                <c:pt idx="2973" formatCode="0.00E+00">
                  <c:v>4.852885001621196E-7</c:v>
                </c:pt>
                <c:pt idx="2974" formatCode="0.00E+00">
                  <c:v>4.852885001621196E-7</c:v>
                </c:pt>
                <c:pt idx="2975" formatCode="0.00E+00">
                  <c:v>4.852885001621196E-7</c:v>
                </c:pt>
                <c:pt idx="2976" formatCode="0.00E+00">
                  <c:v>4.852885001621196E-7</c:v>
                </c:pt>
                <c:pt idx="2977" formatCode="0.00E+00">
                  <c:v>4.852885001621196E-7</c:v>
                </c:pt>
                <c:pt idx="2978" formatCode="0.00E+00">
                  <c:v>4.852885001621196E-7</c:v>
                </c:pt>
                <c:pt idx="2979" formatCode="0.00E+00">
                  <c:v>4.852885001621196E-7</c:v>
                </c:pt>
                <c:pt idx="2980" formatCode="0.00E+00">
                  <c:v>4.852885001621196E-7</c:v>
                </c:pt>
                <c:pt idx="2981" formatCode="0.00E+00">
                  <c:v>4.852885001621196E-7</c:v>
                </c:pt>
                <c:pt idx="2982" formatCode="0.00E+00">
                  <c:v>4.852885001621196E-7</c:v>
                </c:pt>
                <c:pt idx="2983" formatCode="0.00E+00">
                  <c:v>4.852885001621196E-7</c:v>
                </c:pt>
                <c:pt idx="2984" formatCode="0.00E+00">
                  <c:v>4.852885001621196E-7</c:v>
                </c:pt>
                <c:pt idx="2985" formatCode="0.00E+00">
                  <c:v>4.852885001621196E-7</c:v>
                </c:pt>
                <c:pt idx="2986" formatCode="0.00E+00">
                  <c:v>4.852885001621196E-7</c:v>
                </c:pt>
                <c:pt idx="2987" formatCode="0.00E+00">
                  <c:v>4.852885001621196E-7</c:v>
                </c:pt>
                <c:pt idx="2988" formatCode="0.00E+00">
                  <c:v>4.852885001621196E-7</c:v>
                </c:pt>
                <c:pt idx="2989" formatCode="0.00E+00">
                  <c:v>4.852885001621196E-7</c:v>
                </c:pt>
                <c:pt idx="2990" formatCode="0.00E+00">
                  <c:v>4.852885001621196E-7</c:v>
                </c:pt>
                <c:pt idx="2991" formatCode="0.00E+00">
                  <c:v>4.852885001621196E-7</c:v>
                </c:pt>
                <c:pt idx="2992" formatCode="0.00E+00">
                  <c:v>4.852885001621196E-7</c:v>
                </c:pt>
                <c:pt idx="2993" formatCode="0.00E+00">
                  <c:v>4.852885001621196E-7</c:v>
                </c:pt>
                <c:pt idx="2994" formatCode="0.00E+00">
                  <c:v>4.852885001621196E-7</c:v>
                </c:pt>
                <c:pt idx="2995" formatCode="0.00E+00">
                  <c:v>4.852885001621196E-7</c:v>
                </c:pt>
                <c:pt idx="2996" formatCode="0.00E+00">
                  <c:v>4.852885001621196E-7</c:v>
                </c:pt>
                <c:pt idx="2997" formatCode="0.00E+00">
                  <c:v>4.852885001621196E-7</c:v>
                </c:pt>
                <c:pt idx="2998" formatCode="0.00E+00">
                  <c:v>4.852885001621196E-7</c:v>
                </c:pt>
                <c:pt idx="2999" formatCode="0.00E+00">
                  <c:v>4.852885001621196E-7</c:v>
                </c:pt>
                <c:pt idx="3000" formatCode="0.00E+00">
                  <c:v>4.852885001621196E-7</c:v>
                </c:pt>
                <c:pt idx="3001" formatCode="0.00E+00">
                  <c:v>4.852885001621196E-7</c:v>
                </c:pt>
                <c:pt idx="3002" formatCode="0.00E+00">
                  <c:v>4.852885001621196E-7</c:v>
                </c:pt>
                <c:pt idx="3003" formatCode="0.00E+00">
                  <c:v>4.852885001621196E-7</c:v>
                </c:pt>
                <c:pt idx="3004" formatCode="0.00E+00">
                  <c:v>4.852885001621196E-7</c:v>
                </c:pt>
                <c:pt idx="3005" formatCode="0.00E+00">
                  <c:v>4.852885001621196E-7</c:v>
                </c:pt>
                <c:pt idx="3006" formatCode="0.00E+00">
                  <c:v>4.852885001621196E-7</c:v>
                </c:pt>
                <c:pt idx="3007" formatCode="0.00E+00">
                  <c:v>4.852885001621196E-7</c:v>
                </c:pt>
                <c:pt idx="3008" formatCode="0.00E+00">
                  <c:v>4.852885001621196E-7</c:v>
                </c:pt>
                <c:pt idx="3009" formatCode="0.00E+00">
                  <c:v>4.852885001621196E-7</c:v>
                </c:pt>
                <c:pt idx="3010" formatCode="0.00E+00">
                  <c:v>4.852885001621196E-7</c:v>
                </c:pt>
                <c:pt idx="3011" formatCode="0.00E+00">
                  <c:v>4.852885001621196E-7</c:v>
                </c:pt>
                <c:pt idx="3012" formatCode="0.00E+00">
                  <c:v>4.852885001621196E-7</c:v>
                </c:pt>
                <c:pt idx="3013" formatCode="0.00E+00">
                  <c:v>4.852885001621196E-7</c:v>
                </c:pt>
                <c:pt idx="3014" formatCode="0.00E+00">
                  <c:v>4.852885001621196E-7</c:v>
                </c:pt>
                <c:pt idx="3015" formatCode="0.00E+00">
                  <c:v>4.852885001621196E-7</c:v>
                </c:pt>
                <c:pt idx="3016" formatCode="0.00E+00">
                  <c:v>4.852885001621196E-7</c:v>
                </c:pt>
                <c:pt idx="3017" formatCode="0.00E+00">
                  <c:v>4.852885001621196E-7</c:v>
                </c:pt>
                <c:pt idx="3018" formatCode="0.00E+00">
                  <c:v>4.852885001621196E-7</c:v>
                </c:pt>
                <c:pt idx="3019" formatCode="0.00E+00">
                  <c:v>4.852885001621196E-7</c:v>
                </c:pt>
                <c:pt idx="3020" formatCode="0.00E+00">
                  <c:v>4.852885001621196E-7</c:v>
                </c:pt>
                <c:pt idx="3021" formatCode="0.00E+00">
                  <c:v>4.852885001621196E-7</c:v>
                </c:pt>
                <c:pt idx="3022" formatCode="0.00E+00">
                  <c:v>4.852885001621196E-7</c:v>
                </c:pt>
                <c:pt idx="3023" formatCode="0.00E+00">
                  <c:v>4.852885001621196E-7</c:v>
                </c:pt>
                <c:pt idx="3024" formatCode="0.00E+00">
                  <c:v>4.852885001621196E-7</c:v>
                </c:pt>
                <c:pt idx="3025" formatCode="0.00E+00">
                  <c:v>4.852885001621196E-7</c:v>
                </c:pt>
                <c:pt idx="3026" formatCode="0.00E+00">
                  <c:v>4.852885001621196E-7</c:v>
                </c:pt>
                <c:pt idx="3027" formatCode="0.00E+00">
                  <c:v>4.852885001621196E-7</c:v>
                </c:pt>
                <c:pt idx="3028" formatCode="0.00E+00">
                  <c:v>4.852885001621196E-7</c:v>
                </c:pt>
                <c:pt idx="3029" formatCode="0.00E+00">
                  <c:v>4.852885001621196E-7</c:v>
                </c:pt>
                <c:pt idx="3030" formatCode="0.00E+00">
                  <c:v>4.852885001621196E-7</c:v>
                </c:pt>
                <c:pt idx="3031" formatCode="0.00E+00">
                  <c:v>4.852885001621196E-7</c:v>
                </c:pt>
                <c:pt idx="3032" formatCode="0.00E+00">
                  <c:v>4.852885001621196E-7</c:v>
                </c:pt>
                <c:pt idx="3033" formatCode="0.00E+00">
                  <c:v>4.852885001621196E-7</c:v>
                </c:pt>
                <c:pt idx="3034" formatCode="0.00E+00">
                  <c:v>4.852885001621196E-7</c:v>
                </c:pt>
                <c:pt idx="3035" formatCode="0.00E+00">
                  <c:v>4.852885001621196E-7</c:v>
                </c:pt>
                <c:pt idx="3036" formatCode="0.00E+00">
                  <c:v>4.852885001621196E-7</c:v>
                </c:pt>
                <c:pt idx="3037" formatCode="0.00E+00">
                  <c:v>4.852885001621196E-7</c:v>
                </c:pt>
                <c:pt idx="3038" formatCode="0.00E+00">
                  <c:v>4.852885001621196E-7</c:v>
                </c:pt>
                <c:pt idx="3039" formatCode="0.00E+00">
                  <c:v>4.852885001621196E-7</c:v>
                </c:pt>
                <c:pt idx="3040" formatCode="0.00E+00">
                  <c:v>4.852885001621196E-7</c:v>
                </c:pt>
                <c:pt idx="3041" formatCode="0.00E+00">
                  <c:v>4.852885001621196E-7</c:v>
                </c:pt>
                <c:pt idx="3042" formatCode="0.00E+00">
                  <c:v>4.852885001621196E-7</c:v>
                </c:pt>
                <c:pt idx="3043" formatCode="0.00E+00">
                  <c:v>4.852885001621196E-7</c:v>
                </c:pt>
                <c:pt idx="3044" formatCode="0.00E+00">
                  <c:v>4.852885001621196E-7</c:v>
                </c:pt>
                <c:pt idx="3045" formatCode="0.00E+00">
                  <c:v>4.852885001621196E-7</c:v>
                </c:pt>
                <c:pt idx="3046" formatCode="0.00E+00">
                  <c:v>4.852885001621196E-7</c:v>
                </c:pt>
                <c:pt idx="3047" formatCode="0.00E+00">
                  <c:v>4.852885001621196E-7</c:v>
                </c:pt>
                <c:pt idx="3048" formatCode="0.00E+00">
                  <c:v>4.852885001621196E-7</c:v>
                </c:pt>
                <c:pt idx="3049" formatCode="0.00E+00">
                  <c:v>4.852885001621196E-7</c:v>
                </c:pt>
                <c:pt idx="3050" formatCode="0.00E+00">
                  <c:v>4.852885001621196E-7</c:v>
                </c:pt>
                <c:pt idx="3051" formatCode="0.00E+00">
                  <c:v>4.852885001621196E-7</c:v>
                </c:pt>
                <c:pt idx="3052" formatCode="0.00E+00">
                  <c:v>4.852885001621196E-7</c:v>
                </c:pt>
                <c:pt idx="3053" formatCode="0.00E+00">
                  <c:v>4.852885001621196E-7</c:v>
                </c:pt>
                <c:pt idx="3054" formatCode="0.00E+00">
                  <c:v>4.852885001621196E-7</c:v>
                </c:pt>
                <c:pt idx="3055" formatCode="0.00E+00">
                  <c:v>4.852885001621196E-7</c:v>
                </c:pt>
                <c:pt idx="3056" formatCode="0.00E+00">
                  <c:v>4.852885001621196E-7</c:v>
                </c:pt>
                <c:pt idx="3057" formatCode="0.00E+00">
                  <c:v>4.852885001621196E-7</c:v>
                </c:pt>
                <c:pt idx="3058" formatCode="0.00E+00">
                  <c:v>4.852885001621196E-7</c:v>
                </c:pt>
                <c:pt idx="3059" formatCode="0.00E+00">
                  <c:v>4.852885001621196E-7</c:v>
                </c:pt>
                <c:pt idx="3060" formatCode="0.00E+00">
                  <c:v>4.852885001621196E-7</c:v>
                </c:pt>
                <c:pt idx="3061" formatCode="0.00E+00">
                  <c:v>4.852885001621196E-7</c:v>
                </c:pt>
                <c:pt idx="3062" formatCode="0.00E+00">
                  <c:v>4.852885001621196E-7</c:v>
                </c:pt>
                <c:pt idx="3063" formatCode="0.00E+00">
                  <c:v>4.852885001621196E-7</c:v>
                </c:pt>
                <c:pt idx="3064" formatCode="0.00E+00">
                  <c:v>4.852885001621196E-7</c:v>
                </c:pt>
                <c:pt idx="3065" formatCode="0.00E+00">
                  <c:v>4.852885001621196E-7</c:v>
                </c:pt>
                <c:pt idx="3066" formatCode="0.00E+00">
                  <c:v>4.852885001621196E-7</c:v>
                </c:pt>
                <c:pt idx="3067" formatCode="0.00E+00">
                  <c:v>4.852885001621196E-7</c:v>
                </c:pt>
                <c:pt idx="3068" formatCode="0.00E+00">
                  <c:v>4.852885001621196E-7</c:v>
                </c:pt>
                <c:pt idx="3069" formatCode="0.00E+00">
                  <c:v>4.852885001621196E-7</c:v>
                </c:pt>
                <c:pt idx="3070" formatCode="0.00E+00">
                  <c:v>4.852885001621196E-7</c:v>
                </c:pt>
                <c:pt idx="3071" formatCode="0.00E+00">
                  <c:v>4.852885001621196E-7</c:v>
                </c:pt>
                <c:pt idx="3072" formatCode="0.00E+00">
                  <c:v>4.852885001621196E-7</c:v>
                </c:pt>
                <c:pt idx="3073" formatCode="0.00E+00">
                  <c:v>4.852885001621196E-7</c:v>
                </c:pt>
                <c:pt idx="3074" formatCode="0.00E+00">
                  <c:v>4.852885001621196E-7</c:v>
                </c:pt>
                <c:pt idx="3075" formatCode="0.00E+00">
                  <c:v>4.852885001621196E-7</c:v>
                </c:pt>
                <c:pt idx="3076" formatCode="0.00E+00">
                  <c:v>4.852885001621196E-7</c:v>
                </c:pt>
                <c:pt idx="3077" formatCode="0.00E+00">
                  <c:v>4.852885001621196E-7</c:v>
                </c:pt>
                <c:pt idx="3078" formatCode="0.00E+00">
                  <c:v>4.852885001621196E-7</c:v>
                </c:pt>
                <c:pt idx="3079" formatCode="0.00E+00">
                  <c:v>4.852885001621196E-7</c:v>
                </c:pt>
                <c:pt idx="3080" formatCode="0.00E+00">
                  <c:v>4.852885001621196E-7</c:v>
                </c:pt>
                <c:pt idx="3081" formatCode="0.00E+00">
                  <c:v>4.852885001621196E-7</c:v>
                </c:pt>
                <c:pt idx="3082" formatCode="0.00E+00">
                  <c:v>4.852885001621196E-7</c:v>
                </c:pt>
                <c:pt idx="3083" formatCode="0.00E+00">
                  <c:v>4.852885001621196E-7</c:v>
                </c:pt>
                <c:pt idx="3084" formatCode="0.00E+00">
                  <c:v>4.852885001621196E-7</c:v>
                </c:pt>
                <c:pt idx="3085" formatCode="0.00E+00">
                  <c:v>4.852885001621196E-7</c:v>
                </c:pt>
                <c:pt idx="3086" formatCode="0.00E+00">
                  <c:v>4.852885001621196E-7</c:v>
                </c:pt>
                <c:pt idx="3087" formatCode="0.00E+00">
                  <c:v>4.852885001621196E-7</c:v>
                </c:pt>
                <c:pt idx="3088" formatCode="0.00E+00">
                  <c:v>4.852885001621196E-7</c:v>
                </c:pt>
                <c:pt idx="3089" formatCode="0.00E+00">
                  <c:v>4.852885001621196E-7</c:v>
                </c:pt>
                <c:pt idx="3090" formatCode="0.00E+00">
                  <c:v>4.852885001621196E-7</c:v>
                </c:pt>
                <c:pt idx="3091" formatCode="0.00E+00">
                  <c:v>4.852885001621196E-7</c:v>
                </c:pt>
                <c:pt idx="3092" formatCode="0.00E+00">
                  <c:v>4.852885001621196E-7</c:v>
                </c:pt>
                <c:pt idx="3093" formatCode="0.00E+00">
                  <c:v>4.852885001621196E-7</c:v>
                </c:pt>
                <c:pt idx="3094" formatCode="0.00E+00">
                  <c:v>4.852885001621196E-7</c:v>
                </c:pt>
                <c:pt idx="3095" formatCode="0.00E+00">
                  <c:v>4.852885001621196E-7</c:v>
                </c:pt>
                <c:pt idx="3096" formatCode="0.00E+00">
                  <c:v>4.852885001621196E-7</c:v>
                </c:pt>
                <c:pt idx="3097" formatCode="0.00E+00">
                  <c:v>4.852885001621196E-7</c:v>
                </c:pt>
                <c:pt idx="3098" formatCode="0.00E+00">
                  <c:v>4.852885001621196E-7</c:v>
                </c:pt>
                <c:pt idx="3099" formatCode="0.00E+00">
                  <c:v>4.852885001621196E-7</c:v>
                </c:pt>
                <c:pt idx="3100" formatCode="0.00E+00">
                  <c:v>4.852885001621196E-7</c:v>
                </c:pt>
                <c:pt idx="3101" formatCode="0.00E+00">
                  <c:v>4.852885001621196E-7</c:v>
                </c:pt>
                <c:pt idx="3102" formatCode="0.00E+00">
                  <c:v>4.852885001621196E-7</c:v>
                </c:pt>
                <c:pt idx="3103" formatCode="0.00E+00">
                  <c:v>4.852885001621196E-7</c:v>
                </c:pt>
                <c:pt idx="3104" formatCode="0.00E+00">
                  <c:v>4.852885001621196E-7</c:v>
                </c:pt>
                <c:pt idx="3105" formatCode="0.00E+00">
                  <c:v>4.852885001621196E-7</c:v>
                </c:pt>
                <c:pt idx="3106" formatCode="0.00E+00">
                  <c:v>4.852885001621196E-7</c:v>
                </c:pt>
                <c:pt idx="3107" formatCode="0.00E+00">
                  <c:v>4.852885001621196E-7</c:v>
                </c:pt>
                <c:pt idx="3108" formatCode="0.00E+00">
                  <c:v>4.852885001621196E-7</c:v>
                </c:pt>
                <c:pt idx="3109" formatCode="0.00E+00">
                  <c:v>4.852885001621196E-7</c:v>
                </c:pt>
                <c:pt idx="3110" formatCode="0.00E+00">
                  <c:v>4.852885001621196E-7</c:v>
                </c:pt>
                <c:pt idx="3111" formatCode="0.00E+00">
                  <c:v>4.852885001621196E-7</c:v>
                </c:pt>
                <c:pt idx="3112" formatCode="0.00E+00">
                  <c:v>4.852885001621196E-7</c:v>
                </c:pt>
                <c:pt idx="3113" formatCode="0.00E+00">
                  <c:v>4.852885001621196E-7</c:v>
                </c:pt>
                <c:pt idx="3114" formatCode="0.00E+00">
                  <c:v>4.852885001621196E-7</c:v>
                </c:pt>
                <c:pt idx="3115" formatCode="0.00E+00">
                  <c:v>4.852885001621196E-7</c:v>
                </c:pt>
                <c:pt idx="3116" formatCode="0.00E+00">
                  <c:v>4.852885001621196E-7</c:v>
                </c:pt>
                <c:pt idx="3117" formatCode="0.00E+00">
                  <c:v>4.852885001621196E-7</c:v>
                </c:pt>
                <c:pt idx="3118" formatCode="0.00E+00">
                  <c:v>4.852885001621196E-7</c:v>
                </c:pt>
                <c:pt idx="3119" formatCode="0.00E+00">
                  <c:v>4.852885001621196E-7</c:v>
                </c:pt>
                <c:pt idx="3120" formatCode="0.00E+00">
                  <c:v>4.852885001621196E-7</c:v>
                </c:pt>
                <c:pt idx="3121" formatCode="0.00E+00">
                  <c:v>4.852885001621196E-7</c:v>
                </c:pt>
                <c:pt idx="3122" formatCode="0.00E+00">
                  <c:v>4.852885001621196E-7</c:v>
                </c:pt>
                <c:pt idx="3123" formatCode="0.00E+00">
                  <c:v>4.852885001621196E-7</c:v>
                </c:pt>
                <c:pt idx="3124" formatCode="0.00E+00">
                  <c:v>4.852885001621196E-7</c:v>
                </c:pt>
                <c:pt idx="3125" formatCode="0.00E+00">
                  <c:v>4.852885001621196E-7</c:v>
                </c:pt>
                <c:pt idx="3126" formatCode="0.00E+00">
                  <c:v>4.852885001621196E-7</c:v>
                </c:pt>
                <c:pt idx="3127" formatCode="0.00E+00">
                  <c:v>4.852885001621196E-7</c:v>
                </c:pt>
                <c:pt idx="3128" formatCode="0.00E+00">
                  <c:v>4.852885001621196E-7</c:v>
                </c:pt>
                <c:pt idx="3129" formatCode="0.00E+00">
                  <c:v>4.852885001621196E-7</c:v>
                </c:pt>
                <c:pt idx="3130" formatCode="0.00E+00">
                  <c:v>4.852885001621196E-7</c:v>
                </c:pt>
                <c:pt idx="3131" formatCode="0.00E+00">
                  <c:v>4.852885001621196E-7</c:v>
                </c:pt>
                <c:pt idx="3132" formatCode="0.00E+00">
                  <c:v>4.852885001621196E-7</c:v>
                </c:pt>
                <c:pt idx="3133" formatCode="0.00E+00">
                  <c:v>4.852885001621196E-7</c:v>
                </c:pt>
                <c:pt idx="3134" formatCode="0.00E+00">
                  <c:v>4.852885001621196E-7</c:v>
                </c:pt>
                <c:pt idx="3135" formatCode="0.00E+00">
                  <c:v>4.852885001621196E-7</c:v>
                </c:pt>
                <c:pt idx="3136" formatCode="0.00E+00">
                  <c:v>4.852885001621196E-7</c:v>
                </c:pt>
                <c:pt idx="3137" formatCode="0.00E+00">
                  <c:v>4.852885001621196E-7</c:v>
                </c:pt>
                <c:pt idx="3138" formatCode="0.00E+00">
                  <c:v>4.852885001621196E-7</c:v>
                </c:pt>
                <c:pt idx="3139" formatCode="0.00E+00">
                  <c:v>4.852885001621196E-7</c:v>
                </c:pt>
                <c:pt idx="3140" formatCode="0.00E+00">
                  <c:v>4.852885001621196E-7</c:v>
                </c:pt>
                <c:pt idx="3141" formatCode="0.00E+00">
                  <c:v>4.852885001621196E-7</c:v>
                </c:pt>
                <c:pt idx="3142" formatCode="0.00E+00">
                  <c:v>4.852885001621196E-7</c:v>
                </c:pt>
                <c:pt idx="3143" formatCode="0.00E+00">
                  <c:v>4.852885001621196E-7</c:v>
                </c:pt>
                <c:pt idx="3144" formatCode="0.00E+00">
                  <c:v>4.852885001621196E-7</c:v>
                </c:pt>
                <c:pt idx="3145" formatCode="0.00E+00">
                  <c:v>4.852885001621196E-7</c:v>
                </c:pt>
                <c:pt idx="3146" formatCode="0.00E+00">
                  <c:v>4.852885001621196E-7</c:v>
                </c:pt>
                <c:pt idx="3147" formatCode="0.00E+00">
                  <c:v>4.852885001621196E-7</c:v>
                </c:pt>
                <c:pt idx="3148" formatCode="0.00E+00">
                  <c:v>4.852885001621196E-7</c:v>
                </c:pt>
                <c:pt idx="3149" formatCode="0.00E+00">
                  <c:v>4.852885001621196E-7</c:v>
                </c:pt>
                <c:pt idx="3150" formatCode="0.00E+00">
                  <c:v>4.852885001621196E-7</c:v>
                </c:pt>
                <c:pt idx="3151" formatCode="0.00E+00">
                  <c:v>4.852885001621196E-7</c:v>
                </c:pt>
                <c:pt idx="3152" formatCode="0.00E+00">
                  <c:v>4.852885001621196E-7</c:v>
                </c:pt>
                <c:pt idx="3153" formatCode="0.00E+00">
                  <c:v>4.852885001621196E-7</c:v>
                </c:pt>
                <c:pt idx="3154" formatCode="0.00E+00">
                  <c:v>4.852885001621196E-7</c:v>
                </c:pt>
                <c:pt idx="3155" formatCode="0.00E+00">
                  <c:v>4.852885001621196E-7</c:v>
                </c:pt>
                <c:pt idx="3156" formatCode="0.00E+00">
                  <c:v>4.852885001621196E-7</c:v>
                </c:pt>
                <c:pt idx="3157" formatCode="0.00E+00">
                  <c:v>4.852885001621196E-7</c:v>
                </c:pt>
                <c:pt idx="3158" formatCode="0.00E+00">
                  <c:v>4.852885001621196E-7</c:v>
                </c:pt>
                <c:pt idx="3159" formatCode="0.00E+00">
                  <c:v>4.852885001621196E-7</c:v>
                </c:pt>
                <c:pt idx="3160" formatCode="0.00E+00">
                  <c:v>4.852885001621196E-7</c:v>
                </c:pt>
                <c:pt idx="3161" formatCode="0.00E+00">
                  <c:v>4.852885001621196E-7</c:v>
                </c:pt>
                <c:pt idx="3162" formatCode="0.00E+00">
                  <c:v>4.852885001621196E-7</c:v>
                </c:pt>
                <c:pt idx="3163" formatCode="0.00E+00">
                  <c:v>4.852885001621196E-7</c:v>
                </c:pt>
                <c:pt idx="3164" formatCode="0.00E+00">
                  <c:v>4.852885001621196E-7</c:v>
                </c:pt>
                <c:pt idx="3165" formatCode="0.00E+00">
                  <c:v>4.852885001621196E-7</c:v>
                </c:pt>
                <c:pt idx="3166" formatCode="0.00E+00">
                  <c:v>4.852885001621196E-7</c:v>
                </c:pt>
                <c:pt idx="3167" formatCode="0.00E+00">
                  <c:v>4.852885001621196E-7</c:v>
                </c:pt>
                <c:pt idx="3168" formatCode="0.00E+00">
                  <c:v>4.852885001621196E-7</c:v>
                </c:pt>
                <c:pt idx="3169" formatCode="0.00E+00">
                  <c:v>4.852885001621196E-7</c:v>
                </c:pt>
                <c:pt idx="3170" formatCode="0.00E+00">
                  <c:v>4.852885001621196E-7</c:v>
                </c:pt>
                <c:pt idx="3171" formatCode="0.00E+00">
                  <c:v>4.852885001621196E-7</c:v>
                </c:pt>
                <c:pt idx="3172" formatCode="0.00E+00">
                  <c:v>4.852885001621196E-7</c:v>
                </c:pt>
                <c:pt idx="3173" formatCode="0.00E+00">
                  <c:v>4.852885001621196E-7</c:v>
                </c:pt>
                <c:pt idx="3174" formatCode="0.00E+00">
                  <c:v>4.852885001621196E-7</c:v>
                </c:pt>
                <c:pt idx="3175" formatCode="0.00E+00">
                  <c:v>4.852885001621196E-7</c:v>
                </c:pt>
                <c:pt idx="3176" formatCode="0.00E+00">
                  <c:v>4.852885001621196E-7</c:v>
                </c:pt>
                <c:pt idx="3177" formatCode="0.00E+00">
                  <c:v>4.852885001621196E-7</c:v>
                </c:pt>
                <c:pt idx="3178" formatCode="0.00E+00">
                  <c:v>4.852885001621196E-7</c:v>
                </c:pt>
                <c:pt idx="3179" formatCode="0.00E+00">
                  <c:v>4.852885001621196E-7</c:v>
                </c:pt>
                <c:pt idx="3180" formatCode="0.00E+00">
                  <c:v>4.852885001621196E-7</c:v>
                </c:pt>
                <c:pt idx="3181" formatCode="0.00E+00">
                  <c:v>4.852885001621196E-7</c:v>
                </c:pt>
                <c:pt idx="3182" formatCode="0.00E+00">
                  <c:v>4.852885001621196E-7</c:v>
                </c:pt>
                <c:pt idx="3183" formatCode="0.00E+00">
                  <c:v>4.852885001621196E-7</c:v>
                </c:pt>
                <c:pt idx="3184" formatCode="0.00E+00">
                  <c:v>4.852885001621196E-7</c:v>
                </c:pt>
                <c:pt idx="3185" formatCode="0.00E+00">
                  <c:v>4.852885001621196E-7</c:v>
                </c:pt>
                <c:pt idx="3186" formatCode="0.00E+00">
                  <c:v>4.852885001621196E-7</c:v>
                </c:pt>
                <c:pt idx="3187" formatCode="0.00E+00">
                  <c:v>4.852885001621196E-7</c:v>
                </c:pt>
                <c:pt idx="3188" formatCode="0.00E+00">
                  <c:v>4.852885001621196E-7</c:v>
                </c:pt>
                <c:pt idx="3189" formatCode="0.00E+00">
                  <c:v>4.852885001621196E-7</c:v>
                </c:pt>
                <c:pt idx="3190" formatCode="0.00E+00">
                  <c:v>4.852885001621196E-7</c:v>
                </c:pt>
                <c:pt idx="3191" formatCode="0.00E+00">
                  <c:v>4.852885001621196E-7</c:v>
                </c:pt>
                <c:pt idx="3192" formatCode="0.00E+00">
                  <c:v>4.852885001621196E-7</c:v>
                </c:pt>
                <c:pt idx="3193" formatCode="0.00E+00">
                  <c:v>4.852885001621196E-7</c:v>
                </c:pt>
                <c:pt idx="3194" formatCode="0.00E+00">
                  <c:v>4.852885001621196E-7</c:v>
                </c:pt>
                <c:pt idx="3195" formatCode="0.00E+00">
                  <c:v>4.852885001621196E-7</c:v>
                </c:pt>
                <c:pt idx="3196" formatCode="0.00E+00">
                  <c:v>4.852885001621196E-7</c:v>
                </c:pt>
                <c:pt idx="3197" formatCode="0.00E+00">
                  <c:v>4.852885001621196E-7</c:v>
                </c:pt>
                <c:pt idx="3198" formatCode="0.00E+00">
                  <c:v>4.852885001621196E-7</c:v>
                </c:pt>
                <c:pt idx="3199" formatCode="0.00E+00">
                  <c:v>4.852885001621196E-7</c:v>
                </c:pt>
                <c:pt idx="3200" formatCode="0.00E+00">
                  <c:v>4.852885001621196E-7</c:v>
                </c:pt>
                <c:pt idx="3201" formatCode="0.00E+00">
                  <c:v>4.852885001621196E-7</c:v>
                </c:pt>
                <c:pt idx="3202" formatCode="0.00E+00">
                  <c:v>4.852885001621196E-7</c:v>
                </c:pt>
                <c:pt idx="3203" formatCode="0.00E+00">
                  <c:v>4.852885001621196E-7</c:v>
                </c:pt>
                <c:pt idx="3204" formatCode="0.00E+00">
                  <c:v>4.852885001621196E-7</c:v>
                </c:pt>
                <c:pt idx="3205" formatCode="0.00E+00">
                  <c:v>4.852885001621196E-7</c:v>
                </c:pt>
                <c:pt idx="3206" formatCode="0.00E+00">
                  <c:v>4.852885001621196E-7</c:v>
                </c:pt>
                <c:pt idx="3207" formatCode="0.00E+00">
                  <c:v>4.852885001621196E-7</c:v>
                </c:pt>
                <c:pt idx="3208" formatCode="0.00E+00">
                  <c:v>4.852885001621196E-7</c:v>
                </c:pt>
                <c:pt idx="3209" formatCode="0.00E+00">
                  <c:v>4.852885001621196E-7</c:v>
                </c:pt>
                <c:pt idx="3210" formatCode="0.00E+00">
                  <c:v>4.852885001621196E-7</c:v>
                </c:pt>
                <c:pt idx="3211" formatCode="0.00E+00">
                  <c:v>4.852885001621196E-7</c:v>
                </c:pt>
                <c:pt idx="3212" formatCode="0.00E+00">
                  <c:v>4.852885001621196E-7</c:v>
                </c:pt>
                <c:pt idx="3213" formatCode="0.00E+00">
                  <c:v>4.852885001621196E-7</c:v>
                </c:pt>
                <c:pt idx="3214" formatCode="0.00E+00">
                  <c:v>4.852885001621196E-7</c:v>
                </c:pt>
                <c:pt idx="3215" formatCode="0.00E+00">
                  <c:v>4.852885001621196E-7</c:v>
                </c:pt>
                <c:pt idx="3216" formatCode="0.00E+00">
                  <c:v>4.852885001621196E-7</c:v>
                </c:pt>
                <c:pt idx="3217" formatCode="0.00E+00">
                  <c:v>4.852885001621196E-7</c:v>
                </c:pt>
                <c:pt idx="3218" formatCode="0.00E+00">
                  <c:v>4.852885001621196E-7</c:v>
                </c:pt>
                <c:pt idx="3219" formatCode="0.00E+00">
                  <c:v>4.852885001621196E-7</c:v>
                </c:pt>
                <c:pt idx="3220" formatCode="0.00E+00">
                  <c:v>4.852885001621196E-7</c:v>
                </c:pt>
                <c:pt idx="3221" formatCode="0.00E+00">
                  <c:v>4.852885001621196E-7</c:v>
                </c:pt>
                <c:pt idx="3222" formatCode="0.00E+00">
                  <c:v>4.852885001621196E-7</c:v>
                </c:pt>
                <c:pt idx="3223" formatCode="0.00E+00">
                  <c:v>4.852885001621196E-7</c:v>
                </c:pt>
                <c:pt idx="3224" formatCode="0.00E+00">
                  <c:v>4.852885001621196E-7</c:v>
                </c:pt>
                <c:pt idx="3225" formatCode="0.00E+00">
                  <c:v>4.852885001621196E-7</c:v>
                </c:pt>
                <c:pt idx="3226" formatCode="0.00E+00">
                  <c:v>4.852885001621196E-7</c:v>
                </c:pt>
                <c:pt idx="3227" formatCode="0.00E+00">
                  <c:v>4.852885001621196E-7</c:v>
                </c:pt>
                <c:pt idx="3228" formatCode="0.00E+00">
                  <c:v>4.852885001621196E-7</c:v>
                </c:pt>
                <c:pt idx="3229" formatCode="0.00E+00">
                  <c:v>4.852885001621196E-7</c:v>
                </c:pt>
                <c:pt idx="3230" formatCode="0.00E+00">
                  <c:v>4.852885001621196E-7</c:v>
                </c:pt>
                <c:pt idx="3231" formatCode="0.00E+00">
                  <c:v>4.852885001621196E-7</c:v>
                </c:pt>
                <c:pt idx="3232" formatCode="0.00E+00">
                  <c:v>4.852885001621196E-7</c:v>
                </c:pt>
                <c:pt idx="3233" formatCode="0.00E+00">
                  <c:v>4.852885001621196E-7</c:v>
                </c:pt>
                <c:pt idx="3234" formatCode="0.00E+00">
                  <c:v>4.852885001621196E-7</c:v>
                </c:pt>
                <c:pt idx="3235" formatCode="0.00E+00">
                  <c:v>4.852885001621196E-7</c:v>
                </c:pt>
                <c:pt idx="3236" formatCode="0.00E+00">
                  <c:v>4.852885001621196E-7</c:v>
                </c:pt>
                <c:pt idx="3237" formatCode="0.00E+00">
                  <c:v>4.852885001621196E-7</c:v>
                </c:pt>
                <c:pt idx="3238" formatCode="0.00E+00">
                  <c:v>4.852885001621196E-7</c:v>
                </c:pt>
                <c:pt idx="3239" formatCode="0.00E+00">
                  <c:v>4.852885001621196E-7</c:v>
                </c:pt>
                <c:pt idx="3240" formatCode="0.00E+00">
                  <c:v>4.852885001621196E-7</c:v>
                </c:pt>
                <c:pt idx="3241" formatCode="0.00E+00">
                  <c:v>4.852885001621196E-7</c:v>
                </c:pt>
                <c:pt idx="3242" formatCode="0.00E+00">
                  <c:v>4.852885001621196E-7</c:v>
                </c:pt>
                <c:pt idx="3243" formatCode="0.00E+00">
                  <c:v>4.852885001621196E-7</c:v>
                </c:pt>
                <c:pt idx="3244" formatCode="0.00E+00">
                  <c:v>4.852885001621196E-7</c:v>
                </c:pt>
                <c:pt idx="3245" formatCode="0.00E+00">
                  <c:v>4.852885001621196E-7</c:v>
                </c:pt>
                <c:pt idx="3246" formatCode="0.00E+00">
                  <c:v>4.852885001621196E-7</c:v>
                </c:pt>
                <c:pt idx="3247" formatCode="0.00E+00">
                  <c:v>4.852885001621196E-7</c:v>
                </c:pt>
                <c:pt idx="3248" formatCode="0.00E+00">
                  <c:v>4.852885001621196E-7</c:v>
                </c:pt>
                <c:pt idx="3249" formatCode="0.00E+00">
                  <c:v>4.852885001621196E-7</c:v>
                </c:pt>
                <c:pt idx="3250" formatCode="0.00E+00">
                  <c:v>4.852885001621196E-7</c:v>
                </c:pt>
                <c:pt idx="3251" formatCode="0.00E+00">
                  <c:v>4.852885001621196E-7</c:v>
                </c:pt>
                <c:pt idx="3252" formatCode="0.00E+00">
                  <c:v>4.852885001621196E-7</c:v>
                </c:pt>
                <c:pt idx="3253" formatCode="0.00E+00">
                  <c:v>4.852885001621196E-7</c:v>
                </c:pt>
                <c:pt idx="3254" formatCode="0.00E+00">
                  <c:v>4.852885001621196E-7</c:v>
                </c:pt>
                <c:pt idx="3255" formatCode="0.00E+00">
                  <c:v>4.852885001621196E-7</c:v>
                </c:pt>
                <c:pt idx="3256" formatCode="0.00E+00">
                  <c:v>4.852885001621196E-7</c:v>
                </c:pt>
                <c:pt idx="3257" formatCode="0.00E+00">
                  <c:v>4.852885001621196E-7</c:v>
                </c:pt>
                <c:pt idx="3258" formatCode="0.00E+00">
                  <c:v>4.852885001621196E-7</c:v>
                </c:pt>
                <c:pt idx="3259" formatCode="0.00E+00">
                  <c:v>4.852885001621196E-7</c:v>
                </c:pt>
                <c:pt idx="3260" formatCode="0.00E+00">
                  <c:v>4.852885001621196E-7</c:v>
                </c:pt>
                <c:pt idx="3261" formatCode="0.00E+00">
                  <c:v>4.852885001621196E-7</c:v>
                </c:pt>
                <c:pt idx="3262" formatCode="0.00E+00">
                  <c:v>4.852885001621196E-7</c:v>
                </c:pt>
                <c:pt idx="3263" formatCode="0.00E+00">
                  <c:v>4.852885001621196E-7</c:v>
                </c:pt>
                <c:pt idx="3264" formatCode="0.00E+00">
                  <c:v>4.852885001621196E-7</c:v>
                </c:pt>
                <c:pt idx="3265" formatCode="0.00E+00">
                  <c:v>4.852885001621196E-7</c:v>
                </c:pt>
                <c:pt idx="3266" formatCode="0.00E+00">
                  <c:v>4.852885001621196E-7</c:v>
                </c:pt>
                <c:pt idx="3267" formatCode="0.00E+00">
                  <c:v>4.852885001621196E-7</c:v>
                </c:pt>
                <c:pt idx="3268" formatCode="0.00E+00">
                  <c:v>4.852885001621196E-7</c:v>
                </c:pt>
                <c:pt idx="3269" formatCode="0.00E+00">
                  <c:v>4.852885001621196E-7</c:v>
                </c:pt>
                <c:pt idx="3270" formatCode="0.00E+00">
                  <c:v>4.852885001621196E-7</c:v>
                </c:pt>
                <c:pt idx="3271" formatCode="0.00E+00">
                  <c:v>4.852885001621196E-7</c:v>
                </c:pt>
                <c:pt idx="3272" formatCode="0.00E+00">
                  <c:v>4.852885001621196E-7</c:v>
                </c:pt>
                <c:pt idx="3273" formatCode="0.00E+00">
                  <c:v>4.852885001621196E-7</c:v>
                </c:pt>
                <c:pt idx="3274" formatCode="0.00E+00">
                  <c:v>4.852885001621196E-7</c:v>
                </c:pt>
                <c:pt idx="3275" formatCode="0.00E+00">
                  <c:v>4.852885001621196E-7</c:v>
                </c:pt>
                <c:pt idx="3276" formatCode="0.00E+00">
                  <c:v>4.852885001621196E-7</c:v>
                </c:pt>
                <c:pt idx="3277" formatCode="0.00E+00">
                  <c:v>4.852885001621196E-7</c:v>
                </c:pt>
                <c:pt idx="3278" formatCode="0.00E+00">
                  <c:v>4.852885001621196E-7</c:v>
                </c:pt>
                <c:pt idx="3279" formatCode="0.00E+00">
                  <c:v>4.852885001621196E-7</c:v>
                </c:pt>
                <c:pt idx="3280" formatCode="0.00E+00">
                  <c:v>4.852885001621196E-7</c:v>
                </c:pt>
                <c:pt idx="3281" formatCode="0.00E+00">
                  <c:v>4.852885001621196E-7</c:v>
                </c:pt>
                <c:pt idx="3282" formatCode="0.00E+00">
                  <c:v>4.852885001621196E-7</c:v>
                </c:pt>
                <c:pt idx="3283" formatCode="0.00E+00">
                  <c:v>4.852885001621196E-7</c:v>
                </c:pt>
                <c:pt idx="3284" formatCode="0.00E+00">
                  <c:v>4.852885001621196E-7</c:v>
                </c:pt>
                <c:pt idx="3285" formatCode="0.00E+00">
                  <c:v>4.852885001621196E-7</c:v>
                </c:pt>
                <c:pt idx="3286" formatCode="0.00E+00">
                  <c:v>4.852885001621196E-7</c:v>
                </c:pt>
                <c:pt idx="3287" formatCode="0.00E+00">
                  <c:v>4.852885001621196E-7</c:v>
                </c:pt>
                <c:pt idx="3288" formatCode="0.00E+00">
                  <c:v>4.852885001621196E-7</c:v>
                </c:pt>
                <c:pt idx="3289" formatCode="0.00E+00">
                  <c:v>4.852885001621196E-7</c:v>
                </c:pt>
                <c:pt idx="3290" formatCode="0.00E+00">
                  <c:v>4.852885001621196E-7</c:v>
                </c:pt>
                <c:pt idx="3291" formatCode="0.00E+00">
                  <c:v>4.852885001621196E-7</c:v>
                </c:pt>
                <c:pt idx="3292" formatCode="0.00E+00">
                  <c:v>4.852885001621196E-7</c:v>
                </c:pt>
                <c:pt idx="3293" formatCode="0.00E+00">
                  <c:v>4.852885001621196E-7</c:v>
                </c:pt>
                <c:pt idx="3294" formatCode="0.00E+00">
                  <c:v>4.852885001621196E-7</c:v>
                </c:pt>
                <c:pt idx="3295" formatCode="0.00E+00">
                  <c:v>4.852885001621196E-7</c:v>
                </c:pt>
                <c:pt idx="3296" formatCode="0.00E+00">
                  <c:v>4.852885001621196E-7</c:v>
                </c:pt>
                <c:pt idx="3297" formatCode="0.00E+00">
                  <c:v>4.852885001621196E-7</c:v>
                </c:pt>
                <c:pt idx="3298" formatCode="0.00E+00">
                  <c:v>4.852885001621196E-7</c:v>
                </c:pt>
                <c:pt idx="3299" formatCode="0.00E+00">
                  <c:v>4.852885001621196E-7</c:v>
                </c:pt>
                <c:pt idx="3300" formatCode="0.00E+00">
                  <c:v>4.852885001621196E-7</c:v>
                </c:pt>
                <c:pt idx="3301" formatCode="0.00E+00">
                  <c:v>4.852885001621196E-7</c:v>
                </c:pt>
                <c:pt idx="3302" formatCode="0.00E+00">
                  <c:v>4.852885001621196E-7</c:v>
                </c:pt>
                <c:pt idx="3303" formatCode="0.00E+00">
                  <c:v>4.852885001621196E-7</c:v>
                </c:pt>
                <c:pt idx="3304" formatCode="0.00E+00">
                  <c:v>4.852885001621196E-7</c:v>
                </c:pt>
                <c:pt idx="3305" formatCode="0.00E+00">
                  <c:v>4.852885001621196E-7</c:v>
                </c:pt>
                <c:pt idx="3306" formatCode="0.00E+00">
                  <c:v>4.852885001621196E-7</c:v>
                </c:pt>
                <c:pt idx="3307" formatCode="0.00E+00">
                  <c:v>4.852885001621196E-7</c:v>
                </c:pt>
                <c:pt idx="3308" formatCode="0.00E+00">
                  <c:v>4.852885001621196E-7</c:v>
                </c:pt>
                <c:pt idx="3309" formatCode="0.00E+00">
                  <c:v>4.852885001621196E-7</c:v>
                </c:pt>
                <c:pt idx="3310" formatCode="0.00E+00">
                  <c:v>4.852885001621196E-7</c:v>
                </c:pt>
                <c:pt idx="3311" formatCode="0.00E+00">
                  <c:v>4.852885001621196E-7</c:v>
                </c:pt>
                <c:pt idx="3312" formatCode="0.00E+00">
                  <c:v>4.852885001621196E-7</c:v>
                </c:pt>
                <c:pt idx="3313" formatCode="0.00E+00">
                  <c:v>4.852885001621196E-7</c:v>
                </c:pt>
                <c:pt idx="3314" formatCode="0.00E+00">
                  <c:v>4.852885001621196E-7</c:v>
                </c:pt>
                <c:pt idx="3315" formatCode="0.00E+00">
                  <c:v>4.852885001621196E-7</c:v>
                </c:pt>
                <c:pt idx="3316" formatCode="0.00E+00">
                  <c:v>4.852885001621196E-7</c:v>
                </c:pt>
                <c:pt idx="3317" formatCode="0.00E+00">
                  <c:v>4.852885001621196E-7</c:v>
                </c:pt>
                <c:pt idx="3318" formatCode="0.00E+00">
                  <c:v>4.852885001621196E-7</c:v>
                </c:pt>
                <c:pt idx="3319" formatCode="0.00E+00">
                  <c:v>4.852885001621196E-7</c:v>
                </c:pt>
                <c:pt idx="3320" formatCode="0.00E+00">
                  <c:v>4.852885001621196E-7</c:v>
                </c:pt>
                <c:pt idx="3321" formatCode="0.00E+00">
                  <c:v>4.852885001621196E-7</c:v>
                </c:pt>
                <c:pt idx="3322" formatCode="0.00E+00">
                  <c:v>4.852885001621196E-7</c:v>
                </c:pt>
                <c:pt idx="3323" formatCode="0.00E+00">
                  <c:v>4.852885001621196E-7</c:v>
                </c:pt>
                <c:pt idx="3324" formatCode="0.00E+00">
                  <c:v>4.852885001621196E-7</c:v>
                </c:pt>
                <c:pt idx="3325" formatCode="0.00E+00">
                  <c:v>4.852885001621196E-7</c:v>
                </c:pt>
                <c:pt idx="3326" formatCode="0.00E+00">
                  <c:v>4.852885001621196E-7</c:v>
                </c:pt>
                <c:pt idx="3327" formatCode="0.00E+00">
                  <c:v>4.852885001621196E-7</c:v>
                </c:pt>
                <c:pt idx="3328" formatCode="0.00E+00">
                  <c:v>4.852885001621196E-7</c:v>
                </c:pt>
                <c:pt idx="3329" formatCode="0.00E+00">
                  <c:v>4.852885001621196E-7</c:v>
                </c:pt>
                <c:pt idx="3330" formatCode="0.00E+00">
                  <c:v>4.852885001621196E-7</c:v>
                </c:pt>
                <c:pt idx="3331" formatCode="0.00E+00">
                  <c:v>4.852885001621196E-7</c:v>
                </c:pt>
                <c:pt idx="3332" formatCode="0.00E+00">
                  <c:v>4.852885001621196E-7</c:v>
                </c:pt>
                <c:pt idx="3333" formatCode="0.00E+00">
                  <c:v>4.852885001621196E-7</c:v>
                </c:pt>
                <c:pt idx="3334" formatCode="0.00E+00">
                  <c:v>4.852885001621196E-7</c:v>
                </c:pt>
                <c:pt idx="3335" formatCode="0.00E+00">
                  <c:v>4.852885001621196E-7</c:v>
                </c:pt>
                <c:pt idx="3336" formatCode="0.00E+00">
                  <c:v>4.852885001621196E-7</c:v>
                </c:pt>
                <c:pt idx="3337" formatCode="0.00E+00">
                  <c:v>4.852885001621196E-7</c:v>
                </c:pt>
                <c:pt idx="3338" formatCode="0.00E+00">
                  <c:v>4.852885001621196E-7</c:v>
                </c:pt>
                <c:pt idx="3339" formatCode="0.00E+00">
                  <c:v>4.852885001621196E-7</c:v>
                </c:pt>
                <c:pt idx="3340" formatCode="0.00E+00">
                  <c:v>4.852885001621196E-7</c:v>
                </c:pt>
                <c:pt idx="3341" formatCode="0.00E+00">
                  <c:v>4.852885001621196E-7</c:v>
                </c:pt>
                <c:pt idx="3342" formatCode="0.00E+00">
                  <c:v>4.852885001621196E-7</c:v>
                </c:pt>
                <c:pt idx="3343" formatCode="0.00E+00">
                  <c:v>4.852885001621196E-7</c:v>
                </c:pt>
                <c:pt idx="3344" formatCode="0.00E+00">
                  <c:v>4.852885001621196E-7</c:v>
                </c:pt>
                <c:pt idx="3345" formatCode="0.00E+00">
                  <c:v>4.852885001621196E-7</c:v>
                </c:pt>
                <c:pt idx="3346" formatCode="0.00E+00">
                  <c:v>4.852885001621196E-7</c:v>
                </c:pt>
                <c:pt idx="3347" formatCode="0.00E+00">
                  <c:v>4.852885001621196E-7</c:v>
                </c:pt>
                <c:pt idx="3348" formatCode="0.00E+00">
                  <c:v>4.852885001621196E-7</c:v>
                </c:pt>
                <c:pt idx="3349" formatCode="0.00E+00">
                  <c:v>4.852885001621196E-7</c:v>
                </c:pt>
                <c:pt idx="3350" formatCode="0.00E+00">
                  <c:v>4.852885001621196E-7</c:v>
                </c:pt>
                <c:pt idx="3351" formatCode="0.00E+00">
                  <c:v>4.852885001621196E-7</c:v>
                </c:pt>
                <c:pt idx="3352" formatCode="0.00E+00">
                  <c:v>4.852885001621196E-7</c:v>
                </c:pt>
                <c:pt idx="3353" formatCode="0.00E+00">
                  <c:v>4.852885001621196E-7</c:v>
                </c:pt>
                <c:pt idx="3354" formatCode="0.00E+00">
                  <c:v>4.852885001621196E-7</c:v>
                </c:pt>
                <c:pt idx="3355" formatCode="0.00E+00">
                  <c:v>4.852885001621196E-7</c:v>
                </c:pt>
                <c:pt idx="3356" formatCode="0.00E+00">
                  <c:v>4.852885001621196E-7</c:v>
                </c:pt>
                <c:pt idx="3357" formatCode="0.00E+00">
                  <c:v>4.852885001621196E-7</c:v>
                </c:pt>
                <c:pt idx="3358" formatCode="0.00E+00">
                  <c:v>4.852885001621196E-7</c:v>
                </c:pt>
                <c:pt idx="3359" formatCode="0.00E+00">
                  <c:v>4.852885001621196E-7</c:v>
                </c:pt>
                <c:pt idx="3360" formatCode="0.00E+00">
                  <c:v>4.852885001621196E-7</c:v>
                </c:pt>
                <c:pt idx="3361" formatCode="0.00E+00">
                  <c:v>4.852885001621196E-7</c:v>
                </c:pt>
                <c:pt idx="3362" formatCode="0.00E+00">
                  <c:v>4.852885001621196E-7</c:v>
                </c:pt>
                <c:pt idx="3363" formatCode="0.00E+00">
                  <c:v>4.852885001621196E-7</c:v>
                </c:pt>
                <c:pt idx="3364" formatCode="0.00E+00">
                  <c:v>4.852885001621196E-7</c:v>
                </c:pt>
                <c:pt idx="3365" formatCode="0.00E+00">
                  <c:v>4.852885001621196E-7</c:v>
                </c:pt>
                <c:pt idx="3366" formatCode="0.00E+00">
                  <c:v>4.852885001621196E-7</c:v>
                </c:pt>
                <c:pt idx="3367" formatCode="0.00E+00">
                  <c:v>4.852885001621196E-7</c:v>
                </c:pt>
                <c:pt idx="3368" formatCode="0.00E+00">
                  <c:v>4.852885001621196E-7</c:v>
                </c:pt>
                <c:pt idx="3369" formatCode="0.00E+00">
                  <c:v>4.852885001621196E-7</c:v>
                </c:pt>
                <c:pt idx="3370" formatCode="0.00E+00">
                  <c:v>4.852885001621196E-7</c:v>
                </c:pt>
                <c:pt idx="3371" formatCode="0.00E+00">
                  <c:v>4.852885001621196E-7</c:v>
                </c:pt>
                <c:pt idx="3372" formatCode="0.00E+00">
                  <c:v>4.852885001621196E-7</c:v>
                </c:pt>
                <c:pt idx="3373" formatCode="0.00E+00">
                  <c:v>4.852885001621196E-7</c:v>
                </c:pt>
                <c:pt idx="3374" formatCode="0.00E+00">
                  <c:v>4.852885001621196E-7</c:v>
                </c:pt>
                <c:pt idx="3375" formatCode="0.00E+00">
                  <c:v>4.852885001621196E-7</c:v>
                </c:pt>
                <c:pt idx="3376" formatCode="0.00E+00">
                  <c:v>4.852885001621196E-7</c:v>
                </c:pt>
                <c:pt idx="3377" formatCode="0.00E+00">
                  <c:v>4.852885001621196E-7</c:v>
                </c:pt>
                <c:pt idx="3378" formatCode="0.00E+00">
                  <c:v>4.852885001621196E-7</c:v>
                </c:pt>
                <c:pt idx="3379" formatCode="0.00E+00">
                  <c:v>4.852885001621196E-7</c:v>
                </c:pt>
                <c:pt idx="3380" formatCode="0.00E+00">
                  <c:v>4.852885001621196E-7</c:v>
                </c:pt>
                <c:pt idx="3381" formatCode="0.00E+00">
                  <c:v>4.0086671762730113E-7</c:v>
                </c:pt>
                <c:pt idx="3382" formatCode="0.00E+00">
                  <c:v>4.852885001621196E-7</c:v>
                </c:pt>
                <c:pt idx="3383" formatCode="0.00E+00">
                  <c:v>4.0086671762730113E-7</c:v>
                </c:pt>
                <c:pt idx="3384" formatCode="0.00E+00">
                  <c:v>4.0086671762730113E-7</c:v>
                </c:pt>
                <c:pt idx="3385" formatCode="0.00E+00">
                  <c:v>4.852885001621196E-7</c:v>
                </c:pt>
                <c:pt idx="3386" formatCode="0.00E+00">
                  <c:v>4.852885001621196E-7</c:v>
                </c:pt>
                <c:pt idx="3387" formatCode="0.00E+00">
                  <c:v>4.852885001621196E-7</c:v>
                </c:pt>
                <c:pt idx="3388" formatCode="0.00E+00">
                  <c:v>4.852885001621196E-7</c:v>
                </c:pt>
                <c:pt idx="3389" formatCode="0.00E+00">
                  <c:v>4.852885001621196E-7</c:v>
                </c:pt>
                <c:pt idx="3390" formatCode="0.00E+00">
                  <c:v>4.0086671762730113E-7</c:v>
                </c:pt>
                <c:pt idx="3391" formatCode="0.00E+00">
                  <c:v>4.852885001621196E-7</c:v>
                </c:pt>
                <c:pt idx="3392" formatCode="0.00E+00">
                  <c:v>4.0086671762730113E-7</c:v>
                </c:pt>
                <c:pt idx="3393" formatCode="0.00E+00">
                  <c:v>4.0086671762730113E-7</c:v>
                </c:pt>
                <c:pt idx="3394" formatCode="0.00E+00">
                  <c:v>4.852885001621196E-7</c:v>
                </c:pt>
                <c:pt idx="3395" formatCode="0.00E+00">
                  <c:v>4.852885001621196E-7</c:v>
                </c:pt>
                <c:pt idx="3396" formatCode="0.00E+00">
                  <c:v>4.852885001621196E-7</c:v>
                </c:pt>
                <c:pt idx="3397" formatCode="0.00E+00">
                  <c:v>4.852885001621196E-7</c:v>
                </c:pt>
                <c:pt idx="3398" formatCode="0.00E+00">
                  <c:v>4.852885001621196E-7</c:v>
                </c:pt>
                <c:pt idx="3399" formatCode="0.00E+00">
                  <c:v>4.0086671762730113E-7</c:v>
                </c:pt>
                <c:pt idx="3400" formatCode="0.00E+00">
                  <c:v>4.0086671762730113E-7</c:v>
                </c:pt>
                <c:pt idx="3401" formatCode="0.00E+00">
                  <c:v>4.852885001621196E-7</c:v>
                </c:pt>
                <c:pt idx="3402" formatCode="0.00E+00">
                  <c:v>4.0086671762730113E-7</c:v>
                </c:pt>
                <c:pt idx="3403" formatCode="0.00E+00">
                  <c:v>4.0086671762730113E-7</c:v>
                </c:pt>
                <c:pt idx="3404" formatCode="0.00E+00">
                  <c:v>4.0086671762730113E-7</c:v>
                </c:pt>
                <c:pt idx="3405" formatCode="0.00E+00">
                  <c:v>4.0086671762730113E-7</c:v>
                </c:pt>
                <c:pt idx="3406" formatCode="0.00E+00">
                  <c:v>4.0086671762730113E-7</c:v>
                </c:pt>
                <c:pt idx="3407" formatCode="0.00E+00">
                  <c:v>4.852885001621196E-7</c:v>
                </c:pt>
                <c:pt idx="3408" formatCode="0.00E+00">
                  <c:v>4.0086671762730113E-7</c:v>
                </c:pt>
                <c:pt idx="3409" formatCode="0.00E+00">
                  <c:v>4.0086671762730113E-7</c:v>
                </c:pt>
                <c:pt idx="3410" formatCode="0.00E+00">
                  <c:v>4.0086671762730113E-7</c:v>
                </c:pt>
                <c:pt idx="3411" formatCode="0.00E+00">
                  <c:v>4.0086671762730113E-7</c:v>
                </c:pt>
                <c:pt idx="3412" formatCode="0.00E+00">
                  <c:v>4.0086671762730113E-7</c:v>
                </c:pt>
                <c:pt idx="3413" formatCode="0.00E+00">
                  <c:v>4.0086671762730113E-7</c:v>
                </c:pt>
                <c:pt idx="3414" formatCode="0.00E+00">
                  <c:v>4.0086671762730113E-7</c:v>
                </c:pt>
                <c:pt idx="3415" formatCode="0.00E+00">
                  <c:v>4.852885001621196E-7</c:v>
                </c:pt>
                <c:pt idx="3416" formatCode="0.00E+00">
                  <c:v>4.0086671762730113E-7</c:v>
                </c:pt>
                <c:pt idx="3417" formatCode="0.00E+00">
                  <c:v>4.0086671762730113E-7</c:v>
                </c:pt>
                <c:pt idx="3418" formatCode="0.00E+00">
                  <c:v>4.0086671762730113E-7</c:v>
                </c:pt>
                <c:pt idx="3419" formatCode="0.00E+00">
                  <c:v>4.0086671762730113E-7</c:v>
                </c:pt>
                <c:pt idx="3420" formatCode="0.00E+00">
                  <c:v>4.0086671762730113E-7</c:v>
                </c:pt>
                <c:pt idx="3421" formatCode="0.00E+00">
                  <c:v>4.0086671762730113E-7</c:v>
                </c:pt>
                <c:pt idx="3422" formatCode="0.00E+00">
                  <c:v>4.0086671762730113E-7</c:v>
                </c:pt>
                <c:pt idx="3423" formatCode="0.00E+00">
                  <c:v>4.0086671762730113E-7</c:v>
                </c:pt>
                <c:pt idx="3424" formatCode="0.00E+00">
                  <c:v>4.0086671762730113E-7</c:v>
                </c:pt>
                <c:pt idx="3425" formatCode="0.00E+00">
                  <c:v>4.0086671762730113E-7</c:v>
                </c:pt>
                <c:pt idx="3426" formatCode="0.00E+00">
                  <c:v>4.0086671762730113E-7</c:v>
                </c:pt>
                <c:pt idx="3427" formatCode="0.00E+00">
                  <c:v>4.0086671762730113E-7</c:v>
                </c:pt>
                <c:pt idx="3428" formatCode="0.00E+00">
                  <c:v>4.0086671762730113E-7</c:v>
                </c:pt>
                <c:pt idx="3429" formatCode="0.00E+00">
                  <c:v>4.0086671762730113E-7</c:v>
                </c:pt>
                <c:pt idx="3430" formatCode="0.00E+00">
                  <c:v>4.0086671762730113E-7</c:v>
                </c:pt>
                <c:pt idx="3431" formatCode="0.00E+00">
                  <c:v>4.0086671762730113E-7</c:v>
                </c:pt>
                <c:pt idx="3432" formatCode="0.00E+00">
                  <c:v>4.0086671762730113E-7</c:v>
                </c:pt>
                <c:pt idx="3433" formatCode="0.00E+00">
                  <c:v>4.0086671762730113E-7</c:v>
                </c:pt>
                <c:pt idx="3434" formatCode="0.00E+00">
                  <c:v>4.0086671762730113E-7</c:v>
                </c:pt>
                <c:pt idx="3435" formatCode="0.00E+00">
                  <c:v>4.0086671762730113E-7</c:v>
                </c:pt>
                <c:pt idx="3436" formatCode="0.00E+00">
                  <c:v>4.0086671762730113E-7</c:v>
                </c:pt>
                <c:pt idx="3437" formatCode="0.00E+00">
                  <c:v>4.0086671762730113E-7</c:v>
                </c:pt>
                <c:pt idx="3438" formatCode="0.00E+00">
                  <c:v>4.0086671762730113E-7</c:v>
                </c:pt>
                <c:pt idx="3439" formatCode="0.00E+00">
                  <c:v>4.0086671762730113E-7</c:v>
                </c:pt>
                <c:pt idx="3440" formatCode="0.00E+00">
                  <c:v>4.0086671762730113E-7</c:v>
                </c:pt>
                <c:pt idx="3441" formatCode="0.00E+00">
                  <c:v>4.0086671762730113E-7</c:v>
                </c:pt>
                <c:pt idx="3442" formatCode="0.00E+00">
                  <c:v>4.0086671762730113E-7</c:v>
                </c:pt>
                <c:pt idx="3443" formatCode="0.00E+00">
                  <c:v>4.0086671762730113E-7</c:v>
                </c:pt>
                <c:pt idx="3444" formatCode="0.00E+00">
                  <c:v>4.0086671762730113E-7</c:v>
                </c:pt>
                <c:pt idx="3445" formatCode="0.00E+00">
                  <c:v>4.0086671762730113E-7</c:v>
                </c:pt>
                <c:pt idx="3446" formatCode="0.00E+00">
                  <c:v>4.0086671762730113E-7</c:v>
                </c:pt>
                <c:pt idx="3447" formatCode="0.00E+00">
                  <c:v>4.0086671762730113E-7</c:v>
                </c:pt>
                <c:pt idx="3448" formatCode="0.00E+00">
                  <c:v>4.0086671762730113E-7</c:v>
                </c:pt>
                <c:pt idx="3449" formatCode="0.00E+00">
                  <c:v>4.0086671762730113E-7</c:v>
                </c:pt>
                <c:pt idx="3450" formatCode="0.00E+00">
                  <c:v>4.0086671762730113E-7</c:v>
                </c:pt>
                <c:pt idx="3451" formatCode="0.00E+00">
                  <c:v>4.0086671762730113E-7</c:v>
                </c:pt>
                <c:pt idx="3452" formatCode="0.00E+00">
                  <c:v>4.0086671762730113E-7</c:v>
                </c:pt>
                <c:pt idx="3453" formatCode="0.00E+00">
                  <c:v>4.0086671762730113E-7</c:v>
                </c:pt>
                <c:pt idx="3454" formatCode="0.00E+00">
                  <c:v>4.0086671762730113E-7</c:v>
                </c:pt>
                <c:pt idx="3455" formatCode="0.00E+00">
                  <c:v>4.0086671762730113E-7</c:v>
                </c:pt>
                <c:pt idx="3456" formatCode="0.00E+00">
                  <c:v>4.0086671762730113E-7</c:v>
                </c:pt>
                <c:pt idx="3457" formatCode="0.00E+00">
                  <c:v>4.0086671762730113E-7</c:v>
                </c:pt>
                <c:pt idx="3458" formatCode="0.00E+00">
                  <c:v>4.0086671762730113E-7</c:v>
                </c:pt>
                <c:pt idx="3459" formatCode="0.00E+00">
                  <c:v>4.0086671762730113E-7</c:v>
                </c:pt>
                <c:pt idx="3460" formatCode="0.00E+00">
                  <c:v>4.0086671762730113E-7</c:v>
                </c:pt>
                <c:pt idx="3461" formatCode="0.00E+00">
                  <c:v>4.0086671762730113E-7</c:v>
                </c:pt>
                <c:pt idx="3462" formatCode="0.00E+00">
                  <c:v>4.0086671762730113E-7</c:v>
                </c:pt>
                <c:pt idx="3463" formatCode="0.00E+00">
                  <c:v>4.0086671762730113E-7</c:v>
                </c:pt>
                <c:pt idx="3464" formatCode="0.00E+00">
                  <c:v>4.0086671762730113E-7</c:v>
                </c:pt>
                <c:pt idx="3465" formatCode="0.00E+00">
                  <c:v>4.0086671762730113E-7</c:v>
                </c:pt>
                <c:pt idx="3466" formatCode="0.00E+00">
                  <c:v>4.0086671762730113E-7</c:v>
                </c:pt>
                <c:pt idx="3467" formatCode="0.00E+00">
                  <c:v>4.0086671762730113E-7</c:v>
                </c:pt>
                <c:pt idx="3468" formatCode="0.00E+00">
                  <c:v>4.0086671762730113E-7</c:v>
                </c:pt>
                <c:pt idx="3469" formatCode="0.00E+00">
                  <c:v>4.0086671762730113E-7</c:v>
                </c:pt>
                <c:pt idx="3470" formatCode="0.00E+00">
                  <c:v>4.0086671762730113E-7</c:v>
                </c:pt>
                <c:pt idx="3471" formatCode="0.00E+00">
                  <c:v>4.0086671762730113E-7</c:v>
                </c:pt>
                <c:pt idx="3472" formatCode="0.00E+00">
                  <c:v>4.0086671762730113E-7</c:v>
                </c:pt>
                <c:pt idx="3473" formatCode="0.00E+00">
                  <c:v>4.0086671762730113E-7</c:v>
                </c:pt>
                <c:pt idx="3474" formatCode="0.00E+00">
                  <c:v>4.0086671762730113E-7</c:v>
                </c:pt>
                <c:pt idx="3475" formatCode="0.00E+00">
                  <c:v>4.0086671762730113E-7</c:v>
                </c:pt>
                <c:pt idx="3476" formatCode="0.00E+00">
                  <c:v>4.0086671762730113E-7</c:v>
                </c:pt>
                <c:pt idx="3477" formatCode="0.00E+00">
                  <c:v>4.0086671762730113E-7</c:v>
                </c:pt>
                <c:pt idx="3478" formatCode="0.00E+00">
                  <c:v>4.0086671762730113E-7</c:v>
                </c:pt>
                <c:pt idx="3479" formatCode="0.00E+00">
                  <c:v>4.0086671762730113E-7</c:v>
                </c:pt>
                <c:pt idx="3480" formatCode="0.00E+00">
                  <c:v>4.0086671762730113E-7</c:v>
                </c:pt>
                <c:pt idx="3481" formatCode="0.00E+00">
                  <c:v>4.0086671762730113E-7</c:v>
                </c:pt>
                <c:pt idx="3482" formatCode="0.00E+00">
                  <c:v>4.0086671762730113E-7</c:v>
                </c:pt>
                <c:pt idx="3483" formatCode="0.00E+00">
                  <c:v>4.0086671762730113E-7</c:v>
                </c:pt>
                <c:pt idx="3484" formatCode="0.00E+00">
                  <c:v>4.0086671762730113E-7</c:v>
                </c:pt>
                <c:pt idx="3485" formatCode="0.00E+00">
                  <c:v>4.0086671762730113E-7</c:v>
                </c:pt>
                <c:pt idx="3486" formatCode="0.00E+00">
                  <c:v>4.0086671762730113E-7</c:v>
                </c:pt>
                <c:pt idx="3487" formatCode="0.00E+00">
                  <c:v>4.0086671762730113E-7</c:v>
                </c:pt>
                <c:pt idx="3488" formatCode="0.00E+00">
                  <c:v>4.0086671762730113E-7</c:v>
                </c:pt>
                <c:pt idx="3489" formatCode="0.00E+00">
                  <c:v>4.0086671762730113E-7</c:v>
                </c:pt>
                <c:pt idx="3490" formatCode="0.00E+00">
                  <c:v>4.0086671762730113E-7</c:v>
                </c:pt>
                <c:pt idx="3491" formatCode="0.00E+00">
                  <c:v>4.0086671762730113E-7</c:v>
                </c:pt>
                <c:pt idx="3492" formatCode="0.00E+00">
                  <c:v>4.0086671762730113E-7</c:v>
                </c:pt>
                <c:pt idx="3493" formatCode="0.00E+00">
                  <c:v>4.0086671762730113E-7</c:v>
                </c:pt>
                <c:pt idx="3494" formatCode="0.00E+00">
                  <c:v>4.0086671762730113E-7</c:v>
                </c:pt>
                <c:pt idx="3495" formatCode="0.00E+00">
                  <c:v>4.0086671762730113E-7</c:v>
                </c:pt>
                <c:pt idx="3496" formatCode="0.00E+00">
                  <c:v>4.0086671762730113E-7</c:v>
                </c:pt>
                <c:pt idx="3497" formatCode="0.00E+00">
                  <c:v>4.0086671762730113E-7</c:v>
                </c:pt>
                <c:pt idx="3498" formatCode="0.00E+00">
                  <c:v>4.0086671762730113E-7</c:v>
                </c:pt>
                <c:pt idx="3499" formatCode="0.00E+00">
                  <c:v>4.0086671762730113E-7</c:v>
                </c:pt>
                <c:pt idx="3500" formatCode="0.00E+00">
                  <c:v>4.0086671762730113E-7</c:v>
                </c:pt>
                <c:pt idx="3501" formatCode="0.00E+00">
                  <c:v>4.0086671762730113E-7</c:v>
                </c:pt>
                <c:pt idx="3502" formatCode="0.00E+00">
                  <c:v>4.0086671762730113E-7</c:v>
                </c:pt>
                <c:pt idx="3503" formatCode="0.00E+00">
                  <c:v>4.0086671762730113E-7</c:v>
                </c:pt>
                <c:pt idx="3504" formatCode="0.00E+00">
                  <c:v>4.0086671762730113E-7</c:v>
                </c:pt>
                <c:pt idx="3505" formatCode="0.00E+00">
                  <c:v>4.0086671762730113E-7</c:v>
                </c:pt>
                <c:pt idx="3506" formatCode="0.00E+00">
                  <c:v>4.0086671762730113E-7</c:v>
                </c:pt>
                <c:pt idx="3507" formatCode="0.00E+00">
                  <c:v>4.0086671762730113E-7</c:v>
                </c:pt>
                <c:pt idx="3508" formatCode="0.00E+00">
                  <c:v>4.0086671762730113E-7</c:v>
                </c:pt>
                <c:pt idx="3509" formatCode="0.00E+00">
                  <c:v>4.0086671762730113E-7</c:v>
                </c:pt>
                <c:pt idx="3510" formatCode="0.00E+00">
                  <c:v>4.0086671762730113E-7</c:v>
                </c:pt>
                <c:pt idx="3511" formatCode="0.00E+00">
                  <c:v>4.0086671762730113E-7</c:v>
                </c:pt>
                <c:pt idx="3512" formatCode="0.00E+00">
                  <c:v>4.0086671762730113E-7</c:v>
                </c:pt>
                <c:pt idx="3513" formatCode="0.00E+00">
                  <c:v>4.0086671762730113E-7</c:v>
                </c:pt>
                <c:pt idx="3514" formatCode="0.00E+00">
                  <c:v>4.0086671762730113E-7</c:v>
                </c:pt>
                <c:pt idx="3515" formatCode="0.00E+00">
                  <c:v>4.0086671762730113E-7</c:v>
                </c:pt>
                <c:pt idx="3516" formatCode="0.00E+00">
                  <c:v>4.0086671762730113E-7</c:v>
                </c:pt>
                <c:pt idx="3517" formatCode="0.00E+00">
                  <c:v>4.0086671762730113E-7</c:v>
                </c:pt>
                <c:pt idx="3518" formatCode="0.00E+00">
                  <c:v>4.0086671762730113E-7</c:v>
                </c:pt>
                <c:pt idx="3519" formatCode="0.00E+00">
                  <c:v>4.0086671762730113E-7</c:v>
                </c:pt>
                <c:pt idx="3520" formatCode="0.00E+00">
                  <c:v>4.0086671762730113E-7</c:v>
                </c:pt>
                <c:pt idx="3521" formatCode="0.00E+00">
                  <c:v>4.0086671762730113E-7</c:v>
                </c:pt>
                <c:pt idx="3522" formatCode="0.00E+00">
                  <c:v>4.0086671762730113E-7</c:v>
                </c:pt>
                <c:pt idx="3523" formatCode="0.00E+00">
                  <c:v>4.0086671762730113E-7</c:v>
                </c:pt>
                <c:pt idx="3524" formatCode="0.00E+00">
                  <c:v>4.0086671762730113E-7</c:v>
                </c:pt>
                <c:pt idx="3525" formatCode="0.00E+00">
                  <c:v>4.0086671762730113E-7</c:v>
                </c:pt>
                <c:pt idx="3526" formatCode="0.00E+00">
                  <c:v>4.0086671762730113E-7</c:v>
                </c:pt>
                <c:pt idx="3527" formatCode="0.00E+00">
                  <c:v>4.0086671762730113E-7</c:v>
                </c:pt>
                <c:pt idx="3528" formatCode="0.00E+00">
                  <c:v>4.0086671762730113E-7</c:v>
                </c:pt>
                <c:pt idx="3529" formatCode="0.00E+00">
                  <c:v>4.0086671762730113E-7</c:v>
                </c:pt>
                <c:pt idx="3530" formatCode="0.00E+00">
                  <c:v>4.0086671762730113E-7</c:v>
                </c:pt>
                <c:pt idx="3531" formatCode="0.00E+00">
                  <c:v>4.0086671762730113E-7</c:v>
                </c:pt>
                <c:pt idx="3532" formatCode="0.00E+00">
                  <c:v>4.0086671762730113E-7</c:v>
                </c:pt>
                <c:pt idx="3533" formatCode="0.00E+00">
                  <c:v>4.0086671762730113E-7</c:v>
                </c:pt>
                <c:pt idx="3534" formatCode="0.00E+00">
                  <c:v>4.0086671762730113E-7</c:v>
                </c:pt>
                <c:pt idx="3535" formatCode="0.00E+00">
                  <c:v>4.0086671762730113E-7</c:v>
                </c:pt>
                <c:pt idx="3536" formatCode="0.00E+00">
                  <c:v>4.0086671762730113E-7</c:v>
                </c:pt>
                <c:pt idx="3537" formatCode="0.00E+00">
                  <c:v>4.0086671762730113E-7</c:v>
                </c:pt>
                <c:pt idx="3538" formatCode="0.00E+00">
                  <c:v>4.0086671762730113E-7</c:v>
                </c:pt>
                <c:pt idx="3539" formatCode="0.00E+00">
                  <c:v>4.0086671762730113E-7</c:v>
                </c:pt>
                <c:pt idx="3540" formatCode="0.00E+00">
                  <c:v>4.0086671762730113E-7</c:v>
                </c:pt>
                <c:pt idx="3541" formatCode="0.00E+00">
                  <c:v>4.0086671762730113E-7</c:v>
                </c:pt>
                <c:pt idx="3542" formatCode="0.00E+00">
                  <c:v>4.0086671762730113E-7</c:v>
                </c:pt>
                <c:pt idx="3543" formatCode="0.00E+00">
                  <c:v>4.0086671762730113E-7</c:v>
                </c:pt>
                <c:pt idx="3544" formatCode="0.00E+00">
                  <c:v>4.0086671762730113E-7</c:v>
                </c:pt>
                <c:pt idx="3545" formatCode="0.00E+00">
                  <c:v>4.0086671762730113E-7</c:v>
                </c:pt>
                <c:pt idx="3546" formatCode="0.00E+00">
                  <c:v>4.0086671762730113E-7</c:v>
                </c:pt>
                <c:pt idx="3547" formatCode="0.00E+00">
                  <c:v>4.0086671762730113E-7</c:v>
                </c:pt>
                <c:pt idx="3548" formatCode="0.00E+00">
                  <c:v>4.0086671762730113E-7</c:v>
                </c:pt>
                <c:pt idx="3549" formatCode="0.00E+00">
                  <c:v>4.0086671762730113E-7</c:v>
                </c:pt>
                <c:pt idx="3550" formatCode="0.00E+00">
                  <c:v>4.0086671762730113E-7</c:v>
                </c:pt>
                <c:pt idx="3551" formatCode="0.00E+00">
                  <c:v>4.0086671762730113E-7</c:v>
                </c:pt>
                <c:pt idx="3552" formatCode="0.00E+00">
                  <c:v>4.0086671762730113E-7</c:v>
                </c:pt>
                <c:pt idx="3553" formatCode="0.00E+00">
                  <c:v>4.0086671762730113E-7</c:v>
                </c:pt>
                <c:pt idx="3554" formatCode="0.00E+00">
                  <c:v>4.0086671762730113E-7</c:v>
                </c:pt>
                <c:pt idx="3555" formatCode="0.00E+00">
                  <c:v>4.0086671762730113E-7</c:v>
                </c:pt>
                <c:pt idx="3556" formatCode="0.00E+00">
                  <c:v>4.0086671762730113E-7</c:v>
                </c:pt>
                <c:pt idx="3557" formatCode="0.00E+00">
                  <c:v>4.0086671762730113E-7</c:v>
                </c:pt>
                <c:pt idx="3558" formatCode="0.00E+00">
                  <c:v>4.0086671762730113E-7</c:v>
                </c:pt>
                <c:pt idx="3559" formatCode="0.00E+00">
                  <c:v>4.0086671762730113E-7</c:v>
                </c:pt>
                <c:pt idx="3560" formatCode="0.00E+00">
                  <c:v>4.0086671762730113E-7</c:v>
                </c:pt>
                <c:pt idx="3561" formatCode="0.00E+00">
                  <c:v>4.0086671762730113E-7</c:v>
                </c:pt>
                <c:pt idx="3562" formatCode="0.00E+00">
                  <c:v>4.0086671762730113E-7</c:v>
                </c:pt>
                <c:pt idx="3563" formatCode="0.00E+00">
                  <c:v>4.0086671762730113E-7</c:v>
                </c:pt>
                <c:pt idx="3564" formatCode="0.00E+00">
                  <c:v>4.0086671762730113E-7</c:v>
                </c:pt>
                <c:pt idx="3565" formatCode="0.00E+00">
                  <c:v>4.0086671762730113E-7</c:v>
                </c:pt>
                <c:pt idx="3566" formatCode="0.00E+00">
                  <c:v>4.0086671762730113E-7</c:v>
                </c:pt>
                <c:pt idx="3567" formatCode="0.00E+00">
                  <c:v>4.0086671762730113E-7</c:v>
                </c:pt>
                <c:pt idx="3568" formatCode="0.00E+00">
                  <c:v>4.0086671762730113E-7</c:v>
                </c:pt>
                <c:pt idx="3569" formatCode="0.00E+00">
                  <c:v>4.0086671762730113E-7</c:v>
                </c:pt>
                <c:pt idx="3570" formatCode="0.00E+00">
                  <c:v>4.0086671762730113E-7</c:v>
                </c:pt>
                <c:pt idx="3571" formatCode="0.00E+00">
                  <c:v>4.0086671762730113E-7</c:v>
                </c:pt>
                <c:pt idx="3572" formatCode="0.00E+00">
                  <c:v>4.0086671762730113E-7</c:v>
                </c:pt>
                <c:pt idx="3573" formatCode="0.00E+00">
                  <c:v>4.0086671762730113E-7</c:v>
                </c:pt>
                <c:pt idx="3574" formatCode="0.00E+00">
                  <c:v>4.0086671762730113E-7</c:v>
                </c:pt>
                <c:pt idx="3575" formatCode="0.00E+00">
                  <c:v>4.0086671762730113E-7</c:v>
                </c:pt>
                <c:pt idx="3576" formatCode="0.00E+00">
                  <c:v>4.0086671762730113E-7</c:v>
                </c:pt>
                <c:pt idx="3577" formatCode="0.00E+00">
                  <c:v>4.0086671762730113E-7</c:v>
                </c:pt>
                <c:pt idx="3578" formatCode="0.00E+00">
                  <c:v>4.0086671762730113E-7</c:v>
                </c:pt>
                <c:pt idx="3579" formatCode="0.00E+00">
                  <c:v>4.0086671762730113E-7</c:v>
                </c:pt>
                <c:pt idx="3580" formatCode="0.00E+00">
                  <c:v>4.0086671762730113E-7</c:v>
                </c:pt>
                <c:pt idx="3581" formatCode="0.00E+00">
                  <c:v>4.0086671762730113E-7</c:v>
                </c:pt>
                <c:pt idx="3582" formatCode="0.00E+00">
                  <c:v>4.0086671762730113E-7</c:v>
                </c:pt>
                <c:pt idx="3583" formatCode="0.00E+00">
                  <c:v>4.0086671762730113E-7</c:v>
                </c:pt>
                <c:pt idx="3584" formatCode="0.00E+00">
                  <c:v>4.0086671762730113E-7</c:v>
                </c:pt>
                <c:pt idx="3585" formatCode="0.00E+00">
                  <c:v>4.0086671762730113E-7</c:v>
                </c:pt>
                <c:pt idx="3586" formatCode="0.00E+00">
                  <c:v>4.0086671762730113E-7</c:v>
                </c:pt>
                <c:pt idx="3587" formatCode="0.00E+00">
                  <c:v>4.0086671762730113E-7</c:v>
                </c:pt>
                <c:pt idx="3588" formatCode="0.00E+00">
                  <c:v>4.0086671762730113E-7</c:v>
                </c:pt>
                <c:pt idx="3589" formatCode="0.00E+00">
                  <c:v>4.0086671762730113E-7</c:v>
                </c:pt>
                <c:pt idx="3590" formatCode="0.00E+00">
                  <c:v>4.0086671762730113E-7</c:v>
                </c:pt>
                <c:pt idx="3591" formatCode="0.00E+00">
                  <c:v>4.0086671762730113E-7</c:v>
                </c:pt>
                <c:pt idx="3592" formatCode="0.00E+00">
                  <c:v>4.0086671762730113E-7</c:v>
                </c:pt>
                <c:pt idx="3593" formatCode="0.00E+00">
                  <c:v>4.0086671762730113E-7</c:v>
                </c:pt>
                <c:pt idx="3594" formatCode="0.00E+00">
                  <c:v>4.0086671762730113E-7</c:v>
                </c:pt>
                <c:pt idx="3595" formatCode="0.00E+00">
                  <c:v>4.0086671762730113E-7</c:v>
                </c:pt>
                <c:pt idx="3596" formatCode="0.00E+00">
                  <c:v>4.0086671762730113E-7</c:v>
                </c:pt>
                <c:pt idx="3597" formatCode="0.00E+00">
                  <c:v>4.0086671762730113E-7</c:v>
                </c:pt>
                <c:pt idx="3598" formatCode="0.00E+00">
                  <c:v>4.0086671762730113E-7</c:v>
                </c:pt>
                <c:pt idx="3599" formatCode="0.00E+00">
                  <c:v>4.0086671762730113E-7</c:v>
                </c:pt>
                <c:pt idx="3600" formatCode="0.00E+00">
                  <c:v>4.0086671762730113E-7</c:v>
                </c:pt>
                <c:pt idx="3601" formatCode="0.00E+00">
                  <c:v>4.0086671762730113E-7</c:v>
                </c:pt>
                <c:pt idx="3602" formatCode="0.00E+00">
                  <c:v>4.0086671762730113E-7</c:v>
                </c:pt>
                <c:pt idx="3603" formatCode="0.00E+00">
                  <c:v>4.0086671762730113E-7</c:v>
                </c:pt>
                <c:pt idx="3604" formatCode="0.00E+00">
                  <c:v>4.0086671762730113E-7</c:v>
                </c:pt>
                <c:pt idx="3605" formatCode="0.00E+00">
                  <c:v>4.0086671762730113E-7</c:v>
                </c:pt>
                <c:pt idx="3606" formatCode="0.00E+00">
                  <c:v>4.0086671762730113E-7</c:v>
                </c:pt>
                <c:pt idx="3607" formatCode="0.00E+00">
                  <c:v>4.0086671762730113E-7</c:v>
                </c:pt>
                <c:pt idx="3608" formatCode="0.00E+00">
                  <c:v>4.0086671762730113E-7</c:v>
                </c:pt>
                <c:pt idx="3609" formatCode="0.00E+00">
                  <c:v>4.0086671762730113E-7</c:v>
                </c:pt>
                <c:pt idx="3610" formatCode="0.00E+00">
                  <c:v>4.0086671762730113E-7</c:v>
                </c:pt>
                <c:pt idx="3611" formatCode="0.00E+00">
                  <c:v>4.0086671762730113E-7</c:v>
                </c:pt>
                <c:pt idx="3612" formatCode="0.00E+00">
                  <c:v>3.3113112148258979E-7</c:v>
                </c:pt>
                <c:pt idx="3613" formatCode="0.00E+00">
                  <c:v>4.0086671762730113E-7</c:v>
                </c:pt>
                <c:pt idx="3614" formatCode="0.00E+00">
                  <c:v>3.3113112148258979E-7</c:v>
                </c:pt>
                <c:pt idx="3615" formatCode="0.00E+00">
                  <c:v>3.3113112148258979E-7</c:v>
                </c:pt>
                <c:pt idx="3616" formatCode="0.00E+00">
                  <c:v>4.0086671762730113E-7</c:v>
                </c:pt>
                <c:pt idx="3617" formatCode="0.00E+00">
                  <c:v>3.3113112148258979E-7</c:v>
                </c:pt>
                <c:pt idx="3618" formatCode="0.00E+00">
                  <c:v>3.3113112148258979E-7</c:v>
                </c:pt>
                <c:pt idx="3619" formatCode="0.00E+00">
                  <c:v>3.3113112148258979E-7</c:v>
                </c:pt>
                <c:pt idx="3620" formatCode="0.00E+00">
                  <c:v>3.3113112148258979E-7</c:v>
                </c:pt>
                <c:pt idx="3621" formatCode="0.00E+00">
                  <c:v>4.0086671762730113E-7</c:v>
                </c:pt>
                <c:pt idx="3622" formatCode="0.00E+00">
                  <c:v>4.0086671762730113E-7</c:v>
                </c:pt>
                <c:pt idx="3623" formatCode="0.00E+00">
                  <c:v>3.3113112148258979E-7</c:v>
                </c:pt>
                <c:pt idx="3624" formatCode="0.00E+00">
                  <c:v>4.0086671762730113E-7</c:v>
                </c:pt>
                <c:pt idx="3625" formatCode="0.00E+00">
                  <c:v>3.3113112148258979E-7</c:v>
                </c:pt>
                <c:pt idx="3626" formatCode="0.00E+00">
                  <c:v>3.3113112148258979E-7</c:v>
                </c:pt>
                <c:pt idx="3627" formatCode="0.00E+00">
                  <c:v>3.3113112148258979E-7</c:v>
                </c:pt>
                <c:pt idx="3628" formatCode="0.00E+00">
                  <c:v>3.3113112148258979E-7</c:v>
                </c:pt>
                <c:pt idx="3629" formatCode="0.00E+00">
                  <c:v>3.3113112148258979E-7</c:v>
                </c:pt>
                <c:pt idx="3630" formatCode="0.00E+00">
                  <c:v>3.3113112148258979E-7</c:v>
                </c:pt>
                <c:pt idx="3631" formatCode="0.00E+00">
                  <c:v>3.3113112148258979E-7</c:v>
                </c:pt>
                <c:pt idx="3632" formatCode="0.00E+00">
                  <c:v>4.0086671762730113E-7</c:v>
                </c:pt>
                <c:pt idx="3633" formatCode="0.00E+00">
                  <c:v>3.3113112148258979E-7</c:v>
                </c:pt>
                <c:pt idx="3634" formatCode="0.00E+00">
                  <c:v>3.3113112148258979E-7</c:v>
                </c:pt>
                <c:pt idx="3635" formatCode="0.00E+00">
                  <c:v>3.3113112148258979E-7</c:v>
                </c:pt>
                <c:pt idx="3636" formatCode="0.00E+00">
                  <c:v>3.3113112148258979E-7</c:v>
                </c:pt>
                <c:pt idx="3637" formatCode="0.00E+00">
                  <c:v>3.3113112148258979E-7</c:v>
                </c:pt>
                <c:pt idx="3638" formatCode="0.00E+00">
                  <c:v>3.3113112148258979E-7</c:v>
                </c:pt>
                <c:pt idx="3639" formatCode="0.00E+00">
                  <c:v>3.3113112148258979E-7</c:v>
                </c:pt>
                <c:pt idx="3640" formatCode="0.00E+00">
                  <c:v>3.3113112148258979E-7</c:v>
                </c:pt>
                <c:pt idx="3641" formatCode="0.00E+00">
                  <c:v>3.3113112148258979E-7</c:v>
                </c:pt>
                <c:pt idx="3642" formatCode="0.00E+00">
                  <c:v>3.3113112148258979E-7</c:v>
                </c:pt>
                <c:pt idx="3643" formatCode="0.00E+00">
                  <c:v>3.3113112148258979E-7</c:v>
                </c:pt>
                <c:pt idx="3644" formatCode="0.00E+00">
                  <c:v>3.3113112148258979E-7</c:v>
                </c:pt>
                <c:pt idx="3645" formatCode="0.00E+00">
                  <c:v>3.3113112148258979E-7</c:v>
                </c:pt>
                <c:pt idx="3646" formatCode="0.00E+00">
                  <c:v>3.3113112148258979E-7</c:v>
                </c:pt>
                <c:pt idx="3647" formatCode="0.00E+00">
                  <c:v>3.3113112148258979E-7</c:v>
                </c:pt>
                <c:pt idx="3648" formatCode="0.00E+00">
                  <c:v>3.3113112148258979E-7</c:v>
                </c:pt>
                <c:pt idx="3649" formatCode="0.00E+00">
                  <c:v>3.3113112148258979E-7</c:v>
                </c:pt>
                <c:pt idx="3650" formatCode="0.00E+00">
                  <c:v>3.3113112148258979E-7</c:v>
                </c:pt>
                <c:pt idx="3651" formatCode="0.00E+00">
                  <c:v>3.3113112148258979E-7</c:v>
                </c:pt>
                <c:pt idx="3652" formatCode="0.00E+00">
                  <c:v>3.3113112148258979E-7</c:v>
                </c:pt>
                <c:pt idx="3653" formatCode="0.00E+00">
                  <c:v>3.3113112148258979E-7</c:v>
                </c:pt>
                <c:pt idx="3654" formatCode="0.00E+00">
                  <c:v>3.3113112148258979E-7</c:v>
                </c:pt>
                <c:pt idx="3655" formatCode="0.00E+00">
                  <c:v>3.3113112148258979E-7</c:v>
                </c:pt>
                <c:pt idx="3656" formatCode="0.00E+00">
                  <c:v>3.3113112148258979E-7</c:v>
                </c:pt>
                <c:pt idx="3657" formatCode="0.00E+00">
                  <c:v>3.3113112148258979E-7</c:v>
                </c:pt>
                <c:pt idx="3658" formatCode="0.00E+00">
                  <c:v>3.3113112148258979E-7</c:v>
                </c:pt>
                <c:pt idx="3659" formatCode="0.00E+00">
                  <c:v>3.3113112148258979E-7</c:v>
                </c:pt>
                <c:pt idx="3660" formatCode="0.00E+00">
                  <c:v>3.3113112148258979E-7</c:v>
                </c:pt>
                <c:pt idx="3661" formatCode="0.00E+00">
                  <c:v>3.3113112148258979E-7</c:v>
                </c:pt>
                <c:pt idx="3662" formatCode="0.00E+00">
                  <c:v>3.3113112148258979E-7</c:v>
                </c:pt>
                <c:pt idx="3663" formatCode="0.00E+00">
                  <c:v>3.3113112148258979E-7</c:v>
                </c:pt>
                <c:pt idx="3664" formatCode="0.00E+00">
                  <c:v>3.3113112148258979E-7</c:v>
                </c:pt>
                <c:pt idx="3665" formatCode="0.00E+00">
                  <c:v>3.3113112148258979E-7</c:v>
                </c:pt>
                <c:pt idx="3666" formatCode="0.00E+00">
                  <c:v>3.3113112148258979E-7</c:v>
                </c:pt>
                <c:pt idx="3667" formatCode="0.00E+00">
                  <c:v>3.3113112148258979E-7</c:v>
                </c:pt>
                <c:pt idx="3668" formatCode="0.00E+00">
                  <c:v>3.3113112148258979E-7</c:v>
                </c:pt>
                <c:pt idx="3669" formatCode="0.00E+00">
                  <c:v>3.3113112148258979E-7</c:v>
                </c:pt>
                <c:pt idx="3670" formatCode="0.00E+00">
                  <c:v>3.3113112148258979E-7</c:v>
                </c:pt>
                <c:pt idx="3671" formatCode="0.00E+00">
                  <c:v>3.3113112148258979E-7</c:v>
                </c:pt>
                <c:pt idx="3672" formatCode="0.00E+00">
                  <c:v>3.3113112148258979E-7</c:v>
                </c:pt>
                <c:pt idx="3673" formatCode="0.00E+00">
                  <c:v>3.3113112148258979E-7</c:v>
                </c:pt>
                <c:pt idx="3674" formatCode="0.00E+00">
                  <c:v>3.3113112148258979E-7</c:v>
                </c:pt>
                <c:pt idx="3675" formatCode="0.00E+00">
                  <c:v>3.3113112148258979E-7</c:v>
                </c:pt>
                <c:pt idx="3676" formatCode="0.00E+00">
                  <c:v>3.3113112148258979E-7</c:v>
                </c:pt>
                <c:pt idx="3677" formatCode="0.00E+00">
                  <c:v>3.3113112148258979E-7</c:v>
                </c:pt>
                <c:pt idx="3678" formatCode="0.00E+00">
                  <c:v>3.3113112148258979E-7</c:v>
                </c:pt>
                <c:pt idx="3679" formatCode="0.00E+00">
                  <c:v>3.3113112148258979E-7</c:v>
                </c:pt>
                <c:pt idx="3680" formatCode="0.00E+00">
                  <c:v>3.3113112148258979E-7</c:v>
                </c:pt>
                <c:pt idx="3681" formatCode="0.00E+00">
                  <c:v>3.3113112148258979E-7</c:v>
                </c:pt>
                <c:pt idx="3682" formatCode="0.00E+00">
                  <c:v>3.3113112148258979E-7</c:v>
                </c:pt>
                <c:pt idx="3683" formatCode="0.00E+00">
                  <c:v>3.3113112148258979E-7</c:v>
                </c:pt>
                <c:pt idx="3684" formatCode="0.00E+00">
                  <c:v>3.3113112148258979E-7</c:v>
                </c:pt>
                <c:pt idx="3685" formatCode="0.00E+00">
                  <c:v>3.3113112148258979E-7</c:v>
                </c:pt>
                <c:pt idx="3686" formatCode="0.00E+00">
                  <c:v>3.3113112148258979E-7</c:v>
                </c:pt>
                <c:pt idx="3687" formatCode="0.00E+00">
                  <c:v>3.3113112148258979E-7</c:v>
                </c:pt>
                <c:pt idx="3688" formatCode="0.00E+00">
                  <c:v>3.3113112148258979E-7</c:v>
                </c:pt>
                <c:pt idx="3689" formatCode="0.00E+00">
                  <c:v>3.3113112148258979E-7</c:v>
                </c:pt>
                <c:pt idx="3690" formatCode="0.00E+00">
                  <c:v>3.3113112148258979E-7</c:v>
                </c:pt>
                <c:pt idx="3691" formatCode="0.00E+00">
                  <c:v>3.3113112148258979E-7</c:v>
                </c:pt>
                <c:pt idx="3692" formatCode="0.00E+00">
                  <c:v>3.3113112148258979E-7</c:v>
                </c:pt>
                <c:pt idx="3693" formatCode="0.00E+00">
                  <c:v>3.3113112148258979E-7</c:v>
                </c:pt>
                <c:pt idx="3694" formatCode="0.00E+00">
                  <c:v>3.3113112148258979E-7</c:v>
                </c:pt>
                <c:pt idx="3695" formatCode="0.00E+00">
                  <c:v>3.3113112148258979E-7</c:v>
                </c:pt>
                <c:pt idx="3696" formatCode="0.00E+00">
                  <c:v>3.3113112148258979E-7</c:v>
                </c:pt>
                <c:pt idx="3697" formatCode="0.00E+00">
                  <c:v>3.3113112148258979E-7</c:v>
                </c:pt>
                <c:pt idx="3698" formatCode="0.00E+00">
                  <c:v>3.3113112148258979E-7</c:v>
                </c:pt>
                <c:pt idx="3699" formatCode="0.00E+00">
                  <c:v>3.3113112148258979E-7</c:v>
                </c:pt>
                <c:pt idx="3700" formatCode="0.00E+00">
                  <c:v>3.3113112148258979E-7</c:v>
                </c:pt>
                <c:pt idx="3701" formatCode="0.00E+00">
                  <c:v>3.3113112148258979E-7</c:v>
                </c:pt>
                <c:pt idx="3702" formatCode="0.00E+00">
                  <c:v>3.3113112148258979E-7</c:v>
                </c:pt>
                <c:pt idx="3703" formatCode="0.00E+00">
                  <c:v>3.3113112148258979E-7</c:v>
                </c:pt>
                <c:pt idx="3704" formatCode="0.00E+00">
                  <c:v>3.3113112148258979E-7</c:v>
                </c:pt>
                <c:pt idx="3705" formatCode="0.00E+00">
                  <c:v>3.3113112148258979E-7</c:v>
                </c:pt>
                <c:pt idx="3706" formatCode="0.00E+00">
                  <c:v>3.3113112148258979E-7</c:v>
                </c:pt>
                <c:pt idx="3707" formatCode="0.00E+00">
                  <c:v>3.3113112148258979E-7</c:v>
                </c:pt>
                <c:pt idx="3708" formatCode="0.00E+00">
                  <c:v>3.3113112148258979E-7</c:v>
                </c:pt>
                <c:pt idx="3709" formatCode="0.00E+00">
                  <c:v>3.3113112148258979E-7</c:v>
                </c:pt>
                <c:pt idx="3710" formatCode="0.00E+00">
                  <c:v>3.3113112148258979E-7</c:v>
                </c:pt>
                <c:pt idx="3711" formatCode="0.00E+00">
                  <c:v>3.3113112148258979E-7</c:v>
                </c:pt>
                <c:pt idx="3712" formatCode="0.00E+00">
                  <c:v>3.3113112148258979E-7</c:v>
                </c:pt>
                <c:pt idx="3713" formatCode="0.00E+00">
                  <c:v>3.3113112148258979E-7</c:v>
                </c:pt>
                <c:pt idx="3714" formatCode="0.00E+00">
                  <c:v>3.3113112148258979E-7</c:v>
                </c:pt>
                <c:pt idx="3715" formatCode="0.00E+00">
                  <c:v>3.3113112148258979E-7</c:v>
                </c:pt>
                <c:pt idx="3716" formatCode="0.00E+00">
                  <c:v>3.3113112148258979E-7</c:v>
                </c:pt>
                <c:pt idx="3717" formatCode="0.00E+00">
                  <c:v>3.3113112148258979E-7</c:v>
                </c:pt>
                <c:pt idx="3718" formatCode="0.00E+00">
                  <c:v>3.3113112148258979E-7</c:v>
                </c:pt>
                <c:pt idx="3719" formatCode="0.00E+00">
                  <c:v>3.3113112148258979E-7</c:v>
                </c:pt>
                <c:pt idx="3720" formatCode="0.00E+00">
                  <c:v>3.3113112148258979E-7</c:v>
                </c:pt>
                <c:pt idx="3721" formatCode="0.00E+00">
                  <c:v>3.3113112148258979E-7</c:v>
                </c:pt>
                <c:pt idx="3722" formatCode="0.00E+00">
                  <c:v>3.3113112148258979E-7</c:v>
                </c:pt>
                <c:pt idx="3723" formatCode="0.00E+00">
                  <c:v>3.3113112148258979E-7</c:v>
                </c:pt>
                <c:pt idx="3724" formatCode="0.00E+00">
                  <c:v>3.3113112148258979E-7</c:v>
                </c:pt>
                <c:pt idx="3725" formatCode="0.00E+00">
                  <c:v>3.3113112148258979E-7</c:v>
                </c:pt>
                <c:pt idx="3726" formatCode="0.00E+00">
                  <c:v>3.3113112148258979E-7</c:v>
                </c:pt>
                <c:pt idx="3727" formatCode="0.00E+00">
                  <c:v>3.3113112148258979E-7</c:v>
                </c:pt>
                <c:pt idx="3728" formatCode="0.00E+00">
                  <c:v>3.3113112148258979E-7</c:v>
                </c:pt>
                <c:pt idx="3729" formatCode="0.00E+00">
                  <c:v>3.3113112148258979E-7</c:v>
                </c:pt>
                <c:pt idx="3730" formatCode="0.00E+00">
                  <c:v>3.3113112148258979E-7</c:v>
                </c:pt>
                <c:pt idx="3731" formatCode="0.00E+00">
                  <c:v>3.3113112148258979E-7</c:v>
                </c:pt>
                <c:pt idx="3732" formatCode="0.00E+00">
                  <c:v>3.3113112148258979E-7</c:v>
                </c:pt>
                <c:pt idx="3733" formatCode="0.00E+00">
                  <c:v>3.3113112148258979E-7</c:v>
                </c:pt>
                <c:pt idx="3734" formatCode="0.00E+00">
                  <c:v>3.3113112148258979E-7</c:v>
                </c:pt>
                <c:pt idx="3735" formatCode="0.00E+00">
                  <c:v>3.3113112148258979E-7</c:v>
                </c:pt>
                <c:pt idx="3736" formatCode="0.00E+00">
                  <c:v>3.3113112148258979E-7</c:v>
                </c:pt>
                <c:pt idx="3737" formatCode="0.00E+00">
                  <c:v>3.3113112148258979E-7</c:v>
                </c:pt>
                <c:pt idx="3738" formatCode="0.00E+00">
                  <c:v>3.3113112148258979E-7</c:v>
                </c:pt>
                <c:pt idx="3739" formatCode="0.00E+00">
                  <c:v>3.3113112148258979E-7</c:v>
                </c:pt>
                <c:pt idx="3740" formatCode="0.00E+00">
                  <c:v>3.3113112148258979E-7</c:v>
                </c:pt>
                <c:pt idx="3741" formatCode="0.00E+00">
                  <c:v>3.3113112148258979E-7</c:v>
                </c:pt>
                <c:pt idx="3742" formatCode="0.00E+00">
                  <c:v>3.3113112148258979E-7</c:v>
                </c:pt>
                <c:pt idx="3743" formatCode="0.00E+00">
                  <c:v>3.3113112148258979E-7</c:v>
                </c:pt>
                <c:pt idx="3744" formatCode="0.00E+00">
                  <c:v>3.3113112148258979E-7</c:v>
                </c:pt>
                <c:pt idx="3745" formatCode="0.00E+00">
                  <c:v>3.3113112148258979E-7</c:v>
                </c:pt>
                <c:pt idx="3746" formatCode="0.00E+00">
                  <c:v>3.3113112148258979E-7</c:v>
                </c:pt>
                <c:pt idx="3747" formatCode="0.00E+00">
                  <c:v>3.3113112148258979E-7</c:v>
                </c:pt>
                <c:pt idx="3748" formatCode="0.00E+00">
                  <c:v>3.3113112148258979E-7</c:v>
                </c:pt>
                <c:pt idx="3749" formatCode="0.00E+00">
                  <c:v>3.3113112148258979E-7</c:v>
                </c:pt>
                <c:pt idx="3750" formatCode="0.00E+00">
                  <c:v>3.3113112148258979E-7</c:v>
                </c:pt>
                <c:pt idx="3751" formatCode="0.00E+00">
                  <c:v>3.3113112148258979E-7</c:v>
                </c:pt>
                <c:pt idx="3752" formatCode="0.00E+00">
                  <c:v>3.3113112148258979E-7</c:v>
                </c:pt>
                <c:pt idx="3753" formatCode="0.00E+00">
                  <c:v>3.3113112148258979E-7</c:v>
                </c:pt>
                <c:pt idx="3754" formatCode="0.00E+00">
                  <c:v>3.3113112148258979E-7</c:v>
                </c:pt>
                <c:pt idx="3755" formatCode="0.00E+00">
                  <c:v>3.3113112148258979E-7</c:v>
                </c:pt>
                <c:pt idx="3756" formatCode="0.00E+00">
                  <c:v>3.3113112148258979E-7</c:v>
                </c:pt>
                <c:pt idx="3757" formatCode="0.00E+00">
                  <c:v>3.3113112148258979E-7</c:v>
                </c:pt>
                <c:pt idx="3758" formatCode="0.00E+00">
                  <c:v>3.3113112148258979E-7</c:v>
                </c:pt>
                <c:pt idx="3759" formatCode="0.00E+00">
                  <c:v>3.3113112148258979E-7</c:v>
                </c:pt>
                <c:pt idx="3760" formatCode="0.00E+00">
                  <c:v>3.3113112148258979E-7</c:v>
                </c:pt>
                <c:pt idx="3761" formatCode="0.00E+00">
                  <c:v>3.3113112148258979E-7</c:v>
                </c:pt>
                <c:pt idx="3762" formatCode="0.00E+00">
                  <c:v>3.3113112148258979E-7</c:v>
                </c:pt>
                <c:pt idx="3763" formatCode="0.00E+00">
                  <c:v>3.3113112148258979E-7</c:v>
                </c:pt>
                <c:pt idx="3764" formatCode="0.00E+00">
                  <c:v>3.3113112148258979E-7</c:v>
                </c:pt>
                <c:pt idx="3765" formatCode="0.00E+00">
                  <c:v>3.3113112148258979E-7</c:v>
                </c:pt>
                <c:pt idx="3766" formatCode="0.00E+00">
                  <c:v>3.3113112148258979E-7</c:v>
                </c:pt>
                <c:pt idx="3767" formatCode="0.00E+00">
                  <c:v>3.3113112148258979E-7</c:v>
                </c:pt>
                <c:pt idx="3768" formatCode="0.00E+00">
                  <c:v>3.3113112148258979E-7</c:v>
                </c:pt>
                <c:pt idx="3769" formatCode="0.00E+00">
                  <c:v>3.3113112148258979E-7</c:v>
                </c:pt>
                <c:pt idx="3770" formatCode="0.00E+00">
                  <c:v>3.3113112148258979E-7</c:v>
                </c:pt>
                <c:pt idx="3771" formatCode="0.00E+00">
                  <c:v>3.3113112148258979E-7</c:v>
                </c:pt>
                <c:pt idx="3772" formatCode="0.00E+00">
                  <c:v>3.3113112148258979E-7</c:v>
                </c:pt>
                <c:pt idx="3773" formatCode="0.00E+00">
                  <c:v>3.3113112148258979E-7</c:v>
                </c:pt>
                <c:pt idx="3774" formatCode="0.00E+00">
                  <c:v>3.3113112148258979E-7</c:v>
                </c:pt>
                <c:pt idx="3775" formatCode="0.00E+00">
                  <c:v>3.3113112148258979E-7</c:v>
                </c:pt>
                <c:pt idx="3776" formatCode="0.00E+00">
                  <c:v>3.3113112148258979E-7</c:v>
                </c:pt>
                <c:pt idx="3777" formatCode="0.00E+00">
                  <c:v>3.3113112148258979E-7</c:v>
                </c:pt>
                <c:pt idx="3778" formatCode="0.00E+00">
                  <c:v>3.3113112148258979E-7</c:v>
                </c:pt>
                <c:pt idx="3779" formatCode="0.00E+00">
                  <c:v>3.3113112148258979E-7</c:v>
                </c:pt>
                <c:pt idx="3780" formatCode="0.00E+00">
                  <c:v>3.3113112148258979E-7</c:v>
                </c:pt>
                <c:pt idx="3781" formatCode="0.00E+00">
                  <c:v>3.3113112148258979E-7</c:v>
                </c:pt>
                <c:pt idx="3782" formatCode="0.00E+00">
                  <c:v>3.3113112148258979E-7</c:v>
                </c:pt>
                <c:pt idx="3783" formatCode="0.00E+00">
                  <c:v>3.3113112148258979E-7</c:v>
                </c:pt>
                <c:pt idx="3784" formatCode="0.00E+00">
                  <c:v>3.3113112148258979E-7</c:v>
                </c:pt>
                <c:pt idx="3785" formatCode="0.00E+00">
                  <c:v>3.3113112148258979E-7</c:v>
                </c:pt>
                <c:pt idx="3786" formatCode="0.00E+00">
                  <c:v>2.7352687263067032E-7</c:v>
                </c:pt>
                <c:pt idx="3787" formatCode="0.00E+00">
                  <c:v>3.3113112148258979E-7</c:v>
                </c:pt>
                <c:pt idx="3788" formatCode="0.00E+00">
                  <c:v>3.3113112148258979E-7</c:v>
                </c:pt>
                <c:pt idx="3789" formatCode="0.00E+00">
                  <c:v>3.3113112148258979E-7</c:v>
                </c:pt>
                <c:pt idx="3790" formatCode="0.00E+00">
                  <c:v>3.3113112148258979E-7</c:v>
                </c:pt>
                <c:pt idx="3791" formatCode="0.00E+00">
                  <c:v>3.3113112148258979E-7</c:v>
                </c:pt>
                <c:pt idx="3792" formatCode="0.00E+00">
                  <c:v>3.3113112148258979E-7</c:v>
                </c:pt>
                <c:pt idx="3793" formatCode="0.00E+00">
                  <c:v>3.3113112148258979E-7</c:v>
                </c:pt>
                <c:pt idx="3794" formatCode="0.00E+00">
                  <c:v>3.3113112148258979E-7</c:v>
                </c:pt>
                <c:pt idx="3795" formatCode="0.00E+00">
                  <c:v>3.3113112148258979E-7</c:v>
                </c:pt>
                <c:pt idx="3796" formatCode="0.00E+00">
                  <c:v>2.7352687263067032E-7</c:v>
                </c:pt>
                <c:pt idx="3797" formatCode="0.00E+00">
                  <c:v>3.3113112148258979E-7</c:v>
                </c:pt>
                <c:pt idx="3798" formatCode="0.00E+00">
                  <c:v>2.7352687263067032E-7</c:v>
                </c:pt>
                <c:pt idx="3799" formatCode="0.00E+00">
                  <c:v>2.7352687263067032E-7</c:v>
                </c:pt>
                <c:pt idx="3800" formatCode="0.00E+00">
                  <c:v>3.3113112148258979E-7</c:v>
                </c:pt>
                <c:pt idx="3801" formatCode="0.00E+00">
                  <c:v>3.3113112148258979E-7</c:v>
                </c:pt>
                <c:pt idx="3802" formatCode="0.00E+00">
                  <c:v>2.7352687263067032E-7</c:v>
                </c:pt>
                <c:pt idx="3803" formatCode="0.00E+00">
                  <c:v>3.3113112148258979E-7</c:v>
                </c:pt>
                <c:pt idx="3804" formatCode="0.00E+00">
                  <c:v>2.7352687263067032E-7</c:v>
                </c:pt>
                <c:pt idx="3805" formatCode="0.00E+00">
                  <c:v>2.7352687263067032E-7</c:v>
                </c:pt>
                <c:pt idx="3806" formatCode="0.00E+00">
                  <c:v>2.7352687263067032E-7</c:v>
                </c:pt>
                <c:pt idx="3807" formatCode="0.00E+00">
                  <c:v>2.7352687263067032E-7</c:v>
                </c:pt>
                <c:pt idx="3808" formatCode="0.00E+00">
                  <c:v>2.7352687263067032E-7</c:v>
                </c:pt>
                <c:pt idx="3809" formatCode="0.00E+00">
                  <c:v>2.7352687263067032E-7</c:v>
                </c:pt>
                <c:pt idx="3810" formatCode="0.00E+00">
                  <c:v>2.7352687263067032E-7</c:v>
                </c:pt>
                <c:pt idx="3811" formatCode="0.00E+00">
                  <c:v>2.7352687263067032E-7</c:v>
                </c:pt>
                <c:pt idx="3812" formatCode="0.00E+00">
                  <c:v>2.7352687263067032E-7</c:v>
                </c:pt>
                <c:pt idx="3813" formatCode="0.00E+00">
                  <c:v>2.7352687263067032E-7</c:v>
                </c:pt>
                <c:pt idx="3814" formatCode="0.00E+00">
                  <c:v>2.7352687263067032E-7</c:v>
                </c:pt>
                <c:pt idx="3815" formatCode="0.00E+00">
                  <c:v>2.7352687263067032E-7</c:v>
                </c:pt>
                <c:pt idx="3816" formatCode="0.00E+00">
                  <c:v>2.7352687263067032E-7</c:v>
                </c:pt>
                <c:pt idx="3817" formatCode="0.00E+00">
                  <c:v>2.7352687263067032E-7</c:v>
                </c:pt>
                <c:pt idx="3818" formatCode="0.00E+00">
                  <c:v>2.7352687263067032E-7</c:v>
                </c:pt>
                <c:pt idx="3819" formatCode="0.00E+00">
                  <c:v>2.7352687263067032E-7</c:v>
                </c:pt>
                <c:pt idx="3820" formatCode="0.00E+00">
                  <c:v>2.7352687263067032E-7</c:v>
                </c:pt>
                <c:pt idx="3821" formatCode="0.00E+00">
                  <c:v>2.7352687263067032E-7</c:v>
                </c:pt>
                <c:pt idx="3822" formatCode="0.00E+00">
                  <c:v>2.7352687263067032E-7</c:v>
                </c:pt>
                <c:pt idx="3823" formatCode="0.00E+00">
                  <c:v>2.7352687263067032E-7</c:v>
                </c:pt>
                <c:pt idx="3824" formatCode="0.00E+00">
                  <c:v>2.7352687263067032E-7</c:v>
                </c:pt>
                <c:pt idx="3825" formatCode="0.00E+00">
                  <c:v>2.7352687263067032E-7</c:v>
                </c:pt>
                <c:pt idx="3826" formatCode="0.00E+00">
                  <c:v>2.7352687263067032E-7</c:v>
                </c:pt>
                <c:pt idx="3827" formatCode="0.00E+00">
                  <c:v>2.7352687263067032E-7</c:v>
                </c:pt>
                <c:pt idx="3828" formatCode="0.00E+00">
                  <c:v>2.7352687263067032E-7</c:v>
                </c:pt>
                <c:pt idx="3829" formatCode="0.00E+00">
                  <c:v>2.7352687263067032E-7</c:v>
                </c:pt>
                <c:pt idx="3830" formatCode="0.00E+00">
                  <c:v>2.7352687263067032E-7</c:v>
                </c:pt>
                <c:pt idx="3831" formatCode="0.00E+00">
                  <c:v>2.7352687263067032E-7</c:v>
                </c:pt>
                <c:pt idx="3832" formatCode="0.00E+00">
                  <c:v>2.7352687263067032E-7</c:v>
                </c:pt>
                <c:pt idx="3833" formatCode="0.00E+00">
                  <c:v>2.7352687263067032E-7</c:v>
                </c:pt>
                <c:pt idx="3834" formatCode="0.00E+00">
                  <c:v>2.7352687263067032E-7</c:v>
                </c:pt>
                <c:pt idx="3835" formatCode="0.00E+00">
                  <c:v>2.7352687263067032E-7</c:v>
                </c:pt>
                <c:pt idx="3836" formatCode="0.00E+00">
                  <c:v>2.7352687263067032E-7</c:v>
                </c:pt>
                <c:pt idx="3837" formatCode="0.00E+00">
                  <c:v>2.7352687263067032E-7</c:v>
                </c:pt>
                <c:pt idx="3838" formatCode="0.00E+00">
                  <c:v>2.7352687263067032E-7</c:v>
                </c:pt>
                <c:pt idx="3839" formatCode="0.00E+00">
                  <c:v>2.7352687263067032E-7</c:v>
                </c:pt>
                <c:pt idx="3840" formatCode="0.00E+00">
                  <c:v>2.7352687263067032E-7</c:v>
                </c:pt>
                <c:pt idx="3841" formatCode="0.00E+00">
                  <c:v>2.7352687263067032E-7</c:v>
                </c:pt>
                <c:pt idx="3842" formatCode="0.00E+00">
                  <c:v>2.7352687263067032E-7</c:v>
                </c:pt>
                <c:pt idx="3843" formatCode="0.00E+00">
                  <c:v>2.7352687263067032E-7</c:v>
                </c:pt>
                <c:pt idx="3844" formatCode="0.00E+00">
                  <c:v>2.7352687263067032E-7</c:v>
                </c:pt>
                <c:pt idx="3845" formatCode="0.00E+00">
                  <c:v>2.7352687263067032E-7</c:v>
                </c:pt>
                <c:pt idx="3846" formatCode="0.00E+00">
                  <c:v>2.7352687263067032E-7</c:v>
                </c:pt>
                <c:pt idx="3847" formatCode="0.00E+00">
                  <c:v>2.7352687263067032E-7</c:v>
                </c:pt>
                <c:pt idx="3848" formatCode="0.00E+00">
                  <c:v>2.7352687263067032E-7</c:v>
                </c:pt>
                <c:pt idx="3849" formatCode="0.00E+00">
                  <c:v>2.7352687263067032E-7</c:v>
                </c:pt>
                <c:pt idx="3850" formatCode="0.00E+00">
                  <c:v>2.7352687263067032E-7</c:v>
                </c:pt>
                <c:pt idx="3851" formatCode="0.00E+00">
                  <c:v>2.7352687263067032E-7</c:v>
                </c:pt>
                <c:pt idx="3852" formatCode="0.00E+00">
                  <c:v>2.7352687263067032E-7</c:v>
                </c:pt>
                <c:pt idx="3853" formatCode="0.00E+00">
                  <c:v>2.7352687263067032E-7</c:v>
                </c:pt>
                <c:pt idx="3854" formatCode="0.00E+00">
                  <c:v>2.7352687263067032E-7</c:v>
                </c:pt>
                <c:pt idx="3855" formatCode="0.00E+00">
                  <c:v>2.7352687263067032E-7</c:v>
                </c:pt>
                <c:pt idx="3856" formatCode="0.00E+00">
                  <c:v>2.7352687263067032E-7</c:v>
                </c:pt>
                <c:pt idx="3857" formatCode="0.00E+00">
                  <c:v>2.7352687263067032E-7</c:v>
                </c:pt>
                <c:pt idx="3858" formatCode="0.00E+00">
                  <c:v>2.7352687263067032E-7</c:v>
                </c:pt>
                <c:pt idx="3859" formatCode="0.00E+00">
                  <c:v>2.7352687263067032E-7</c:v>
                </c:pt>
                <c:pt idx="3860" formatCode="0.00E+00">
                  <c:v>2.7352687263067032E-7</c:v>
                </c:pt>
                <c:pt idx="3861" formatCode="0.00E+00">
                  <c:v>2.7352687263067032E-7</c:v>
                </c:pt>
                <c:pt idx="3862" formatCode="0.00E+00">
                  <c:v>2.7352687263067032E-7</c:v>
                </c:pt>
                <c:pt idx="3863" formatCode="0.00E+00">
                  <c:v>2.7352687263067032E-7</c:v>
                </c:pt>
                <c:pt idx="3864" formatCode="0.00E+00">
                  <c:v>2.7352687263067032E-7</c:v>
                </c:pt>
                <c:pt idx="3865" formatCode="0.00E+00">
                  <c:v>2.7352687263067032E-7</c:v>
                </c:pt>
                <c:pt idx="3866" formatCode="0.00E+00">
                  <c:v>2.7352687263067032E-7</c:v>
                </c:pt>
                <c:pt idx="3867" formatCode="0.00E+00">
                  <c:v>2.7352687263067032E-7</c:v>
                </c:pt>
                <c:pt idx="3868" formatCode="0.00E+00">
                  <c:v>2.7352687263067032E-7</c:v>
                </c:pt>
                <c:pt idx="3869" formatCode="0.00E+00">
                  <c:v>2.7352687263067032E-7</c:v>
                </c:pt>
                <c:pt idx="3870" formatCode="0.00E+00">
                  <c:v>2.7352687263067032E-7</c:v>
                </c:pt>
                <c:pt idx="3871" formatCode="0.00E+00">
                  <c:v>2.7352687263067032E-7</c:v>
                </c:pt>
                <c:pt idx="3872" formatCode="0.00E+00">
                  <c:v>2.7352687263067032E-7</c:v>
                </c:pt>
                <c:pt idx="3873" formatCode="0.00E+00">
                  <c:v>2.7352687263067032E-7</c:v>
                </c:pt>
                <c:pt idx="3874" formatCode="0.00E+00">
                  <c:v>2.7352687263067032E-7</c:v>
                </c:pt>
                <c:pt idx="3875" formatCode="0.00E+00">
                  <c:v>2.7352687263067032E-7</c:v>
                </c:pt>
                <c:pt idx="3876" formatCode="0.00E+00">
                  <c:v>2.7352687263067032E-7</c:v>
                </c:pt>
                <c:pt idx="3877" formatCode="0.00E+00">
                  <c:v>2.7352687263067032E-7</c:v>
                </c:pt>
                <c:pt idx="3878" formatCode="0.00E+00">
                  <c:v>2.7352687263067032E-7</c:v>
                </c:pt>
                <c:pt idx="3879" formatCode="0.00E+00">
                  <c:v>2.7352687263067032E-7</c:v>
                </c:pt>
                <c:pt idx="3880" formatCode="0.00E+00">
                  <c:v>2.7352687263067032E-7</c:v>
                </c:pt>
                <c:pt idx="3881" formatCode="0.00E+00">
                  <c:v>2.7352687263067032E-7</c:v>
                </c:pt>
                <c:pt idx="3882" formatCode="0.00E+00">
                  <c:v>2.7352687263067032E-7</c:v>
                </c:pt>
                <c:pt idx="3883" formatCode="0.00E+00">
                  <c:v>2.7352687263067032E-7</c:v>
                </c:pt>
                <c:pt idx="3884" formatCode="0.00E+00">
                  <c:v>2.7352687263067032E-7</c:v>
                </c:pt>
                <c:pt idx="3885" formatCode="0.00E+00">
                  <c:v>2.7352687263067032E-7</c:v>
                </c:pt>
                <c:pt idx="3886" formatCode="0.00E+00">
                  <c:v>2.7352687263067032E-7</c:v>
                </c:pt>
                <c:pt idx="3887" formatCode="0.00E+00">
                  <c:v>2.7352687263067032E-7</c:v>
                </c:pt>
                <c:pt idx="3888" formatCode="0.00E+00">
                  <c:v>2.7352687263067032E-7</c:v>
                </c:pt>
                <c:pt idx="3889" formatCode="0.00E+00">
                  <c:v>2.7352687263067032E-7</c:v>
                </c:pt>
                <c:pt idx="3890" formatCode="0.00E+00">
                  <c:v>2.7352687263067032E-7</c:v>
                </c:pt>
                <c:pt idx="3891" formatCode="0.00E+00">
                  <c:v>2.7352687263067032E-7</c:v>
                </c:pt>
                <c:pt idx="3892" formatCode="0.00E+00">
                  <c:v>2.7352687263067032E-7</c:v>
                </c:pt>
                <c:pt idx="3893" formatCode="0.00E+00">
                  <c:v>2.7352687263067032E-7</c:v>
                </c:pt>
                <c:pt idx="3894" formatCode="0.00E+00">
                  <c:v>2.7352687263067032E-7</c:v>
                </c:pt>
                <c:pt idx="3895" formatCode="0.00E+00">
                  <c:v>2.7352687263067032E-7</c:v>
                </c:pt>
                <c:pt idx="3896" formatCode="0.00E+00">
                  <c:v>2.7352687263067032E-7</c:v>
                </c:pt>
                <c:pt idx="3897" formatCode="0.00E+00">
                  <c:v>2.7352687263067032E-7</c:v>
                </c:pt>
                <c:pt idx="3898" formatCode="0.00E+00">
                  <c:v>2.7352687263067032E-7</c:v>
                </c:pt>
                <c:pt idx="3899" formatCode="0.00E+00">
                  <c:v>2.7352687263067032E-7</c:v>
                </c:pt>
                <c:pt idx="3900" formatCode="0.00E+00">
                  <c:v>2.7352687263067032E-7</c:v>
                </c:pt>
                <c:pt idx="3901" formatCode="0.00E+00">
                  <c:v>2.7352687263067032E-7</c:v>
                </c:pt>
                <c:pt idx="3902" formatCode="0.00E+00">
                  <c:v>2.7352687263067032E-7</c:v>
                </c:pt>
                <c:pt idx="3903" formatCode="0.00E+00">
                  <c:v>2.7352687263067032E-7</c:v>
                </c:pt>
                <c:pt idx="3904" formatCode="0.00E+00">
                  <c:v>2.7352687263067032E-7</c:v>
                </c:pt>
                <c:pt idx="3905" formatCode="0.00E+00">
                  <c:v>2.7352687263067032E-7</c:v>
                </c:pt>
                <c:pt idx="3906" formatCode="0.00E+00">
                  <c:v>2.7352687263067032E-7</c:v>
                </c:pt>
                <c:pt idx="3907" formatCode="0.00E+00">
                  <c:v>2.7352687263067032E-7</c:v>
                </c:pt>
                <c:pt idx="3908" formatCode="0.00E+00">
                  <c:v>2.7352687263067032E-7</c:v>
                </c:pt>
                <c:pt idx="3909" formatCode="0.00E+00">
                  <c:v>2.7352687263067032E-7</c:v>
                </c:pt>
                <c:pt idx="3910" formatCode="0.00E+00">
                  <c:v>2.7352687263067032E-7</c:v>
                </c:pt>
                <c:pt idx="3911" formatCode="0.00E+00">
                  <c:v>2.7352687263067032E-7</c:v>
                </c:pt>
                <c:pt idx="3912" formatCode="0.00E+00">
                  <c:v>2.7352687263067032E-7</c:v>
                </c:pt>
                <c:pt idx="3913" formatCode="0.00E+00">
                  <c:v>2.7352687263067032E-7</c:v>
                </c:pt>
                <c:pt idx="3914" formatCode="0.00E+00">
                  <c:v>2.7352687263067032E-7</c:v>
                </c:pt>
                <c:pt idx="3915" formatCode="0.00E+00">
                  <c:v>2.7352687263067032E-7</c:v>
                </c:pt>
                <c:pt idx="3916" formatCode="0.00E+00">
                  <c:v>2.7352687263067032E-7</c:v>
                </c:pt>
                <c:pt idx="3917" formatCode="0.00E+00">
                  <c:v>2.7352687263067032E-7</c:v>
                </c:pt>
                <c:pt idx="3918" formatCode="0.00E+00">
                  <c:v>2.7352687263067032E-7</c:v>
                </c:pt>
                <c:pt idx="3919" formatCode="0.00E+00">
                  <c:v>2.7352687263067032E-7</c:v>
                </c:pt>
                <c:pt idx="3920" formatCode="0.00E+00">
                  <c:v>2.7352687263067032E-7</c:v>
                </c:pt>
                <c:pt idx="3921" formatCode="0.00E+00">
                  <c:v>2.7352687263067032E-7</c:v>
                </c:pt>
                <c:pt idx="3922" formatCode="0.00E+00">
                  <c:v>2.7352687263067032E-7</c:v>
                </c:pt>
                <c:pt idx="3923" formatCode="0.00E+00">
                  <c:v>2.7352687263067032E-7</c:v>
                </c:pt>
                <c:pt idx="3924" formatCode="0.00E+00">
                  <c:v>2.7352687263067032E-7</c:v>
                </c:pt>
                <c:pt idx="3925" formatCode="0.00E+00">
                  <c:v>2.7352687263067032E-7</c:v>
                </c:pt>
                <c:pt idx="3926" formatCode="0.00E+00">
                  <c:v>2.7352687263067032E-7</c:v>
                </c:pt>
                <c:pt idx="3927" formatCode="0.00E+00">
                  <c:v>2.7352687263067032E-7</c:v>
                </c:pt>
                <c:pt idx="3928" formatCode="0.00E+00">
                  <c:v>2.7352687263067032E-7</c:v>
                </c:pt>
                <c:pt idx="3929" formatCode="0.00E+00">
                  <c:v>2.7352687263067032E-7</c:v>
                </c:pt>
                <c:pt idx="3930" formatCode="0.00E+00">
                  <c:v>2.7352687263067032E-7</c:v>
                </c:pt>
                <c:pt idx="3931" formatCode="0.00E+00">
                  <c:v>2.7352687263067032E-7</c:v>
                </c:pt>
                <c:pt idx="3932" formatCode="0.00E+00">
                  <c:v>2.7352687263067032E-7</c:v>
                </c:pt>
                <c:pt idx="3933" formatCode="0.00E+00">
                  <c:v>2.7352687263067032E-7</c:v>
                </c:pt>
                <c:pt idx="3934" formatCode="0.00E+00">
                  <c:v>2.7352687263067032E-7</c:v>
                </c:pt>
                <c:pt idx="3935" formatCode="0.00E+00">
                  <c:v>2.7352687263067032E-7</c:v>
                </c:pt>
                <c:pt idx="3936" formatCode="0.00E+00">
                  <c:v>2.7352687263067032E-7</c:v>
                </c:pt>
                <c:pt idx="3937" formatCode="0.00E+00">
                  <c:v>2.7352687263067032E-7</c:v>
                </c:pt>
                <c:pt idx="3938" formatCode="0.00E+00">
                  <c:v>2.7352687263067032E-7</c:v>
                </c:pt>
                <c:pt idx="3939" formatCode="0.00E+00">
                  <c:v>2.7352687263067032E-7</c:v>
                </c:pt>
                <c:pt idx="3940" formatCode="0.00E+00">
                  <c:v>2.7352687263067032E-7</c:v>
                </c:pt>
                <c:pt idx="3941" formatCode="0.00E+00">
                  <c:v>2.7352687263067032E-7</c:v>
                </c:pt>
                <c:pt idx="3942" formatCode="0.00E+00">
                  <c:v>2.7352687263067032E-7</c:v>
                </c:pt>
                <c:pt idx="3943" formatCode="0.00E+00">
                  <c:v>2.7352687263067032E-7</c:v>
                </c:pt>
                <c:pt idx="3944" formatCode="0.00E+00">
                  <c:v>2.7352687263067032E-7</c:v>
                </c:pt>
                <c:pt idx="3945" formatCode="0.00E+00">
                  <c:v>2.7352687263067032E-7</c:v>
                </c:pt>
                <c:pt idx="3946" formatCode="0.00E+00">
                  <c:v>2.7352687263067032E-7</c:v>
                </c:pt>
                <c:pt idx="3947" formatCode="0.00E+00">
                  <c:v>2.7352687263067032E-7</c:v>
                </c:pt>
                <c:pt idx="3948" formatCode="0.00E+00">
                  <c:v>2.7352687263067032E-7</c:v>
                </c:pt>
                <c:pt idx="3949" formatCode="0.00E+00">
                  <c:v>2.7352687263067032E-7</c:v>
                </c:pt>
                <c:pt idx="3950" formatCode="0.00E+00">
                  <c:v>2.7352687263067032E-7</c:v>
                </c:pt>
                <c:pt idx="3951" formatCode="0.00E+00">
                  <c:v>2.7352687263067032E-7</c:v>
                </c:pt>
                <c:pt idx="3952" formatCode="0.00E+00">
                  <c:v>2.7352687263067032E-7</c:v>
                </c:pt>
                <c:pt idx="3953" formatCode="0.00E+00">
                  <c:v>2.7352687263067032E-7</c:v>
                </c:pt>
                <c:pt idx="3954" formatCode="0.00E+00">
                  <c:v>2.7352687263067032E-7</c:v>
                </c:pt>
                <c:pt idx="3955" formatCode="0.00E+00">
                  <c:v>2.7352687263067032E-7</c:v>
                </c:pt>
                <c:pt idx="3956" formatCode="0.00E+00">
                  <c:v>2.7352687263067032E-7</c:v>
                </c:pt>
                <c:pt idx="3957" formatCode="0.00E+00">
                  <c:v>2.7352687263067032E-7</c:v>
                </c:pt>
                <c:pt idx="3958" formatCode="0.00E+00">
                  <c:v>2.7352687263067032E-7</c:v>
                </c:pt>
                <c:pt idx="3959" formatCode="0.00E+00">
                  <c:v>2.7352687263067032E-7</c:v>
                </c:pt>
                <c:pt idx="3960" formatCode="0.00E+00">
                  <c:v>2.7352687263067032E-7</c:v>
                </c:pt>
                <c:pt idx="3961" formatCode="0.00E+00">
                  <c:v>2.7352687263067032E-7</c:v>
                </c:pt>
                <c:pt idx="3962" formatCode="0.00E+00">
                  <c:v>2.7352687263067032E-7</c:v>
                </c:pt>
                <c:pt idx="3963" formatCode="0.00E+00">
                  <c:v>2.7352687263067032E-7</c:v>
                </c:pt>
                <c:pt idx="3964" formatCode="0.00E+00">
                  <c:v>2.7352687263067032E-7</c:v>
                </c:pt>
                <c:pt idx="3965" formatCode="0.00E+00">
                  <c:v>2.7352687263067032E-7</c:v>
                </c:pt>
                <c:pt idx="3966" formatCode="0.00E+00">
                  <c:v>2.7352687263067032E-7</c:v>
                </c:pt>
                <c:pt idx="3967" formatCode="0.00E+00">
                  <c:v>2.7352687263067032E-7</c:v>
                </c:pt>
                <c:pt idx="3968" formatCode="0.00E+00">
                  <c:v>2.7352687263067032E-7</c:v>
                </c:pt>
                <c:pt idx="3969" formatCode="0.00E+00">
                  <c:v>2.7352687263067032E-7</c:v>
                </c:pt>
                <c:pt idx="3970" formatCode="0.00E+00">
                  <c:v>2.7352687263067032E-7</c:v>
                </c:pt>
                <c:pt idx="3971" formatCode="0.00E+00">
                  <c:v>2.7352687263067032E-7</c:v>
                </c:pt>
                <c:pt idx="3972" formatCode="0.00E+00">
                  <c:v>2.7352687263067032E-7</c:v>
                </c:pt>
                <c:pt idx="3973" formatCode="0.00E+00">
                  <c:v>2.7352687263067032E-7</c:v>
                </c:pt>
                <c:pt idx="3974" formatCode="0.00E+00">
                  <c:v>2.7352687263067032E-7</c:v>
                </c:pt>
                <c:pt idx="3975" formatCode="0.00E+00">
                  <c:v>2.7352687263067032E-7</c:v>
                </c:pt>
                <c:pt idx="3976" formatCode="0.00E+00">
                  <c:v>2.7352687263067032E-7</c:v>
                </c:pt>
                <c:pt idx="3977" formatCode="0.00E+00">
                  <c:v>2.7352687263067032E-7</c:v>
                </c:pt>
                <c:pt idx="3978" formatCode="0.00E+00">
                  <c:v>2.7352687263067032E-7</c:v>
                </c:pt>
                <c:pt idx="3979" formatCode="0.00E+00">
                  <c:v>2.2594357702209711E-7</c:v>
                </c:pt>
                <c:pt idx="3980" formatCode="0.00E+00">
                  <c:v>2.7352687263067032E-7</c:v>
                </c:pt>
                <c:pt idx="3981" formatCode="0.00E+00">
                  <c:v>2.7352687263067032E-7</c:v>
                </c:pt>
                <c:pt idx="3982" formatCode="0.00E+00">
                  <c:v>2.7352687263067032E-7</c:v>
                </c:pt>
                <c:pt idx="3983" formatCode="0.00E+00">
                  <c:v>2.7352687263067032E-7</c:v>
                </c:pt>
                <c:pt idx="3984" formatCode="0.00E+00">
                  <c:v>2.7352687263067032E-7</c:v>
                </c:pt>
                <c:pt idx="3985" formatCode="0.00E+00">
                  <c:v>2.2594357702209711E-7</c:v>
                </c:pt>
                <c:pt idx="3986" formatCode="0.00E+00">
                  <c:v>2.2594357702209711E-7</c:v>
                </c:pt>
                <c:pt idx="3987" formatCode="0.00E+00">
                  <c:v>2.2594357702209711E-7</c:v>
                </c:pt>
                <c:pt idx="3988" formatCode="0.00E+00">
                  <c:v>2.7352687263067032E-7</c:v>
                </c:pt>
                <c:pt idx="3989" formatCode="0.00E+00">
                  <c:v>2.7352687263067032E-7</c:v>
                </c:pt>
                <c:pt idx="3990" formatCode="0.00E+00">
                  <c:v>2.2594357702209711E-7</c:v>
                </c:pt>
                <c:pt idx="3991" formatCode="0.00E+00">
                  <c:v>2.2594357702209711E-7</c:v>
                </c:pt>
                <c:pt idx="3992" formatCode="0.00E+00">
                  <c:v>2.7352687263067032E-7</c:v>
                </c:pt>
                <c:pt idx="3993" formatCode="0.00E+00">
                  <c:v>2.2594357702209711E-7</c:v>
                </c:pt>
                <c:pt idx="3994" formatCode="0.00E+00">
                  <c:v>2.2594357702209711E-7</c:v>
                </c:pt>
                <c:pt idx="3995" formatCode="0.00E+00">
                  <c:v>2.2594357702209711E-7</c:v>
                </c:pt>
                <c:pt idx="3996" formatCode="0.00E+00">
                  <c:v>2.2594357702209711E-7</c:v>
                </c:pt>
                <c:pt idx="3997" formatCode="0.00E+00">
                  <c:v>2.2594357702209711E-7</c:v>
                </c:pt>
                <c:pt idx="3998" formatCode="0.00E+00">
                  <c:v>2.2594357702209711E-7</c:v>
                </c:pt>
                <c:pt idx="3999" formatCode="0.00E+00">
                  <c:v>2.2594357702209711E-7</c:v>
                </c:pt>
                <c:pt idx="4000" formatCode="0.00E+00">
                  <c:v>2.2594357702209711E-7</c:v>
                </c:pt>
                <c:pt idx="4001" formatCode="0.00E+00">
                  <c:v>2.2594357702209711E-7</c:v>
                </c:pt>
                <c:pt idx="4002" formatCode="0.00E+00">
                  <c:v>2.2594357702209711E-7</c:v>
                </c:pt>
                <c:pt idx="4003" formatCode="0.00E+00">
                  <c:v>2.2594357702209711E-7</c:v>
                </c:pt>
                <c:pt idx="4004" formatCode="0.00E+00">
                  <c:v>2.2594357702209711E-7</c:v>
                </c:pt>
                <c:pt idx="4005" formatCode="0.00E+00">
                  <c:v>2.2594357702209711E-7</c:v>
                </c:pt>
                <c:pt idx="4006" formatCode="0.00E+00">
                  <c:v>2.2594357702209711E-7</c:v>
                </c:pt>
                <c:pt idx="4007" formatCode="0.00E+00">
                  <c:v>2.2594357702209711E-7</c:v>
                </c:pt>
                <c:pt idx="4008" formatCode="0.00E+00">
                  <c:v>2.2594357702209711E-7</c:v>
                </c:pt>
                <c:pt idx="4009" formatCode="0.00E+00">
                  <c:v>2.2594357702209711E-7</c:v>
                </c:pt>
                <c:pt idx="4010" formatCode="0.00E+00">
                  <c:v>2.2594357702209711E-7</c:v>
                </c:pt>
                <c:pt idx="4011" formatCode="0.00E+00">
                  <c:v>2.2594357702209711E-7</c:v>
                </c:pt>
                <c:pt idx="4012" formatCode="0.00E+00">
                  <c:v>2.2594357702209711E-7</c:v>
                </c:pt>
                <c:pt idx="4013" formatCode="0.00E+00">
                  <c:v>2.2594357702209711E-7</c:v>
                </c:pt>
                <c:pt idx="4014" formatCode="0.00E+00">
                  <c:v>2.2594357702209711E-7</c:v>
                </c:pt>
                <c:pt idx="4015" formatCode="0.00E+00">
                  <c:v>2.2594357702209711E-7</c:v>
                </c:pt>
                <c:pt idx="4016" formatCode="0.00E+00">
                  <c:v>2.2594357702209711E-7</c:v>
                </c:pt>
                <c:pt idx="4017" formatCode="0.00E+00">
                  <c:v>2.2594357702209711E-7</c:v>
                </c:pt>
                <c:pt idx="4018" formatCode="0.00E+00">
                  <c:v>2.2594357702209711E-7</c:v>
                </c:pt>
                <c:pt idx="4019" formatCode="0.00E+00">
                  <c:v>2.2594357702209711E-7</c:v>
                </c:pt>
                <c:pt idx="4020" formatCode="0.00E+00">
                  <c:v>2.2594357702209711E-7</c:v>
                </c:pt>
                <c:pt idx="4021" formatCode="0.00E+00">
                  <c:v>2.2594357702209711E-7</c:v>
                </c:pt>
                <c:pt idx="4022" formatCode="0.00E+00">
                  <c:v>2.2594357702209711E-7</c:v>
                </c:pt>
                <c:pt idx="4023" formatCode="0.00E+00">
                  <c:v>2.2594357702209711E-7</c:v>
                </c:pt>
                <c:pt idx="4024" formatCode="0.00E+00">
                  <c:v>2.2594357702209711E-7</c:v>
                </c:pt>
                <c:pt idx="4025" formatCode="0.00E+00">
                  <c:v>2.2594357702209711E-7</c:v>
                </c:pt>
                <c:pt idx="4026" formatCode="0.00E+00">
                  <c:v>2.2594357702209711E-7</c:v>
                </c:pt>
                <c:pt idx="4027" formatCode="0.00E+00">
                  <c:v>2.2594357702209711E-7</c:v>
                </c:pt>
                <c:pt idx="4028" formatCode="0.00E+00">
                  <c:v>2.2594357702209711E-7</c:v>
                </c:pt>
                <c:pt idx="4029" formatCode="0.00E+00">
                  <c:v>2.2594357702209711E-7</c:v>
                </c:pt>
                <c:pt idx="4030" formatCode="0.00E+00">
                  <c:v>2.2594357702209711E-7</c:v>
                </c:pt>
                <c:pt idx="4031" formatCode="0.00E+00">
                  <c:v>2.2594357702209711E-7</c:v>
                </c:pt>
                <c:pt idx="4032" formatCode="0.00E+00">
                  <c:v>2.2594357702209711E-7</c:v>
                </c:pt>
                <c:pt idx="4033" formatCode="0.00E+00">
                  <c:v>2.2594357702209711E-7</c:v>
                </c:pt>
                <c:pt idx="4034" formatCode="0.00E+00">
                  <c:v>2.2594357702209711E-7</c:v>
                </c:pt>
                <c:pt idx="4035" formatCode="0.00E+00">
                  <c:v>2.2594357702209711E-7</c:v>
                </c:pt>
                <c:pt idx="4036" formatCode="0.00E+00">
                  <c:v>2.2594357702209711E-7</c:v>
                </c:pt>
                <c:pt idx="4037" formatCode="0.00E+00">
                  <c:v>2.2594357702209711E-7</c:v>
                </c:pt>
                <c:pt idx="4038" formatCode="0.00E+00">
                  <c:v>2.2594357702209711E-7</c:v>
                </c:pt>
                <c:pt idx="4039" formatCode="0.00E+00">
                  <c:v>2.2594357702209711E-7</c:v>
                </c:pt>
                <c:pt idx="4040" formatCode="0.00E+00">
                  <c:v>2.2594357702209711E-7</c:v>
                </c:pt>
                <c:pt idx="4041" formatCode="0.00E+00">
                  <c:v>2.2594357702209711E-7</c:v>
                </c:pt>
                <c:pt idx="4042" formatCode="0.00E+00">
                  <c:v>2.2594357702209711E-7</c:v>
                </c:pt>
                <c:pt idx="4043" formatCode="0.00E+00">
                  <c:v>2.2594357702209711E-7</c:v>
                </c:pt>
                <c:pt idx="4044" formatCode="0.00E+00">
                  <c:v>2.2594357702209711E-7</c:v>
                </c:pt>
                <c:pt idx="4045" formatCode="0.00E+00">
                  <c:v>2.2594357702209711E-7</c:v>
                </c:pt>
                <c:pt idx="4046" formatCode="0.00E+00">
                  <c:v>2.2594357702209711E-7</c:v>
                </c:pt>
                <c:pt idx="4047" formatCode="0.00E+00">
                  <c:v>2.2594357702209711E-7</c:v>
                </c:pt>
                <c:pt idx="4048" formatCode="0.00E+00">
                  <c:v>2.2594357702209711E-7</c:v>
                </c:pt>
                <c:pt idx="4049" formatCode="0.00E+00">
                  <c:v>2.2594357702209711E-7</c:v>
                </c:pt>
                <c:pt idx="4050" formatCode="0.00E+00">
                  <c:v>2.2594357702209711E-7</c:v>
                </c:pt>
                <c:pt idx="4051" formatCode="0.00E+00">
                  <c:v>2.2594357702209711E-7</c:v>
                </c:pt>
                <c:pt idx="4052" formatCode="0.00E+00">
                  <c:v>2.2594357702209711E-7</c:v>
                </c:pt>
                <c:pt idx="4053" formatCode="0.00E+00">
                  <c:v>2.2594357702209711E-7</c:v>
                </c:pt>
                <c:pt idx="4054" formatCode="0.00E+00">
                  <c:v>2.2594357702209711E-7</c:v>
                </c:pt>
                <c:pt idx="4055" formatCode="0.00E+00">
                  <c:v>2.2594357702209711E-7</c:v>
                </c:pt>
                <c:pt idx="4056" formatCode="0.00E+00">
                  <c:v>2.2594357702209711E-7</c:v>
                </c:pt>
                <c:pt idx="4057" formatCode="0.00E+00">
                  <c:v>2.2594357702209711E-7</c:v>
                </c:pt>
                <c:pt idx="4058" formatCode="0.00E+00">
                  <c:v>2.2594357702209711E-7</c:v>
                </c:pt>
                <c:pt idx="4059" formatCode="0.00E+00">
                  <c:v>2.2594357702209711E-7</c:v>
                </c:pt>
                <c:pt idx="4060" formatCode="0.00E+00">
                  <c:v>2.2594357702209711E-7</c:v>
                </c:pt>
                <c:pt idx="4061" formatCode="0.00E+00">
                  <c:v>2.2594357702209711E-7</c:v>
                </c:pt>
                <c:pt idx="4062" formatCode="0.00E+00">
                  <c:v>2.2594357702209711E-7</c:v>
                </c:pt>
                <c:pt idx="4063" formatCode="0.00E+00">
                  <c:v>2.2594357702209711E-7</c:v>
                </c:pt>
                <c:pt idx="4064" formatCode="0.00E+00">
                  <c:v>2.2594357702209711E-7</c:v>
                </c:pt>
                <c:pt idx="4065" formatCode="0.00E+00">
                  <c:v>2.2594357702209711E-7</c:v>
                </c:pt>
                <c:pt idx="4066" formatCode="0.00E+00">
                  <c:v>2.2594357702209711E-7</c:v>
                </c:pt>
                <c:pt idx="4067" formatCode="0.00E+00">
                  <c:v>2.2594357702209711E-7</c:v>
                </c:pt>
                <c:pt idx="4068" formatCode="0.00E+00">
                  <c:v>2.2594357702209711E-7</c:v>
                </c:pt>
                <c:pt idx="4069" formatCode="0.00E+00">
                  <c:v>2.2594357702209711E-7</c:v>
                </c:pt>
                <c:pt idx="4070" formatCode="0.00E+00">
                  <c:v>2.2594357702209711E-7</c:v>
                </c:pt>
                <c:pt idx="4071" formatCode="0.00E+00">
                  <c:v>2.2594357702209711E-7</c:v>
                </c:pt>
                <c:pt idx="4072" formatCode="0.00E+00">
                  <c:v>2.2594357702209711E-7</c:v>
                </c:pt>
                <c:pt idx="4073" formatCode="0.00E+00">
                  <c:v>2.2594357702209711E-7</c:v>
                </c:pt>
                <c:pt idx="4074" formatCode="0.00E+00">
                  <c:v>2.2594357702209711E-7</c:v>
                </c:pt>
                <c:pt idx="4075" formatCode="0.00E+00">
                  <c:v>2.2594357702209711E-7</c:v>
                </c:pt>
                <c:pt idx="4076" formatCode="0.00E+00">
                  <c:v>2.2594357702209711E-7</c:v>
                </c:pt>
                <c:pt idx="4077" formatCode="0.00E+00">
                  <c:v>2.2594357702209711E-7</c:v>
                </c:pt>
                <c:pt idx="4078" formatCode="0.00E+00">
                  <c:v>2.2594357702209711E-7</c:v>
                </c:pt>
                <c:pt idx="4079" formatCode="0.00E+00">
                  <c:v>2.2594357702209711E-7</c:v>
                </c:pt>
                <c:pt idx="4080" formatCode="0.00E+00">
                  <c:v>2.2594357702209711E-7</c:v>
                </c:pt>
                <c:pt idx="4081" formatCode="0.00E+00">
                  <c:v>2.2594357702209711E-7</c:v>
                </c:pt>
                <c:pt idx="4082" formatCode="0.00E+00">
                  <c:v>2.2594357702209711E-7</c:v>
                </c:pt>
                <c:pt idx="4083" formatCode="0.00E+00">
                  <c:v>2.2594357702209711E-7</c:v>
                </c:pt>
                <c:pt idx="4084" formatCode="0.00E+00">
                  <c:v>2.2594357702209711E-7</c:v>
                </c:pt>
                <c:pt idx="4085" formatCode="0.00E+00">
                  <c:v>2.2594357702209711E-7</c:v>
                </c:pt>
                <c:pt idx="4086" formatCode="0.00E+00">
                  <c:v>2.2594357702209711E-7</c:v>
                </c:pt>
                <c:pt idx="4087" formatCode="0.00E+00">
                  <c:v>2.2594357702209711E-7</c:v>
                </c:pt>
                <c:pt idx="4088" formatCode="0.00E+00">
                  <c:v>2.2594357702209711E-7</c:v>
                </c:pt>
                <c:pt idx="4089" formatCode="0.00E+00">
                  <c:v>2.2594357702209711E-7</c:v>
                </c:pt>
                <c:pt idx="4090" formatCode="0.00E+00">
                  <c:v>2.2594357702209711E-7</c:v>
                </c:pt>
                <c:pt idx="4091" formatCode="0.00E+00">
                  <c:v>2.2594357702209711E-7</c:v>
                </c:pt>
                <c:pt idx="4092" formatCode="0.00E+00">
                  <c:v>2.2594357702209711E-7</c:v>
                </c:pt>
                <c:pt idx="4093" formatCode="0.00E+00">
                  <c:v>2.2594357702209711E-7</c:v>
                </c:pt>
                <c:pt idx="4094" formatCode="0.00E+00">
                  <c:v>2.2594357702209711E-7</c:v>
                </c:pt>
                <c:pt idx="4095" formatCode="0.00E+00">
                  <c:v>2.2594357702209711E-7</c:v>
                </c:pt>
                <c:pt idx="4096" formatCode="0.00E+00">
                  <c:v>2.2594357702209711E-7</c:v>
                </c:pt>
                <c:pt idx="4097" formatCode="0.00E+00">
                  <c:v>2.2594357702209711E-7</c:v>
                </c:pt>
                <c:pt idx="4098" formatCode="0.00E+00">
                  <c:v>2.2594357702209711E-7</c:v>
                </c:pt>
                <c:pt idx="4099" formatCode="0.00E+00">
                  <c:v>2.2594357702209711E-7</c:v>
                </c:pt>
                <c:pt idx="4100" formatCode="0.00E+00">
                  <c:v>2.2594357702209711E-7</c:v>
                </c:pt>
                <c:pt idx="4101" formatCode="0.00E+00">
                  <c:v>2.2594357702209711E-7</c:v>
                </c:pt>
                <c:pt idx="4102" formatCode="0.00E+00">
                  <c:v>2.2594357702209711E-7</c:v>
                </c:pt>
                <c:pt idx="4103" formatCode="0.00E+00">
                  <c:v>2.2594357702209711E-7</c:v>
                </c:pt>
                <c:pt idx="4104" formatCode="0.00E+00">
                  <c:v>2.2594357702209711E-7</c:v>
                </c:pt>
                <c:pt idx="4105" formatCode="0.00E+00">
                  <c:v>2.2594357702209711E-7</c:v>
                </c:pt>
                <c:pt idx="4106" formatCode="0.00E+00">
                  <c:v>2.2594357702209711E-7</c:v>
                </c:pt>
                <c:pt idx="4107" formatCode="0.00E+00">
                  <c:v>2.2594357702209711E-7</c:v>
                </c:pt>
                <c:pt idx="4108" formatCode="0.00E+00">
                  <c:v>2.2594357702209711E-7</c:v>
                </c:pt>
                <c:pt idx="4109" formatCode="0.00E+00">
                  <c:v>2.2594357702209711E-7</c:v>
                </c:pt>
                <c:pt idx="4110" formatCode="0.00E+00">
                  <c:v>2.2594357702209711E-7</c:v>
                </c:pt>
                <c:pt idx="4111" formatCode="0.00E+00">
                  <c:v>2.2594357702209711E-7</c:v>
                </c:pt>
                <c:pt idx="4112" formatCode="0.00E+00">
                  <c:v>2.2594357702209711E-7</c:v>
                </c:pt>
                <c:pt idx="4113" formatCode="0.00E+00">
                  <c:v>2.2594357702209711E-7</c:v>
                </c:pt>
                <c:pt idx="4114" formatCode="0.00E+00">
                  <c:v>2.2594357702209711E-7</c:v>
                </c:pt>
                <c:pt idx="4115" formatCode="0.00E+00">
                  <c:v>2.2594357702209711E-7</c:v>
                </c:pt>
                <c:pt idx="4116" formatCode="0.00E+00">
                  <c:v>2.2594357702209711E-7</c:v>
                </c:pt>
                <c:pt idx="4117" formatCode="0.00E+00">
                  <c:v>2.2594357702209711E-7</c:v>
                </c:pt>
                <c:pt idx="4118" formatCode="0.00E+00">
                  <c:v>2.2594357702209711E-7</c:v>
                </c:pt>
                <c:pt idx="4119" formatCode="0.00E+00">
                  <c:v>2.2594357702209711E-7</c:v>
                </c:pt>
                <c:pt idx="4120" formatCode="0.00E+00">
                  <c:v>2.2594357702209711E-7</c:v>
                </c:pt>
                <c:pt idx="4121" formatCode="0.00E+00">
                  <c:v>2.2594357702209711E-7</c:v>
                </c:pt>
                <c:pt idx="4122" formatCode="0.00E+00">
                  <c:v>2.2594357702209711E-7</c:v>
                </c:pt>
                <c:pt idx="4123" formatCode="0.00E+00">
                  <c:v>2.2594357702209711E-7</c:v>
                </c:pt>
                <c:pt idx="4124" formatCode="0.00E+00">
                  <c:v>2.2594357702209711E-7</c:v>
                </c:pt>
                <c:pt idx="4125" formatCode="0.00E+00">
                  <c:v>2.2594357702209711E-7</c:v>
                </c:pt>
                <c:pt idx="4126" formatCode="0.00E+00">
                  <c:v>2.2594357702209711E-7</c:v>
                </c:pt>
                <c:pt idx="4127" formatCode="0.00E+00">
                  <c:v>2.2594357702209711E-7</c:v>
                </c:pt>
                <c:pt idx="4128" formatCode="0.00E+00">
                  <c:v>2.2594357702209711E-7</c:v>
                </c:pt>
                <c:pt idx="4129" formatCode="0.00E+00">
                  <c:v>2.2594357702209711E-7</c:v>
                </c:pt>
                <c:pt idx="4130" formatCode="0.00E+00">
                  <c:v>2.2594357702209711E-7</c:v>
                </c:pt>
                <c:pt idx="4131" formatCode="0.00E+00">
                  <c:v>2.2594357702209711E-7</c:v>
                </c:pt>
                <c:pt idx="4132" formatCode="0.00E+00">
                  <c:v>2.2594357702209711E-7</c:v>
                </c:pt>
                <c:pt idx="4133" formatCode="0.00E+00">
                  <c:v>2.2594357702209711E-7</c:v>
                </c:pt>
                <c:pt idx="4134" formatCode="0.00E+00">
                  <c:v>2.2594357702209711E-7</c:v>
                </c:pt>
                <c:pt idx="4135" formatCode="0.00E+00">
                  <c:v>2.2594357702209711E-7</c:v>
                </c:pt>
                <c:pt idx="4136" formatCode="0.00E+00">
                  <c:v>2.2594357702209711E-7</c:v>
                </c:pt>
                <c:pt idx="4137" formatCode="0.00E+00">
                  <c:v>2.2594357702209711E-7</c:v>
                </c:pt>
                <c:pt idx="4138" formatCode="0.00E+00">
                  <c:v>2.2594357702209711E-7</c:v>
                </c:pt>
                <c:pt idx="4139" formatCode="0.00E+00">
                  <c:v>2.2594357702209711E-7</c:v>
                </c:pt>
                <c:pt idx="4140" formatCode="0.00E+00">
                  <c:v>2.2594357702209711E-7</c:v>
                </c:pt>
                <c:pt idx="4141" formatCode="0.00E+00">
                  <c:v>1.8663796908346618E-7</c:v>
                </c:pt>
                <c:pt idx="4142" formatCode="0.00E+00">
                  <c:v>2.2594357702209711E-7</c:v>
                </c:pt>
                <c:pt idx="4143" formatCode="0.00E+00">
                  <c:v>2.2594357702209711E-7</c:v>
                </c:pt>
                <c:pt idx="4144" formatCode="0.00E+00">
                  <c:v>2.2594357702209711E-7</c:v>
                </c:pt>
                <c:pt idx="4145" formatCode="0.00E+00">
                  <c:v>2.2594357702209711E-7</c:v>
                </c:pt>
                <c:pt idx="4146" formatCode="0.00E+00">
                  <c:v>2.2594357702209711E-7</c:v>
                </c:pt>
                <c:pt idx="4147" formatCode="0.00E+00">
                  <c:v>2.2594357702209711E-7</c:v>
                </c:pt>
                <c:pt idx="4148" formatCode="0.00E+00">
                  <c:v>2.2594357702209711E-7</c:v>
                </c:pt>
                <c:pt idx="4149" formatCode="0.00E+00">
                  <c:v>2.2594357702209711E-7</c:v>
                </c:pt>
                <c:pt idx="4150" formatCode="0.00E+00">
                  <c:v>1.8663796908346618E-7</c:v>
                </c:pt>
                <c:pt idx="4151" formatCode="0.00E+00">
                  <c:v>1.8663796908346618E-7</c:v>
                </c:pt>
                <c:pt idx="4152" formatCode="0.00E+00">
                  <c:v>1.8663796908346618E-7</c:v>
                </c:pt>
                <c:pt idx="4153" formatCode="0.00E+00">
                  <c:v>2.2594357702209711E-7</c:v>
                </c:pt>
                <c:pt idx="4154" formatCode="0.00E+00">
                  <c:v>2.2594357702209711E-7</c:v>
                </c:pt>
                <c:pt idx="4155" formatCode="0.00E+00">
                  <c:v>2.2594357702209711E-7</c:v>
                </c:pt>
                <c:pt idx="4156" formatCode="0.00E+00">
                  <c:v>1.8663796908346618E-7</c:v>
                </c:pt>
                <c:pt idx="4157" formatCode="0.00E+00">
                  <c:v>1.8663796908346618E-7</c:v>
                </c:pt>
                <c:pt idx="4158" formatCode="0.00E+00">
                  <c:v>1.8663796908346618E-7</c:v>
                </c:pt>
                <c:pt idx="4159" formatCode="0.00E+00">
                  <c:v>1.8663796908346618E-7</c:v>
                </c:pt>
                <c:pt idx="4160" formatCode="0.00E+00">
                  <c:v>1.8663796908346618E-7</c:v>
                </c:pt>
                <c:pt idx="4161" formatCode="0.00E+00">
                  <c:v>1.8663796908346618E-7</c:v>
                </c:pt>
                <c:pt idx="4162" formatCode="0.00E+00">
                  <c:v>1.8663796908346618E-7</c:v>
                </c:pt>
                <c:pt idx="4163" formatCode="0.00E+00">
                  <c:v>1.8663796908346618E-7</c:v>
                </c:pt>
                <c:pt idx="4164" formatCode="0.00E+00">
                  <c:v>2.2594357702209711E-7</c:v>
                </c:pt>
                <c:pt idx="4165" formatCode="0.00E+00">
                  <c:v>1.8663796908346618E-7</c:v>
                </c:pt>
                <c:pt idx="4166" formatCode="0.00E+00">
                  <c:v>1.8663796908346618E-7</c:v>
                </c:pt>
                <c:pt idx="4167" formatCode="0.00E+00">
                  <c:v>1.8663796908346618E-7</c:v>
                </c:pt>
                <c:pt idx="4168" formatCode="0.00E+00">
                  <c:v>1.8663796908346618E-7</c:v>
                </c:pt>
                <c:pt idx="4169" formatCode="0.00E+00">
                  <c:v>1.8663796908346618E-7</c:v>
                </c:pt>
                <c:pt idx="4170" formatCode="0.00E+00">
                  <c:v>1.8663796908346618E-7</c:v>
                </c:pt>
                <c:pt idx="4171" formatCode="0.00E+00">
                  <c:v>1.8663796908346618E-7</c:v>
                </c:pt>
                <c:pt idx="4172" formatCode="0.00E+00">
                  <c:v>1.8663796908346618E-7</c:v>
                </c:pt>
                <c:pt idx="4173" formatCode="0.00E+00">
                  <c:v>1.8663796908346618E-7</c:v>
                </c:pt>
                <c:pt idx="4174" formatCode="0.00E+00">
                  <c:v>1.8663796908346618E-7</c:v>
                </c:pt>
                <c:pt idx="4175" formatCode="0.00E+00">
                  <c:v>1.8663796908346618E-7</c:v>
                </c:pt>
                <c:pt idx="4176" formatCode="0.00E+00">
                  <c:v>1.8663796908346618E-7</c:v>
                </c:pt>
                <c:pt idx="4177" formatCode="0.00E+00">
                  <c:v>1.8663796908346618E-7</c:v>
                </c:pt>
                <c:pt idx="4178" formatCode="0.00E+00">
                  <c:v>1.8663796908346618E-7</c:v>
                </c:pt>
                <c:pt idx="4179" formatCode="0.00E+00">
                  <c:v>1.8663796908346618E-7</c:v>
                </c:pt>
                <c:pt idx="4180" formatCode="0.00E+00">
                  <c:v>1.8663796908346618E-7</c:v>
                </c:pt>
                <c:pt idx="4181" formatCode="0.00E+00">
                  <c:v>1.8663796908346618E-7</c:v>
                </c:pt>
                <c:pt idx="4182" formatCode="0.00E+00">
                  <c:v>1.8663796908346618E-7</c:v>
                </c:pt>
                <c:pt idx="4183" formatCode="0.00E+00">
                  <c:v>1.8663796908346618E-7</c:v>
                </c:pt>
                <c:pt idx="4184" formatCode="0.00E+00">
                  <c:v>1.8663796908346618E-7</c:v>
                </c:pt>
                <c:pt idx="4185" formatCode="0.00E+00">
                  <c:v>1.8663796908346618E-7</c:v>
                </c:pt>
                <c:pt idx="4186" formatCode="0.00E+00">
                  <c:v>1.8663796908346618E-7</c:v>
                </c:pt>
                <c:pt idx="4187" formatCode="0.00E+00">
                  <c:v>1.8663796908346618E-7</c:v>
                </c:pt>
                <c:pt idx="4188" formatCode="0.00E+00">
                  <c:v>1.8663796908346618E-7</c:v>
                </c:pt>
                <c:pt idx="4189" formatCode="0.00E+00">
                  <c:v>1.8663796908346618E-7</c:v>
                </c:pt>
                <c:pt idx="4190" formatCode="0.00E+00">
                  <c:v>1.8663796908346618E-7</c:v>
                </c:pt>
                <c:pt idx="4191" formatCode="0.00E+00">
                  <c:v>1.8663796908346618E-7</c:v>
                </c:pt>
                <c:pt idx="4192" formatCode="0.00E+00">
                  <c:v>1.8663796908346618E-7</c:v>
                </c:pt>
                <c:pt idx="4193" formatCode="0.00E+00">
                  <c:v>1.8663796908346618E-7</c:v>
                </c:pt>
                <c:pt idx="4194" formatCode="0.00E+00">
                  <c:v>1.8663796908346618E-7</c:v>
                </c:pt>
                <c:pt idx="4195" formatCode="0.00E+00">
                  <c:v>1.8663796908346618E-7</c:v>
                </c:pt>
                <c:pt idx="4196" formatCode="0.00E+00">
                  <c:v>1.8663796908346618E-7</c:v>
                </c:pt>
                <c:pt idx="4197" formatCode="0.00E+00">
                  <c:v>1.8663796908346618E-7</c:v>
                </c:pt>
                <c:pt idx="4198" formatCode="0.00E+00">
                  <c:v>1.8663796908346618E-7</c:v>
                </c:pt>
                <c:pt idx="4199" formatCode="0.00E+00">
                  <c:v>1.8663796908346618E-7</c:v>
                </c:pt>
                <c:pt idx="4200" formatCode="0.00E+00">
                  <c:v>1.8663796908346618E-7</c:v>
                </c:pt>
                <c:pt idx="4201" formatCode="0.00E+00">
                  <c:v>1.8663796908346618E-7</c:v>
                </c:pt>
                <c:pt idx="4202" formatCode="0.00E+00">
                  <c:v>1.8663796908346618E-7</c:v>
                </c:pt>
                <c:pt idx="4203" formatCode="0.00E+00">
                  <c:v>1.8663796908346618E-7</c:v>
                </c:pt>
                <c:pt idx="4204" formatCode="0.00E+00">
                  <c:v>1.8663796908346618E-7</c:v>
                </c:pt>
                <c:pt idx="4205" formatCode="0.00E+00">
                  <c:v>1.8663796908346618E-7</c:v>
                </c:pt>
                <c:pt idx="4206" formatCode="0.00E+00">
                  <c:v>1.8663796908346618E-7</c:v>
                </c:pt>
                <c:pt idx="4207" formatCode="0.00E+00">
                  <c:v>1.8663796908346618E-7</c:v>
                </c:pt>
                <c:pt idx="4208" formatCode="0.00E+00">
                  <c:v>1.8663796908346618E-7</c:v>
                </c:pt>
                <c:pt idx="4209" formatCode="0.00E+00">
                  <c:v>1.8663796908346618E-7</c:v>
                </c:pt>
                <c:pt idx="4210" formatCode="0.00E+00">
                  <c:v>1.8663796908346618E-7</c:v>
                </c:pt>
                <c:pt idx="4211" formatCode="0.00E+00">
                  <c:v>1.8663796908346618E-7</c:v>
                </c:pt>
                <c:pt idx="4212" formatCode="0.00E+00">
                  <c:v>1.8663796908346618E-7</c:v>
                </c:pt>
                <c:pt idx="4213" formatCode="0.00E+00">
                  <c:v>1.8663796908346618E-7</c:v>
                </c:pt>
                <c:pt idx="4214" formatCode="0.00E+00">
                  <c:v>1.8663796908346618E-7</c:v>
                </c:pt>
                <c:pt idx="4215" formatCode="0.00E+00">
                  <c:v>1.8663796908346618E-7</c:v>
                </c:pt>
                <c:pt idx="4216" formatCode="0.00E+00">
                  <c:v>1.8663796908346618E-7</c:v>
                </c:pt>
                <c:pt idx="4217" formatCode="0.00E+00">
                  <c:v>1.8663796908346618E-7</c:v>
                </c:pt>
                <c:pt idx="4218" formatCode="0.00E+00">
                  <c:v>1.8663796908346618E-7</c:v>
                </c:pt>
                <c:pt idx="4219" formatCode="0.00E+00">
                  <c:v>1.8663796908346618E-7</c:v>
                </c:pt>
                <c:pt idx="4220" formatCode="0.00E+00">
                  <c:v>1.8663796908346618E-7</c:v>
                </c:pt>
                <c:pt idx="4221" formatCode="0.00E+00">
                  <c:v>1.8663796908346618E-7</c:v>
                </c:pt>
                <c:pt idx="4222" formatCode="0.00E+00">
                  <c:v>1.8663796908346618E-7</c:v>
                </c:pt>
                <c:pt idx="4223" formatCode="0.00E+00">
                  <c:v>1.8663796908346618E-7</c:v>
                </c:pt>
                <c:pt idx="4224" formatCode="0.00E+00">
                  <c:v>1.8663796908346618E-7</c:v>
                </c:pt>
                <c:pt idx="4225" formatCode="0.00E+00">
                  <c:v>1.8663796908346618E-7</c:v>
                </c:pt>
                <c:pt idx="4226" formatCode="0.00E+00">
                  <c:v>1.8663796908346618E-7</c:v>
                </c:pt>
                <c:pt idx="4227" formatCode="0.00E+00">
                  <c:v>1.8663796908346618E-7</c:v>
                </c:pt>
                <c:pt idx="4228" formatCode="0.00E+00">
                  <c:v>1.8663796908346618E-7</c:v>
                </c:pt>
                <c:pt idx="4229" formatCode="0.00E+00">
                  <c:v>1.8663796908346618E-7</c:v>
                </c:pt>
                <c:pt idx="4230" formatCode="0.00E+00">
                  <c:v>1.8663796908346618E-7</c:v>
                </c:pt>
                <c:pt idx="4231" formatCode="0.00E+00">
                  <c:v>1.8663796908346618E-7</c:v>
                </c:pt>
                <c:pt idx="4232" formatCode="0.00E+00">
                  <c:v>1.8663796908346618E-7</c:v>
                </c:pt>
                <c:pt idx="4233" formatCode="0.00E+00">
                  <c:v>1.8663796908346618E-7</c:v>
                </c:pt>
                <c:pt idx="4234" formatCode="0.00E+00">
                  <c:v>1.8663796908346618E-7</c:v>
                </c:pt>
                <c:pt idx="4235" formatCode="0.00E+00">
                  <c:v>1.8663796908346618E-7</c:v>
                </c:pt>
                <c:pt idx="4236" formatCode="0.00E+00">
                  <c:v>1.8663796908346618E-7</c:v>
                </c:pt>
                <c:pt idx="4237" formatCode="0.00E+00">
                  <c:v>1.8663796908346618E-7</c:v>
                </c:pt>
                <c:pt idx="4238" formatCode="0.00E+00">
                  <c:v>1.8663796908346618E-7</c:v>
                </c:pt>
                <c:pt idx="4239" formatCode="0.00E+00">
                  <c:v>1.8663796908346618E-7</c:v>
                </c:pt>
                <c:pt idx="4240" formatCode="0.00E+00">
                  <c:v>1.8663796908346618E-7</c:v>
                </c:pt>
                <c:pt idx="4241" formatCode="0.00E+00">
                  <c:v>1.8663796908346618E-7</c:v>
                </c:pt>
                <c:pt idx="4242" formatCode="0.00E+00">
                  <c:v>1.8663796908346618E-7</c:v>
                </c:pt>
                <c:pt idx="4243" formatCode="0.00E+00">
                  <c:v>1.8663796908346618E-7</c:v>
                </c:pt>
                <c:pt idx="4244" formatCode="0.00E+00">
                  <c:v>1.8663796908346618E-7</c:v>
                </c:pt>
                <c:pt idx="4245" formatCode="0.00E+00">
                  <c:v>1.8663796908346618E-7</c:v>
                </c:pt>
                <c:pt idx="4246" formatCode="0.00E+00">
                  <c:v>1.8663796908346618E-7</c:v>
                </c:pt>
                <c:pt idx="4247" formatCode="0.00E+00">
                  <c:v>1.8663796908346618E-7</c:v>
                </c:pt>
                <c:pt idx="4248" formatCode="0.00E+00">
                  <c:v>1.8663796908346618E-7</c:v>
                </c:pt>
                <c:pt idx="4249" formatCode="0.00E+00">
                  <c:v>1.8663796908346618E-7</c:v>
                </c:pt>
                <c:pt idx="4250" formatCode="0.00E+00">
                  <c:v>1.8663796908346618E-7</c:v>
                </c:pt>
                <c:pt idx="4251" formatCode="0.00E+00">
                  <c:v>1.8663796908346618E-7</c:v>
                </c:pt>
                <c:pt idx="4252" formatCode="0.00E+00">
                  <c:v>1.8663796908346618E-7</c:v>
                </c:pt>
                <c:pt idx="4253" formatCode="0.00E+00">
                  <c:v>1.8663796908346618E-7</c:v>
                </c:pt>
                <c:pt idx="4254" formatCode="0.00E+00">
                  <c:v>1.8663796908346618E-7</c:v>
                </c:pt>
                <c:pt idx="4255" formatCode="0.00E+00">
                  <c:v>1.8663796908346618E-7</c:v>
                </c:pt>
                <c:pt idx="4256" formatCode="0.00E+00">
                  <c:v>1.8663796908346618E-7</c:v>
                </c:pt>
                <c:pt idx="4257" formatCode="0.00E+00">
                  <c:v>1.8663796908346618E-7</c:v>
                </c:pt>
                <c:pt idx="4258" formatCode="0.00E+00">
                  <c:v>1.8663796908346618E-7</c:v>
                </c:pt>
                <c:pt idx="4259" formatCode="0.00E+00">
                  <c:v>1.8663796908346618E-7</c:v>
                </c:pt>
                <c:pt idx="4260" formatCode="0.00E+00">
                  <c:v>1.8663796908346618E-7</c:v>
                </c:pt>
                <c:pt idx="4261" formatCode="0.00E+00">
                  <c:v>1.8663796908346618E-7</c:v>
                </c:pt>
                <c:pt idx="4262" formatCode="0.00E+00">
                  <c:v>1.8663796908346618E-7</c:v>
                </c:pt>
                <c:pt idx="4263" formatCode="0.00E+00">
                  <c:v>1.8663796908346618E-7</c:v>
                </c:pt>
                <c:pt idx="4264" formatCode="0.00E+00">
                  <c:v>1.8663796908346618E-7</c:v>
                </c:pt>
                <c:pt idx="4265" formatCode="0.00E+00">
                  <c:v>1.8663796908346618E-7</c:v>
                </c:pt>
                <c:pt idx="4266" formatCode="0.00E+00">
                  <c:v>1.8663796908346618E-7</c:v>
                </c:pt>
                <c:pt idx="4267" formatCode="0.00E+00">
                  <c:v>1.8663796908346618E-7</c:v>
                </c:pt>
                <c:pt idx="4268" formatCode="0.00E+00">
                  <c:v>1.8663796908346618E-7</c:v>
                </c:pt>
                <c:pt idx="4269" formatCode="0.00E+00">
                  <c:v>1.8663796908346618E-7</c:v>
                </c:pt>
                <c:pt idx="4270" formatCode="0.00E+00">
                  <c:v>1.8663796908346618E-7</c:v>
                </c:pt>
                <c:pt idx="4271" formatCode="0.00E+00">
                  <c:v>1.8663796908346618E-7</c:v>
                </c:pt>
                <c:pt idx="4272" formatCode="0.00E+00">
                  <c:v>1.8663796908346618E-7</c:v>
                </c:pt>
                <c:pt idx="4273" formatCode="0.00E+00">
                  <c:v>1.8663796908346618E-7</c:v>
                </c:pt>
                <c:pt idx="4274" formatCode="0.00E+00">
                  <c:v>1.8663796908346618E-7</c:v>
                </c:pt>
                <c:pt idx="4275" formatCode="0.00E+00">
                  <c:v>1.8663796908346618E-7</c:v>
                </c:pt>
                <c:pt idx="4276" formatCode="0.00E+00">
                  <c:v>1.8663796908346618E-7</c:v>
                </c:pt>
                <c:pt idx="4277" formatCode="0.00E+00">
                  <c:v>1.8663796908346618E-7</c:v>
                </c:pt>
                <c:pt idx="4278" formatCode="0.00E+00">
                  <c:v>1.8663796908346618E-7</c:v>
                </c:pt>
                <c:pt idx="4279" formatCode="0.00E+00">
                  <c:v>1.8663796908346618E-7</c:v>
                </c:pt>
                <c:pt idx="4280" formatCode="0.00E+00">
                  <c:v>1.8663796908346618E-7</c:v>
                </c:pt>
                <c:pt idx="4281" formatCode="0.00E+00">
                  <c:v>1.8663796908346618E-7</c:v>
                </c:pt>
                <c:pt idx="4282" formatCode="0.00E+00">
                  <c:v>1.8663796908346618E-7</c:v>
                </c:pt>
                <c:pt idx="4283" formatCode="0.00E+00">
                  <c:v>1.8663796908346618E-7</c:v>
                </c:pt>
                <c:pt idx="4284" formatCode="0.00E+00">
                  <c:v>1.8663796908346618E-7</c:v>
                </c:pt>
                <c:pt idx="4285" formatCode="0.00E+00">
                  <c:v>1.8663796908346618E-7</c:v>
                </c:pt>
                <c:pt idx="4286" formatCode="0.00E+00">
                  <c:v>1.8663796908346618E-7</c:v>
                </c:pt>
                <c:pt idx="4287" formatCode="0.00E+00">
                  <c:v>1.8663796908346618E-7</c:v>
                </c:pt>
                <c:pt idx="4288" formatCode="0.00E+00">
                  <c:v>1.8663796908346618E-7</c:v>
                </c:pt>
                <c:pt idx="4289" formatCode="0.00E+00">
                  <c:v>1.8663796908346618E-7</c:v>
                </c:pt>
                <c:pt idx="4290" formatCode="0.00E+00">
                  <c:v>1.8663796908346618E-7</c:v>
                </c:pt>
                <c:pt idx="4291" formatCode="0.00E+00">
                  <c:v>1.8663796908346618E-7</c:v>
                </c:pt>
                <c:pt idx="4292" formatCode="0.00E+00">
                  <c:v>1.8663796908346618E-7</c:v>
                </c:pt>
                <c:pt idx="4293" formatCode="0.00E+00">
                  <c:v>1.8663796908346618E-7</c:v>
                </c:pt>
                <c:pt idx="4294" formatCode="0.00E+00">
                  <c:v>1.8663796908346618E-7</c:v>
                </c:pt>
                <c:pt idx="4295" formatCode="0.00E+00">
                  <c:v>1.8663796908346618E-7</c:v>
                </c:pt>
                <c:pt idx="4296" formatCode="0.00E+00">
                  <c:v>1.8663796908346618E-7</c:v>
                </c:pt>
                <c:pt idx="4297" formatCode="0.00E+00">
                  <c:v>1.8663796908346618E-7</c:v>
                </c:pt>
                <c:pt idx="4298" formatCode="0.00E+00">
                  <c:v>1.8663796908346618E-7</c:v>
                </c:pt>
                <c:pt idx="4299" formatCode="0.00E+00">
                  <c:v>1.8663796908346618E-7</c:v>
                </c:pt>
                <c:pt idx="4300" formatCode="0.00E+00">
                  <c:v>1.8663796908346618E-7</c:v>
                </c:pt>
                <c:pt idx="4301" formatCode="0.00E+00">
                  <c:v>1.8663796908346618E-7</c:v>
                </c:pt>
                <c:pt idx="4302" formatCode="0.00E+00">
                  <c:v>1.8663796908346618E-7</c:v>
                </c:pt>
                <c:pt idx="4303" formatCode="0.00E+00">
                  <c:v>1.8663796908346618E-7</c:v>
                </c:pt>
                <c:pt idx="4304" formatCode="0.00E+00">
                  <c:v>1.8663796908346618E-7</c:v>
                </c:pt>
                <c:pt idx="4305" formatCode="0.00E+00">
                  <c:v>1.8663796908346618E-7</c:v>
                </c:pt>
                <c:pt idx="4306" formatCode="0.00E+00">
                  <c:v>1.8663796908346618E-7</c:v>
                </c:pt>
                <c:pt idx="4307" formatCode="0.00E+00">
                  <c:v>1.8663796908346618E-7</c:v>
                </c:pt>
                <c:pt idx="4308" formatCode="0.00E+00">
                  <c:v>1.8663796908346618E-7</c:v>
                </c:pt>
                <c:pt idx="4309" formatCode="0.00E+00">
                  <c:v>1.8663796908346618E-7</c:v>
                </c:pt>
                <c:pt idx="4310" formatCode="0.00E+00">
                  <c:v>1.8663796908346618E-7</c:v>
                </c:pt>
                <c:pt idx="4311" formatCode="0.00E+00">
                  <c:v>1.8663796908346618E-7</c:v>
                </c:pt>
                <c:pt idx="4312" formatCode="0.00E+00">
                  <c:v>1.5417004529495534E-7</c:v>
                </c:pt>
                <c:pt idx="4313" formatCode="0.00E+00">
                  <c:v>1.8663796908346618E-7</c:v>
                </c:pt>
                <c:pt idx="4314" formatCode="0.00E+00">
                  <c:v>1.8663796908346618E-7</c:v>
                </c:pt>
                <c:pt idx="4315" formatCode="0.00E+00">
                  <c:v>1.5417004529495534E-7</c:v>
                </c:pt>
                <c:pt idx="4316" formatCode="0.00E+00">
                  <c:v>1.8663796908346618E-7</c:v>
                </c:pt>
                <c:pt idx="4317" formatCode="0.00E+00">
                  <c:v>1.8663796908346618E-7</c:v>
                </c:pt>
                <c:pt idx="4318" formatCode="0.00E+00">
                  <c:v>1.8663796908346618E-7</c:v>
                </c:pt>
                <c:pt idx="4319" formatCode="0.00E+00">
                  <c:v>1.8663796908346618E-7</c:v>
                </c:pt>
                <c:pt idx="4320" formatCode="0.00E+00">
                  <c:v>1.8663796908346618E-7</c:v>
                </c:pt>
                <c:pt idx="4321" formatCode="0.00E+00">
                  <c:v>1.8663796908346618E-7</c:v>
                </c:pt>
                <c:pt idx="4322" formatCode="0.00E+00">
                  <c:v>1.8663796908346618E-7</c:v>
                </c:pt>
                <c:pt idx="4323" formatCode="0.00E+00">
                  <c:v>1.8663796908346618E-7</c:v>
                </c:pt>
                <c:pt idx="4324" formatCode="0.00E+00">
                  <c:v>1.8663796908346618E-7</c:v>
                </c:pt>
                <c:pt idx="4325" formatCode="0.00E+00">
                  <c:v>1.8663796908346618E-7</c:v>
                </c:pt>
                <c:pt idx="4326" formatCode="0.00E+00">
                  <c:v>1.8663796908346618E-7</c:v>
                </c:pt>
                <c:pt idx="4327" formatCode="0.00E+00">
                  <c:v>1.5417004529495534E-7</c:v>
                </c:pt>
                <c:pt idx="4328" formatCode="0.00E+00">
                  <c:v>1.5417004529495534E-7</c:v>
                </c:pt>
                <c:pt idx="4329" formatCode="0.00E+00">
                  <c:v>1.8663796908346618E-7</c:v>
                </c:pt>
                <c:pt idx="4330" formatCode="0.00E+00">
                  <c:v>1.5417004529495534E-7</c:v>
                </c:pt>
                <c:pt idx="4331" formatCode="0.00E+00">
                  <c:v>1.8663796908346618E-7</c:v>
                </c:pt>
                <c:pt idx="4332" formatCode="0.00E+00">
                  <c:v>1.5417004529495534E-7</c:v>
                </c:pt>
                <c:pt idx="4333" formatCode="0.00E+00">
                  <c:v>1.5417004529495534E-7</c:v>
                </c:pt>
                <c:pt idx="4334" formatCode="0.00E+00">
                  <c:v>1.8663796908346618E-7</c:v>
                </c:pt>
                <c:pt idx="4335" formatCode="0.00E+00">
                  <c:v>1.8663796908346618E-7</c:v>
                </c:pt>
                <c:pt idx="4336" formatCode="0.00E+00">
                  <c:v>1.8663796908346618E-7</c:v>
                </c:pt>
                <c:pt idx="4337" formatCode="0.00E+00">
                  <c:v>1.5417004529495534E-7</c:v>
                </c:pt>
                <c:pt idx="4338" formatCode="0.00E+00">
                  <c:v>1.8663796908346618E-7</c:v>
                </c:pt>
                <c:pt idx="4339" formatCode="0.00E+00">
                  <c:v>1.5417004529495534E-7</c:v>
                </c:pt>
                <c:pt idx="4340" formatCode="0.00E+00">
                  <c:v>1.5417004529495534E-7</c:v>
                </c:pt>
                <c:pt idx="4341" formatCode="0.00E+00">
                  <c:v>1.5417004529495534E-7</c:v>
                </c:pt>
                <c:pt idx="4342" formatCode="0.00E+00">
                  <c:v>1.5417004529495534E-7</c:v>
                </c:pt>
                <c:pt idx="4343" formatCode="0.00E+00">
                  <c:v>1.5417004529495534E-7</c:v>
                </c:pt>
                <c:pt idx="4344" formatCode="0.00E+00">
                  <c:v>1.5417004529495534E-7</c:v>
                </c:pt>
                <c:pt idx="4345" formatCode="0.00E+00">
                  <c:v>1.5417004529495534E-7</c:v>
                </c:pt>
                <c:pt idx="4346" formatCode="0.00E+00">
                  <c:v>1.5417004529495534E-7</c:v>
                </c:pt>
                <c:pt idx="4347" formatCode="0.00E+00">
                  <c:v>1.5417004529495534E-7</c:v>
                </c:pt>
                <c:pt idx="4348" formatCode="0.00E+00">
                  <c:v>1.5417004529495534E-7</c:v>
                </c:pt>
                <c:pt idx="4349" formatCode="0.00E+00">
                  <c:v>1.5417004529495534E-7</c:v>
                </c:pt>
                <c:pt idx="4350" formatCode="0.00E+00">
                  <c:v>1.5417004529495534E-7</c:v>
                </c:pt>
                <c:pt idx="4351" formatCode="0.00E+00">
                  <c:v>1.5417004529495534E-7</c:v>
                </c:pt>
                <c:pt idx="4352" formatCode="0.00E+00">
                  <c:v>1.5417004529495534E-7</c:v>
                </c:pt>
                <c:pt idx="4353" formatCode="0.00E+00">
                  <c:v>1.5417004529495534E-7</c:v>
                </c:pt>
                <c:pt idx="4354" formatCode="0.00E+00">
                  <c:v>1.5417004529495534E-7</c:v>
                </c:pt>
                <c:pt idx="4355" formatCode="0.00E+00">
                  <c:v>1.5417004529495534E-7</c:v>
                </c:pt>
                <c:pt idx="4356" formatCode="0.00E+00">
                  <c:v>1.5417004529495534E-7</c:v>
                </c:pt>
                <c:pt idx="4357" formatCode="0.00E+00">
                  <c:v>1.5417004529495534E-7</c:v>
                </c:pt>
                <c:pt idx="4358" formatCode="0.00E+00">
                  <c:v>1.5417004529495534E-7</c:v>
                </c:pt>
                <c:pt idx="4359" formatCode="0.00E+00">
                  <c:v>1.5417004529495534E-7</c:v>
                </c:pt>
                <c:pt idx="4360" formatCode="0.00E+00">
                  <c:v>1.5417004529495534E-7</c:v>
                </c:pt>
                <c:pt idx="4361" formatCode="0.00E+00">
                  <c:v>1.5417004529495534E-7</c:v>
                </c:pt>
                <c:pt idx="4362" formatCode="0.00E+00">
                  <c:v>1.5417004529495534E-7</c:v>
                </c:pt>
                <c:pt idx="4363" formatCode="0.00E+00">
                  <c:v>1.5417004529495534E-7</c:v>
                </c:pt>
                <c:pt idx="4364" formatCode="0.00E+00">
                  <c:v>1.5417004529495534E-7</c:v>
                </c:pt>
                <c:pt idx="4365" formatCode="0.00E+00">
                  <c:v>1.5417004529495534E-7</c:v>
                </c:pt>
                <c:pt idx="4366" formatCode="0.00E+00">
                  <c:v>1.5417004529495534E-7</c:v>
                </c:pt>
                <c:pt idx="4367" formatCode="0.00E+00">
                  <c:v>1.5417004529495534E-7</c:v>
                </c:pt>
                <c:pt idx="4368" formatCode="0.00E+00">
                  <c:v>1.5417004529495534E-7</c:v>
                </c:pt>
                <c:pt idx="4369" formatCode="0.00E+00">
                  <c:v>1.5417004529495534E-7</c:v>
                </c:pt>
                <c:pt idx="4370" formatCode="0.00E+00">
                  <c:v>1.5417004529495534E-7</c:v>
                </c:pt>
                <c:pt idx="4371" formatCode="0.00E+00">
                  <c:v>1.5417004529495534E-7</c:v>
                </c:pt>
                <c:pt idx="4372" formatCode="0.00E+00">
                  <c:v>1.5417004529495534E-7</c:v>
                </c:pt>
                <c:pt idx="4373" formatCode="0.00E+00">
                  <c:v>1.5417004529495534E-7</c:v>
                </c:pt>
                <c:pt idx="4374" formatCode="0.00E+00">
                  <c:v>1.5417004529495534E-7</c:v>
                </c:pt>
                <c:pt idx="4375" formatCode="0.00E+00">
                  <c:v>1.5417004529495534E-7</c:v>
                </c:pt>
                <c:pt idx="4376" formatCode="0.00E+00">
                  <c:v>1.5417004529495534E-7</c:v>
                </c:pt>
                <c:pt idx="4377" formatCode="0.00E+00">
                  <c:v>1.5417004529495534E-7</c:v>
                </c:pt>
                <c:pt idx="4378" formatCode="0.00E+00">
                  <c:v>1.5417004529495534E-7</c:v>
                </c:pt>
                <c:pt idx="4379" formatCode="0.00E+00">
                  <c:v>1.5417004529495534E-7</c:v>
                </c:pt>
                <c:pt idx="4380" formatCode="0.00E+00">
                  <c:v>1.5417004529495534E-7</c:v>
                </c:pt>
                <c:pt idx="4381" formatCode="0.00E+00">
                  <c:v>1.5417004529495534E-7</c:v>
                </c:pt>
                <c:pt idx="4382" formatCode="0.00E+00">
                  <c:v>1.5417004529495534E-7</c:v>
                </c:pt>
                <c:pt idx="4383" formatCode="0.00E+00">
                  <c:v>1.5417004529495534E-7</c:v>
                </c:pt>
                <c:pt idx="4384" formatCode="0.00E+00">
                  <c:v>1.5417004529495534E-7</c:v>
                </c:pt>
                <c:pt idx="4385" formatCode="0.00E+00">
                  <c:v>1.5417004529495534E-7</c:v>
                </c:pt>
                <c:pt idx="4386" formatCode="0.00E+00">
                  <c:v>1.5417004529495534E-7</c:v>
                </c:pt>
                <c:pt idx="4387" formatCode="0.00E+00">
                  <c:v>1.5417004529495534E-7</c:v>
                </c:pt>
                <c:pt idx="4388" formatCode="0.00E+00">
                  <c:v>1.5417004529495534E-7</c:v>
                </c:pt>
                <c:pt idx="4389" formatCode="0.00E+00">
                  <c:v>1.5417004529495534E-7</c:v>
                </c:pt>
                <c:pt idx="4390" formatCode="0.00E+00">
                  <c:v>1.5417004529495534E-7</c:v>
                </c:pt>
                <c:pt idx="4391" formatCode="0.00E+00">
                  <c:v>1.5417004529495534E-7</c:v>
                </c:pt>
                <c:pt idx="4392" formatCode="0.00E+00">
                  <c:v>1.5417004529495534E-7</c:v>
                </c:pt>
                <c:pt idx="4393" formatCode="0.00E+00">
                  <c:v>1.5417004529495534E-7</c:v>
                </c:pt>
                <c:pt idx="4394" formatCode="0.00E+00">
                  <c:v>1.5417004529495534E-7</c:v>
                </c:pt>
                <c:pt idx="4395" formatCode="0.00E+00">
                  <c:v>1.5417004529495534E-7</c:v>
                </c:pt>
                <c:pt idx="4396" formatCode="0.00E+00">
                  <c:v>1.5417004529495534E-7</c:v>
                </c:pt>
                <c:pt idx="4397" formatCode="0.00E+00">
                  <c:v>1.5417004529495534E-7</c:v>
                </c:pt>
                <c:pt idx="4398" formatCode="0.00E+00">
                  <c:v>1.5417004529495534E-7</c:v>
                </c:pt>
                <c:pt idx="4399" formatCode="0.00E+00">
                  <c:v>1.5417004529495534E-7</c:v>
                </c:pt>
                <c:pt idx="4400" formatCode="0.00E+00">
                  <c:v>1.5417004529495534E-7</c:v>
                </c:pt>
                <c:pt idx="4401" formatCode="0.00E+00">
                  <c:v>1.5417004529495534E-7</c:v>
                </c:pt>
                <c:pt idx="4402" formatCode="0.00E+00">
                  <c:v>1.5417004529495534E-7</c:v>
                </c:pt>
                <c:pt idx="4403" formatCode="0.00E+00">
                  <c:v>1.5417004529495534E-7</c:v>
                </c:pt>
                <c:pt idx="4404" formatCode="0.00E+00">
                  <c:v>1.5417004529495534E-7</c:v>
                </c:pt>
                <c:pt idx="4405" formatCode="0.00E+00">
                  <c:v>1.5417004529495534E-7</c:v>
                </c:pt>
                <c:pt idx="4406" formatCode="0.00E+00">
                  <c:v>1.5417004529495534E-7</c:v>
                </c:pt>
                <c:pt idx="4407" formatCode="0.00E+00">
                  <c:v>1.5417004529495534E-7</c:v>
                </c:pt>
                <c:pt idx="4408" formatCode="0.00E+00">
                  <c:v>1.5417004529495534E-7</c:v>
                </c:pt>
                <c:pt idx="4409" formatCode="0.00E+00">
                  <c:v>1.5417004529495534E-7</c:v>
                </c:pt>
                <c:pt idx="4410" formatCode="0.00E+00">
                  <c:v>1.5417004529495534E-7</c:v>
                </c:pt>
                <c:pt idx="4411" formatCode="0.00E+00">
                  <c:v>1.5417004529495534E-7</c:v>
                </c:pt>
                <c:pt idx="4412" formatCode="0.00E+00">
                  <c:v>1.5417004529495534E-7</c:v>
                </c:pt>
                <c:pt idx="4413" formatCode="0.00E+00">
                  <c:v>1.5417004529495534E-7</c:v>
                </c:pt>
                <c:pt idx="4414" formatCode="0.00E+00">
                  <c:v>1.5417004529495534E-7</c:v>
                </c:pt>
                <c:pt idx="4415" formatCode="0.00E+00">
                  <c:v>1.5417004529495534E-7</c:v>
                </c:pt>
                <c:pt idx="4416" formatCode="0.00E+00">
                  <c:v>1.5417004529495534E-7</c:v>
                </c:pt>
                <c:pt idx="4417" formatCode="0.00E+00">
                  <c:v>1.5417004529495534E-7</c:v>
                </c:pt>
                <c:pt idx="4418" formatCode="0.00E+00">
                  <c:v>1.5417004529495534E-7</c:v>
                </c:pt>
                <c:pt idx="4419" formatCode="0.00E+00">
                  <c:v>1.5417004529495534E-7</c:v>
                </c:pt>
                <c:pt idx="4420" formatCode="0.00E+00">
                  <c:v>1.5417004529495534E-7</c:v>
                </c:pt>
                <c:pt idx="4421" formatCode="0.00E+00">
                  <c:v>1.5417004529495534E-7</c:v>
                </c:pt>
                <c:pt idx="4422" formatCode="0.00E+00">
                  <c:v>1.5417004529495534E-7</c:v>
                </c:pt>
                <c:pt idx="4423" formatCode="0.00E+00">
                  <c:v>1.5417004529495534E-7</c:v>
                </c:pt>
                <c:pt idx="4424" formatCode="0.00E+00">
                  <c:v>1.5417004529495534E-7</c:v>
                </c:pt>
                <c:pt idx="4425" formatCode="0.00E+00">
                  <c:v>1.5417004529495534E-7</c:v>
                </c:pt>
                <c:pt idx="4426" formatCode="0.00E+00">
                  <c:v>1.5417004529495534E-7</c:v>
                </c:pt>
                <c:pt idx="4427" formatCode="0.00E+00">
                  <c:v>1.5417004529495534E-7</c:v>
                </c:pt>
                <c:pt idx="4428" formatCode="0.00E+00">
                  <c:v>1.5417004529495534E-7</c:v>
                </c:pt>
                <c:pt idx="4429" formatCode="0.00E+00">
                  <c:v>1.5417004529495534E-7</c:v>
                </c:pt>
                <c:pt idx="4430" formatCode="0.00E+00">
                  <c:v>1.5417004529495534E-7</c:v>
                </c:pt>
                <c:pt idx="4431" formatCode="0.00E+00">
                  <c:v>1.5417004529495534E-7</c:v>
                </c:pt>
                <c:pt idx="4432" formatCode="0.00E+00">
                  <c:v>1.5417004529495534E-7</c:v>
                </c:pt>
                <c:pt idx="4433" formatCode="0.00E+00">
                  <c:v>1.5417004529495534E-7</c:v>
                </c:pt>
                <c:pt idx="4434" formatCode="0.00E+00">
                  <c:v>1.5417004529495534E-7</c:v>
                </c:pt>
                <c:pt idx="4435" formatCode="0.00E+00">
                  <c:v>1.5417004529495534E-7</c:v>
                </c:pt>
                <c:pt idx="4436" formatCode="0.00E+00">
                  <c:v>1.5417004529495534E-7</c:v>
                </c:pt>
                <c:pt idx="4437" formatCode="0.00E+00">
                  <c:v>1.5417004529495534E-7</c:v>
                </c:pt>
                <c:pt idx="4438" formatCode="0.00E+00">
                  <c:v>1.5417004529495534E-7</c:v>
                </c:pt>
                <c:pt idx="4439" formatCode="0.00E+00">
                  <c:v>1.5417004529495534E-7</c:v>
                </c:pt>
                <c:pt idx="4440" formatCode="0.00E+00">
                  <c:v>1.5417004529495534E-7</c:v>
                </c:pt>
                <c:pt idx="4441" formatCode="0.00E+00">
                  <c:v>1.5417004529495534E-7</c:v>
                </c:pt>
                <c:pt idx="4442" formatCode="0.00E+00">
                  <c:v>1.5417004529495534E-7</c:v>
                </c:pt>
                <c:pt idx="4443" formatCode="0.00E+00">
                  <c:v>1.5417004529495534E-7</c:v>
                </c:pt>
                <c:pt idx="4444" formatCode="0.00E+00">
                  <c:v>1.5417004529495534E-7</c:v>
                </c:pt>
                <c:pt idx="4445" formatCode="0.00E+00">
                  <c:v>1.5417004529495534E-7</c:v>
                </c:pt>
                <c:pt idx="4446" formatCode="0.00E+00">
                  <c:v>1.5417004529495534E-7</c:v>
                </c:pt>
                <c:pt idx="4447" formatCode="0.00E+00">
                  <c:v>1.5417004529495534E-7</c:v>
                </c:pt>
                <c:pt idx="4448" formatCode="0.00E+00">
                  <c:v>1.5417004529495534E-7</c:v>
                </c:pt>
                <c:pt idx="4449" formatCode="0.00E+00">
                  <c:v>1.5417004529495534E-7</c:v>
                </c:pt>
                <c:pt idx="4450" formatCode="0.00E+00">
                  <c:v>1.5417004529495534E-7</c:v>
                </c:pt>
                <c:pt idx="4451" formatCode="0.00E+00">
                  <c:v>1.5417004529495534E-7</c:v>
                </c:pt>
                <c:pt idx="4452" formatCode="0.00E+00">
                  <c:v>1.5417004529495534E-7</c:v>
                </c:pt>
                <c:pt idx="4453" formatCode="0.00E+00">
                  <c:v>1.5417004529495534E-7</c:v>
                </c:pt>
                <c:pt idx="4454" formatCode="0.00E+00">
                  <c:v>1.5417004529495534E-7</c:v>
                </c:pt>
                <c:pt idx="4455" formatCode="0.00E+00">
                  <c:v>1.5417004529495534E-7</c:v>
                </c:pt>
                <c:pt idx="4456" formatCode="0.00E+00">
                  <c:v>1.5417004529495534E-7</c:v>
                </c:pt>
                <c:pt idx="4457" formatCode="0.00E+00">
                  <c:v>1.5417004529495534E-7</c:v>
                </c:pt>
                <c:pt idx="4458" formatCode="0.00E+00">
                  <c:v>1.5417004529495534E-7</c:v>
                </c:pt>
                <c:pt idx="4459" formatCode="0.00E+00">
                  <c:v>1.5417004529495534E-7</c:v>
                </c:pt>
                <c:pt idx="4460" formatCode="0.00E+00">
                  <c:v>1.5417004529495534E-7</c:v>
                </c:pt>
                <c:pt idx="4461" formatCode="0.00E+00">
                  <c:v>1.5417004529495534E-7</c:v>
                </c:pt>
                <c:pt idx="4462" formatCode="0.00E+00">
                  <c:v>1.5417004529495534E-7</c:v>
                </c:pt>
                <c:pt idx="4463" formatCode="0.00E+00">
                  <c:v>1.5417004529495534E-7</c:v>
                </c:pt>
                <c:pt idx="4464" formatCode="0.00E+00">
                  <c:v>1.5417004529495534E-7</c:v>
                </c:pt>
                <c:pt idx="4465" formatCode="0.00E+00">
                  <c:v>1.5417004529495534E-7</c:v>
                </c:pt>
                <c:pt idx="4466" formatCode="0.00E+00">
                  <c:v>1.5417004529495534E-7</c:v>
                </c:pt>
                <c:pt idx="4467" formatCode="0.00E+00">
                  <c:v>1.5417004529495534E-7</c:v>
                </c:pt>
                <c:pt idx="4468" formatCode="0.00E+00">
                  <c:v>1.5417004529495534E-7</c:v>
                </c:pt>
                <c:pt idx="4469" formatCode="0.00E+00">
                  <c:v>1.5417004529495534E-7</c:v>
                </c:pt>
                <c:pt idx="4470" formatCode="0.00E+00">
                  <c:v>1.5417004529495534E-7</c:v>
                </c:pt>
                <c:pt idx="4471" formatCode="0.00E+00">
                  <c:v>1.5417004529495534E-7</c:v>
                </c:pt>
                <c:pt idx="4472" formatCode="0.00E+00">
                  <c:v>1.5417004529495534E-7</c:v>
                </c:pt>
                <c:pt idx="4473" formatCode="0.00E+00">
                  <c:v>1.5417004529495534E-7</c:v>
                </c:pt>
                <c:pt idx="4474" formatCode="0.00E+00">
                  <c:v>1.5417004529495534E-7</c:v>
                </c:pt>
                <c:pt idx="4475" formatCode="0.00E+00">
                  <c:v>1.5417004529495534E-7</c:v>
                </c:pt>
                <c:pt idx="4476" formatCode="0.00E+00">
                  <c:v>1.5417004529495534E-7</c:v>
                </c:pt>
                <c:pt idx="4477" formatCode="0.00E+00">
                  <c:v>1.5417004529495534E-7</c:v>
                </c:pt>
                <c:pt idx="4478" formatCode="0.00E+00">
                  <c:v>1.5417004529495534E-7</c:v>
                </c:pt>
                <c:pt idx="4479" formatCode="0.00E+00">
                  <c:v>1.5417004529495534E-7</c:v>
                </c:pt>
                <c:pt idx="4480" formatCode="0.00E+00">
                  <c:v>1.5417004529495534E-7</c:v>
                </c:pt>
                <c:pt idx="4481" formatCode="0.00E+00">
                  <c:v>1.5417004529495534E-7</c:v>
                </c:pt>
                <c:pt idx="4482" formatCode="0.00E+00">
                  <c:v>1.5417004529495534E-7</c:v>
                </c:pt>
                <c:pt idx="4483" formatCode="0.00E+00">
                  <c:v>1.5417004529495534E-7</c:v>
                </c:pt>
                <c:pt idx="4484" formatCode="0.00E+00">
                  <c:v>1.5417004529495534E-7</c:v>
                </c:pt>
                <c:pt idx="4485" formatCode="0.00E+00">
                  <c:v>1.5417004529495534E-7</c:v>
                </c:pt>
                <c:pt idx="4486" formatCode="0.00E+00">
                  <c:v>1.5417004529495534E-7</c:v>
                </c:pt>
                <c:pt idx="4487" formatCode="0.00E+00">
                  <c:v>1.5417004529495534E-7</c:v>
                </c:pt>
                <c:pt idx="4488" formatCode="0.00E+00">
                  <c:v>1.5417004529495534E-7</c:v>
                </c:pt>
                <c:pt idx="4489" formatCode="0.00E+00">
                  <c:v>1.5417004529495534E-7</c:v>
                </c:pt>
                <c:pt idx="4490" formatCode="0.00E+00">
                  <c:v>1.5417004529495534E-7</c:v>
                </c:pt>
                <c:pt idx="4491" formatCode="0.00E+00">
                  <c:v>1.5417004529495534E-7</c:v>
                </c:pt>
                <c:pt idx="4492" formatCode="0.00E+00">
                  <c:v>1.5417004529495534E-7</c:v>
                </c:pt>
                <c:pt idx="4493" formatCode="0.00E+00">
                  <c:v>1.5417004529495534E-7</c:v>
                </c:pt>
                <c:pt idx="4494" formatCode="0.00E+00">
                  <c:v>1.5417004529495534E-7</c:v>
                </c:pt>
                <c:pt idx="4495" formatCode="0.00E+00">
                  <c:v>1.5417004529495534E-7</c:v>
                </c:pt>
                <c:pt idx="4496" formatCode="0.00E+00">
                  <c:v>1.5417004529495534E-7</c:v>
                </c:pt>
                <c:pt idx="4497" formatCode="0.00E+00">
                  <c:v>1.5417004529495534E-7</c:v>
                </c:pt>
                <c:pt idx="4498" formatCode="0.00E+00">
                  <c:v>1.5417004529495534E-7</c:v>
                </c:pt>
                <c:pt idx="4499" formatCode="0.00E+00">
                  <c:v>1.5417004529495534E-7</c:v>
                </c:pt>
                <c:pt idx="4500" formatCode="0.00E+00">
                  <c:v>1.5417004529495534E-7</c:v>
                </c:pt>
                <c:pt idx="4501" formatCode="0.00E+00">
                  <c:v>1.5417004529495534E-7</c:v>
                </c:pt>
                <c:pt idx="4502" formatCode="0.00E+00">
                  <c:v>1.5417004529495534E-7</c:v>
                </c:pt>
                <c:pt idx="4503" formatCode="0.00E+00">
                  <c:v>1.5417004529495534E-7</c:v>
                </c:pt>
                <c:pt idx="4504" formatCode="0.00E+00">
                  <c:v>1.5417004529495534E-7</c:v>
                </c:pt>
                <c:pt idx="4505" formatCode="0.00E+00">
                  <c:v>1.5417004529495534E-7</c:v>
                </c:pt>
                <c:pt idx="4506" formatCode="0.00E+00">
                  <c:v>1.2735030810166552E-7</c:v>
                </c:pt>
                <c:pt idx="4507" formatCode="0.00E+00">
                  <c:v>1.5417004529495534E-7</c:v>
                </c:pt>
                <c:pt idx="4508" formatCode="0.00E+00">
                  <c:v>1.5417004529495534E-7</c:v>
                </c:pt>
                <c:pt idx="4509" formatCode="0.00E+00">
                  <c:v>1.5417004529495534E-7</c:v>
                </c:pt>
                <c:pt idx="4510" formatCode="0.00E+00">
                  <c:v>1.5417004529495534E-7</c:v>
                </c:pt>
                <c:pt idx="4511" formatCode="0.00E+00">
                  <c:v>1.5417004529495534E-7</c:v>
                </c:pt>
                <c:pt idx="4512" formatCode="0.00E+00">
                  <c:v>1.5417004529495534E-7</c:v>
                </c:pt>
                <c:pt idx="4513" formatCode="0.00E+00">
                  <c:v>1.2735030810166552E-7</c:v>
                </c:pt>
                <c:pt idx="4514" formatCode="0.00E+00">
                  <c:v>1.5417004529495534E-7</c:v>
                </c:pt>
                <c:pt idx="4515" formatCode="0.00E+00">
                  <c:v>1.5417004529495534E-7</c:v>
                </c:pt>
                <c:pt idx="4516" formatCode="0.00E+00">
                  <c:v>1.2735030810166552E-7</c:v>
                </c:pt>
                <c:pt idx="4517" formatCode="0.00E+00">
                  <c:v>1.5417004529495534E-7</c:v>
                </c:pt>
                <c:pt idx="4518" formatCode="0.00E+00">
                  <c:v>1.2735030810166552E-7</c:v>
                </c:pt>
                <c:pt idx="4519" formatCode="0.00E+00">
                  <c:v>1.2735030810166552E-7</c:v>
                </c:pt>
                <c:pt idx="4520" formatCode="0.00E+00">
                  <c:v>1.2735030810166552E-7</c:v>
                </c:pt>
                <c:pt idx="4521" formatCode="0.00E+00">
                  <c:v>1.2735030810166552E-7</c:v>
                </c:pt>
                <c:pt idx="4522" formatCode="0.00E+00">
                  <c:v>1.5417004529495534E-7</c:v>
                </c:pt>
                <c:pt idx="4523" formatCode="0.00E+00">
                  <c:v>1.2735030810166552E-7</c:v>
                </c:pt>
                <c:pt idx="4524" formatCode="0.00E+00">
                  <c:v>1.2735030810166552E-7</c:v>
                </c:pt>
                <c:pt idx="4525" formatCode="0.00E+00">
                  <c:v>1.2735030810166552E-7</c:v>
                </c:pt>
                <c:pt idx="4526" formatCode="0.00E+00">
                  <c:v>1.2735030810166552E-7</c:v>
                </c:pt>
                <c:pt idx="4527" formatCode="0.00E+00">
                  <c:v>1.2735030810166552E-7</c:v>
                </c:pt>
                <c:pt idx="4528" formatCode="0.00E+00">
                  <c:v>1.2735030810166552E-7</c:v>
                </c:pt>
                <c:pt idx="4529" formatCode="0.00E+00">
                  <c:v>1.2735030810166552E-7</c:v>
                </c:pt>
                <c:pt idx="4530" formatCode="0.00E+00">
                  <c:v>1.2735030810166552E-7</c:v>
                </c:pt>
                <c:pt idx="4531" formatCode="0.00E+00">
                  <c:v>1.2735030810166552E-7</c:v>
                </c:pt>
                <c:pt idx="4532" formatCode="0.00E+00">
                  <c:v>1.2735030810166552E-7</c:v>
                </c:pt>
                <c:pt idx="4533" formatCode="0.00E+00">
                  <c:v>1.2735030810166552E-7</c:v>
                </c:pt>
                <c:pt idx="4534" formatCode="0.00E+00">
                  <c:v>1.2735030810166552E-7</c:v>
                </c:pt>
                <c:pt idx="4535" formatCode="0.00E+00">
                  <c:v>1.2735030810166552E-7</c:v>
                </c:pt>
                <c:pt idx="4536" formatCode="0.00E+00">
                  <c:v>1.2735030810166552E-7</c:v>
                </c:pt>
                <c:pt idx="4537" formatCode="0.00E+00">
                  <c:v>1.2735030810166552E-7</c:v>
                </c:pt>
                <c:pt idx="4538" formatCode="0.00E+00">
                  <c:v>1.2735030810166552E-7</c:v>
                </c:pt>
                <c:pt idx="4539" formatCode="0.00E+00">
                  <c:v>1.2735030810166552E-7</c:v>
                </c:pt>
                <c:pt idx="4540" formatCode="0.00E+00">
                  <c:v>1.2735030810166552E-7</c:v>
                </c:pt>
                <c:pt idx="4541" formatCode="0.00E+00">
                  <c:v>1.2735030810166552E-7</c:v>
                </c:pt>
                <c:pt idx="4542" formatCode="0.00E+00">
                  <c:v>1.2735030810166552E-7</c:v>
                </c:pt>
                <c:pt idx="4543" formatCode="0.00E+00">
                  <c:v>1.2735030810166552E-7</c:v>
                </c:pt>
                <c:pt idx="4544" formatCode="0.00E+00">
                  <c:v>1.2735030810166552E-7</c:v>
                </c:pt>
                <c:pt idx="4545" formatCode="0.00E+00">
                  <c:v>1.2735030810166552E-7</c:v>
                </c:pt>
                <c:pt idx="4546" formatCode="0.00E+00">
                  <c:v>1.2735030810166552E-7</c:v>
                </c:pt>
                <c:pt idx="4547" formatCode="0.00E+00">
                  <c:v>1.2735030810166552E-7</c:v>
                </c:pt>
                <c:pt idx="4548" formatCode="0.00E+00">
                  <c:v>1.2735030810166552E-7</c:v>
                </c:pt>
                <c:pt idx="4549" formatCode="0.00E+00">
                  <c:v>1.2735030810166552E-7</c:v>
                </c:pt>
                <c:pt idx="4550" formatCode="0.00E+00">
                  <c:v>1.2735030810166552E-7</c:v>
                </c:pt>
                <c:pt idx="4551" formatCode="0.00E+00">
                  <c:v>1.2735030810166552E-7</c:v>
                </c:pt>
                <c:pt idx="4552" formatCode="0.00E+00">
                  <c:v>1.2735030810166552E-7</c:v>
                </c:pt>
                <c:pt idx="4553" formatCode="0.00E+00">
                  <c:v>1.2735030810166552E-7</c:v>
                </c:pt>
                <c:pt idx="4554" formatCode="0.00E+00">
                  <c:v>1.2735030810166552E-7</c:v>
                </c:pt>
                <c:pt idx="4555" formatCode="0.00E+00">
                  <c:v>1.2735030810166552E-7</c:v>
                </c:pt>
                <c:pt idx="4556" formatCode="0.00E+00">
                  <c:v>1.2735030810166552E-7</c:v>
                </c:pt>
                <c:pt idx="4557" formatCode="0.00E+00">
                  <c:v>1.2735030810166552E-7</c:v>
                </c:pt>
                <c:pt idx="4558" formatCode="0.00E+00">
                  <c:v>1.2735030810166552E-7</c:v>
                </c:pt>
                <c:pt idx="4559" formatCode="0.00E+00">
                  <c:v>1.2735030810166552E-7</c:v>
                </c:pt>
                <c:pt idx="4560" formatCode="0.00E+00">
                  <c:v>1.2735030810166552E-7</c:v>
                </c:pt>
                <c:pt idx="4561" formatCode="0.00E+00">
                  <c:v>1.2735030810166552E-7</c:v>
                </c:pt>
                <c:pt idx="4562" formatCode="0.00E+00">
                  <c:v>1.2735030810166552E-7</c:v>
                </c:pt>
                <c:pt idx="4563" formatCode="0.00E+00">
                  <c:v>1.2735030810166552E-7</c:v>
                </c:pt>
                <c:pt idx="4564" formatCode="0.00E+00">
                  <c:v>1.2735030810166552E-7</c:v>
                </c:pt>
                <c:pt idx="4565" formatCode="0.00E+00">
                  <c:v>1.2735030810166552E-7</c:v>
                </c:pt>
                <c:pt idx="4566" formatCode="0.00E+00">
                  <c:v>1.2735030810166552E-7</c:v>
                </c:pt>
                <c:pt idx="4567" formatCode="0.00E+00">
                  <c:v>1.2735030810166552E-7</c:v>
                </c:pt>
                <c:pt idx="4568" formatCode="0.00E+00">
                  <c:v>1.2735030810166552E-7</c:v>
                </c:pt>
                <c:pt idx="4569" formatCode="0.00E+00">
                  <c:v>1.2735030810166552E-7</c:v>
                </c:pt>
                <c:pt idx="4570" formatCode="0.00E+00">
                  <c:v>1.2735030810166552E-7</c:v>
                </c:pt>
                <c:pt idx="4571" formatCode="0.00E+00">
                  <c:v>1.2735030810166552E-7</c:v>
                </c:pt>
                <c:pt idx="4572" formatCode="0.00E+00">
                  <c:v>1.2735030810166552E-7</c:v>
                </c:pt>
                <c:pt idx="4573" formatCode="0.00E+00">
                  <c:v>1.2735030810166552E-7</c:v>
                </c:pt>
                <c:pt idx="4574" formatCode="0.00E+00">
                  <c:v>1.2735030810166552E-7</c:v>
                </c:pt>
                <c:pt idx="4575" formatCode="0.00E+00">
                  <c:v>1.2735030810166552E-7</c:v>
                </c:pt>
                <c:pt idx="4576" formatCode="0.00E+00">
                  <c:v>1.2735030810166552E-7</c:v>
                </c:pt>
                <c:pt idx="4577" formatCode="0.00E+00">
                  <c:v>1.2735030810166552E-7</c:v>
                </c:pt>
                <c:pt idx="4578" formatCode="0.00E+00">
                  <c:v>1.2735030810166552E-7</c:v>
                </c:pt>
                <c:pt idx="4579" formatCode="0.00E+00">
                  <c:v>1.2735030810166552E-7</c:v>
                </c:pt>
                <c:pt idx="4580" formatCode="0.00E+00">
                  <c:v>1.2735030810166552E-7</c:v>
                </c:pt>
                <c:pt idx="4581" formatCode="0.00E+00">
                  <c:v>1.2735030810166552E-7</c:v>
                </c:pt>
                <c:pt idx="4582" formatCode="0.00E+00">
                  <c:v>1.2735030810166552E-7</c:v>
                </c:pt>
                <c:pt idx="4583" formatCode="0.00E+00">
                  <c:v>1.2735030810166552E-7</c:v>
                </c:pt>
                <c:pt idx="4584" formatCode="0.00E+00">
                  <c:v>1.2735030810166552E-7</c:v>
                </c:pt>
                <c:pt idx="4585" formatCode="0.00E+00">
                  <c:v>1.2735030810166552E-7</c:v>
                </c:pt>
                <c:pt idx="4586" formatCode="0.00E+00">
                  <c:v>1.2735030810166552E-7</c:v>
                </c:pt>
                <c:pt idx="4587" formatCode="0.00E+00">
                  <c:v>1.2735030810166552E-7</c:v>
                </c:pt>
                <c:pt idx="4588" formatCode="0.00E+00">
                  <c:v>1.2735030810166552E-7</c:v>
                </c:pt>
                <c:pt idx="4589" formatCode="0.00E+00">
                  <c:v>1.2735030810166552E-7</c:v>
                </c:pt>
                <c:pt idx="4590" formatCode="0.00E+00">
                  <c:v>1.2735030810166552E-7</c:v>
                </c:pt>
                <c:pt idx="4591" formatCode="0.00E+00">
                  <c:v>1.2735030810166552E-7</c:v>
                </c:pt>
                <c:pt idx="4592" formatCode="0.00E+00">
                  <c:v>1.2735030810166552E-7</c:v>
                </c:pt>
                <c:pt idx="4593" formatCode="0.00E+00">
                  <c:v>1.2735030810166552E-7</c:v>
                </c:pt>
                <c:pt idx="4594" formatCode="0.00E+00">
                  <c:v>1.2735030810166552E-7</c:v>
                </c:pt>
                <c:pt idx="4595" formatCode="0.00E+00">
                  <c:v>1.2735030810166552E-7</c:v>
                </c:pt>
                <c:pt idx="4596" formatCode="0.00E+00">
                  <c:v>1.2735030810166552E-7</c:v>
                </c:pt>
                <c:pt idx="4597" formatCode="0.00E+00">
                  <c:v>1.2735030810166552E-7</c:v>
                </c:pt>
                <c:pt idx="4598" formatCode="0.00E+00">
                  <c:v>1.2735030810166552E-7</c:v>
                </c:pt>
                <c:pt idx="4599" formatCode="0.00E+00">
                  <c:v>1.2735030810166552E-7</c:v>
                </c:pt>
                <c:pt idx="4600" formatCode="0.00E+00">
                  <c:v>1.2735030810166552E-7</c:v>
                </c:pt>
                <c:pt idx="4601" formatCode="0.00E+00">
                  <c:v>1.2735030810166552E-7</c:v>
                </c:pt>
                <c:pt idx="4602" formatCode="0.00E+00">
                  <c:v>1.2735030810166552E-7</c:v>
                </c:pt>
                <c:pt idx="4603" formatCode="0.00E+00">
                  <c:v>1.2735030810166552E-7</c:v>
                </c:pt>
                <c:pt idx="4604" formatCode="0.00E+00">
                  <c:v>1.2735030810166552E-7</c:v>
                </c:pt>
                <c:pt idx="4605" formatCode="0.00E+00">
                  <c:v>1.2735030810166552E-7</c:v>
                </c:pt>
                <c:pt idx="4606" formatCode="0.00E+00">
                  <c:v>1.2735030810166552E-7</c:v>
                </c:pt>
                <c:pt idx="4607" formatCode="0.00E+00">
                  <c:v>1.2735030810166552E-7</c:v>
                </c:pt>
                <c:pt idx="4608" formatCode="0.00E+00">
                  <c:v>1.2735030810166552E-7</c:v>
                </c:pt>
                <c:pt idx="4609" formatCode="0.00E+00">
                  <c:v>1.2735030810166552E-7</c:v>
                </c:pt>
                <c:pt idx="4610" formatCode="0.00E+00">
                  <c:v>1.2735030810166552E-7</c:v>
                </c:pt>
                <c:pt idx="4611" formatCode="0.00E+00">
                  <c:v>1.2735030810166552E-7</c:v>
                </c:pt>
                <c:pt idx="4612" formatCode="0.00E+00">
                  <c:v>1.2735030810166552E-7</c:v>
                </c:pt>
                <c:pt idx="4613" formatCode="0.00E+00">
                  <c:v>1.2735030810166552E-7</c:v>
                </c:pt>
                <c:pt idx="4614" formatCode="0.00E+00">
                  <c:v>1.2735030810166552E-7</c:v>
                </c:pt>
                <c:pt idx="4615" formatCode="0.00E+00">
                  <c:v>1.2735030810166552E-7</c:v>
                </c:pt>
                <c:pt idx="4616" formatCode="0.00E+00">
                  <c:v>1.2735030810166552E-7</c:v>
                </c:pt>
                <c:pt idx="4617" formatCode="0.00E+00">
                  <c:v>1.2735030810166552E-7</c:v>
                </c:pt>
                <c:pt idx="4618" formatCode="0.00E+00">
                  <c:v>1.2735030810166552E-7</c:v>
                </c:pt>
                <c:pt idx="4619" formatCode="0.00E+00">
                  <c:v>1.2735030810166552E-7</c:v>
                </c:pt>
                <c:pt idx="4620" formatCode="0.00E+00">
                  <c:v>1.2735030810166552E-7</c:v>
                </c:pt>
                <c:pt idx="4621" formatCode="0.00E+00">
                  <c:v>1.2735030810166552E-7</c:v>
                </c:pt>
                <c:pt idx="4622" formatCode="0.00E+00">
                  <c:v>1.2735030810166552E-7</c:v>
                </c:pt>
                <c:pt idx="4623" formatCode="0.00E+00">
                  <c:v>1.2735030810166552E-7</c:v>
                </c:pt>
                <c:pt idx="4624" formatCode="0.00E+00">
                  <c:v>1.2735030810166552E-7</c:v>
                </c:pt>
                <c:pt idx="4625" formatCode="0.00E+00">
                  <c:v>1.2735030810166552E-7</c:v>
                </c:pt>
                <c:pt idx="4626" formatCode="0.00E+00">
                  <c:v>1.2735030810166552E-7</c:v>
                </c:pt>
                <c:pt idx="4627" formatCode="0.00E+00">
                  <c:v>1.2735030810166552E-7</c:v>
                </c:pt>
                <c:pt idx="4628" formatCode="0.00E+00">
                  <c:v>1.2735030810166552E-7</c:v>
                </c:pt>
                <c:pt idx="4629" formatCode="0.00E+00">
                  <c:v>1.2735030810166552E-7</c:v>
                </c:pt>
                <c:pt idx="4630" formatCode="0.00E+00">
                  <c:v>1.2735030810166552E-7</c:v>
                </c:pt>
                <c:pt idx="4631" formatCode="0.00E+00">
                  <c:v>1.2735030810166552E-7</c:v>
                </c:pt>
                <c:pt idx="4632" formatCode="0.00E+00">
                  <c:v>1.2735030810166552E-7</c:v>
                </c:pt>
                <c:pt idx="4633" formatCode="0.00E+00">
                  <c:v>1.2735030810166552E-7</c:v>
                </c:pt>
                <c:pt idx="4634" formatCode="0.00E+00">
                  <c:v>1.2735030810166552E-7</c:v>
                </c:pt>
                <c:pt idx="4635" formatCode="0.00E+00">
                  <c:v>1.2735030810166552E-7</c:v>
                </c:pt>
                <c:pt idx="4636" formatCode="0.00E+00">
                  <c:v>1.2735030810166552E-7</c:v>
                </c:pt>
                <c:pt idx="4637" formatCode="0.00E+00">
                  <c:v>1.2735030810166552E-7</c:v>
                </c:pt>
                <c:pt idx="4638" formatCode="0.00E+00">
                  <c:v>1.2735030810166552E-7</c:v>
                </c:pt>
                <c:pt idx="4639" formatCode="0.00E+00">
                  <c:v>1.2735030810166552E-7</c:v>
                </c:pt>
                <c:pt idx="4640" formatCode="0.00E+00">
                  <c:v>1.2735030810166552E-7</c:v>
                </c:pt>
                <c:pt idx="4641" formatCode="0.00E+00">
                  <c:v>1.2735030810166552E-7</c:v>
                </c:pt>
                <c:pt idx="4642" formatCode="0.00E+00">
                  <c:v>1.2735030810166552E-7</c:v>
                </c:pt>
                <c:pt idx="4643" formatCode="0.00E+00">
                  <c:v>1.2735030810166552E-7</c:v>
                </c:pt>
                <c:pt idx="4644" formatCode="0.00E+00">
                  <c:v>1.2735030810166552E-7</c:v>
                </c:pt>
                <c:pt idx="4645" formatCode="0.00E+00">
                  <c:v>1.2735030810166552E-7</c:v>
                </c:pt>
                <c:pt idx="4646" formatCode="0.00E+00">
                  <c:v>1.2735030810166552E-7</c:v>
                </c:pt>
                <c:pt idx="4647" formatCode="0.00E+00">
                  <c:v>1.2735030810166552E-7</c:v>
                </c:pt>
                <c:pt idx="4648" formatCode="0.00E+00">
                  <c:v>1.2735030810166552E-7</c:v>
                </c:pt>
                <c:pt idx="4649" formatCode="0.00E+00">
                  <c:v>1.2735030810166552E-7</c:v>
                </c:pt>
                <c:pt idx="4650" formatCode="0.00E+00">
                  <c:v>1.2735030810166552E-7</c:v>
                </c:pt>
                <c:pt idx="4651" formatCode="0.00E+00">
                  <c:v>1.2735030810166552E-7</c:v>
                </c:pt>
                <c:pt idx="4652" formatCode="0.00E+00">
                  <c:v>1.2735030810166552E-7</c:v>
                </c:pt>
                <c:pt idx="4653" formatCode="0.00E+00">
                  <c:v>1.2735030810166552E-7</c:v>
                </c:pt>
                <c:pt idx="4654" formatCode="0.00E+00">
                  <c:v>1.2735030810166552E-7</c:v>
                </c:pt>
                <c:pt idx="4655" formatCode="0.00E+00">
                  <c:v>1.2735030810166552E-7</c:v>
                </c:pt>
                <c:pt idx="4656" formatCode="0.00E+00">
                  <c:v>1.2735030810166552E-7</c:v>
                </c:pt>
                <c:pt idx="4657" formatCode="0.00E+00">
                  <c:v>1.2735030810166552E-7</c:v>
                </c:pt>
                <c:pt idx="4658" formatCode="0.00E+00">
                  <c:v>1.2735030810166552E-7</c:v>
                </c:pt>
                <c:pt idx="4659" formatCode="0.00E+00">
                  <c:v>1.2735030810166552E-7</c:v>
                </c:pt>
                <c:pt idx="4660" formatCode="0.00E+00">
                  <c:v>1.2735030810166552E-7</c:v>
                </c:pt>
                <c:pt idx="4661" formatCode="0.00E+00">
                  <c:v>1.2735030810166552E-7</c:v>
                </c:pt>
                <c:pt idx="4662" formatCode="0.00E+00">
                  <c:v>1.2735030810166552E-7</c:v>
                </c:pt>
                <c:pt idx="4663" formatCode="0.00E+00">
                  <c:v>1.2735030810166552E-7</c:v>
                </c:pt>
                <c:pt idx="4664" formatCode="0.00E+00">
                  <c:v>1.2735030810166552E-7</c:v>
                </c:pt>
                <c:pt idx="4665" formatCode="0.00E+00">
                  <c:v>1.2735030810166552E-7</c:v>
                </c:pt>
                <c:pt idx="4666" formatCode="0.00E+00">
                  <c:v>1.2735030810166552E-7</c:v>
                </c:pt>
                <c:pt idx="4667" formatCode="0.00E+00">
                  <c:v>1.2735030810166552E-7</c:v>
                </c:pt>
                <c:pt idx="4668" formatCode="0.00E+00">
                  <c:v>1.2735030810166552E-7</c:v>
                </c:pt>
                <c:pt idx="4669" formatCode="0.00E+00">
                  <c:v>1.2735030810166552E-7</c:v>
                </c:pt>
                <c:pt idx="4670" formatCode="0.00E+00">
                  <c:v>1.2735030810166552E-7</c:v>
                </c:pt>
                <c:pt idx="4671" formatCode="0.00E+00">
                  <c:v>1.2735030810166552E-7</c:v>
                </c:pt>
                <c:pt idx="4672" formatCode="0.00E+00">
                  <c:v>1.2735030810166552E-7</c:v>
                </c:pt>
                <c:pt idx="4673" formatCode="0.00E+00">
                  <c:v>1.2735030810166552E-7</c:v>
                </c:pt>
                <c:pt idx="4674" formatCode="0.00E+00">
                  <c:v>1.2735030810166552E-7</c:v>
                </c:pt>
                <c:pt idx="4675" formatCode="0.00E+00">
                  <c:v>1.2735030810166552E-7</c:v>
                </c:pt>
                <c:pt idx="4676" formatCode="0.00E+00">
                  <c:v>1.2735030810166552E-7</c:v>
                </c:pt>
                <c:pt idx="4677" formatCode="0.00E+00">
                  <c:v>1.2735030810166552E-7</c:v>
                </c:pt>
                <c:pt idx="4678" formatCode="0.00E+00">
                  <c:v>1.2735030810166552E-7</c:v>
                </c:pt>
                <c:pt idx="4679" formatCode="0.00E+00">
                  <c:v>1.2735030810166552E-7</c:v>
                </c:pt>
                <c:pt idx="4680" formatCode="0.00E+00">
                  <c:v>1.2735030810166552E-7</c:v>
                </c:pt>
                <c:pt idx="4681" formatCode="0.00E+00">
                  <c:v>1.2735030810166552E-7</c:v>
                </c:pt>
                <c:pt idx="4682" formatCode="0.00E+00">
                  <c:v>1.2735030810166552E-7</c:v>
                </c:pt>
                <c:pt idx="4683" formatCode="0.00E+00">
                  <c:v>1.2735030810166552E-7</c:v>
                </c:pt>
                <c:pt idx="4684" formatCode="0.00E+00">
                  <c:v>1.2735030810166552E-7</c:v>
                </c:pt>
                <c:pt idx="4685" formatCode="0.00E+00">
                  <c:v>1.2735030810166552E-7</c:v>
                </c:pt>
                <c:pt idx="4686" formatCode="0.00E+00">
                  <c:v>1.2735030810166552E-7</c:v>
                </c:pt>
                <c:pt idx="4687" formatCode="0.00E+00">
                  <c:v>1.2735030810166552E-7</c:v>
                </c:pt>
                <c:pt idx="4688" formatCode="0.00E+00">
                  <c:v>1.2735030810166552E-7</c:v>
                </c:pt>
                <c:pt idx="4689" formatCode="0.00E+00">
                  <c:v>1.2735030810166552E-7</c:v>
                </c:pt>
                <c:pt idx="4690" formatCode="0.00E+00">
                  <c:v>1.2735030810166552E-7</c:v>
                </c:pt>
                <c:pt idx="4691" formatCode="0.00E+00">
                  <c:v>1.2735030810166552E-7</c:v>
                </c:pt>
                <c:pt idx="4692" formatCode="0.00E+00">
                  <c:v>1.2735030810166552E-7</c:v>
                </c:pt>
                <c:pt idx="4693" formatCode="0.00E+00">
                  <c:v>1.2735030810166552E-7</c:v>
                </c:pt>
                <c:pt idx="4694" formatCode="0.00E+00">
                  <c:v>1.2735030810166552E-7</c:v>
                </c:pt>
                <c:pt idx="4695" formatCode="0.00E+00">
                  <c:v>1.2735030810166552E-7</c:v>
                </c:pt>
                <c:pt idx="4696" formatCode="0.00E+00">
                  <c:v>1.2735030810166552E-7</c:v>
                </c:pt>
                <c:pt idx="4697" formatCode="0.00E+00">
                  <c:v>1.2735030810166552E-7</c:v>
                </c:pt>
                <c:pt idx="4698" formatCode="0.00E+00">
                  <c:v>1.2735030810166552E-7</c:v>
                </c:pt>
                <c:pt idx="4699" formatCode="0.00E+00">
                  <c:v>1.2735030810166552E-7</c:v>
                </c:pt>
                <c:pt idx="4700" formatCode="0.00E+00">
                  <c:v>1.2735030810166552E-7</c:v>
                </c:pt>
                <c:pt idx="4701" formatCode="0.00E+00">
                  <c:v>1.2735030810166552E-7</c:v>
                </c:pt>
                <c:pt idx="4702" formatCode="0.00E+00">
                  <c:v>1.2735030810166552E-7</c:v>
                </c:pt>
                <c:pt idx="4703" formatCode="0.00E+00">
                  <c:v>1.2735030810166552E-7</c:v>
                </c:pt>
                <c:pt idx="4704" formatCode="0.00E+00">
                  <c:v>1.2735030810166552E-7</c:v>
                </c:pt>
                <c:pt idx="4705" formatCode="0.00E+00">
                  <c:v>1.2735030810166552E-7</c:v>
                </c:pt>
                <c:pt idx="4706" formatCode="0.00E+00">
                  <c:v>1.2735030810166552E-7</c:v>
                </c:pt>
                <c:pt idx="4707" formatCode="0.00E+00">
                  <c:v>1.2735030810166552E-7</c:v>
                </c:pt>
                <c:pt idx="4708" formatCode="0.00E+00">
                  <c:v>1.2735030810166552E-7</c:v>
                </c:pt>
                <c:pt idx="4709" formatCode="0.00E+00">
                  <c:v>1.2735030810166552E-7</c:v>
                </c:pt>
                <c:pt idx="4710" formatCode="0.00E+00">
                  <c:v>1.2735030810166552E-7</c:v>
                </c:pt>
                <c:pt idx="4711" formatCode="0.00E+00">
                  <c:v>1.2735030810166552E-7</c:v>
                </c:pt>
                <c:pt idx="4712" formatCode="0.00E+00">
                  <c:v>1.2735030810166552E-7</c:v>
                </c:pt>
                <c:pt idx="4713" formatCode="0.00E+00">
                  <c:v>1.2735030810166552E-7</c:v>
                </c:pt>
                <c:pt idx="4714" formatCode="0.00E+00">
                  <c:v>1.2735030810166552E-7</c:v>
                </c:pt>
                <c:pt idx="4715" formatCode="0.00E+00">
                  <c:v>1.2735030810166552E-7</c:v>
                </c:pt>
                <c:pt idx="4716" formatCode="0.00E+00">
                  <c:v>1.2735030810166552E-7</c:v>
                </c:pt>
                <c:pt idx="4717" formatCode="0.00E+00">
                  <c:v>1.2735030810166552E-7</c:v>
                </c:pt>
                <c:pt idx="4718" formatCode="0.00E+00">
                  <c:v>1.2735030810166552E-7</c:v>
                </c:pt>
                <c:pt idx="4719" formatCode="0.00E+00">
                  <c:v>1.2735030810166552E-7</c:v>
                </c:pt>
                <c:pt idx="4720" formatCode="0.00E+00">
                  <c:v>1.2735030810166552E-7</c:v>
                </c:pt>
                <c:pt idx="4721" formatCode="0.00E+00">
                  <c:v>1.2735030810166552E-7</c:v>
                </c:pt>
                <c:pt idx="4722" formatCode="0.00E+00">
                  <c:v>1.2735030810166552E-7</c:v>
                </c:pt>
                <c:pt idx="4723" formatCode="0.00E+00">
                  <c:v>1.2735030810166552E-7</c:v>
                </c:pt>
                <c:pt idx="4724" formatCode="0.00E+00">
                  <c:v>1.2735030810166552E-7</c:v>
                </c:pt>
                <c:pt idx="4725" formatCode="0.00E+00">
                  <c:v>1.2735030810166552E-7</c:v>
                </c:pt>
                <c:pt idx="4726" formatCode="0.00E+00">
                  <c:v>1.2735030810166552E-7</c:v>
                </c:pt>
                <c:pt idx="4727" formatCode="0.00E+00">
                  <c:v>1.2735030810166552E-7</c:v>
                </c:pt>
                <c:pt idx="4728" formatCode="0.00E+00">
                  <c:v>1.2735030810166552E-7</c:v>
                </c:pt>
                <c:pt idx="4729" formatCode="0.00E+00">
                  <c:v>1.2735030810166552E-7</c:v>
                </c:pt>
                <c:pt idx="4730" formatCode="0.00E+00">
                  <c:v>1.0519618738232197E-7</c:v>
                </c:pt>
                <c:pt idx="4731" formatCode="0.00E+00">
                  <c:v>1.2735030810166552E-7</c:v>
                </c:pt>
                <c:pt idx="4732" formatCode="0.00E+00">
                  <c:v>1.2735030810166552E-7</c:v>
                </c:pt>
                <c:pt idx="4733" formatCode="0.00E+00">
                  <c:v>1.2735030810166552E-7</c:v>
                </c:pt>
                <c:pt idx="4734" formatCode="0.00E+00">
                  <c:v>1.0519618738232197E-7</c:v>
                </c:pt>
                <c:pt idx="4735" formatCode="0.00E+00">
                  <c:v>1.2735030810166552E-7</c:v>
                </c:pt>
                <c:pt idx="4736" formatCode="0.00E+00">
                  <c:v>1.0519618738232197E-7</c:v>
                </c:pt>
                <c:pt idx="4737" formatCode="0.00E+00">
                  <c:v>1.2735030810166552E-7</c:v>
                </c:pt>
                <c:pt idx="4738" formatCode="0.00E+00">
                  <c:v>1.0519618738232197E-7</c:v>
                </c:pt>
                <c:pt idx="4739" formatCode="0.00E+00">
                  <c:v>1.0519618738232197E-7</c:v>
                </c:pt>
                <c:pt idx="4740" formatCode="0.00E+00">
                  <c:v>1.2735030810166552E-7</c:v>
                </c:pt>
                <c:pt idx="4741" formatCode="0.00E+00">
                  <c:v>1.0519618738232197E-7</c:v>
                </c:pt>
                <c:pt idx="4742" formatCode="0.00E+00">
                  <c:v>1.2735030810166552E-7</c:v>
                </c:pt>
                <c:pt idx="4743" formatCode="0.00E+00">
                  <c:v>1.0519618738232197E-7</c:v>
                </c:pt>
                <c:pt idx="4744" formatCode="0.00E+00">
                  <c:v>1.0519618738232197E-7</c:v>
                </c:pt>
                <c:pt idx="4745" formatCode="0.00E+00">
                  <c:v>1.0519618738232197E-7</c:v>
                </c:pt>
                <c:pt idx="4746" formatCode="0.00E+00">
                  <c:v>1.0519618738232197E-7</c:v>
                </c:pt>
                <c:pt idx="4747" formatCode="0.00E+00">
                  <c:v>1.2735030810166552E-7</c:v>
                </c:pt>
                <c:pt idx="4748" formatCode="0.00E+00">
                  <c:v>1.0519618738232197E-7</c:v>
                </c:pt>
                <c:pt idx="4749" formatCode="0.00E+00">
                  <c:v>1.0519618738232197E-7</c:v>
                </c:pt>
                <c:pt idx="4750" formatCode="0.00E+00">
                  <c:v>1.0519618738232197E-7</c:v>
                </c:pt>
                <c:pt idx="4751" formatCode="0.00E+00">
                  <c:v>1.0519618738232197E-7</c:v>
                </c:pt>
                <c:pt idx="4752" formatCode="0.00E+00">
                  <c:v>1.0519618738232197E-7</c:v>
                </c:pt>
                <c:pt idx="4753" formatCode="0.00E+00">
                  <c:v>1.0519618738232197E-7</c:v>
                </c:pt>
                <c:pt idx="4754" formatCode="0.00E+00">
                  <c:v>1.0519618738232197E-7</c:v>
                </c:pt>
                <c:pt idx="4755" formatCode="0.00E+00">
                  <c:v>1.0519618738232197E-7</c:v>
                </c:pt>
                <c:pt idx="4756" formatCode="0.00E+00">
                  <c:v>1.0519618738232197E-7</c:v>
                </c:pt>
                <c:pt idx="4757" formatCode="0.00E+00">
                  <c:v>1.0519618738232197E-7</c:v>
                </c:pt>
                <c:pt idx="4758" formatCode="0.00E+00">
                  <c:v>1.0519618738232197E-7</c:v>
                </c:pt>
                <c:pt idx="4759" formatCode="0.00E+00">
                  <c:v>1.2735030810166552E-7</c:v>
                </c:pt>
                <c:pt idx="4760" formatCode="0.00E+00">
                  <c:v>1.0519618738232197E-7</c:v>
                </c:pt>
                <c:pt idx="4761" formatCode="0.00E+00">
                  <c:v>1.0519618738232197E-7</c:v>
                </c:pt>
                <c:pt idx="4762" formatCode="0.00E+00">
                  <c:v>1.0519618738232197E-7</c:v>
                </c:pt>
                <c:pt idx="4763" formatCode="0.00E+00">
                  <c:v>1.0519618738232197E-7</c:v>
                </c:pt>
                <c:pt idx="4764" formatCode="0.00E+00">
                  <c:v>1.2735030810166552E-7</c:v>
                </c:pt>
                <c:pt idx="4765" formatCode="0.00E+00">
                  <c:v>1.0519618738232197E-7</c:v>
                </c:pt>
                <c:pt idx="4766" formatCode="0.00E+00">
                  <c:v>1.0519618738232197E-7</c:v>
                </c:pt>
                <c:pt idx="4767" formatCode="0.00E+00">
                  <c:v>1.0519618738232197E-7</c:v>
                </c:pt>
                <c:pt idx="4768" formatCode="0.00E+00">
                  <c:v>1.0519618738232197E-7</c:v>
                </c:pt>
                <c:pt idx="4769" formatCode="0.00E+00">
                  <c:v>1.0519618738232197E-7</c:v>
                </c:pt>
                <c:pt idx="4770" formatCode="0.00E+00">
                  <c:v>1.0519618738232197E-7</c:v>
                </c:pt>
                <c:pt idx="4771" formatCode="0.00E+00">
                  <c:v>1.0519618738232197E-7</c:v>
                </c:pt>
                <c:pt idx="4772" formatCode="0.00E+00">
                  <c:v>1.0519618738232197E-7</c:v>
                </c:pt>
                <c:pt idx="4773" formatCode="0.00E+00">
                  <c:v>1.0519618738232197E-7</c:v>
                </c:pt>
                <c:pt idx="4774" formatCode="0.00E+00">
                  <c:v>1.0519618738232197E-7</c:v>
                </c:pt>
                <c:pt idx="4775" formatCode="0.00E+00">
                  <c:v>1.0519618738232197E-7</c:v>
                </c:pt>
                <c:pt idx="4776" formatCode="0.00E+00">
                  <c:v>1.0519618738232197E-7</c:v>
                </c:pt>
                <c:pt idx="4777" formatCode="0.00E+00">
                  <c:v>1.0519618738232197E-7</c:v>
                </c:pt>
                <c:pt idx="4778" formatCode="0.00E+00">
                  <c:v>1.0519618738232197E-7</c:v>
                </c:pt>
                <c:pt idx="4779" formatCode="0.00E+00">
                  <c:v>1.0519618738232197E-7</c:v>
                </c:pt>
                <c:pt idx="4780" formatCode="0.00E+00">
                  <c:v>1.0519618738232197E-7</c:v>
                </c:pt>
                <c:pt idx="4781" formatCode="0.00E+00">
                  <c:v>1.0519618738232197E-7</c:v>
                </c:pt>
                <c:pt idx="4782" formatCode="0.00E+00">
                  <c:v>1.0519618738232197E-7</c:v>
                </c:pt>
                <c:pt idx="4783" formatCode="0.00E+00">
                  <c:v>1.0519618738232197E-7</c:v>
                </c:pt>
                <c:pt idx="4784" formatCode="0.00E+00">
                  <c:v>1.0519618738232197E-7</c:v>
                </c:pt>
                <c:pt idx="4785" formatCode="0.00E+00">
                  <c:v>1.0519618738232197E-7</c:v>
                </c:pt>
                <c:pt idx="4786" formatCode="0.00E+00">
                  <c:v>1.0519618738232197E-7</c:v>
                </c:pt>
                <c:pt idx="4787" formatCode="0.00E+00">
                  <c:v>1.0519618738232197E-7</c:v>
                </c:pt>
                <c:pt idx="4788" formatCode="0.00E+00">
                  <c:v>1.0519618738232197E-7</c:v>
                </c:pt>
                <c:pt idx="4789" formatCode="0.00E+00">
                  <c:v>1.0519618738232197E-7</c:v>
                </c:pt>
                <c:pt idx="4790" formatCode="0.00E+00">
                  <c:v>1.0519618738232197E-7</c:v>
                </c:pt>
                <c:pt idx="4791" formatCode="0.00E+00">
                  <c:v>1.0519618738232197E-7</c:v>
                </c:pt>
                <c:pt idx="4792" formatCode="0.00E+00">
                  <c:v>1.0519618738232197E-7</c:v>
                </c:pt>
                <c:pt idx="4793" formatCode="0.00E+00">
                  <c:v>1.0519618738232197E-7</c:v>
                </c:pt>
                <c:pt idx="4794" formatCode="0.00E+00">
                  <c:v>1.0519618738232197E-7</c:v>
                </c:pt>
                <c:pt idx="4795" formatCode="0.00E+00">
                  <c:v>1.0519618738232197E-7</c:v>
                </c:pt>
                <c:pt idx="4796" formatCode="0.00E+00">
                  <c:v>1.0519618738232197E-7</c:v>
                </c:pt>
                <c:pt idx="4797" formatCode="0.00E+00">
                  <c:v>1.0519618738232197E-7</c:v>
                </c:pt>
                <c:pt idx="4798" formatCode="0.00E+00">
                  <c:v>1.0519618738232197E-7</c:v>
                </c:pt>
                <c:pt idx="4799" formatCode="0.00E+00">
                  <c:v>1.0519618738232197E-7</c:v>
                </c:pt>
                <c:pt idx="4800" formatCode="0.00E+00">
                  <c:v>1.0519618738232197E-7</c:v>
                </c:pt>
                <c:pt idx="4801" formatCode="0.00E+00">
                  <c:v>1.0519618738232197E-7</c:v>
                </c:pt>
                <c:pt idx="4802" formatCode="0.00E+00">
                  <c:v>1.0519618738232197E-7</c:v>
                </c:pt>
                <c:pt idx="4803" formatCode="0.00E+00">
                  <c:v>1.0519618738232197E-7</c:v>
                </c:pt>
                <c:pt idx="4804" formatCode="0.00E+00">
                  <c:v>1.0519618738232197E-7</c:v>
                </c:pt>
                <c:pt idx="4805" formatCode="0.00E+00">
                  <c:v>1.0519618738232197E-7</c:v>
                </c:pt>
                <c:pt idx="4806" formatCode="0.00E+00">
                  <c:v>1.0519618738232197E-7</c:v>
                </c:pt>
                <c:pt idx="4807" formatCode="0.00E+00">
                  <c:v>1.0519618738232197E-7</c:v>
                </c:pt>
                <c:pt idx="4808" formatCode="0.00E+00">
                  <c:v>1.0519618738232197E-7</c:v>
                </c:pt>
                <c:pt idx="4809" formatCode="0.00E+00">
                  <c:v>1.0519618738232197E-7</c:v>
                </c:pt>
                <c:pt idx="4810" formatCode="0.00E+00">
                  <c:v>1.0519618738232197E-7</c:v>
                </c:pt>
                <c:pt idx="4811" formatCode="0.00E+00">
                  <c:v>1.0519618738232197E-7</c:v>
                </c:pt>
                <c:pt idx="4812" formatCode="0.00E+00">
                  <c:v>1.0519618738232197E-7</c:v>
                </c:pt>
                <c:pt idx="4813" formatCode="0.00E+00">
                  <c:v>1.0519618738232197E-7</c:v>
                </c:pt>
                <c:pt idx="4814" formatCode="0.00E+00">
                  <c:v>1.0519618738232197E-7</c:v>
                </c:pt>
                <c:pt idx="4815" formatCode="0.00E+00">
                  <c:v>1.0519618738232197E-7</c:v>
                </c:pt>
                <c:pt idx="4816" formatCode="0.00E+00">
                  <c:v>1.0519618738232197E-7</c:v>
                </c:pt>
                <c:pt idx="4817" formatCode="0.00E+00">
                  <c:v>1.0519618738232197E-7</c:v>
                </c:pt>
                <c:pt idx="4818" formatCode="0.00E+00">
                  <c:v>1.0519618738232197E-7</c:v>
                </c:pt>
                <c:pt idx="4819" formatCode="0.00E+00">
                  <c:v>1.0519618738232197E-7</c:v>
                </c:pt>
                <c:pt idx="4820" formatCode="0.00E+00">
                  <c:v>1.0519618738232197E-7</c:v>
                </c:pt>
                <c:pt idx="4821" formatCode="0.00E+00">
                  <c:v>1.0519618738232197E-7</c:v>
                </c:pt>
                <c:pt idx="4822" formatCode="0.00E+00">
                  <c:v>1.0519618738232197E-7</c:v>
                </c:pt>
                <c:pt idx="4823" formatCode="0.00E+00">
                  <c:v>1.0519618738232197E-7</c:v>
                </c:pt>
                <c:pt idx="4824" formatCode="0.00E+00">
                  <c:v>1.0519618738232197E-7</c:v>
                </c:pt>
                <c:pt idx="4825" formatCode="0.00E+00">
                  <c:v>1.0519618738232197E-7</c:v>
                </c:pt>
                <c:pt idx="4826" formatCode="0.00E+00">
                  <c:v>1.0519618738232197E-7</c:v>
                </c:pt>
                <c:pt idx="4827" formatCode="0.00E+00">
                  <c:v>1.0519618738232197E-7</c:v>
                </c:pt>
                <c:pt idx="4828" formatCode="0.00E+00">
                  <c:v>1.0519618738232197E-7</c:v>
                </c:pt>
                <c:pt idx="4829" formatCode="0.00E+00">
                  <c:v>1.0519618738232197E-7</c:v>
                </c:pt>
                <c:pt idx="4830" formatCode="0.00E+00">
                  <c:v>1.0519618738232197E-7</c:v>
                </c:pt>
                <c:pt idx="4831" formatCode="0.00E+00">
                  <c:v>1.0519618738232197E-7</c:v>
                </c:pt>
                <c:pt idx="4832" formatCode="0.00E+00">
                  <c:v>1.0519618738232197E-7</c:v>
                </c:pt>
                <c:pt idx="4833" formatCode="0.00E+00">
                  <c:v>1.0519618738232197E-7</c:v>
                </c:pt>
                <c:pt idx="4834" formatCode="0.00E+00">
                  <c:v>1.0519618738232197E-7</c:v>
                </c:pt>
                <c:pt idx="4835" formatCode="0.00E+00">
                  <c:v>1.0519618738232197E-7</c:v>
                </c:pt>
                <c:pt idx="4836" formatCode="0.00E+00">
                  <c:v>1.0519618738232197E-7</c:v>
                </c:pt>
                <c:pt idx="4837" formatCode="0.00E+00">
                  <c:v>1.0519618738232197E-7</c:v>
                </c:pt>
                <c:pt idx="4838" formatCode="0.00E+00">
                  <c:v>1.0519618738232197E-7</c:v>
                </c:pt>
                <c:pt idx="4839" formatCode="0.00E+00">
                  <c:v>1.0519618738232197E-7</c:v>
                </c:pt>
                <c:pt idx="4840" formatCode="0.00E+00">
                  <c:v>1.0519618738232197E-7</c:v>
                </c:pt>
                <c:pt idx="4841" formatCode="0.00E+00">
                  <c:v>1.0519618738232197E-7</c:v>
                </c:pt>
                <c:pt idx="4842" formatCode="0.00E+00">
                  <c:v>1.0519618738232197E-7</c:v>
                </c:pt>
                <c:pt idx="4843" formatCode="0.00E+00">
                  <c:v>1.0519618738232197E-7</c:v>
                </c:pt>
                <c:pt idx="4844" formatCode="0.00E+00">
                  <c:v>1.0519618738232197E-7</c:v>
                </c:pt>
                <c:pt idx="4845" formatCode="0.00E+00">
                  <c:v>1.0519618738232197E-7</c:v>
                </c:pt>
                <c:pt idx="4846" formatCode="0.00E+00">
                  <c:v>1.0519618738232197E-7</c:v>
                </c:pt>
                <c:pt idx="4847" formatCode="0.00E+00">
                  <c:v>1.0519618738232197E-7</c:v>
                </c:pt>
                <c:pt idx="4848" formatCode="0.00E+00">
                  <c:v>1.0519618738232197E-7</c:v>
                </c:pt>
                <c:pt idx="4849" formatCode="0.00E+00">
                  <c:v>1.0519618738232197E-7</c:v>
                </c:pt>
                <c:pt idx="4850" formatCode="0.00E+00">
                  <c:v>1.0519618738232197E-7</c:v>
                </c:pt>
                <c:pt idx="4851" formatCode="0.00E+00">
                  <c:v>1.0519618738232197E-7</c:v>
                </c:pt>
                <c:pt idx="4852" formatCode="0.00E+00">
                  <c:v>1.0519618738232197E-7</c:v>
                </c:pt>
                <c:pt idx="4853" formatCode="0.00E+00">
                  <c:v>1.0519618738232197E-7</c:v>
                </c:pt>
                <c:pt idx="4854" formatCode="0.00E+00">
                  <c:v>1.0519618738232197E-7</c:v>
                </c:pt>
                <c:pt idx="4855" formatCode="0.00E+00">
                  <c:v>1.0519618738232197E-7</c:v>
                </c:pt>
                <c:pt idx="4856" formatCode="0.00E+00">
                  <c:v>1.0519618738232197E-7</c:v>
                </c:pt>
                <c:pt idx="4857" formatCode="0.00E+00">
                  <c:v>1.0519618738232197E-7</c:v>
                </c:pt>
                <c:pt idx="4858" formatCode="0.00E+00">
                  <c:v>1.0519618738232197E-7</c:v>
                </c:pt>
                <c:pt idx="4859" formatCode="0.00E+00">
                  <c:v>1.0519618738232197E-7</c:v>
                </c:pt>
                <c:pt idx="4860" formatCode="0.00E+00">
                  <c:v>1.0519618738232197E-7</c:v>
                </c:pt>
                <c:pt idx="4861" formatCode="0.00E+00">
                  <c:v>1.0519618738232197E-7</c:v>
                </c:pt>
                <c:pt idx="4862" formatCode="0.00E+00">
                  <c:v>1.0519618738232197E-7</c:v>
                </c:pt>
                <c:pt idx="4863" formatCode="0.00E+00">
                  <c:v>1.0519618738232197E-7</c:v>
                </c:pt>
                <c:pt idx="4864" formatCode="0.00E+00">
                  <c:v>1.0519618738232197E-7</c:v>
                </c:pt>
                <c:pt idx="4865" formatCode="0.00E+00">
                  <c:v>1.0519618738232197E-7</c:v>
                </c:pt>
                <c:pt idx="4866" formatCode="0.00E+00">
                  <c:v>1.0519618738232197E-7</c:v>
                </c:pt>
                <c:pt idx="4867" formatCode="0.00E+00">
                  <c:v>1.0519618738232197E-7</c:v>
                </c:pt>
                <c:pt idx="4868" formatCode="0.00E+00">
                  <c:v>1.0519618738232197E-7</c:v>
                </c:pt>
                <c:pt idx="4869" formatCode="0.00E+00">
                  <c:v>1.0519618738232197E-7</c:v>
                </c:pt>
                <c:pt idx="4870" formatCode="0.00E+00">
                  <c:v>1.0519618738232197E-7</c:v>
                </c:pt>
                <c:pt idx="4871" formatCode="0.00E+00">
                  <c:v>1.0519618738232197E-7</c:v>
                </c:pt>
                <c:pt idx="4872" formatCode="0.00E+00">
                  <c:v>1.0519618738232197E-7</c:v>
                </c:pt>
                <c:pt idx="4873" formatCode="0.00E+00">
                  <c:v>1.0519618738232197E-7</c:v>
                </c:pt>
                <c:pt idx="4874" formatCode="0.00E+00">
                  <c:v>1.0519618738232197E-7</c:v>
                </c:pt>
                <c:pt idx="4875" formatCode="0.00E+00">
                  <c:v>1.0519618738232197E-7</c:v>
                </c:pt>
                <c:pt idx="4876" formatCode="0.00E+00">
                  <c:v>1.0519618738232197E-7</c:v>
                </c:pt>
                <c:pt idx="4877" formatCode="0.00E+00">
                  <c:v>1.0519618738232197E-7</c:v>
                </c:pt>
                <c:pt idx="4878" formatCode="0.00E+00">
                  <c:v>1.0519618738232197E-7</c:v>
                </c:pt>
                <c:pt idx="4879" formatCode="0.00E+00">
                  <c:v>1.0519618738232197E-7</c:v>
                </c:pt>
                <c:pt idx="4880" formatCode="0.00E+00">
                  <c:v>1.0519618738232197E-7</c:v>
                </c:pt>
                <c:pt idx="4881" formatCode="0.00E+00">
                  <c:v>1.0519618738232197E-7</c:v>
                </c:pt>
                <c:pt idx="4882" formatCode="0.00E+00">
                  <c:v>1.0519618738232197E-7</c:v>
                </c:pt>
                <c:pt idx="4883" formatCode="0.00E+00">
                  <c:v>1.0519618738232197E-7</c:v>
                </c:pt>
                <c:pt idx="4884" formatCode="0.00E+00">
                  <c:v>1.0519618738232197E-7</c:v>
                </c:pt>
                <c:pt idx="4885" formatCode="0.00E+00">
                  <c:v>1.0519618738232197E-7</c:v>
                </c:pt>
                <c:pt idx="4886" formatCode="0.00E+00">
                  <c:v>1.0519618738232197E-7</c:v>
                </c:pt>
                <c:pt idx="4887" formatCode="0.00E+00">
                  <c:v>1.0519618738232197E-7</c:v>
                </c:pt>
                <c:pt idx="4888" formatCode="0.00E+00">
                  <c:v>1.0519618738232197E-7</c:v>
                </c:pt>
                <c:pt idx="4889" formatCode="0.00E+00">
                  <c:v>1.0519618738232197E-7</c:v>
                </c:pt>
                <c:pt idx="4890" formatCode="0.00E+00">
                  <c:v>1.0519618738232197E-7</c:v>
                </c:pt>
                <c:pt idx="4891" formatCode="0.00E+00">
                  <c:v>1.0519618738232197E-7</c:v>
                </c:pt>
                <c:pt idx="4892" formatCode="0.00E+00">
                  <c:v>1.0519618738232197E-7</c:v>
                </c:pt>
                <c:pt idx="4893" formatCode="0.00E+00">
                  <c:v>1.0519618738232197E-7</c:v>
                </c:pt>
                <c:pt idx="4894" formatCode="0.00E+00">
                  <c:v>1.0519618738232197E-7</c:v>
                </c:pt>
                <c:pt idx="4895" formatCode="0.00E+00">
                  <c:v>1.0519618738232197E-7</c:v>
                </c:pt>
                <c:pt idx="4896" formatCode="0.00E+00">
                  <c:v>1.0519618738232197E-7</c:v>
                </c:pt>
                <c:pt idx="4897" formatCode="0.00E+00">
                  <c:v>1.0519618738232197E-7</c:v>
                </c:pt>
                <c:pt idx="4898" formatCode="0.00E+00">
                  <c:v>1.0519618738232197E-7</c:v>
                </c:pt>
                <c:pt idx="4899" formatCode="0.00E+00">
                  <c:v>1.0519618738232197E-7</c:v>
                </c:pt>
                <c:pt idx="4900" formatCode="0.00E+00">
                  <c:v>1.0519618738232197E-7</c:v>
                </c:pt>
                <c:pt idx="4901" formatCode="0.00E+00">
                  <c:v>1.0519618738232197E-7</c:v>
                </c:pt>
                <c:pt idx="4902" formatCode="0.00E+00">
                  <c:v>1.0519618738232197E-7</c:v>
                </c:pt>
                <c:pt idx="4903" formatCode="0.00E+00">
                  <c:v>1.0519618738232197E-7</c:v>
                </c:pt>
                <c:pt idx="4904" formatCode="0.00E+00">
                  <c:v>1.0519618738232197E-7</c:v>
                </c:pt>
                <c:pt idx="4905" formatCode="0.00E+00">
                  <c:v>1.0519618738232197E-7</c:v>
                </c:pt>
                <c:pt idx="4906" formatCode="0.00E+00">
                  <c:v>1.0519618738232197E-7</c:v>
                </c:pt>
                <c:pt idx="4907" formatCode="0.00E+00">
                  <c:v>1.0519618738232197E-7</c:v>
                </c:pt>
                <c:pt idx="4908" formatCode="0.00E+00">
                  <c:v>1.0519618738232197E-7</c:v>
                </c:pt>
                <c:pt idx="4909" formatCode="0.00E+00">
                  <c:v>1.0519618738232197E-7</c:v>
                </c:pt>
                <c:pt idx="4910" formatCode="0.00E+00">
                  <c:v>1.0519618738232197E-7</c:v>
                </c:pt>
                <c:pt idx="4911" formatCode="0.00E+00">
                  <c:v>1.0519618738232197E-7</c:v>
                </c:pt>
                <c:pt idx="4912" formatCode="0.00E+00">
                  <c:v>1.0519618738232197E-7</c:v>
                </c:pt>
                <c:pt idx="4913" formatCode="0.00E+00">
                  <c:v>1.0519618738232197E-7</c:v>
                </c:pt>
                <c:pt idx="4914" formatCode="0.00E+00">
                  <c:v>1.0519618738232197E-7</c:v>
                </c:pt>
                <c:pt idx="4915" formatCode="0.00E+00">
                  <c:v>1.0519618738232197E-7</c:v>
                </c:pt>
                <c:pt idx="4916" formatCode="0.00E+00">
                  <c:v>1.0519618738232197E-7</c:v>
                </c:pt>
                <c:pt idx="4917" formatCode="0.00E+00">
                  <c:v>1.0519618738232197E-7</c:v>
                </c:pt>
                <c:pt idx="4918" formatCode="0.00E+00">
                  <c:v>1.0519618738232197E-7</c:v>
                </c:pt>
                <c:pt idx="4919" formatCode="0.00E+00">
                  <c:v>1.0519618738232197E-7</c:v>
                </c:pt>
                <c:pt idx="4920" formatCode="0.00E+00">
                  <c:v>1.0519618738232197E-7</c:v>
                </c:pt>
                <c:pt idx="4921" formatCode="0.00E+00">
                  <c:v>1.0519618738232197E-7</c:v>
                </c:pt>
                <c:pt idx="4922" formatCode="0.00E+00">
                  <c:v>1.0519618738232197E-7</c:v>
                </c:pt>
                <c:pt idx="4923" formatCode="0.00E+00">
                  <c:v>1.0519618738232197E-7</c:v>
                </c:pt>
                <c:pt idx="4924" formatCode="0.00E+00">
                  <c:v>1.0519618738232197E-7</c:v>
                </c:pt>
                <c:pt idx="4925" formatCode="0.00E+00">
                  <c:v>1.0519618738232197E-7</c:v>
                </c:pt>
                <c:pt idx="4926" formatCode="0.00E+00">
                  <c:v>1.0519618738232197E-7</c:v>
                </c:pt>
                <c:pt idx="4927" formatCode="0.00E+00">
                  <c:v>1.0519618738232197E-7</c:v>
                </c:pt>
                <c:pt idx="4928" formatCode="0.00E+00">
                  <c:v>1.0519618738232197E-7</c:v>
                </c:pt>
                <c:pt idx="4929" formatCode="0.00E+00">
                  <c:v>1.0519618738232197E-7</c:v>
                </c:pt>
                <c:pt idx="4930" formatCode="0.00E+00">
                  <c:v>1.0519618738232197E-7</c:v>
                </c:pt>
                <c:pt idx="4931" formatCode="0.00E+00">
                  <c:v>1.0519618738232197E-7</c:v>
                </c:pt>
                <c:pt idx="4932" formatCode="0.00E+00">
                  <c:v>1.0519618738232197E-7</c:v>
                </c:pt>
                <c:pt idx="4933" formatCode="0.00E+00">
                  <c:v>1.0519618738232197E-7</c:v>
                </c:pt>
                <c:pt idx="4934" formatCode="0.00E+00">
                  <c:v>1.0519618738232197E-7</c:v>
                </c:pt>
                <c:pt idx="4935" formatCode="0.00E+00">
                  <c:v>1.0519618738232197E-7</c:v>
                </c:pt>
                <c:pt idx="4936" formatCode="0.00E+00">
                  <c:v>1.0519618738232197E-7</c:v>
                </c:pt>
                <c:pt idx="4937" formatCode="0.00E+00">
                  <c:v>1.0519618738232197E-7</c:v>
                </c:pt>
                <c:pt idx="4938" formatCode="0.00E+00">
                  <c:v>1.0519618738232197E-7</c:v>
                </c:pt>
                <c:pt idx="4939" formatCode="0.00E+00">
                  <c:v>1.0519618738232197E-7</c:v>
                </c:pt>
                <c:pt idx="4940" formatCode="0.00E+00">
                  <c:v>1.0519618738232197E-7</c:v>
                </c:pt>
                <c:pt idx="4941" formatCode="0.00E+00">
                  <c:v>1.0519618738232197E-7</c:v>
                </c:pt>
                <c:pt idx="4942" formatCode="0.00E+00">
                  <c:v>1.0519618738232197E-7</c:v>
                </c:pt>
                <c:pt idx="4943" formatCode="0.00E+00">
                  <c:v>1.0519618738232197E-7</c:v>
                </c:pt>
                <c:pt idx="4944" formatCode="0.00E+00">
                  <c:v>1.0519618738232197E-7</c:v>
                </c:pt>
                <c:pt idx="4945" formatCode="0.00E+00">
                  <c:v>1.0519618738232197E-7</c:v>
                </c:pt>
                <c:pt idx="4946" formatCode="0.00E+00">
                  <c:v>1.0519618738232197E-7</c:v>
                </c:pt>
                <c:pt idx="4947" formatCode="0.00E+00">
                  <c:v>1.0519618738232197E-7</c:v>
                </c:pt>
                <c:pt idx="4948" formatCode="0.00E+00">
                  <c:v>1.0519618738232197E-7</c:v>
                </c:pt>
                <c:pt idx="4949" formatCode="0.00E+00">
                  <c:v>1.0519618738232197E-7</c:v>
                </c:pt>
                <c:pt idx="4950" formatCode="0.00E+00">
                  <c:v>1.0519618738232197E-7</c:v>
                </c:pt>
                <c:pt idx="4951" formatCode="0.00E+00">
                  <c:v>1.0519618738232197E-7</c:v>
                </c:pt>
                <c:pt idx="4952" formatCode="0.00E+00">
                  <c:v>1.0519618738232197E-7</c:v>
                </c:pt>
                <c:pt idx="4953" formatCode="0.00E+00">
                  <c:v>1.0519618738232197E-7</c:v>
                </c:pt>
                <c:pt idx="4954" formatCode="0.00E+00">
                  <c:v>1.0519618738232197E-7</c:v>
                </c:pt>
                <c:pt idx="4955" formatCode="0.00E+00">
                  <c:v>1.0519618738232197E-7</c:v>
                </c:pt>
                <c:pt idx="4956" formatCode="0.00E+00">
                  <c:v>1.0519618738232197E-7</c:v>
                </c:pt>
                <c:pt idx="4957" formatCode="0.00E+00">
                  <c:v>1.0519618738232197E-7</c:v>
                </c:pt>
                <c:pt idx="4958" formatCode="0.00E+00">
                  <c:v>1.0519618738232197E-7</c:v>
                </c:pt>
                <c:pt idx="4959" formatCode="0.00E+00">
                  <c:v>1.0519618738232197E-7</c:v>
                </c:pt>
                <c:pt idx="4960" formatCode="0.00E+00">
                  <c:v>1.0519618738232197E-7</c:v>
                </c:pt>
                <c:pt idx="4961" formatCode="0.00E+00">
                  <c:v>1.0519618738232197E-7</c:v>
                </c:pt>
                <c:pt idx="4962" formatCode="0.00E+00">
                  <c:v>1.0519618738232197E-7</c:v>
                </c:pt>
                <c:pt idx="4963" formatCode="0.00E+00">
                  <c:v>1.0519618738232197E-7</c:v>
                </c:pt>
                <c:pt idx="4964" formatCode="0.00E+00">
                  <c:v>1.0519618738232197E-7</c:v>
                </c:pt>
                <c:pt idx="4965" formatCode="0.00E+00">
                  <c:v>1.0519618738232197E-7</c:v>
                </c:pt>
                <c:pt idx="4966" formatCode="0.00E+00">
                  <c:v>1.0519618738232197E-7</c:v>
                </c:pt>
                <c:pt idx="4967" formatCode="0.00E+00">
                  <c:v>1.0519618738232197E-7</c:v>
                </c:pt>
                <c:pt idx="4968" formatCode="0.00E+00">
                  <c:v>1.0519618738232197E-7</c:v>
                </c:pt>
                <c:pt idx="4969" formatCode="0.00E+00">
                  <c:v>1.0519618738232197E-7</c:v>
                </c:pt>
                <c:pt idx="4970" formatCode="0.00E+00">
                  <c:v>1.0519618738232197E-7</c:v>
                </c:pt>
                <c:pt idx="4971" formatCode="0.00E+00">
                  <c:v>1.0519618738232197E-7</c:v>
                </c:pt>
                <c:pt idx="4972" formatCode="0.00E+00">
                  <c:v>1.0519618738232197E-7</c:v>
                </c:pt>
                <c:pt idx="4973" formatCode="0.00E+00">
                  <c:v>1.0519618738232197E-7</c:v>
                </c:pt>
                <c:pt idx="4974" formatCode="0.00E+00">
                  <c:v>1.0519618738232197E-7</c:v>
                </c:pt>
                <c:pt idx="4975" formatCode="0.00E+00">
                  <c:v>1.0519618738232197E-7</c:v>
                </c:pt>
                <c:pt idx="4976" formatCode="0.00E+00">
                  <c:v>1.0519618738232197E-7</c:v>
                </c:pt>
                <c:pt idx="4977" formatCode="0.00E+00">
                  <c:v>1.0519618738232197E-7</c:v>
                </c:pt>
                <c:pt idx="4978" formatCode="0.00E+00">
                  <c:v>1.0519618738232197E-7</c:v>
                </c:pt>
                <c:pt idx="4979" formatCode="0.00E+00">
                  <c:v>1.0519618738232197E-7</c:v>
                </c:pt>
                <c:pt idx="4980" formatCode="0.00E+00">
                  <c:v>1.0519618738232197E-7</c:v>
                </c:pt>
                <c:pt idx="4981" formatCode="0.00E+00">
                  <c:v>8.6896042928629808E-8</c:v>
                </c:pt>
                <c:pt idx="4982" formatCode="0.00E+00">
                  <c:v>1.0519618738232197E-7</c:v>
                </c:pt>
                <c:pt idx="4983" formatCode="0.00E+00">
                  <c:v>1.0519618738232197E-7</c:v>
                </c:pt>
                <c:pt idx="4984" formatCode="0.00E+00">
                  <c:v>1.0519618738232197E-7</c:v>
                </c:pt>
                <c:pt idx="4985" formatCode="0.00E+00">
                  <c:v>1.0519618738232197E-7</c:v>
                </c:pt>
                <c:pt idx="4986" formatCode="0.00E+00">
                  <c:v>1.0519618738232197E-7</c:v>
                </c:pt>
                <c:pt idx="4987" formatCode="0.00E+00">
                  <c:v>1.0519618738232197E-7</c:v>
                </c:pt>
                <c:pt idx="4988" formatCode="0.00E+00">
                  <c:v>1.0519618738232197E-7</c:v>
                </c:pt>
                <c:pt idx="4989" formatCode="0.00E+00">
                  <c:v>1.0519618738232197E-7</c:v>
                </c:pt>
                <c:pt idx="4990" formatCode="0.00E+00">
                  <c:v>8.6896042928629808E-8</c:v>
                </c:pt>
                <c:pt idx="4991" formatCode="0.00E+00">
                  <c:v>1.0519618738232197E-7</c:v>
                </c:pt>
                <c:pt idx="4992" formatCode="0.00E+00">
                  <c:v>1.0519618738232197E-7</c:v>
                </c:pt>
                <c:pt idx="4993" formatCode="0.00E+00">
                  <c:v>8.6896042928629808E-8</c:v>
                </c:pt>
                <c:pt idx="4994" formatCode="0.00E+00">
                  <c:v>1.0519618738232197E-7</c:v>
                </c:pt>
                <c:pt idx="4995" formatCode="0.00E+00">
                  <c:v>8.6896042928629808E-8</c:v>
                </c:pt>
                <c:pt idx="4996" formatCode="0.00E+00">
                  <c:v>1.0519618738232197E-7</c:v>
                </c:pt>
                <c:pt idx="4997" formatCode="0.00E+00">
                  <c:v>1.0519618738232197E-7</c:v>
                </c:pt>
                <c:pt idx="4998" formatCode="0.00E+00">
                  <c:v>8.6896042928629808E-8</c:v>
                </c:pt>
                <c:pt idx="4999" formatCode="0.00E+00">
                  <c:v>1.0519618738232197E-7</c:v>
                </c:pt>
                <c:pt idx="5000" formatCode="0.00E+00">
                  <c:v>1.0519618738232197E-7</c:v>
                </c:pt>
                <c:pt idx="5001" formatCode="0.00E+00">
                  <c:v>1.0519618738232197E-7</c:v>
                </c:pt>
                <c:pt idx="5002" formatCode="0.00E+00">
                  <c:v>1.0519618738232197E-7</c:v>
                </c:pt>
                <c:pt idx="5003" formatCode="0.00E+00">
                  <c:v>8.6896042928629808E-8</c:v>
                </c:pt>
                <c:pt idx="5004" formatCode="0.00E+00">
                  <c:v>8.6896042928629808E-8</c:v>
                </c:pt>
                <c:pt idx="5005" formatCode="0.00E+00">
                  <c:v>1.0519618738232197E-7</c:v>
                </c:pt>
                <c:pt idx="5006" formatCode="0.00E+00">
                  <c:v>8.6896042928629808E-8</c:v>
                </c:pt>
                <c:pt idx="5007" formatCode="0.00E+00">
                  <c:v>8.6896042928629808E-8</c:v>
                </c:pt>
                <c:pt idx="5008" formatCode="0.00E+00">
                  <c:v>8.6896042928629808E-8</c:v>
                </c:pt>
                <c:pt idx="5009" formatCode="0.00E+00">
                  <c:v>8.6896042928629808E-8</c:v>
                </c:pt>
                <c:pt idx="5010" formatCode="0.00E+00">
                  <c:v>8.6896042928629808E-8</c:v>
                </c:pt>
                <c:pt idx="5011" formatCode="0.00E+00">
                  <c:v>8.6896042928629808E-8</c:v>
                </c:pt>
                <c:pt idx="5012" formatCode="0.00E+00">
                  <c:v>8.6896042928629808E-8</c:v>
                </c:pt>
                <c:pt idx="5013" formatCode="0.00E+00">
                  <c:v>8.6896042928629808E-8</c:v>
                </c:pt>
                <c:pt idx="5014" formatCode="0.00E+00">
                  <c:v>8.6896042928629808E-8</c:v>
                </c:pt>
                <c:pt idx="5015" formatCode="0.00E+00">
                  <c:v>8.6896042928629808E-8</c:v>
                </c:pt>
                <c:pt idx="5016" formatCode="0.00E+00">
                  <c:v>8.6896042928629808E-8</c:v>
                </c:pt>
                <c:pt idx="5017" formatCode="0.00E+00">
                  <c:v>8.6896042928629808E-8</c:v>
                </c:pt>
                <c:pt idx="5018" formatCode="0.00E+00">
                  <c:v>8.6896042928629808E-8</c:v>
                </c:pt>
                <c:pt idx="5019" formatCode="0.00E+00">
                  <c:v>8.6896042928629808E-8</c:v>
                </c:pt>
                <c:pt idx="5020" formatCode="0.00E+00">
                  <c:v>8.6896042928629808E-8</c:v>
                </c:pt>
                <c:pt idx="5021" formatCode="0.00E+00">
                  <c:v>8.6896042928629808E-8</c:v>
                </c:pt>
                <c:pt idx="5022" formatCode="0.00E+00">
                  <c:v>8.6896042928629808E-8</c:v>
                </c:pt>
                <c:pt idx="5023" formatCode="0.00E+00">
                  <c:v>8.6896042928629808E-8</c:v>
                </c:pt>
                <c:pt idx="5024" formatCode="0.00E+00">
                  <c:v>8.6896042928629808E-8</c:v>
                </c:pt>
                <c:pt idx="5025" formatCode="0.00E+00">
                  <c:v>8.6896042928629808E-8</c:v>
                </c:pt>
                <c:pt idx="5026" formatCode="0.00E+00">
                  <c:v>8.6896042928629808E-8</c:v>
                </c:pt>
                <c:pt idx="5027" formatCode="0.00E+00">
                  <c:v>8.6896042928629808E-8</c:v>
                </c:pt>
                <c:pt idx="5028" formatCode="0.00E+00">
                  <c:v>8.6896042928629808E-8</c:v>
                </c:pt>
                <c:pt idx="5029" formatCode="0.00E+00">
                  <c:v>8.6896042928629808E-8</c:v>
                </c:pt>
                <c:pt idx="5030" formatCode="0.00E+00">
                  <c:v>8.6896042928629808E-8</c:v>
                </c:pt>
                <c:pt idx="5031" formatCode="0.00E+00">
                  <c:v>8.6896042928629808E-8</c:v>
                </c:pt>
                <c:pt idx="5032" formatCode="0.00E+00">
                  <c:v>8.6896042928629808E-8</c:v>
                </c:pt>
                <c:pt idx="5033" formatCode="0.00E+00">
                  <c:v>8.6896042928629808E-8</c:v>
                </c:pt>
                <c:pt idx="5034" formatCode="0.00E+00">
                  <c:v>8.6896042928629808E-8</c:v>
                </c:pt>
                <c:pt idx="5035" formatCode="0.00E+00">
                  <c:v>8.6896042928629808E-8</c:v>
                </c:pt>
                <c:pt idx="5036" formatCode="0.00E+00">
                  <c:v>8.6896042928629808E-8</c:v>
                </c:pt>
                <c:pt idx="5037" formatCode="0.00E+00">
                  <c:v>8.6896042928629808E-8</c:v>
                </c:pt>
                <c:pt idx="5038" formatCode="0.00E+00">
                  <c:v>8.6896042928629808E-8</c:v>
                </c:pt>
                <c:pt idx="5039" formatCode="0.00E+00">
                  <c:v>8.6896042928629808E-8</c:v>
                </c:pt>
                <c:pt idx="5040" formatCode="0.00E+00">
                  <c:v>8.6896042928629808E-8</c:v>
                </c:pt>
                <c:pt idx="5041" formatCode="0.00E+00">
                  <c:v>8.6896042928629808E-8</c:v>
                </c:pt>
                <c:pt idx="5042" formatCode="0.00E+00">
                  <c:v>8.6896042928629808E-8</c:v>
                </c:pt>
                <c:pt idx="5043" formatCode="0.00E+00">
                  <c:v>8.6896042928629808E-8</c:v>
                </c:pt>
                <c:pt idx="5044" formatCode="0.00E+00">
                  <c:v>8.6896042928629808E-8</c:v>
                </c:pt>
                <c:pt idx="5045" formatCode="0.00E+00">
                  <c:v>8.6896042928629808E-8</c:v>
                </c:pt>
                <c:pt idx="5046" formatCode="0.00E+00">
                  <c:v>8.6896042928629808E-8</c:v>
                </c:pt>
                <c:pt idx="5047" formatCode="0.00E+00">
                  <c:v>8.6896042928629808E-8</c:v>
                </c:pt>
                <c:pt idx="5048" formatCode="0.00E+00">
                  <c:v>8.6896042928629808E-8</c:v>
                </c:pt>
                <c:pt idx="5049" formatCode="0.00E+00">
                  <c:v>8.6896042928629808E-8</c:v>
                </c:pt>
                <c:pt idx="5050" formatCode="0.00E+00">
                  <c:v>8.6896042928629808E-8</c:v>
                </c:pt>
                <c:pt idx="5051" formatCode="0.00E+00">
                  <c:v>8.6896042928629808E-8</c:v>
                </c:pt>
                <c:pt idx="5052" formatCode="0.00E+00">
                  <c:v>8.6896042928629808E-8</c:v>
                </c:pt>
                <c:pt idx="5053" formatCode="0.00E+00">
                  <c:v>8.6896042928629808E-8</c:v>
                </c:pt>
                <c:pt idx="5054" formatCode="0.00E+00">
                  <c:v>8.6896042928629808E-8</c:v>
                </c:pt>
                <c:pt idx="5055" formatCode="0.00E+00">
                  <c:v>8.6896042928629808E-8</c:v>
                </c:pt>
                <c:pt idx="5056" formatCode="0.00E+00">
                  <c:v>8.6896042928629808E-8</c:v>
                </c:pt>
                <c:pt idx="5057" formatCode="0.00E+00">
                  <c:v>8.6896042928629808E-8</c:v>
                </c:pt>
                <c:pt idx="5058" formatCode="0.00E+00">
                  <c:v>8.6896042928629808E-8</c:v>
                </c:pt>
                <c:pt idx="5059" formatCode="0.00E+00">
                  <c:v>8.6896042928629808E-8</c:v>
                </c:pt>
                <c:pt idx="5060" formatCode="0.00E+00">
                  <c:v>8.6896042928629808E-8</c:v>
                </c:pt>
                <c:pt idx="5061" formatCode="0.00E+00">
                  <c:v>8.6896042928629808E-8</c:v>
                </c:pt>
                <c:pt idx="5062" formatCode="0.00E+00">
                  <c:v>8.6896042928629808E-8</c:v>
                </c:pt>
                <c:pt idx="5063" formatCode="0.00E+00">
                  <c:v>8.6896042928629808E-8</c:v>
                </c:pt>
                <c:pt idx="5064" formatCode="0.00E+00">
                  <c:v>8.6896042928629808E-8</c:v>
                </c:pt>
                <c:pt idx="5065" formatCode="0.00E+00">
                  <c:v>8.6896042928629808E-8</c:v>
                </c:pt>
                <c:pt idx="5066" formatCode="0.00E+00">
                  <c:v>8.6896042928629808E-8</c:v>
                </c:pt>
                <c:pt idx="5067" formatCode="0.00E+00">
                  <c:v>8.6896042928629808E-8</c:v>
                </c:pt>
                <c:pt idx="5068" formatCode="0.00E+00">
                  <c:v>8.6896042928629808E-8</c:v>
                </c:pt>
                <c:pt idx="5069" formatCode="0.00E+00">
                  <c:v>8.6896042928629808E-8</c:v>
                </c:pt>
                <c:pt idx="5070" formatCode="0.00E+00">
                  <c:v>8.6896042928629808E-8</c:v>
                </c:pt>
                <c:pt idx="5071" formatCode="0.00E+00">
                  <c:v>8.6896042928629808E-8</c:v>
                </c:pt>
                <c:pt idx="5072" formatCode="0.00E+00">
                  <c:v>8.6896042928629808E-8</c:v>
                </c:pt>
                <c:pt idx="5073" formatCode="0.00E+00">
                  <c:v>8.6896042928629808E-8</c:v>
                </c:pt>
                <c:pt idx="5074" formatCode="0.00E+00">
                  <c:v>8.6896042928629808E-8</c:v>
                </c:pt>
                <c:pt idx="5075" formatCode="0.00E+00">
                  <c:v>8.6896042928629808E-8</c:v>
                </c:pt>
                <c:pt idx="5076" formatCode="0.00E+00">
                  <c:v>8.6896042928629808E-8</c:v>
                </c:pt>
                <c:pt idx="5077" formatCode="0.00E+00">
                  <c:v>8.6896042928629808E-8</c:v>
                </c:pt>
                <c:pt idx="5078" formatCode="0.00E+00">
                  <c:v>8.6896042928629808E-8</c:v>
                </c:pt>
                <c:pt idx="5079" formatCode="0.00E+00">
                  <c:v>8.6896042928629808E-8</c:v>
                </c:pt>
                <c:pt idx="5080" formatCode="0.00E+00">
                  <c:v>8.6896042928629808E-8</c:v>
                </c:pt>
                <c:pt idx="5081" formatCode="0.00E+00">
                  <c:v>8.6896042928629808E-8</c:v>
                </c:pt>
                <c:pt idx="5082" formatCode="0.00E+00">
                  <c:v>8.6896042928629808E-8</c:v>
                </c:pt>
                <c:pt idx="5083" formatCode="0.00E+00">
                  <c:v>8.6896042928629808E-8</c:v>
                </c:pt>
                <c:pt idx="5084" formatCode="0.00E+00">
                  <c:v>8.6896042928629808E-8</c:v>
                </c:pt>
                <c:pt idx="5085" formatCode="0.00E+00">
                  <c:v>8.6896042928629808E-8</c:v>
                </c:pt>
                <c:pt idx="5086" formatCode="0.00E+00">
                  <c:v>8.6896042928629808E-8</c:v>
                </c:pt>
                <c:pt idx="5087" formatCode="0.00E+00">
                  <c:v>8.6896042928629808E-8</c:v>
                </c:pt>
                <c:pt idx="5088" formatCode="0.00E+00">
                  <c:v>8.6896042928629808E-8</c:v>
                </c:pt>
                <c:pt idx="5089" formatCode="0.00E+00">
                  <c:v>8.6896042928629808E-8</c:v>
                </c:pt>
                <c:pt idx="5090" formatCode="0.00E+00">
                  <c:v>8.6896042928629808E-8</c:v>
                </c:pt>
                <c:pt idx="5091" formatCode="0.00E+00">
                  <c:v>8.6896042928629808E-8</c:v>
                </c:pt>
                <c:pt idx="5092" formatCode="0.00E+00">
                  <c:v>8.6896042928629808E-8</c:v>
                </c:pt>
                <c:pt idx="5093" formatCode="0.00E+00">
                  <c:v>8.6896042928629808E-8</c:v>
                </c:pt>
                <c:pt idx="5094" formatCode="0.00E+00">
                  <c:v>8.6896042928629808E-8</c:v>
                </c:pt>
                <c:pt idx="5095" formatCode="0.00E+00">
                  <c:v>8.6896042928629808E-8</c:v>
                </c:pt>
                <c:pt idx="5096" formatCode="0.00E+00">
                  <c:v>8.6896042928629808E-8</c:v>
                </c:pt>
                <c:pt idx="5097" formatCode="0.00E+00">
                  <c:v>8.6896042928629808E-8</c:v>
                </c:pt>
                <c:pt idx="5098" formatCode="0.00E+00">
                  <c:v>8.6896042928629808E-8</c:v>
                </c:pt>
                <c:pt idx="5099" formatCode="0.00E+00">
                  <c:v>8.6896042928629808E-8</c:v>
                </c:pt>
                <c:pt idx="5100" formatCode="0.00E+00">
                  <c:v>8.6896042928629808E-8</c:v>
                </c:pt>
                <c:pt idx="5101" formatCode="0.00E+00">
                  <c:v>8.6896042928629808E-8</c:v>
                </c:pt>
                <c:pt idx="5102" formatCode="0.00E+00">
                  <c:v>8.6896042928629808E-8</c:v>
                </c:pt>
                <c:pt idx="5103" formatCode="0.00E+00">
                  <c:v>8.6896042928629808E-8</c:v>
                </c:pt>
                <c:pt idx="5104" formatCode="0.00E+00">
                  <c:v>8.6896042928629808E-8</c:v>
                </c:pt>
                <c:pt idx="5105" formatCode="0.00E+00">
                  <c:v>8.6896042928629808E-8</c:v>
                </c:pt>
                <c:pt idx="5106" formatCode="0.00E+00">
                  <c:v>8.6896042928629808E-8</c:v>
                </c:pt>
                <c:pt idx="5107" formatCode="0.00E+00">
                  <c:v>8.6896042928629808E-8</c:v>
                </c:pt>
                <c:pt idx="5108" formatCode="0.00E+00">
                  <c:v>8.6896042928629808E-8</c:v>
                </c:pt>
                <c:pt idx="5109" formatCode="0.00E+00">
                  <c:v>8.6896042928629808E-8</c:v>
                </c:pt>
                <c:pt idx="5110" formatCode="0.00E+00">
                  <c:v>8.6896042928629808E-8</c:v>
                </c:pt>
                <c:pt idx="5111" formatCode="0.00E+00">
                  <c:v>8.6896042928629808E-8</c:v>
                </c:pt>
                <c:pt idx="5112" formatCode="0.00E+00">
                  <c:v>8.6896042928629808E-8</c:v>
                </c:pt>
                <c:pt idx="5113" formatCode="0.00E+00">
                  <c:v>8.6896042928629808E-8</c:v>
                </c:pt>
                <c:pt idx="5114" formatCode="0.00E+00">
                  <c:v>8.6896042928629808E-8</c:v>
                </c:pt>
                <c:pt idx="5115" formatCode="0.00E+00">
                  <c:v>8.6896042928629808E-8</c:v>
                </c:pt>
                <c:pt idx="5116" formatCode="0.00E+00">
                  <c:v>8.6896042928629808E-8</c:v>
                </c:pt>
                <c:pt idx="5117" formatCode="0.00E+00">
                  <c:v>8.6896042928629808E-8</c:v>
                </c:pt>
                <c:pt idx="5118" formatCode="0.00E+00">
                  <c:v>8.6896042928629808E-8</c:v>
                </c:pt>
                <c:pt idx="5119" formatCode="0.00E+00">
                  <c:v>8.6896042928629808E-8</c:v>
                </c:pt>
                <c:pt idx="5120" formatCode="0.00E+00">
                  <c:v>8.6896042928629808E-8</c:v>
                </c:pt>
                <c:pt idx="5121" formatCode="0.00E+00">
                  <c:v>8.6896042928629808E-8</c:v>
                </c:pt>
                <c:pt idx="5122" formatCode="0.00E+00">
                  <c:v>8.6896042928629808E-8</c:v>
                </c:pt>
                <c:pt idx="5123" formatCode="0.00E+00">
                  <c:v>8.6896042928629808E-8</c:v>
                </c:pt>
                <c:pt idx="5124" formatCode="0.00E+00">
                  <c:v>8.6896042928629808E-8</c:v>
                </c:pt>
                <c:pt idx="5125" formatCode="0.00E+00">
                  <c:v>8.6896042928629808E-8</c:v>
                </c:pt>
                <c:pt idx="5126" formatCode="0.00E+00">
                  <c:v>8.6896042928629808E-8</c:v>
                </c:pt>
                <c:pt idx="5127" formatCode="0.00E+00">
                  <c:v>8.6896042928629808E-8</c:v>
                </c:pt>
                <c:pt idx="5128" formatCode="0.00E+00">
                  <c:v>8.6896042928629808E-8</c:v>
                </c:pt>
                <c:pt idx="5129" formatCode="0.00E+00">
                  <c:v>8.6896042928629808E-8</c:v>
                </c:pt>
                <c:pt idx="5130" formatCode="0.00E+00">
                  <c:v>8.6896042928629808E-8</c:v>
                </c:pt>
                <c:pt idx="5131" formatCode="0.00E+00">
                  <c:v>8.6896042928629808E-8</c:v>
                </c:pt>
                <c:pt idx="5132" formatCode="0.00E+00">
                  <c:v>8.6896042928629808E-8</c:v>
                </c:pt>
                <c:pt idx="5133" formatCode="0.00E+00">
                  <c:v>8.6896042928629808E-8</c:v>
                </c:pt>
                <c:pt idx="5134" formatCode="0.00E+00">
                  <c:v>8.6896042928629808E-8</c:v>
                </c:pt>
                <c:pt idx="5135" formatCode="0.00E+00">
                  <c:v>8.6896042928629808E-8</c:v>
                </c:pt>
                <c:pt idx="5136" formatCode="0.00E+00">
                  <c:v>8.6896042928629808E-8</c:v>
                </c:pt>
                <c:pt idx="5137" formatCode="0.00E+00">
                  <c:v>8.6896042928629808E-8</c:v>
                </c:pt>
                <c:pt idx="5138" formatCode="0.00E+00">
                  <c:v>8.6896042928629808E-8</c:v>
                </c:pt>
                <c:pt idx="5139" formatCode="0.00E+00">
                  <c:v>8.6896042928629808E-8</c:v>
                </c:pt>
                <c:pt idx="5140" formatCode="0.00E+00">
                  <c:v>8.6896042928629808E-8</c:v>
                </c:pt>
                <c:pt idx="5141" formatCode="0.00E+00">
                  <c:v>8.6896042928629808E-8</c:v>
                </c:pt>
                <c:pt idx="5142" formatCode="0.00E+00">
                  <c:v>8.6896042928629808E-8</c:v>
                </c:pt>
                <c:pt idx="5143" formatCode="0.00E+00">
                  <c:v>8.6896042928629808E-8</c:v>
                </c:pt>
                <c:pt idx="5144" formatCode="0.00E+00">
                  <c:v>8.6896042928629808E-8</c:v>
                </c:pt>
                <c:pt idx="5145" formatCode="0.00E+00">
                  <c:v>8.6896042928629808E-8</c:v>
                </c:pt>
                <c:pt idx="5146" formatCode="0.00E+00">
                  <c:v>8.6896042928629808E-8</c:v>
                </c:pt>
                <c:pt idx="5147" formatCode="0.00E+00">
                  <c:v>8.6896042928629808E-8</c:v>
                </c:pt>
                <c:pt idx="5148" formatCode="0.00E+00">
                  <c:v>8.6896042928629808E-8</c:v>
                </c:pt>
                <c:pt idx="5149" formatCode="0.00E+00">
                  <c:v>8.6896042928629808E-8</c:v>
                </c:pt>
                <c:pt idx="5150" formatCode="0.00E+00">
                  <c:v>8.6896042928629808E-8</c:v>
                </c:pt>
                <c:pt idx="5151" formatCode="0.00E+00">
                  <c:v>8.6896042928629808E-8</c:v>
                </c:pt>
                <c:pt idx="5152" formatCode="0.00E+00">
                  <c:v>8.6896042928629808E-8</c:v>
                </c:pt>
                <c:pt idx="5153" formatCode="0.00E+00">
                  <c:v>8.6896042928629808E-8</c:v>
                </c:pt>
                <c:pt idx="5154" formatCode="0.00E+00">
                  <c:v>8.6896042928629808E-8</c:v>
                </c:pt>
                <c:pt idx="5155" formatCode="0.00E+00">
                  <c:v>8.6896042928629808E-8</c:v>
                </c:pt>
                <c:pt idx="5156" formatCode="0.00E+00">
                  <c:v>8.6896042928629808E-8</c:v>
                </c:pt>
                <c:pt idx="5157" formatCode="0.00E+00">
                  <c:v>8.6896042928629808E-8</c:v>
                </c:pt>
                <c:pt idx="5158" formatCode="0.00E+00">
                  <c:v>8.6896042928629808E-8</c:v>
                </c:pt>
                <c:pt idx="5159" formatCode="0.00E+00">
                  <c:v>8.6896042928629808E-8</c:v>
                </c:pt>
                <c:pt idx="5160" formatCode="0.00E+00">
                  <c:v>8.6896042928629808E-8</c:v>
                </c:pt>
                <c:pt idx="5161" formatCode="0.00E+00">
                  <c:v>8.6896042928629808E-8</c:v>
                </c:pt>
                <c:pt idx="5162" formatCode="0.00E+00">
                  <c:v>8.6896042928629808E-8</c:v>
                </c:pt>
                <c:pt idx="5163" formatCode="0.00E+00">
                  <c:v>8.6896042928629808E-8</c:v>
                </c:pt>
                <c:pt idx="5164" formatCode="0.00E+00">
                  <c:v>8.6896042928629808E-8</c:v>
                </c:pt>
                <c:pt idx="5165" formatCode="0.00E+00">
                  <c:v>8.6896042928629808E-8</c:v>
                </c:pt>
                <c:pt idx="5166" formatCode="0.00E+00">
                  <c:v>8.6896042928629808E-8</c:v>
                </c:pt>
                <c:pt idx="5167" formatCode="0.00E+00">
                  <c:v>8.6896042928629808E-8</c:v>
                </c:pt>
                <c:pt idx="5168" formatCode="0.00E+00">
                  <c:v>8.6896042928629808E-8</c:v>
                </c:pt>
                <c:pt idx="5169" formatCode="0.00E+00">
                  <c:v>8.6896042928629808E-8</c:v>
                </c:pt>
                <c:pt idx="5170" formatCode="0.00E+00">
                  <c:v>8.6896042928629808E-8</c:v>
                </c:pt>
                <c:pt idx="5171" formatCode="0.00E+00">
                  <c:v>8.6896042928629808E-8</c:v>
                </c:pt>
                <c:pt idx="5172" formatCode="0.00E+00">
                  <c:v>8.6896042928629808E-8</c:v>
                </c:pt>
                <c:pt idx="5173" formatCode="0.00E+00">
                  <c:v>8.6896042928629808E-8</c:v>
                </c:pt>
                <c:pt idx="5174" formatCode="0.00E+00">
                  <c:v>8.6896042928629808E-8</c:v>
                </c:pt>
                <c:pt idx="5175" formatCode="0.00E+00">
                  <c:v>8.6896042928629808E-8</c:v>
                </c:pt>
                <c:pt idx="5176" formatCode="0.00E+00">
                  <c:v>8.6896042928629808E-8</c:v>
                </c:pt>
                <c:pt idx="5177" formatCode="0.00E+00">
                  <c:v>8.6896042928629808E-8</c:v>
                </c:pt>
                <c:pt idx="5178" formatCode="0.00E+00">
                  <c:v>8.6896042928629808E-8</c:v>
                </c:pt>
                <c:pt idx="5179" formatCode="0.00E+00">
                  <c:v>8.6896042928629808E-8</c:v>
                </c:pt>
                <c:pt idx="5180" formatCode="0.00E+00">
                  <c:v>8.6896042928629808E-8</c:v>
                </c:pt>
                <c:pt idx="5181" formatCode="0.00E+00">
                  <c:v>8.6896042928629808E-8</c:v>
                </c:pt>
                <c:pt idx="5182" formatCode="0.00E+00">
                  <c:v>8.6896042928629808E-8</c:v>
                </c:pt>
                <c:pt idx="5183" formatCode="0.00E+00">
                  <c:v>8.6896042928629808E-8</c:v>
                </c:pt>
                <c:pt idx="5184" formatCode="0.00E+00">
                  <c:v>8.6896042928629808E-8</c:v>
                </c:pt>
                <c:pt idx="5185" formatCode="0.00E+00">
                  <c:v>8.6896042928629808E-8</c:v>
                </c:pt>
                <c:pt idx="5186" formatCode="0.00E+00">
                  <c:v>8.6896042928629808E-8</c:v>
                </c:pt>
                <c:pt idx="5187" formatCode="0.00E+00">
                  <c:v>8.6896042928629808E-8</c:v>
                </c:pt>
                <c:pt idx="5188" formatCode="0.00E+00">
                  <c:v>8.6896042928629808E-8</c:v>
                </c:pt>
                <c:pt idx="5189" formatCode="0.00E+00">
                  <c:v>8.6896042928629808E-8</c:v>
                </c:pt>
                <c:pt idx="5190" formatCode="0.00E+00">
                  <c:v>8.6896042928629808E-8</c:v>
                </c:pt>
                <c:pt idx="5191" formatCode="0.00E+00">
                  <c:v>8.6896042928629808E-8</c:v>
                </c:pt>
                <c:pt idx="5192" formatCode="0.00E+00">
                  <c:v>8.6896042928629808E-8</c:v>
                </c:pt>
                <c:pt idx="5193" formatCode="0.00E+00">
                  <c:v>8.6896042928629808E-8</c:v>
                </c:pt>
                <c:pt idx="5194" formatCode="0.00E+00">
                  <c:v>8.6896042928629808E-8</c:v>
                </c:pt>
                <c:pt idx="5195" formatCode="0.00E+00">
                  <c:v>8.6896042928629808E-8</c:v>
                </c:pt>
                <c:pt idx="5196" formatCode="0.00E+00">
                  <c:v>8.6896042928629808E-8</c:v>
                </c:pt>
                <c:pt idx="5197" formatCode="0.00E+00">
                  <c:v>8.6896042928629808E-8</c:v>
                </c:pt>
                <c:pt idx="5198" formatCode="0.00E+00">
                  <c:v>8.6896042928629808E-8</c:v>
                </c:pt>
                <c:pt idx="5199" formatCode="0.00E+00">
                  <c:v>8.6896042928629808E-8</c:v>
                </c:pt>
                <c:pt idx="5200" formatCode="0.00E+00">
                  <c:v>8.6896042928629808E-8</c:v>
                </c:pt>
                <c:pt idx="5201" formatCode="0.00E+00">
                  <c:v>8.6896042928629808E-8</c:v>
                </c:pt>
                <c:pt idx="5202" formatCode="0.00E+00">
                  <c:v>8.6896042928629808E-8</c:v>
                </c:pt>
                <c:pt idx="5203" formatCode="0.00E+00">
                  <c:v>8.6896042928629808E-8</c:v>
                </c:pt>
                <c:pt idx="5204" formatCode="0.00E+00">
                  <c:v>8.6896042928629808E-8</c:v>
                </c:pt>
                <c:pt idx="5205" formatCode="0.00E+00">
                  <c:v>8.6896042928629808E-8</c:v>
                </c:pt>
                <c:pt idx="5206" formatCode="0.00E+00">
                  <c:v>8.6896042928629808E-8</c:v>
                </c:pt>
                <c:pt idx="5207" formatCode="0.00E+00">
                  <c:v>8.6896042928629808E-8</c:v>
                </c:pt>
                <c:pt idx="5208" formatCode="0.00E+00">
                  <c:v>8.6896042928629808E-8</c:v>
                </c:pt>
                <c:pt idx="5209" formatCode="0.00E+00">
                  <c:v>8.6896042928629808E-8</c:v>
                </c:pt>
                <c:pt idx="5210" formatCode="0.00E+00">
                  <c:v>8.6896042928629808E-8</c:v>
                </c:pt>
                <c:pt idx="5211" formatCode="0.00E+00">
                  <c:v>8.6896042928629808E-8</c:v>
                </c:pt>
                <c:pt idx="5212" formatCode="0.00E+00">
                  <c:v>8.6896042928629808E-8</c:v>
                </c:pt>
                <c:pt idx="5213" formatCode="0.00E+00">
                  <c:v>8.6896042928629808E-8</c:v>
                </c:pt>
                <c:pt idx="5214" formatCode="0.00E+00">
                  <c:v>8.6896042928629808E-8</c:v>
                </c:pt>
                <c:pt idx="5215" formatCode="0.00E+00">
                  <c:v>8.6896042928629808E-8</c:v>
                </c:pt>
                <c:pt idx="5216" formatCode="0.00E+00">
                  <c:v>8.6896042928629808E-8</c:v>
                </c:pt>
                <c:pt idx="5217" formatCode="0.00E+00">
                  <c:v>8.6896042928629808E-8</c:v>
                </c:pt>
                <c:pt idx="5218" formatCode="0.00E+00">
                  <c:v>8.6896042928629808E-8</c:v>
                </c:pt>
                <c:pt idx="5219" formatCode="0.00E+00">
                  <c:v>8.6896042928629808E-8</c:v>
                </c:pt>
                <c:pt idx="5220" formatCode="0.00E+00">
                  <c:v>8.6896042928629808E-8</c:v>
                </c:pt>
                <c:pt idx="5221" formatCode="0.00E+00">
                  <c:v>8.6896042928629808E-8</c:v>
                </c:pt>
                <c:pt idx="5222" formatCode="0.00E+00">
                  <c:v>8.6896042928629808E-8</c:v>
                </c:pt>
                <c:pt idx="5223" formatCode="0.00E+00">
                  <c:v>8.6896042928629808E-8</c:v>
                </c:pt>
                <c:pt idx="5224" formatCode="0.00E+00">
                  <c:v>8.6896042928629808E-8</c:v>
                </c:pt>
                <c:pt idx="5225" formatCode="0.00E+00">
                  <c:v>8.6896042928629808E-8</c:v>
                </c:pt>
                <c:pt idx="5226" formatCode="0.00E+00">
                  <c:v>8.6896042928629808E-8</c:v>
                </c:pt>
                <c:pt idx="5227" formatCode="0.00E+00">
                  <c:v>8.6896042928629808E-8</c:v>
                </c:pt>
                <c:pt idx="5228" formatCode="0.00E+00">
                  <c:v>8.6896042928629808E-8</c:v>
                </c:pt>
                <c:pt idx="5229" formatCode="0.00E+00">
                  <c:v>8.6896042928629808E-8</c:v>
                </c:pt>
                <c:pt idx="5230" formatCode="0.00E+00">
                  <c:v>8.6896042928629808E-8</c:v>
                </c:pt>
                <c:pt idx="5231" formatCode="0.00E+00">
                  <c:v>8.6896042928629808E-8</c:v>
                </c:pt>
                <c:pt idx="5232" formatCode="0.00E+00">
                  <c:v>8.6896042928629808E-8</c:v>
                </c:pt>
                <c:pt idx="5233" formatCode="0.00E+00">
                  <c:v>8.6896042928629808E-8</c:v>
                </c:pt>
                <c:pt idx="5234" formatCode="0.00E+00">
                  <c:v>8.6896042928629808E-8</c:v>
                </c:pt>
                <c:pt idx="5235" formatCode="0.00E+00">
                  <c:v>8.6896042928629808E-8</c:v>
                </c:pt>
                <c:pt idx="5236" formatCode="0.00E+00">
                  <c:v>8.6896042928629808E-8</c:v>
                </c:pt>
                <c:pt idx="5237" formatCode="0.00E+00">
                  <c:v>8.6896042928629808E-8</c:v>
                </c:pt>
                <c:pt idx="5238" formatCode="0.00E+00">
                  <c:v>8.6896042928629808E-8</c:v>
                </c:pt>
                <c:pt idx="5239" formatCode="0.00E+00">
                  <c:v>8.6896042928629808E-8</c:v>
                </c:pt>
                <c:pt idx="5240" formatCode="0.00E+00">
                  <c:v>8.6896042928629808E-8</c:v>
                </c:pt>
                <c:pt idx="5241" formatCode="0.00E+00">
                  <c:v>8.6896042928629808E-8</c:v>
                </c:pt>
                <c:pt idx="5242" formatCode="0.00E+00">
                  <c:v>8.6896042928629808E-8</c:v>
                </c:pt>
                <c:pt idx="5243" formatCode="0.00E+00">
                  <c:v>8.6896042928629808E-8</c:v>
                </c:pt>
                <c:pt idx="5244" formatCode="0.00E+00">
                  <c:v>8.6896042928629808E-8</c:v>
                </c:pt>
                <c:pt idx="5245" formatCode="0.00E+00">
                  <c:v>8.6896042928629808E-8</c:v>
                </c:pt>
                <c:pt idx="5246" formatCode="0.00E+00">
                  <c:v>8.6896042928629808E-8</c:v>
                </c:pt>
                <c:pt idx="5247" formatCode="0.00E+00">
                  <c:v>8.6896042928629808E-8</c:v>
                </c:pt>
                <c:pt idx="5248" formatCode="0.00E+00">
                  <c:v>8.6896042928629808E-8</c:v>
                </c:pt>
                <c:pt idx="5249" formatCode="0.00E+00">
                  <c:v>8.6896042928629808E-8</c:v>
                </c:pt>
                <c:pt idx="5250" formatCode="0.00E+00">
                  <c:v>8.6896042928629808E-8</c:v>
                </c:pt>
                <c:pt idx="5251" formatCode="0.00E+00">
                  <c:v>8.6896042928629808E-8</c:v>
                </c:pt>
                <c:pt idx="5252" formatCode="0.00E+00">
                  <c:v>8.6896042928629808E-8</c:v>
                </c:pt>
                <c:pt idx="5253" formatCode="0.00E+00">
                  <c:v>8.6896042928629808E-8</c:v>
                </c:pt>
                <c:pt idx="5254" formatCode="0.00E+00">
                  <c:v>8.6896042928629808E-8</c:v>
                </c:pt>
                <c:pt idx="5255" formatCode="0.00E+00">
                  <c:v>8.6896042928629808E-8</c:v>
                </c:pt>
                <c:pt idx="5256" formatCode="0.00E+00">
                  <c:v>8.6896042928629808E-8</c:v>
                </c:pt>
                <c:pt idx="5257" formatCode="0.00E+00">
                  <c:v>8.6896042928629808E-8</c:v>
                </c:pt>
                <c:pt idx="5258" formatCode="0.00E+00">
                  <c:v>8.6896042928629808E-8</c:v>
                </c:pt>
                <c:pt idx="5259" formatCode="0.00E+00">
                  <c:v>8.6896042928629808E-8</c:v>
                </c:pt>
                <c:pt idx="5260" formatCode="0.00E+00">
                  <c:v>8.6896042928629808E-8</c:v>
                </c:pt>
                <c:pt idx="5261" formatCode="0.00E+00">
                  <c:v>8.6896042928629808E-8</c:v>
                </c:pt>
                <c:pt idx="5262" formatCode="0.00E+00">
                  <c:v>8.6896042928629808E-8</c:v>
                </c:pt>
                <c:pt idx="5263" formatCode="0.00E+00">
                  <c:v>8.6896042928629808E-8</c:v>
                </c:pt>
                <c:pt idx="5264" formatCode="0.00E+00">
                  <c:v>8.6896042928629808E-8</c:v>
                </c:pt>
                <c:pt idx="5265" formatCode="0.00E+00">
                  <c:v>8.6896042928629808E-8</c:v>
                </c:pt>
                <c:pt idx="5266" formatCode="0.00E+00">
                  <c:v>8.6896042928629808E-8</c:v>
                </c:pt>
                <c:pt idx="5267" formatCode="0.00E+00">
                  <c:v>8.6896042928629808E-8</c:v>
                </c:pt>
                <c:pt idx="5268" formatCode="0.00E+00">
                  <c:v>8.6896042928629808E-8</c:v>
                </c:pt>
                <c:pt idx="5269" formatCode="0.00E+00">
                  <c:v>8.6896042928629808E-8</c:v>
                </c:pt>
                <c:pt idx="5270" formatCode="0.00E+00">
                  <c:v>8.6896042928629808E-8</c:v>
                </c:pt>
                <c:pt idx="5271" formatCode="0.00E+00">
                  <c:v>8.6896042928629808E-8</c:v>
                </c:pt>
                <c:pt idx="5272" formatCode="0.00E+00">
                  <c:v>8.6896042928629808E-8</c:v>
                </c:pt>
                <c:pt idx="5273" formatCode="0.00E+00">
                  <c:v>8.6896042928629808E-8</c:v>
                </c:pt>
                <c:pt idx="5274" formatCode="0.00E+00">
                  <c:v>8.6896042928629808E-8</c:v>
                </c:pt>
                <c:pt idx="5275" formatCode="0.00E+00">
                  <c:v>8.6896042928629808E-8</c:v>
                </c:pt>
                <c:pt idx="5276" formatCode="0.00E+00">
                  <c:v>8.6896042928629808E-8</c:v>
                </c:pt>
                <c:pt idx="5277" formatCode="0.00E+00">
                  <c:v>8.6896042928629808E-8</c:v>
                </c:pt>
                <c:pt idx="5278" formatCode="0.00E+00">
                  <c:v>8.6896042928629808E-8</c:v>
                </c:pt>
                <c:pt idx="5279" formatCode="0.00E+00">
                  <c:v>8.6896042928629808E-8</c:v>
                </c:pt>
                <c:pt idx="5280" formatCode="0.00E+00">
                  <c:v>8.6896042928629808E-8</c:v>
                </c:pt>
                <c:pt idx="5281" formatCode="0.00E+00">
                  <c:v>8.6896042928629808E-8</c:v>
                </c:pt>
                <c:pt idx="5282" formatCode="0.00E+00">
                  <c:v>8.6896042928629808E-8</c:v>
                </c:pt>
                <c:pt idx="5283" formatCode="0.00E+00">
                  <c:v>8.6896042928629808E-8</c:v>
                </c:pt>
                <c:pt idx="5284" formatCode="0.00E+00">
                  <c:v>8.6896042928629808E-8</c:v>
                </c:pt>
                <c:pt idx="5285" formatCode="0.00E+00">
                  <c:v>8.6896042928629808E-8</c:v>
                </c:pt>
                <c:pt idx="5286" formatCode="0.00E+00">
                  <c:v>8.6896042928629808E-8</c:v>
                </c:pt>
                <c:pt idx="5287" formatCode="0.00E+00">
                  <c:v>8.6896042928629808E-8</c:v>
                </c:pt>
                <c:pt idx="5288" formatCode="0.00E+00">
                  <c:v>8.6896042928629808E-8</c:v>
                </c:pt>
                <c:pt idx="5289" formatCode="0.00E+00">
                  <c:v>8.6896042928629808E-8</c:v>
                </c:pt>
                <c:pt idx="5290" formatCode="0.00E+00">
                  <c:v>8.6896042928629808E-8</c:v>
                </c:pt>
                <c:pt idx="5291" formatCode="0.00E+00">
                  <c:v>8.6896042928629808E-8</c:v>
                </c:pt>
                <c:pt idx="5292" formatCode="0.00E+00">
                  <c:v>8.6896042928629808E-8</c:v>
                </c:pt>
                <c:pt idx="5293" formatCode="0.00E+00">
                  <c:v>8.6896042928629808E-8</c:v>
                </c:pt>
                <c:pt idx="5294" formatCode="0.00E+00">
                  <c:v>8.6896042928629808E-8</c:v>
                </c:pt>
                <c:pt idx="5295" formatCode="0.00E+00">
                  <c:v>8.6896042928629808E-8</c:v>
                </c:pt>
                <c:pt idx="5296" formatCode="0.00E+00">
                  <c:v>8.6896042928629808E-8</c:v>
                </c:pt>
                <c:pt idx="5297" formatCode="0.00E+00">
                  <c:v>8.6896042928629808E-8</c:v>
                </c:pt>
                <c:pt idx="5298" formatCode="0.00E+00">
                  <c:v>8.6896042928629808E-8</c:v>
                </c:pt>
                <c:pt idx="5299" formatCode="0.00E+00">
                  <c:v>8.6896042928629808E-8</c:v>
                </c:pt>
                <c:pt idx="5300" formatCode="0.00E+00">
                  <c:v>8.6896042928629808E-8</c:v>
                </c:pt>
                <c:pt idx="5301" formatCode="0.00E+00">
                  <c:v>8.6896042928629808E-8</c:v>
                </c:pt>
                <c:pt idx="5302" formatCode="0.00E+00">
                  <c:v>8.6896042928629808E-8</c:v>
                </c:pt>
                <c:pt idx="5303" formatCode="0.00E+00">
                  <c:v>8.6896042928629808E-8</c:v>
                </c:pt>
                <c:pt idx="5304" formatCode="0.00E+00">
                  <c:v>8.6896042928629808E-8</c:v>
                </c:pt>
                <c:pt idx="5305" formatCode="0.00E+00">
                  <c:v>8.6896042928629808E-8</c:v>
                </c:pt>
                <c:pt idx="5306" formatCode="0.00E+00">
                  <c:v>8.6896042928629808E-8</c:v>
                </c:pt>
                <c:pt idx="5307" formatCode="0.00E+00">
                  <c:v>8.6896042928629808E-8</c:v>
                </c:pt>
                <c:pt idx="5308" formatCode="0.00E+00">
                  <c:v>8.6896042928629808E-8</c:v>
                </c:pt>
                <c:pt idx="5309" formatCode="0.00E+00">
                  <c:v>8.6896042928629808E-8</c:v>
                </c:pt>
                <c:pt idx="5310" formatCode="0.00E+00">
                  <c:v>8.6896042928629808E-8</c:v>
                </c:pt>
                <c:pt idx="5311" formatCode="0.00E+00">
                  <c:v>8.6896042928629808E-8</c:v>
                </c:pt>
                <c:pt idx="5312" formatCode="0.00E+00">
                  <c:v>8.6896042928629808E-8</c:v>
                </c:pt>
                <c:pt idx="5313" formatCode="0.00E+00">
                  <c:v>8.6896042928629808E-8</c:v>
                </c:pt>
                <c:pt idx="5314" formatCode="0.00E+00">
                  <c:v>8.6896042928629808E-8</c:v>
                </c:pt>
                <c:pt idx="5315" formatCode="0.00E+00">
                  <c:v>8.6896042928629808E-8</c:v>
                </c:pt>
                <c:pt idx="5316" formatCode="0.00E+00">
                  <c:v>8.6896042928629808E-8</c:v>
                </c:pt>
                <c:pt idx="5317" formatCode="0.00E+00">
                  <c:v>8.6896042928629808E-8</c:v>
                </c:pt>
                <c:pt idx="5318" formatCode="0.00E+00">
                  <c:v>8.6896042928629808E-8</c:v>
                </c:pt>
                <c:pt idx="5319" formatCode="0.00E+00">
                  <c:v>8.6896042928629808E-8</c:v>
                </c:pt>
                <c:pt idx="5320" formatCode="0.00E+00">
                  <c:v>8.6896042928629808E-8</c:v>
                </c:pt>
                <c:pt idx="5321" formatCode="0.00E+00">
                  <c:v>8.6896042928629808E-8</c:v>
                </c:pt>
                <c:pt idx="5322" formatCode="0.00E+00">
                  <c:v>8.6896042928629808E-8</c:v>
                </c:pt>
                <c:pt idx="5323" formatCode="0.00E+00">
                  <c:v>8.6896042928629808E-8</c:v>
                </c:pt>
                <c:pt idx="5324" formatCode="0.00E+00">
                  <c:v>8.6896042928629808E-8</c:v>
                </c:pt>
                <c:pt idx="5325" formatCode="0.00E+00">
                  <c:v>8.6896042928629808E-8</c:v>
                </c:pt>
                <c:pt idx="5326" formatCode="0.00E+00">
                  <c:v>8.6896042928629808E-8</c:v>
                </c:pt>
                <c:pt idx="5327" formatCode="0.00E+00">
                  <c:v>8.6896042928629808E-8</c:v>
                </c:pt>
                <c:pt idx="5328" formatCode="0.00E+00">
                  <c:v>8.6896042928629808E-8</c:v>
                </c:pt>
                <c:pt idx="5329" formatCode="0.00E+00">
                  <c:v>8.6896042928629808E-8</c:v>
                </c:pt>
                <c:pt idx="5330" formatCode="0.00E+00">
                  <c:v>8.6896042928629808E-8</c:v>
                </c:pt>
                <c:pt idx="5331" formatCode="0.00E+00">
                  <c:v>8.6896042928629808E-8</c:v>
                </c:pt>
                <c:pt idx="5332" formatCode="0.00E+00">
                  <c:v>8.6896042928629808E-8</c:v>
                </c:pt>
                <c:pt idx="5333" formatCode="0.00E+00">
                  <c:v>8.6896042928629808E-8</c:v>
                </c:pt>
                <c:pt idx="5334" formatCode="0.00E+00">
                  <c:v>8.6896042928629808E-8</c:v>
                </c:pt>
                <c:pt idx="5335" formatCode="0.00E+00">
                  <c:v>8.6896042928629808E-8</c:v>
                </c:pt>
                <c:pt idx="5336" formatCode="0.00E+00">
                  <c:v>8.6896042928629808E-8</c:v>
                </c:pt>
                <c:pt idx="5337" formatCode="0.00E+00">
                  <c:v>8.6896042928629808E-8</c:v>
                </c:pt>
                <c:pt idx="5338" formatCode="0.00E+00">
                  <c:v>8.6896042928629808E-8</c:v>
                </c:pt>
                <c:pt idx="5339" formatCode="0.00E+00">
                  <c:v>8.6896042928629808E-8</c:v>
                </c:pt>
                <c:pt idx="5340" formatCode="0.00E+00">
                  <c:v>8.6896042928629808E-8</c:v>
                </c:pt>
                <c:pt idx="5341" formatCode="0.00E+00">
                  <c:v>8.6896042928629808E-8</c:v>
                </c:pt>
                <c:pt idx="5342" formatCode="0.00E+00">
                  <c:v>8.6896042928629808E-8</c:v>
                </c:pt>
                <c:pt idx="5343" formatCode="0.00E+00">
                  <c:v>8.6896042928629808E-8</c:v>
                </c:pt>
                <c:pt idx="5344" formatCode="0.00E+00">
                  <c:v>8.6896042928629808E-8</c:v>
                </c:pt>
                <c:pt idx="5345" formatCode="0.00E+00">
                  <c:v>8.6896042928629808E-8</c:v>
                </c:pt>
                <c:pt idx="5346" formatCode="0.00E+00">
                  <c:v>8.6896042928629808E-8</c:v>
                </c:pt>
                <c:pt idx="5347" formatCode="0.00E+00">
                  <c:v>8.6896042928629808E-8</c:v>
                </c:pt>
                <c:pt idx="5348" formatCode="0.00E+00">
                  <c:v>8.6896042928629808E-8</c:v>
                </c:pt>
                <c:pt idx="5349" formatCode="0.00E+00">
                  <c:v>8.6896042928629808E-8</c:v>
                </c:pt>
                <c:pt idx="5350" formatCode="0.00E+00">
                  <c:v>8.6896042928629808E-8</c:v>
                </c:pt>
                <c:pt idx="5351" formatCode="0.00E+00">
                  <c:v>8.6896042928629808E-8</c:v>
                </c:pt>
                <c:pt idx="5352" formatCode="0.00E+00">
                  <c:v>8.6896042928629808E-8</c:v>
                </c:pt>
                <c:pt idx="5353" formatCode="0.00E+00">
                  <c:v>8.6896042928629808E-8</c:v>
                </c:pt>
                <c:pt idx="5354" formatCode="0.00E+00">
                  <c:v>8.6896042928629808E-8</c:v>
                </c:pt>
                <c:pt idx="5355" formatCode="0.00E+00">
                  <c:v>8.6896042928629808E-8</c:v>
                </c:pt>
                <c:pt idx="5356" formatCode="0.00E+00">
                  <c:v>8.6896042928629808E-8</c:v>
                </c:pt>
                <c:pt idx="5357" formatCode="0.00E+00">
                  <c:v>8.6896042928629808E-8</c:v>
                </c:pt>
                <c:pt idx="5358" formatCode="0.00E+00">
                  <c:v>8.6896042928629808E-8</c:v>
                </c:pt>
                <c:pt idx="5359" formatCode="0.00E+00">
                  <c:v>8.6896042928629808E-8</c:v>
                </c:pt>
                <c:pt idx="5360" formatCode="0.00E+00">
                  <c:v>8.6896042928629808E-8</c:v>
                </c:pt>
                <c:pt idx="5361" formatCode="0.00E+00">
                  <c:v>8.6896042928629808E-8</c:v>
                </c:pt>
                <c:pt idx="5362" formatCode="0.00E+00">
                  <c:v>8.6896042928629808E-8</c:v>
                </c:pt>
                <c:pt idx="5363" formatCode="0.00E+00">
                  <c:v>8.6896042928629808E-8</c:v>
                </c:pt>
                <c:pt idx="5364" formatCode="0.00E+00">
                  <c:v>8.6896042928629808E-8</c:v>
                </c:pt>
                <c:pt idx="5365" formatCode="0.00E+00">
                  <c:v>8.6896042928629808E-8</c:v>
                </c:pt>
                <c:pt idx="5366" formatCode="0.00E+00">
                  <c:v>8.6896042928629808E-8</c:v>
                </c:pt>
                <c:pt idx="5367" formatCode="0.00E+00">
                  <c:v>8.6896042928629808E-8</c:v>
                </c:pt>
                <c:pt idx="5368" formatCode="0.00E+00">
                  <c:v>8.6896042928629808E-8</c:v>
                </c:pt>
                <c:pt idx="5369" formatCode="0.00E+00">
                  <c:v>8.6896042928629808E-8</c:v>
                </c:pt>
                <c:pt idx="5370" formatCode="0.00E+00">
                  <c:v>8.6896042928629808E-8</c:v>
                </c:pt>
                <c:pt idx="5371" formatCode="0.00E+00">
                  <c:v>8.6896042928629808E-8</c:v>
                </c:pt>
                <c:pt idx="5372" formatCode="0.00E+00">
                  <c:v>8.6896042928629808E-8</c:v>
                </c:pt>
                <c:pt idx="5373" formatCode="0.00E+00">
                  <c:v>8.6896042928629808E-8</c:v>
                </c:pt>
                <c:pt idx="5374" formatCode="0.00E+00">
                  <c:v>8.6896042928629808E-8</c:v>
                </c:pt>
                <c:pt idx="5375" formatCode="0.00E+00">
                  <c:v>8.6896042928629808E-8</c:v>
                </c:pt>
                <c:pt idx="5376" formatCode="0.00E+00">
                  <c:v>8.6896042928629808E-8</c:v>
                </c:pt>
                <c:pt idx="5377" formatCode="0.00E+00">
                  <c:v>8.6896042928629808E-8</c:v>
                </c:pt>
                <c:pt idx="5378" formatCode="0.00E+00">
                  <c:v>8.6896042928629808E-8</c:v>
                </c:pt>
                <c:pt idx="5379" formatCode="0.00E+00">
                  <c:v>8.6896042928629808E-8</c:v>
                </c:pt>
                <c:pt idx="5380" formatCode="0.00E+00">
                  <c:v>8.6896042928629808E-8</c:v>
                </c:pt>
                <c:pt idx="5381" formatCode="0.00E+00">
                  <c:v>8.6896042928629808E-8</c:v>
                </c:pt>
                <c:pt idx="5382" formatCode="0.00E+00">
                  <c:v>8.6896042928629808E-8</c:v>
                </c:pt>
                <c:pt idx="5383" formatCode="0.00E+00">
                  <c:v>8.6896042928629808E-8</c:v>
                </c:pt>
                <c:pt idx="5384" formatCode="0.00E+00">
                  <c:v>8.6896042928629808E-8</c:v>
                </c:pt>
                <c:pt idx="5385" formatCode="0.00E+00">
                  <c:v>8.6896042928629808E-8</c:v>
                </c:pt>
                <c:pt idx="5386" formatCode="0.00E+00">
                  <c:v>8.6896042928629808E-8</c:v>
                </c:pt>
                <c:pt idx="5387" formatCode="0.00E+00">
                  <c:v>8.6896042928629808E-8</c:v>
                </c:pt>
                <c:pt idx="5388" formatCode="0.00E+00">
                  <c:v>8.6896042928629808E-8</c:v>
                </c:pt>
                <c:pt idx="5389" formatCode="0.00E+00">
                  <c:v>8.6896042928629808E-8</c:v>
                </c:pt>
                <c:pt idx="5390" formatCode="0.00E+00">
                  <c:v>8.6896042928629808E-8</c:v>
                </c:pt>
                <c:pt idx="5391" formatCode="0.00E+00">
                  <c:v>8.6896042928629808E-8</c:v>
                </c:pt>
                <c:pt idx="5392" formatCode="0.00E+00">
                  <c:v>8.6896042928629808E-8</c:v>
                </c:pt>
                <c:pt idx="5393" formatCode="0.00E+00">
                  <c:v>8.6896042928629808E-8</c:v>
                </c:pt>
                <c:pt idx="5394" formatCode="0.00E+00">
                  <c:v>8.6896042928629808E-8</c:v>
                </c:pt>
                <c:pt idx="5395" formatCode="0.00E+00">
                  <c:v>8.6896042928629808E-8</c:v>
                </c:pt>
                <c:pt idx="5396" formatCode="0.00E+00">
                  <c:v>8.6896042928629808E-8</c:v>
                </c:pt>
                <c:pt idx="5397" formatCode="0.00E+00">
                  <c:v>8.6896042928629808E-8</c:v>
                </c:pt>
                <c:pt idx="5398" formatCode="0.00E+00">
                  <c:v>8.6896042928629808E-8</c:v>
                </c:pt>
                <c:pt idx="5399" formatCode="0.00E+00">
                  <c:v>8.6896042928629808E-8</c:v>
                </c:pt>
                <c:pt idx="5400" formatCode="0.00E+00">
                  <c:v>8.6896042928629808E-8</c:v>
                </c:pt>
                <c:pt idx="5401" formatCode="0.00E+00">
                  <c:v>8.6896042928629808E-8</c:v>
                </c:pt>
                <c:pt idx="5402" formatCode="0.00E+00">
                  <c:v>8.6896042928629808E-8</c:v>
                </c:pt>
                <c:pt idx="5403" formatCode="0.00E+00">
                  <c:v>8.6896042928629808E-8</c:v>
                </c:pt>
                <c:pt idx="5404" formatCode="0.00E+00">
                  <c:v>8.6896042928629808E-8</c:v>
                </c:pt>
                <c:pt idx="5405" formatCode="0.00E+00">
                  <c:v>8.6896042928629808E-8</c:v>
                </c:pt>
                <c:pt idx="5406" formatCode="0.00E+00">
                  <c:v>8.6896042928629808E-8</c:v>
                </c:pt>
                <c:pt idx="5407" formatCode="0.00E+00">
                  <c:v>8.6896042928629808E-8</c:v>
                </c:pt>
                <c:pt idx="5408" formatCode="0.00E+00">
                  <c:v>8.6896042928629808E-8</c:v>
                </c:pt>
                <c:pt idx="5409" formatCode="0.00E+00">
                  <c:v>8.6896042928629808E-8</c:v>
                </c:pt>
                <c:pt idx="5410" formatCode="0.00E+00">
                  <c:v>8.6896042928629808E-8</c:v>
                </c:pt>
                <c:pt idx="5411" formatCode="0.00E+00">
                  <c:v>8.6896042928629808E-8</c:v>
                </c:pt>
                <c:pt idx="5412" formatCode="0.00E+00">
                  <c:v>8.6896042928629808E-8</c:v>
                </c:pt>
                <c:pt idx="5413" formatCode="0.00E+00">
                  <c:v>8.6896042928629808E-8</c:v>
                </c:pt>
                <c:pt idx="5414" formatCode="0.00E+00">
                  <c:v>8.6896042928629808E-8</c:v>
                </c:pt>
                <c:pt idx="5415" formatCode="0.00E+00">
                  <c:v>8.6896042928629808E-8</c:v>
                </c:pt>
                <c:pt idx="5416" formatCode="0.00E+00">
                  <c:v>8.6896042928629808E-8</c:v>
                </c:pt>
                <c:pt idx="5417" formatCode="0.00E+00">
                  <c:v>8.6896042928629808E-8</c:v>
                </c:pt>
                <c:pt idx="5418" formatCode="0.00E+00">
                  <c:v>8.6896042928629808E-8</c:v>
                </c:pt>
                <c:pt idx="5419" formatCode="0.00E+00">
                  <c:v>8.6896042928629808E-8</c:v>
                </c:pt>
                <c:pt idx="5420" formatCode="0.00E+00">
                  <c:v>8.6896042928629808E-8</c:v>
                </c:pt>
                <c:pt idx="5421" formatCode="0.00E+00">
                  <c:v>8.6896042928629808E-8</c:v>
                </c:pt>
                <c:pt idx="5422" formatCode="0.00E+00">
                  <c:v>8.6896042928629808E-8</c:v>
                </c:pt>
                <c:pt idx="5423" formatCode="0.00E+00">
                  <c:v>8.6896042928629808E-8</c:v>
                </c:pt>
                <c:pt idx="5424" formatCode="0.00E+00">
                  <c:v>8.6896042928629808E-8</c:v>
                </c:pt>
                <c:pt idx="5425" formatCode="0.00E+00">
                  <c:v>8.6896042928629808E-8</c:v>
                </c:pt>
                <c:pt idx="5426" formatCode="0.00E+00">
                  <c:v>8.6896042928629808E-8</c:v>
                </c:pt>
                <c:pt idx="5427" formatCode="0.00E+00">
                  <c:v>8.6896042928629808E-8</c:v>
                </c:pt>
                <c:pt idx="5428" formatCode="0.00E+00">
                  <c:v>8.6896042928629808E-8</c:v>
                </c:pt>
                <c:pt idx="5429" formatCode="0.00E+00">
                  <c:v>8.6896042928629808E-8</c:v>
                </c:pt>
                <c:pt idx="5430" formatCode="0.00E+00">
                  <c:v>8.6896042928629808E-8</c:v>
                </c:pt>
                <c:pt idx="5431" formatCode="0.00E+00">
                  <c:v>8.6896042928629808E-8</c:v>
                </c:pt>
                <c:pt idx="5432" formatCode="0.00E+00">
                  <c:v>8.6896042928629808E-8</c:v>
                </c:pt>
                <c:pt idx="5433" formatCode="0.00E+00">
                  <c:v>8.6896042928629808E-8</c:v>
                </c:pt>
                <c:pt idx="5434" formatCode="0.00E+00">
                  <c:v>8.6896042928629808E-8</c:v>
                </c:pt>
                <c:pt idx="5435" formatCode="0.00E+00">
                  <c:v>8.6896042928629808E-8</c:v>
                </c:pt>
                <c:pt idx="5436" formatCode="0.00E+00">
                  <c:v>8.6896042928629808E-8</c:v>
                </c:pt>
                <c:pt idx="5437" formatCode="0.00E+00">
                  <c:v>8.6896042928629808E-8</c:v>
                </c:pt>
                <c:pt idx="5438" formatCode="0.00E+00">
                  <c:v>8.6896042928629808E-8</c:v>
                </c:pt>
                <c:pt idx="5439" formatCode="0.00E+00">
                  <c:v>8.6896042928629808E-8</c:v>
                </c:pt>
                <c:pt idx="5440" formatCode="0.00E+00">
                  <c:v>8.6896042928629808E-8</c:v>
                </c:pt>
                <c:pt idx="5441" formatCode="0.00E+00">
                  <c:v>8.6896042928629808E-8</c:v>
                </c:pt>
                <c:pt idx="5442" formatCode="0.00E+00">
                  <c:v>8.6896042928629808E-8</c:v>
                </c:pt>
                <c:pt idx="5443" formatCode="0.00E+00">
                  <c:v>8.6896042928629808E-8</c:v>
                </c:pt>
                <c:pt idx="5444" formatCode="0.00E+00">
                  <c:v>8.6896042928629808E-8</c:v>
                </c:pt>
                <c:pt idx="5445" formatCode="0.00E+00">
                  <c:v>8.6896042928629808E-8</c:v>
                </c:pt>
                <c:pt idx="5446" formatCode="0.00E+00">
                  <c:v>8.6896042928629808E-8</c:v>
                </c:pt>
                <c:pt idx="5447" formatCode="0.00E+00">
                  <c:v>8.6896042928629808E-8</c:v>
                </c:pt>
                <c:pt idx="5448" formatCode="0.00E+00">
                  <c:v>8.6896042928629808E-8</c:v>
                </c:pt>
                <c:pt idx="5449" formatCode="0.00E+00">
                  <c:v>8.6896042928629808E-8</c:v>
                </c:pt>
                <c:pt idx="5450" formatCode="0.00E+00">
                  <c:v>8.6896042928629808E-8</c:v>
                </c:pt>
                <c:pt idx="5451" formatCode="0.00E+00">
                  <c:v>8.6896042928629808E-8</c:v>
                </c:pt>
                <c:pt idx="5452" formatCode="0.00E+00">
                  <c:v>8.6896042928629808E-8</c:v>
                </c:pt>
                <c:pt idx="5453" formatCode="0.00E+00">
                  <c:v>8.6896042928629808E-8</c:v>
                </c:pt>
                <c:pt idx="5454" formatCode="0.00E+00">
                  <c:v>8.6896042928629808E-8</c:v>
                </c:pt>
                <c:pt idx="5455" formatCode="0.00E+00">
                  <c:v>8.6896042928629808E-8</c:v>
                </c:pt>
                <c:pt idx="5456" formatCode="0.00E+00">
                  <c:v>8.6896042928629808E-8</c:v>
                </c:pt>
                <c:pt idx="5457" formatCode="0.00E+00">
                  <c:v>8.6896042928629808E-8</c:v>
                </c:pt>
                <c:pt idx="5458" formatCode="0.00E+00">
                  <c:v>8.6896042928629808E-8</c:v>
                </c:pt>
                <c:pt idx="5459" formatCode="0.00E+00">
                  <c:v>8.6896042928629808E-8</c:v>
                </c:pt>
                <c:pt idx="5460" formatCode="0.00E+00">
                  <c:v>8.6896042928629808E-8</c:v>
                </c:pt>
                <c:pt idx="5461" formatCode="0.00E+00">
                  <c:v>8.6896042928629808E-8</c:v>
                </c:pt>
                <c:pt idx="5462" formatCode="0.00E+00">
                  <c:v>8.6896042928629808E-8</c:v>
                </c:pt>
                <c:pt idx="5463" formatCode="0.00E+00">
                  <c:v>8.6896042928629808E-8</c:v>
                </c:pt>
                <c:pt idx="5464" formatCode="0.00E+00">
                  <c:v>8.6896042928629808E-8</c:v>
                </c:pt>
                <c:pt idx="5465" formatCode="0.00E+00">
                  <c:v>8.6896042928629808E-8</c:v>
                </c:pt>
                <c:pt idx="5466" formatCode="0.00E+00">
                  <c:v>8.6896042928629808E-8</c:v>
                </c:pt>
                <c:pt idx="5467" formatCode="0.00E+00">
                  <c:v>8.6896042928629808E-8</c:v>
                </c:pt>
                <c:pt idx="5468" formatCode="0.00E+00">
                  <c:v>8.6896042928629808E-8</c:v>
                </c:pt>
                <c:pt idx="5469" formatCode="0.00E+00">
                  <c:v>8.6896042928629808E-8</c:v>
                </c:pt>
                <c:pt idx="5470" formatCode="0.00E+00">
                  <c:v>8.6896042928629808E-8</c:v>
                </c:pt>
                <c:pt idx="5471" formatCode="0.00E+00">
                  <c:v>8.6896042928629808E-8</c:v>
                </c:pt>
                <c:pt idx="5472" formatCode="0.00E+00">
                  <c:v>8.6896042928629808E-8</c:v>
                </c:pt>
                <c:pt idx="5473" formatCode="0.00E+00">
                  <c:v>8.6896042928629808E-8</c:v>
                </c:pt>
                <c:pt idx="5474" formatCode="0.00E+00">
                  <c:v>8.6896042928629808E-8</c:v>
                </c:pt>
                <c:pt idx="5475" formatCode="0.00E+00">
                  <c:v>8.6896042928629808E-8</c:v>
                </c:pt>
                <c:pt idx="5476" formatCode="0.00E+00">
                  <c:v>8.6896042928629808E-8</c:v>
                </c:pt>
                <c:pt idx="5477" formatCode="0.00E+00">
                  <c:v>8.6896042928629808E-8</c:v>
                </c:pt>
                <c:pt idx="5478" formatCode="0.00E+00">
                  <c:v>8.6896042928629808E-8</c:v>
                </c:pt>
                <c:pt idx="5479" formatCode="0.00E+00">
                  <c:v>8.6896042928629808E-8</c:v>
                </c:pt>
                <c:pt idx="5480" formatCode="0.00E+00">
                  <c:v>8.6896042928629808E-8</c:v>
                </c:pt>
                <c:pt idx="5481" formatCode="0.00E+00">
                  <c:v>8.6896042928629808E-8</c:v>
                </c:pt>
                <c:pt idx="5482" formatCode="0.00E+00">
                  <c:v>8.6896042928629808E-8</c:v>
                </c:pt>
                <c:pt idx="5483" formatCode="0.00E+00">
                  <c:v>8.6896042928629808E-8</c:v>
                </c:pt>
                <c:pt idx="5484" formatCode="0.00E+00">
                  <c:v>8.6896042928629808E-8</c:v>
                </c:pt>
                <c:pt idx="5485" formatCode="0.00E+00">
                  <c:v>8.6896042928629808E-8</c:v>
                </c:pt>
                <c:pt idx="5486" formatCode="0.00E+00">
                  <c:v>8.6896042928629808E-8</c:v>
                </c:pt>
                <c:pt idx="5487" formatCode="0.00E+00">
                  <c:v>8.6896042928629808E-8</c:v>
                </c:pt>
                <c:pt idx="5488" formatCode="0.00E+00">
                  <c:v>8.6896042928629808E-8</c:v>
                </c:pt>
                <c:pt idx="5489" formatCode="0.00E+00">
                  <c:v>8.6896042928629808E-8</c:v>
                </c:pt>
                <c:pt idx="5490" formatCode="0.00E+00">
                  <c:v>8.6896042928629808E-8</c:v>
                </c:pt>
                <c:pt idx="5491" formatCode="0.00E+00">
                  <c:v>8.6896042928629808E-8</c:v>
                </c:pt>
                <c:pt idx="5492" formatCode="0.00E+00">
                  <c:v>8.6896042928629808E-8</c:v>
                </c:pt>
                <c:pt idx="5493" formatCode="0.00E+00">
                  <c:v>8.6896042928629808E-8</c:v>
                </c:pt>
                <c:pt idx="5494" formatCode="0.00E+00">
                  <c:v>8.6896042928629808E-8</c:v>
                </c:pt>
                <c:pt idx="5495" formatCode="0.00E+00">
                  <c:v>8.6896042928629808E-8</c:v>
                </c:pt>
                <c:pt idx="5496" formatCode="0.00E+00">
                  <c:v>8.6896042928629808E-8</c:v>
                </c:pt>
                <c:pt idx="5497" formatCode="0.00E+00">
                  <c:v>8.6896042928629808E-8</c:v>
                </c:pt>
                <c:pt idx="5498" formatCode="0.00E+00">
                  <c:v>8.6896042928629808E-8</c:v>
                </c:pt>
                <c:pt idx="5499" formatCode="0.00E+00">
                  <c:v>8.6896042928629808E-8</c:v>
                </c:pt>
                <c:pt idx="5500" formatCode="0.00E+00">
                  <c:v>8.6896042928629808E-8</c:v>
                </c:pt>
                <c:pt idx="5501" formatCode="0.00E+00">
                  <c:v>8.6896042928629808E-8</c:v>
                </c:pt>
                <c:pt idx="5502" formatCode="0.00E+00">
                  <c:v>8.6896042928629808E-8</c:v>
                </c:pt>
                <c:pt idx="5503" formatCode="0.00E+00">
                  <c:v>8.6896042928629808E-8</c:v>
                </c:pt>
                <c:pt idx="5504" formatCode="0.00E+00">
                  <c:v>8.6896042928629808E-8</c:v>
                </c:pt>
                <c:pt idx="5505" formatCode="0.00E+00">
                  <c:v>8.6896042928629808E-8</c:v>
                </c:pt>
                <c:pt idx="5506" formatCode="0.00E+00">
                  <c:v>8.6896042928629808E-8</c:v>
                </c:pt>
                <c:pt idx="5507" formatCode="0.00E+00">
                  <c:v>8.6896042928629808E-8</c:v>
                </c:pt>
                <c:pt idx="5508" formatCode="0.00E+00">
                  <c:v>8.6896042928629808E-8</c:v>
                </c:pt>
                <c:pt idx="5509" formatCode="0.00E+00">
                  <c:v>8.6896042928629808E-8</c:v>
                </c:pt>
                <c:pt idx="5510" formatCode="0.00E+00">
                  <c:v>8.6896042928629808E-8</c:v>
                </c:pt>
                <c:pt idx="5511" formatCode="0.00E+00">
                  <c:v>8.6896042928629808E-8</c:v>
                </c:pt>
                <c:pt idx="5512" formatCode="0.00E+00">
                  <c:v>8.6896042928629808E-8</c:v>
                </c:pt>
                <c:pt idx="5513" formatCode="0.00E+00">
                  <c:v>8.6896042928629808E-8</c:v>
                </c:pt>
                <c:pt idx="5514" formatCode="0.00E+00">
                  <c:v>8.6896042928629808E-8</c:v>
                </c:pt>
                <c:pt idx="5515" formatCode="0.00E+00">
                  <c:v>8.6896042928629808E-8</c:v>
                </c:pt>
                <c:pt idx="5516" formatCode="0.00E+00">
                  <c:v>8.6896042928629808E-8</c:v>
                </c:pt>
                <c:pt idx="5517" formatCode="0.00E+00">
                  <c:v>8.6896042928629808E-8</c:v>
                </c:pt>
                <c:pt idx="5518" formatCode="0.00E+00">
                  <c:v>8.6896042928629808E-8</c:v>
                </c:pt>
                <c:pt idx="5519" formatCode="0.00E+00">
                  <c:v>8.6896042928629808E-8</c:v>
                </c:pt>
                <c:pt idx="5520" formatCode="0.00E+00">
                  <c:v>8.6896042928629808E-8</c:v>
                </c:pt>
                <c:pt idx="5521" formatCode="0.00E+00">
                  <c:v>8.6896042928629808E-8</c:v>
                </c:pt>
                <c:pt idx="5522" formatCode="0.00E+00">
                  <c:v>8.6896042928629808E-8</c:v>
                </c:pt>
                <c:pt idx="5523" formatCode="0.00E+00">
                  <c:v>8.6896042928629808E-8</c:v>
                </c:pt>
                <c:pt idx="5524" formatCode="0.00E+00">
                  <c:v>8.6896042928629808E-8</c:v>
                </c:pt>
                <c:pt idx="5525" formatCode="0.00E+00">
                  <c:v>8.6896042928629808E-8</c:v>
                </c:pt>
                <c:pt idx="5526" formatCode="0.00E+00">
                  <c:v>8.6896042928629808E-8</c:v>
                </c:pt>
                <c:pt idx="5527" formatCode="0.00E+00">
                  <c:v>8.6896042928629808E-8</c:v>
                </c:pt>
                <c:pt idx="5528" formatCode="0.00E+00">
                  <c:v>8.6896042928629808E-8</c:v>
                </c:pt>
                <c:pt idx="5529" formatCode="0.00E+00">
                  <c:v>8.6896042928629808E-8</c:v>
                </c:pt>
                <c:pt idx="5530" formatCode="0.00E+00">
                  <c:v>8.6896042928629808E-8</c:v>
                </c:pt>
                <c:pt idx="5531" formatCode="0.00E+00">
                  <c:v>8.6896042928629808E-8</c:v>
                </c:pt>
                <c:pt idx="5532" formatCode="0.00E+00">
                  <c:v>8.6896042928629808E-8</c:v>
                </c:pt>
                <c:pt idx="5533" formatCode="0.00E+00">
                  <c:v>8.6896042928629808E-8</c:v>
                </c:pt>
                <c:pt idx="5534" formatCode="0.00E+00">
                  <c:v>8.6896042928629808E-8</c:v>
                </c:pt>
                <c:pt idx="5535" formatCode="0.00E+00">
                  <c:v>8.6896042928629808E-8</c:v>
                </c:pt>
                <c:pt idx="5536" formatCode="0.00E+00">
                  <c:v>8.6896042928629808E-8</c:v>
                </c:pt>
                <c:pt idx="5537" formatCode="0.00E+00">
                  <c:v>8.6896042928629808E-8</c:v>
                </c:pt>
                <c:pt idx="5538" formatCode="0.00E+00">
                  <c:v>8.6896042928629808E-8</c:v>
                </c:pt>
                <c:pt idx="5539" formatCode="0.00E+00">
                  <c:v>8.6896042928629808E-8</c:v>
                </c:pt>
                <c:pt idx="5540" formatCode="0.00E+00">
                  <c:v>8.6896042928629808E-8</c:v>
                </c:pt>
                <c:pt idx="5541" formatCode="0.00E+00">
                  <c:v>8.6896042928629808E-8</c:v>
                </c:pt>
                <c:pt idx="5542" formatCode="0.00E+00">
                  <c:v>8.6896042928629808E-8</c:v>
                </c:pt>
                <c:pt idx="5543" formatCode="0.00E+00">
                  <c:v>8.6896042928629808E-8</c:v>
                </c:pt>
                <c:pt idx="5544" formatCode="0.00E+00">
                  <c:v>8.6896042928629808E-8</c:v>
                </c:pt>
                <c:pt idx="5545" formatCode="0.00E+00">
                  <c:v>8.6896042928629808E-8</c:v>
                </c:pt>
                <c:pt idx="5546" formatCode="0.00E+00">
                  <c:v>8.6896042928629808E-8</c:v>
                </c:pt>
                <c:pt idx="5547" formatCode="0.00E+00">
                  <c:v>8.6896042928629808E-8</c:v>
                </c:pt>
                <c:pt idx="5548" formatCode="0.00E+00">
                  <c:v>8.6896042928629808E-8</c:v>
                </c:pt>
                <c:pt idx="5549" formatCode="0.00E+00">
                  <c:v>8.6896042928629808E-8</c:v>
                </c:pt>
                <c:pt idx="5550" formatCode="0.00E+00">
                  <c:v>8.6896042928629808E-8</c:v>
                </c:pt>
                <c:pt idx="5551" formatCode="0.00E+00">
                  <c:v>8.6896042928629808E-8</c:v>
                </c:pt>
                <c:pt idx="5552" formatCode="0.00E+00">
                  <c:v>8.6896042928629808E-8</c:v>
                </c:pt>
                <c:pt idx="5553" formatCode="0.00E+00">
                  <c:v>8.6896042928629808E-8</c:v>
                </c:pt>
                <c:pt idx="5554" formatCode="0.00E+00">
                  <c:v>8.6896042928629808E-8</c:v>
                </c:pt>
                <c:pt idx="5555" formatCode="0.00E+00">
                  <c:v>8.6896042928629808E-8</c:v>
                </c:pt>
                <c:pt idx="5556" formatCode="0.00E+00">
                  <c:v>8.6896042928629808E-8</c:v>
                </c:pt>
                <c:pt idx="5557" formatCode="0.00E+00">
                  <c:v>8.6896042928629808E-8</c:v>
                </c:pt>
                <c:pt idx="5558" formatCode="0.00E+00">
                  <c:v>8.6896042928629808E-8</c:v>
                </c:pt>
                <c:pt idx="5559" formatCode="0.00E+00">
                  <c:v>8.6896042928629808E-8</c:v>
                </c:pt>
                <c:pt idx="5560" formatCode="0.00E+00">
                  <c:v>8.6896042928629808E-8</c:v>
                </c:pt>
                <c:pt idx="5561" formatCode="0.00E+00">
                  <c:v>8.6896042928629808E-8</c:v>
                </c:pt>
                <c:pt idx="5562" formatCode="0.00E+00">
                  <c:v>8.6896042928629808E-8</c:v>
                </c:pt>
                <c:pt idx="5563" formatCode="0.00E+00">
                  <c:v>8.6896042928629808E-8</c:v>
                </c:pt>
                <c:pt idx="5564" formatCode="0.00E+00">
                  <c:v>8.6896042928629808E-8</c:v>
                </c:pt>
                <c:pt idx="5565" formatCode="0.00E+00">
                  <c:v>8.6896042928629808E-8</c:v>
                </c:pt>
                <c:pt idx="5566" formatCode="0.00E+00">
                  <c:v>8.6896042928629808E-8</c:v>
                </c:pt>
                <c:pt idx="5567" formatCode="0.00E+00">
                  <c:v>8.6896042928629808E-8</c:v>
                </c:pt>
                <c:pt idx="5568" formatCode="0.00E+00">
                  <c:v>8.6896042928629808E-8</c:v>
                </c:pt>
                <c:pt idx="5569" formatCode="0.00E+00">
                  <c:v>8.6896042928629808E-8</c:v>
                </c:pt>
                <c:pt idx="5570" formatCode="0.00E+00">
                  <c:v>8.6896042928629808E-8</c:v>
                </c:pt>
                <c:pt idx="5571" formatCode="0.00E+00">
                  <c:v>8.6896042928629808E-8</c:v>
                </c:pt>
                <c:pt idx="5572" formatCode="0.00E+00">
                  <c:v>8.6896042928629808E-8</c:v>
                </c:pt>
                <c:pt idx="5573" formatCode="0.00E+00">
                  <c:v>8.6896042928629808E-8</c:v>
                </c:pt>
                <c:pt idx="5574" formatCode="0.00E+00">
                  <c:v>8.6896042928629808E-8</c:v>
                </c:pt>
                <c:pt idx="5575" formatCode="0.00E+00">
                  <c:v>8.6896042928629808E-8</c:v>
                </c:pt>
                <c:pt idx="5576" formatCode="0.00E+00">
                  <c:v>8.6896042928629808E-8</c:v>
                </c:pt>
                <c:pt idx="5577" formatCode="0.00E+00">
                  <c:v>8.6896042928629808E-8</c:v>
                </c:pt>
                <c:pt idx="5578" formatCode="0.00E+00">
                  <c:v>8.6896042928629808E-8</c:v>
                </c:pt>
                <c:pt idx="5579" formatCode="0.00E+00">
                  <c:v>8.6896042928629808E-8</c:v>
                </c:pt>
                <c:pt idx="5580" formatCode="0.00E+00">
                  <c:v>8.6896042928629808E-8</c:v>
                </c:pt>
                <c:pt idx="5581" formatCode="0.00E+00">
                  <c:v>8.6896042928629808E-8</c:v>
                </c:pt>
                <c:pt idx="5582" formatCode="0.00E+00">
                  <c:v>8.6896042928629808E-8</c:v>
                </c:pt>
                <c:pt idx="5583" formatCode="0.00E+00">
                  <c:v>8.6896042928629808E-8</c:v>
                </c:pt>
                <c:pt idx="5584" formatCode="0.00E+00">
                  <c:v>8.6896042928629808E-8</c:v>
                </c:pt>
                <c:pt idx="5585" formatCode="0.00E+00">
                  <c:v>8.6896042928629808E-8</c:v>
                </c:pt>
                <c:pt idx="5586" formatCode="0.00E+00">
                  <c:v>8.6896042928629808E-8</c:v>
                </c:pt>
                <c:pt idx="5587" formatCode="0.00E+00">
                  <c:v>8.6896042928629808E-8</c:v>
                </c:pt>
                <c:pt idx="5588" formatCode="0.00E+00">
                  <c:v>8.6896042928629808E-8</c:v>
                </c:pt>
                <c:pt idx="5589" formatCode="0.00E+00">
                  <c:v>8.6896042928629808E-8</c:v>
                </c:pt>
                <c:pt idx="5590" formatCode="0.00E+00">
                  <c:v>8.6896042928629808E-8</c:v>
                </c:pt>
                <c:pt idx="5591" formatCode="0.00E+00">
                  <c:v>8.6896042928629808E-8</c:v>
                </c:pt>
                <c:pt idx="5592" formatCode="0.00E+00">
                  <c:v>8.6896042928629808E-8</c:v>
                </c:pt>
                <c:pt idx="5593" formatCode="0.00E+00">
                  <c:v>8.6896042928629808E-8</c:v>
                </c:pt>
                <c:pt idx="5594" formatCode="0.00E+00">
                  <c:v>8.6896042928629808E-8</c:v>
                </c:pt>
                <c:pt idx="5595" formatCode="0.00E+00">
                  <c:v>8.6896042928629808E-8</c:v>
                </c:pt>
                <c:pt idx="5596" formatCode="0.00E+00">
                  <c:v>8.6896042928629808E-8</c:v>
                </c:pt>
                <c:pt idx="5597" formatCode="0.00E+00">
                  <c:v>8.6896042928629808E-8</c:v>
                </c:pt>
                <c:pt idx="5598" formatCode="0.00E+00">
                  <c:v>8.6896042928629808E-8</c:v>
                </c:pt>
                <c:pt idx="5599" formatCode="0.00E+00">
                  <c:v>8.6896042928629808E-8</c:v>
                </c:pt>
                <c:pt idx="5600" formatCode="0.00E+00">
                  <c:v>8.6896042928629808E-8</c:v>
                </c:pt>
                <c:pt idx="5601" formatCode="0.00E+00">
                  <c:v>8.6896042928629808E-8</c:v>
                </c:pt>
                <c:pt idx="5602" formatCode="0.00E+00">
                  <c:v>8.6896042928629808E-8</c:v>
                </c:pt>
                <c:pt idx="5603" formatCode="0.00E+00">
                  <c:v>8.6896042928629808E-8</c:v>
                </c:pt>
                <c:pt idx="5604" formatCode="0.00E+00">
                  <c:v>8.6896042928629808E-8</c:v>
                </c:pt>
                <c:pt idx="5605" formatCode="0.00E+00">
                  <c:v>8.6896042928629808E-8</c:v>
                </c:pt>
                <c:pt idx="5606" formatCode="0.00E+00">
                  <c:v>8.6896042928629808E-8</c:v>
                </c:pt>
                <c:pt idx="5607" formatCode="0.00E+00">
                  <c:v>8.6896042928629808E-8</c:v>
                </c:pt>
                <c:pt idx="5608" formatCode="0.00E+00">
                  <c:v>8.6896042928629808E-8</c:v>
                </c:pt>
                <c:pt idx="5609" formatCode="0.00E+00">
                  <c:v>8.6896042928629808E-8</c:v>
                </c:pt>
                <c:pt idx="5610" formatCode="0.00E+00">
                  <c:v>8.6896042928629808E-8</c:v>
                </c:pt>
                <c:pt idx="5611" formatCode="0.00E+00">
                  <c:v>8.6896042928629808E-8</c:v>
                </c:pt>
                <c:pt idx="5612" formatCode="0.00E+00">
                  <c:v>8.6896042928629808E-8</c:v>
                </c:pt>
                <c:pt idx="5613" formatCode="0.00E+00">
                  <c:v>8.6896042928629808E-8</c:v>
                </c:pt>
                <c:pt idx="5614" formatCode="0.00E+00">
                  <c:v>8.6896042928629808E-8</c:v>
                </c:pt>
                <c:pt idx="5615" formatCode="0.00E+00">
                  <c:v>8.6896042928629808E-8</c:v>
                </c:pt>
                <c:pt idx="5616" formatCode="0.00E+00">
                  <c:v>8.6896042928629808E-8</c:v>
                </c:pt>
                <c:pt idx="5617" formatCode="0.00E+00">
                  <c:v>8.6896042928629808E-8</c:v>
                </c:pt>
                <c:pt idx="5618" formatCode="0.00E+00">
                  <c:v>8.6896042928629808E-8</c:v>
                </c:pt>
                <c:pt idx="5619" formatCode="0.00E+00">
                  <c:v>8.6896042928629808E-8</c:v>
                </c:pt>
                <c:pt idx="5620" formatCode="0.00E+00">
                  <c:v>7.1779429127135772E-8</c:v>
                </c:pt>
                <c:pt idx="5621" formatCode="0.00E+00">
                  <c:v>8.6896042928629808E-8</c:v>
                </c:pt>
                <c:pt idx="5622" formatCode="0.00E+00">
                  <c:v>8.6896042928629808E-8</c:v>
                </c:pt>
                <c:pt idx="5623" formatCode="0.00E+00">
                  <c:v>8.6896042928629808E-8</c:v>
                </c:pt>
                <c:pt idx="5624" formatCode="0.00E+00">
                  <c:v>8.6896042928629808E-8</c:v>
                </c:pt>
                <c:pt idx="5625" formatCode="0.00E+00">
                  <c:v>8.6896042928629808E-8</c:v>
                </c:pt>
                <c:pt idx="5626" formatCode="0.00E+00">
                  <c:v>8.6896042928629808E-8</c:v>
                </c:pt>
                <c:pt idx="5627" formatCode="0.00E+00">
                  <c:v>8.6896042928629808E-8</c:v>
                </c:pt>
                <c:pt idx="5628" formatCode="0.00E+00">
                  <c:v>8.6896042928629808E-8</c:v>
                </c:pt>
                <c:pt idx="5629" formatCode="0.00E+00">
                  <c:v>8.6896042928629808E-8</c:v>
                </c:pt>
                <c:pt idx="5630" formatCode="0.00E+00">
                  <c:v>8.6896042928629808E-8</c:v>
                </c:pt>
                <c:pt idx="5631" formatCode="0.00E+00">
                  <c:v>8.6896042928629808E-8</c:v>
                </c:pt>
                <c:pt idx="5632" formatCode="0.00E+00">
                  <c:v>8.6896042928629808E-8</c:v>
                </c:pt>
                <c:pt idx="5633" formatCode="0.00E+00">
                  <c:v>8.6896042928629808E-8</c:v>
                </c:pt>
                <c:pt idx="5634" formatCode="0.00E+00">
                  <c:v>8.6896042928629808E-8</c:v>
                </c:pt>
                <c:pt idx="5635" formatCode="0.00E+00">
                  <c:v>8.6896042928629808E-8</c:v>
                </c:pt>
                <c:pt idx="5636" formatCode="0.00E+00">
                  <c:v>8.6896042928629808E-8</c:v>
                </c:pt>
                <c:pt idx="5637" formatCode="0.00E+00">
                  <c:v>8.6896042928629808E-8</c:v>
                </c:pt>
                <c:pt idx="5638" formatCode="0.00E+00">
                  <c:v>8.6896042928629808E-8</c:v>
                </c:pt>
                <c:pt idx="5639" formatCode="0.00E+00">
                  <c:v>8.6896042928629808E-8</c:v>
                </c:pt>
                <c:pt idx="5640" formatCode="0.00E+00">
                  <c:v>8.6896042928629808E-8</c:v>
                </c:pt>
                <c:pt idx="5641" formatCode="0.00E+00">
                  <c:v>8.6896042928629808E-8</c:v>
                </c:pt>
                <c:pt idx="5642" formatCode="0.00E+00">
                  <c:v>8.6896042928629808E-8</c:v>
                </c:pt>
                <c:pt idx="5643" formatCode="0.00E+00">
                  <c:v>8.6896042928629808E-8</c:v>
                </c:pt>
                <c:pt idx="5644" formatCode="0.00E+00">
                  <c:v>8.6896042928629808E-8</c:v>
                </c:pt>
                <c:pt idx="5645" formatCode="0.00E+00">
                  <c:v>8.6896042928629808E-8</c:v>
                </c:pt>
                <c:pt idx="5646" formatCode="0.00E+00">
                  <c:v>8.6896042928629808E-8</c:v>
                </c:pt>
                <c:pt idx="5647" formatCode="0.00E+00">
                  <c:v>8.6896042928629808E-8</c:v>
                </c:pt>
                <c:pt idx="5648" formatCode="0.00E+00">
                  <c:v>8.6896042928629808E-8</c:v>
                </c:pt>
                <c:pt idx="5649" formatCode="0.00E+00">
                  <c:v>8.6896042928629808E-8</c:v>
                </c:pt>
                <c:pt idx="5650" formatCode="0.00E+00">
                  <c:v>8.6896042928629808E-8</c:v>
                </c:pt>
                <c:pt idx="5651" formatCode="0.00E+00">
                  <c:v>8.6896042928629808E-8</c:v>
                </c:pt>
                <c:pt idx="5652" formatCode="0.00E+00">
                  <c:v>8.6896042928629808E-8</c:v>
                </c:pt>
                <c:pt idx="5653" formatCode="0.00E+00">
                  <c:v>8.6896042928629808E-8</c:v>
                </c:pt>
                <c:pt idx="5654" formatCode="0.00E+00">
                  <c:v>8.6896042928629808E-8</c:v>
                </c:pt>
                <c:pt idx="5655" formatCode="0.00E+00">
                  <c:v>8.6896042928629808E-8</c:v>
                </c:pt>
                <c:pt idx="5656" formatCode="0.00E+00">
                  <c:v>8.6896042928629808E-8</c:v>
                </c:pt>
                <c:pt idx="5657" formatCode="0.00E+00">
                  <c:v>8.6896042928629808E-8</c:v>
                </c:pt>
                <c:pt idx="5658" formatCode="0.00E+00">
                  <c:v>8.6896042928629808E-8</c:v>
                </c:pt>
                <c:pt idx="5659" formatCode="0.00E+00">
                  <c:v>8.6896042928629808E-8</c:v>
                </c:pt>
                <c:pt idx="5660" formatCode="0.00E+00">
                  <c:v>8.6896042928629808E-8</c:v>
                </c:pt>
                <c:pt idx="5661" formatCode="0.00E+00">
                  <c:v>8.6896042928629808E-8</c:v>
                </c:pt>
                <c:pt idx="5662" formatCode="0.00E+00">
                  <c:v>8.6896042928629808E-8</c:v>
                </c:pt>
                <c:pt idx="5663" formatCode="0.00E+00">
                  <c:v>8.6896042928629808E-8</c:v>
                </c:pt>
                <c:pt idx="5664" formatCode="0.00E+00">
                  <c:v>8.6896042928629808E-8</c:v>
                </c:pt>
                <c:pt idx="5665" formatCode="0.00E+00">
                  <c:v>8.6896042928629808E-8</c:v>
                </c:pt>
                <c:pt idx="5666" formatCode="0.00E+00">
                  <c:v>8.6896042928629808E-8</c:v>
                </c:pt>
                <c:pt idx="5667" formatCode="0.00E+00">
                  <c:v>8.6896042928629808E-8</c:v>
                </c:pt>
                <c:pt idx="5668" formatCode="0.00E+00">
                  <c:v>8.6896042928629808E-8</c:v>
                </c:pt>
                <c:pt idx="5669" formatCode="0.00E+00">
                  <c:v>8.6896042928629808E-8</c:v>
                </c:pt>
                <c:pt idx="5670" formatCode="0.00E+00">
                  <c:v>8.6896042928629808E-8</c:v>
                </c:pt>
                <c:pt idx="5671" formatCode="0.00E+00">
                  <c:v>8.6896042928629808E-8</c:v>
                </c:pt>
                <c:pt idx="5672" formatCode="0.00E+00">
                  <c:v>8.6896042928629808E-8</c:v>
                </c:pt>
                <c:pt idx="5673" formatCode="0.00E+00">
                  <c:v>8.6896042928629808E-8</c:v>
                </c:pt>
                <c:pt idx="5674" formatCode="0.00E+00">
                  <c:v>8.6896042928629808E-8</c:v>
                </c:pt>
                <c:pt idx="5675" formatCode="0.00E+00">
                  <c:v>8.6896042928629808E-8</c:v>
                </c:pt>
                <c:pt idx="5676" formatCode="0.00E+00">
                  <c:v>8.6896042928629808E-8</c:v>
                </c:pt>
                <c:pt idx="5677" formatCode="0.00E+00">
                  <c:v>8.6896042928629808E-8</c:v>
                </c:pt>
                <c:pt idx="5678" formatCode="0.00E+00">
                  <c:v>8.6896042928629808E-8</c:v>
                </c:pt>
                <c:pt idx="5679" formatCode="0.00E+00">
                  <c:v>8.6896042928629808E-8</c:v>
                </c:pt>
                <c:pt idx="5680" formatCode="0.00E+00">
                  <c:v>8.6896042928629808E-8</c:v>
                </c:pt>
                <c:pt idx="5681" formatCode="0.00E+00">
                  <c:v>8.6896042928629808E-8</c:v>
                </c:pt>
                <c:pt idx="5682" formatCode="0.00E+00">
                  <c:v>8.6896042928629808E-8</c:v>
                </c:pt>
                <c:pt idx="5683" formatCode="0.00E+00">
                  <c:v>8.6896042928629808E-8</c:v>
                </c:pt>
                <c:pt idx="5684" formatCode="0.00E+00">
                  <c:v>8.6896042928629808E-8</c:v>
                </c:pt>
                <c:pt idx="5685" formatCode="0.00E+00">
                  <c:v>8.6896042928629808E-8</c:v>
                </c:pt>
                <c:pt idx="5686" formatCode="0.00E+00">
                  <c:v>8.6896042928629808E-8</c:v>
                </c:pt>
                <c:pt idx="5687" formatCode="0.00E+00">
                  <c:v>8.6896042928629808E-8</c:v>
                </c:pt>
                <c:pt idx="5688" formatCode="0.00E+00">
                  <c:v>8.6896042928629808E-8</c:v>
                </c:pt>
                <c:pt idx="5689" formatCode="0.00E+00">
                  <c:v>8.6896042928629808E-8</c:v>
                </c:pt>
                <c:pt idx="5690" formatCode="0.00E+00">
                  <c:v>8.6896042928629808E-8</c:v>
                </c:pt>
                <c:pt idx="5691" formatCode="0.00E+00">
                  <c:v>8.6896042928629808E-8</c:v>
                </c:pt>
                <c:pt idx="5692" formatCode="0.00E+00">
                  <c:v>8.6896042928629808E-8</c:v>
                </c:pt>
                <c:pt idx="5693" formatCode="0.00E+00">
                  <c:v>8.6896042928629808E-8</c:v>
                </c:pt>
                <c:pt idx="5694" formatCode="0.00E+00">
                  <c:v>8.6896042928629808E-8</c:v>
                </c:pt>
                <c:pt idx="5695" formatCode="0.00E+00">
                  <c:v>8.6896042928629808E-8</c:v>
                </c:pt>
                <c:pt idx="5696" formatCode="0.00E+00">
                  <c:v>8.6896042928629808E-8</c:v>
                </c:pt>
                <c:pt idx="5697" formatCode="0.00E+00">
                  <c:v>8.6896042928629808E-8</c:v>
                </c:pt>
                <c:pt idx="5698" formatCode="0.00E+00">
                  <c:v>8.6896042928629808E-8</c:v>
                </c:pt>
                <c:pt idx="5699" formatCode="0.00E+00">
                  <c:v>8.6896042928629808E-8</c:v>
                </c:pt>
                <c:pt idx="5700" formatCode="0.00E+00">
                  <c:v>8.6896042928629808E-8</c:v>
                </c:pt>
                <c:pt idx="5701" formatCode="0.00E+00">
                  <c:v>8.6896042928629808E-8</c:v>
                </c:pt>
                <c:pt idx="5702" formatCode="0.00E+00">
                  <c:v>8.6896042928629808E-8</c:v>
                </c:pt>
                <c:pt idx="5703" formatCode="0.00E+00">
                  <c:v>8.6896042928629808E-8</c:v>
                </c:pt>
                <c:pt idx="5704" formatCode="0.00E+00">
                  <c:v>8.6896042928629808E-8</c:v>
                </c:pt>
                <c:pt idx="5705" formatCode="0.00E+00">
                  <c:v>8.6896042928629808E-8</c:v>
                </c:pt>
                <c:pt idx="5706" formatCode="0.00E+00">
                  <c:v>8.6896042928629808E-8</c:v>
                </c:pt>
                <c:pt idx="5707" formatCode="0.00E+00">
                  <c:v>8.6896042928629808E-8</c:v>
                </c:pt>
                <c:pt idx="5708" formatCode="0.00E+00">
                  <c:v>8.6896042928629808E-8</c:v>
                </c:pt>
                <c:pt idx="5709" formatCode="0.00E+00">
                  <c:v>8.6896042928629808E-8</c:v>
                </c:pt>
                <c:pt idx="5710" formatCode="0.00E+00">
                  <c:v>8.6896042928629808E-8</c:v>
                </c:pt>
                <c:pt idx="5711" formatCode="0.00E+00">
                  <c:v>8.6896042928629808E-8</c:v>
                </c:pt>
                <c:pt idx="5712" formatCode="0.00E+00">
                  <c:v>8.6896042928629808E-8</c:v>
                </c:pt>
                <c:pt idx="5713" formatCode="0.00E+00">
                  <c:v>8.6896042928629808E-8</c:v>
                </c:pt>
                <c:pt idx="5714" formatCode="0.00E+00">
                  <c:v>8.6896042928629808E-8</c:v>
                </c:pt>
                <c:pt idx="5715" formatCode="0.00E+00">
                  <c:v>8.6896042928629808E-8</c:v>
                </c:pt>
                <c:pt idx="5716" formatCode="0.00E+00">
                  <c:v>8.6896042928629808E-8</c:v>
                </c:pt>
                <c:pt idx="5717" formatCode="0.00E+00">
                  <c:v>8.6896042928629808E-8</c:v>
                </c:pt>
                <c:pt idx="5718" formatCode="0.00E+00">
                  <c:v>8.6896042928629808E-8</c:v>
                </c:pt>
                <c:pt idx="5719" formatCode="0.00E+00">
                  <c:v>8.6896042928629808E-8</c:v>
                </c:pt>
                <c:pt idx="5720" formatCode="0.00E+00">
                  <c:v>8.6896042928629808E-8</c:v>
                </c:pt>
                <c:pt idx="5721" formatCode="0.00E+00">
                  <c:v>8.6896042928629808E-8</c:v>
                </c:pt>
                <c:pt idx="5722" formatCode="0.00E+00">
                  <c:v>8.6896042928629808E-8</c:v>
                </c:pt>
                <c:pt idx="5723" formatCode="0.00E+00">
                  <c:v>8.6896042928629808E-8</c:v>
                </c:pt>
                <c:pt idx="5724" formatCode="0.00E+00">
                  <c:v>8.6896042928629808E-8</c:v>
                </c:pt>
                <c:pt idx="5725" formatCode="0.00E+00">
                  <c:v>8.6896042928629808E-8</c:v>
                </c:pt>
                <c:pt idx="5726" formatCode="0.00E+00">
                  <c:v>8.6896042928629808E-8</c:v>
                </c:pt>
                <c:pt idx="5727" formatCode="0.00E+00">
                  <c:v>8.6896042928629808E-8</c:v>
                </c:pt>
                <c:pt idx="5728" formatCode="0.00E+00">
                  <c:v>8.6896042928629808E-8</c:v>
                </c:pt>
                <c:pt idx="5729" formatCode="0.00E+00">
                  <c:v>8.6896042928629808E-8</c:v>
                </c:pt>
                <c:pt idx="5730" formatCode="0.00E+00">
                  <c:v>8.6896042928629808E-8</c:v>
                </c:pt>
                <c:pt idx="5731" formatCode="0.00E+00">
                  <c:v>8.6896042928629808E-8</c:v>
                </c:pt>
                <c:pt idx="5732" formatCode="0.00E+00">
                  <c:v>8.6896042928629808E-8</c:v>
                </c:pt>
                <c:pt idx="5733" formatCode="0.00E+00">
                  <c:v>8.6896042928629808E-8</c:v>
                </c:pt>
                <c:pt idx="5734" formatCode="0.00E+00">
                  <c:v>8.6896042928629808E-8</c:v>
                </c:pt>
                <c:pt idx="5735" formatCode="0.00E+00">
                  <c:v>8.6896042928629808E-8</c:v>
                </c:pt>
                <c:pt idx="5736" formatCode="0.00E+00">
                  <c:v>8.6896042928629808E-8</c:v>
                </c:pt>
                <c:pt idx="5737" formatCode="0.00E+00">
                  <c:v>8.6896042928629808E-8</c:v>
                </c:pt>
                <c:pt idx="5738" formatCode="0.00E+00">
                  <c:v>8.6896042928629808E-8</c:v>
                </c:pt>
                <c:pt idx="5739" formatCode="0.00E+00">
                  <c:v>8.6896042928629808E-8</c:v>
                </c:pt>
                <c:pt idx="5740" formatCode="0.00E+00">
                  <c:v>8.6896042928629808E-8</c:v>
                </c:pt>
                <c:pt idx="5741" formatCode="0.00E+00">
                  <c:v>8.6896042928629808E-8</c:v>
                </c:pt>
                <c:pt idx="5742" formatCode="0.00E+00">
                  <c:v>8.6896042928629808E-8</c:v>
                </c:pt>
                <c:pt idx="5743" formatCode="0.00E+00">
                  <c:v>8.6896042928629808E-8</c:v>
                </c:pt>
                <c:pt idx="5744" formatCode="0.00E+00">
                  <c:v>8.6896042928629808E-8</c:v>
                </c:pt>
                <c:pt idx="5745" formatCode="0.00E+00">
                  <c:v>8.6896042928629808E-8</c:v>
                </c:pt>
                <c:pt idx="5746" formatCode="0.00E+00">
                  <c:v>8.6896042928629808E-8</c:v>
                </c:pt>
                <c:pt idx="5747" formatCode="0.00E+00">
                  <c:v>8.6896042928629808E-8</c:v>
                </c:pt>
                <c:pt idx="5748" formatCode="0.00E+00">
                  <c:v>8.6896042928629808E-8</c:v>
                </c:pt>
                <c:pt idx="5749" formatCode="0.00E+00">
                  <c:v>8.6896042928629808E-8</c:v>
                </c:pt>
                <c:pt idx="5750" formatCode="0.00E+00">
                  <c:v>8.6896042928629808E-8</c:v>
                </c:pt>
                <c:pt idx="5751" formatCode="0.00E+00">
                  <c:v>8.6896042928629808E-8</c:v>
                </c:pt>
                <c:pt idx="5752" formatCode="0.00E+00">
                  <c:v>8.6896042928629808E-8</c:v>
                </c:pt>
                <c:pt idx="5753" formatCode="0.00E+00">
                  <c:v>8.6896042928629808E-8</c:v>
                </c:pt>
                <c:pt idx="5754" formatCode="0.00E+00">
                  <c:v>8.6896042928629808E-8</c:v>
                </c:pt>
                <c:pt idx="5755" formatCode="0.00E+00">
                  <c:v>8.6896042928629808E-8</c:v>
                </c:pt>
                <c:pt idx="5756" formatCode="0.00E+00">
                  <c:v>8.6896042928629808E-8</c:v>
                </c:pt>
                <c:pt idx="5757" formatCode="0.00E+00">
                  <c:v>7.1779429127135772E-8</c:v>
                </c:pt>
                <c:pt idx="5758" formatCode="0.00E+00">
                  <c:v>8.6896042928629808E-8</c:v>
                </c:pt>
                <c:pt idx="5759" formatCode="0.00E+00">
                  <c:v>8.6896042928629808E-8</c:v>
                </c:pt>
                <c:pt idx="5760" formatCode="0.00E+00">
                  <c:v>8.6896042928629808E-8</c:v>
                </c:pt>
                <c:pt idx="5761" formatCode="0.00E+00">
                  <c:v>8.6896042928629808E-8</c:v>
                </c:pt>
                <c:pt idx="5762" formatCode="0.00E+00">
                  <c:v>8.6896042928629808E-8</c:v>
                </c:pt>
                <c:pt idx="5763" formatCode="0.00E+00">
                  <c:v>8.6896042928629808E-8</c:v>
                </c:pt>
                <c:pt idx="5764" formatCode="0.00E+00">
                  <c:v>8.6896042928629808E-8</c:v>
                </c:pt>
                <c:pt idx="5765" formatCode="0.00E+00">
                  <c:v>8.6896042928629808E-8</c:v>
                </c:pt>
                <c:pt idx="5766" formatCode="0.00E+00">
                  <c:v>8.6896042928629808E-8</c:v>
                </c:pt>
                <c:pt idx="5767" formatCode="0.00E+00">
                  <c:v>8.6896042928629808E-8</c:v>
                </c:pt>
                <c:pt idx="5768" formatCode="0.00E+00">
                  <c:v>8.6896042928629808E-8</c:v>
                </c:pt>
                <c:pt idx="5769" formatCode="0.00E+00">
                  <c:v>8.6896042928629808E-8</c:v>
                </c:pt>
                <c:pt idx="5770" formatCode="0.00E+00">
                  <c:v>8.6896042928629808E-8</c:v>
                </c:pt>
                <c:pt idx="5771" formatCode="0.00E+00">
                  <c:v>8.6896042928629808E-8</c:v>
                </c:pt>
                <c:pt idx="5772" formatCode="0.00E+00">
                  <c:v>8.6896042928629808E-8</c:v>
                </c:pt>
                <c:pt idx="5773" formatCode="0.00E+00">
                  <c:v>8.6896042928629808E-8</c:v>
                </c:pt>
                <c:pt idx="5774" formatCode="0.00E+00">
                  <c:v>8.6896042928629808E-8</c:v>
                </c:pt>
                <c:pt idx="5775" formatCode="0.00E+00">
                  <c:v>8.6896042928629808E-8</c:v>
                </c:pt>
                <c:pt idx="5776" formatCode="0.00E+00">
                  <c:v>8.6896042928629808E-8</c:v>
                </c:pt>
                <c:pt idx="5777" formatCode="0.00E+00">
                  <c:v>8.6896042928629808E-8</c:v>
                </c:pt>
                <c:pt idx="5778" formatCode="0.00E+00">
                  <c:v>8.6896042928629808E-8</c:v>
                </c:pt>
                <c:pt idx="5779" formatCode="0.00E+00">
                  <c:v>8.6896042928629808E-8</c:v>
                </c:pt>
                <c:pt idx="5780" formatCode="0.00E+00">
                  <c:v>8.6896042928629808E-8</c:v>
                </c:pt>
                <c:pt idx="5781" formatCode="0.00E+00">
                  <c:v>8.6896042928629808E-8</c:v>
                </c:pt>
                <c:pt idx="5782" formatCode="0.00E+00">
                  <c:v>8.6896042928629808E-8</c:v>
                </c:pt>
                <c:pt idx="5783" formatCode="0.00E+00">
                  <c:v>8.6896042928629808E-8</c:v>
                </c:pt>
                <c:pt idx="5784" formatCode="0.00E+00">
                  <c:v>8.6896042928629808E-8</c:v>
                </c:pt>
                <c:pt idx="5785" formatCode="0.00E+00">
                  <c:v>8.6896042928629808E-8</c:v>
                </c:pt>
                <c:pt idx="5786" formatCode="0.00E+00">
                  <c:v>8.6896042928629808E-8</c:v>
                </c:pt>
                <c:pt idx="5787" formatCode="0.00E+00">
                  <c:v>8.6896042928629808E-8</c:v>
                </c:pt>
                <c:pt idx="5788" formatCode="0.00E+00">
                  <c:v>8.6896042928629808E-8</c:v>
                </c:pt>
                <c:pt idx="5789" formatCode="0.00E+00">
                  <c:v>8.6896042928629808E-8</c:v>
                </c:pt>
                <c:pt idx="5790" formatCode="0.00E+00">
                  <c:v>8.6896042928629808E-8</c:v>
                </c:pt>
                <c:pt idx="5791" formatCode="0.00E+00">
                  <c:v>8.6896042928629808E-8</c:v>
                </c:pt>
                <c:pt idx="5792" formatCode="0.00E+00">
                  <c:v>8.6896042928629808E-8</c:v>
                </c:pt>
                <c:pt idx="5793" formatCode="0.00E+00">
                  <c:v>8.6896042928629808E-8</c:v>
                </c:pt>
                <c:pt idx="5794" formatCode="0.00E+00">
                  <c:v>8.6896042928629808E-8</c:v>
                </c:pt>
                <c:pt idx="5795" formatCode="0.00E+00">
                  <c:v>8.6896042928629808E-8</c:v>
                </c:pt>
                <c:pt idx="5796" formatCode="0.00E+00">
                  <c:v>8.6896042928629808E-8</c:v>
                </c:pt>
                <c:pt idx="5797" formatCode="0.00E+00">
                  <c:v>8.6896042928629808E-8</c:v>
                </c:pt>
                <c:pt idx="5798" formatCode="0.00E+00">
                  <c:v>8.6896042928629808E-8</c:v>
                </c:pt>
                <c:pt idx="5799" formatCode="0.00E+00">
                  <c:v>8.6896042928629808E-8</c:v>
                </c:pt>
                <c:pt idx="5800" formatCode="0.00E+00">
                  <c:v>8.6896042928629808E-8</c:v>
                </c:pt>
                <c:pt idx="5801" formatCode="0.00E+00">
                  <c:v>8.6896042928629808E-8</c:v>
                </c:pt>
                <c:pt idx="5802" formatCode="0.00E+00">
                  <c:v>8.6896042928629808E-8</c:v>
                </c:pt>
                <c:pt idx="5803" formatCode="0.00E+00">
                  <c:v>8.6896042928629808E-8</c:v>
                </c:pt>
                <c:pt idx="5804" formatCode="0.00E+00">
                  <c:v>8.6896042928629808E-8</c:v>
                </c:pt>
                <c:pt idx="5805" formatCode="0.00E+00">
                  <c:v>8.6896042928629808E-8</c:v>
                </c:pt>
                <c:pt idx="5806" formatCode="0.00E+00">
                  <c:v>8.6896042928629808E-8</c:v>
                </c:pt>
                <c:pt idx="5807" formatCode="0.00E+00">
                  <c:v>8.6896042928629808E-8</c:v>
                </c:pt>
                <c:pt idx="5808" formatCode="0.00E+00">
                  <c:v>8.6896042928629808E-8</c:v>
                </c:pt>
                <c:pt idx="5809" formatCode="0.00E+00">
                  <c:v>8.6896042928629808E-8</c:v>
                </c:pt>
                <c:pt idx="5810" formatCode="0.00E+00">
                  <c:v>8.6896042928629808E-8</c:v>
                </c:pt>
                <c:pt idx="5811" formatCode="0.00E+00">
                  <c:v>8.6896042928629808E-8</c:v>
                </c:pt>
                <c:pt idx="5812" formatCode="0.00E+00">
                  <c:v>8.6896042928629808E-8</c:v>
                </c:pt>
                <c:pt idx="5813" formatCode="0.00E+00">
                  <c:v>8.6896042928629808E-8</c:v>
                </c:pt>
                <c:pt idx="5814" formatCode="0.00E+00">
                  <c:v>8.6896042928629808E-8</c:v>
                </c:pt>
                <c:pt idx="5815" formatCode="0.00E+00">
                  <c:v>8.6896042928629808E-8</c:v>
                </c:pt>
                <c:pt idx="5816" formatCode="0.00E+00">
                  <c:v>8.6896042928629808E-8</c:v>
                </c:pt>
                <c:pt idx="5817" formatCode="0.00E+00">
                  <c:v>8.6896042928629808E-8</c:v>
                </c:pt>
                <c:pt idx="5818" formatCode="0.00E+00">
                  <c:v>8.6896042928629808E-8</c:v>
                </c:pt>
                <c:pt idx="5819" formatCode="0.00E+00">
                  <c:v>8.6896042928629808E-8</c:v>
                </c:pt>
                <c:pt idx="5820" formatCode="0.00E+00">
                  <c:v>8.6896042928629808E-8</c:v>
                </c:pt>
                <c:pt idx="5821" formatCode="0.00E+00">
                  <c:v>8.6896042928629808E-8</c:v>
                </c:pt>
                <c:pt idx="5822" formatCode="0.00E+00">
                  <c:v>8.6896042928629808E-8</c:v>
                </c:pt>
                <c:pt idx="5823" formatCode="0.00E+00">
                  <c:v>8.6896042928629808E-8</c:v>
                </c:pt>
                <c:pt idx="5824" formatCode="0.00E+00">
                  <c:v>8.6896042928629808E-8</c:v>
                </c:pt>
                <c:pt idx="5825" formatCode="0.00E+00">
                  <c:v>8.6896042928629808E-8</c:v>
                </c:pt>
                <c:pt idx="5826" formatCode="0.00E+00">
                  <c:v>8.6896042928629808E-8</c:v>
                </c:pt>
                <c:pt idx="5827" formatCode="0.00E+00">
                  <c:v>8.6896042928629808E-8</c:v>
                </c:pt>
                <c:pt idx="5828" formatCode="0.00E+00">
                  <c:v>8.6896042928629808E-8</c:v>
                </c:pt>
                <c:pt idx="5829" formatCode="0.00E+00">
                  <c:v>8.6896042928629808E-8</c:v>
                </c:pt>
                <c:pt idx="5830" formatCode="0.00E+00">
                  <c:v>8.6896042928629808E-8</c:v>
                </c:pt>
                <c:pt idx="5831" formatCode="0.00E+00">
                  <c:v>8.6896042928629808E-8</c:v>
                </c:pt>
                <c:pt idx="5832" formatCode="0.00E+00">
                  <c:v>8.6896042928629808E-8</c:v>
                </c:pt>
                <c:pt idx="5833" formatCode="0.00E+00">
                  <c:v>8.6896042928629808E-8</c:v>
                </c:pt>
                <c:pt idx="5834" formatCode="0.00E+00">
                  <c:v>8.6896042928629808E-8</c:v>
                </c:pt>
                <c:pt idx="5835" formatCode="0.00E+00">
                  <c:v>8.6896042928629808E-8</c:v>
                </c:pt>
                <c:pt idx="5836" formatCode="0.00E+00">
                  <c:v>8.6896042928629808E-8</c:v>
                </c:pt>
                <c:pt idx="5837" formatCode="0.00E+00">
                  <c:v>8.6896042928629808E-8</c:v>
                </c:pt>
                <c:pt idx="5838" formatCode="0.00E+00">
                  <c:v>8.6896042928629808E-8</c:v>
                </c:pt>
                <c:pt idx="5839" formatCode="0.00E+00">
                  <c:v>8.6896042928629808E-8</c:v>
                </c:pt>
                <c:pt idx="5840" formatCode="0.00E+00">
                  <c:v>8.6896042928629808E-8</c:v>
                </c:pt>
                <c:pt idx="5841" formatCode="0.00E+00">
                  <c:v>8.6896042928629808E-8</c:v>
                </c:pt>
                <c:pt idx="5842" formatCode="0.00E+00">
                  <c:v>8.6896042928629808E-8</c:v>
                </c:pt>
                <c:pt idx="5843" formatCode="0.00E+00">
                  <c:v>8.6896042928629808E-8</c:v>
                </c:pt>
                <c:pt idx="5844" formatCode="0.00E+00">
                  <c:v>8.6896042928629808E-8</c:v>
                </c:pt>
                <c:pt idx="5845" formatCode="0.00E+00">
                  <c:v>8.6896042928629808E-8</c:v>
                </c:pt>
                <c:pt idx="5846" formatCode="0.00E+00">
                  <c:v>8.6896042928629808E-8</c:v>
                </c:pt>
                <c:pt idx="5847" formatCode="0.00E+00">
                  <c:v>8.6896042928629808E-8</c:v>
                </c:pt>
                <c:pt idx="5848" formatCode="0.00E+00">
                  <c:v>8.6896042928629808E-8</c:v>
                </c:pt>
                <c:pt idx="5849" formatCode="0.00E+00">
                  <c:v>8.6896042928629808E-8</c:v>
                </c:pt>
                <c:pt idx="5850" formatCode="0.00E+00">
                  <c:v>8.6896042928629808E-8</c:v>
                </c:pt>
                <c:pt idx="5851" formatCode="0.00E+00">
                  <c:v>8.6896042928629808E-8</c:v>
                </c:pt>
                <c:pt idx="5852" formatCode="0.00E+00">
                  <c:v>8.6896042928629808E-8</c:v>
                </c:pt>
                <c:pt idx="5853" formatCode="0.00E+00">
                  <c:v>8.6896042928629808E-8</c:v>
                </c:pt>
                <c:pt idx="5854" formatCode="0.00E+00">
                  <c:v>8.6896042928629808E-8</c:v>
                </c:pt>
                <c:pt idx="5855" formatCode="0.00E+00">
                  <c:v>8.6896042928629808E-8</c:v>
                </c:pt>
                <c:pt idx="5856" formatCode="0.00E+00">
                  <c:v>8.6896042928629808E-8</c:v>
                </c:pt>
                <c:pt idx="5857" formatCode="0.00E+00">
                  <c:v>8.6896042928629808E-8</c:v>
                </c:pt>
                <c:pt idx="5858" formatCode="0.00E+00">
                  <c:v>8.6896042928629808E-8</c:v>
                </c:pt>
                <c:pt idx="5859" formatCode="0.00E+00">
                  <c:v>8.6896042928629808E-8</c:v>
                </c:pt>
                <c:pt idx="5860" formatCode="0.00E+00">
                  <c:v>8.6896042928629808E-8</c:v>
                </c:pt>
                <c:pt idx="5861" formatCode="0.00E+00">
                  <c:v>8.6896042928629808E-8</c:v>
                </c:pt>
                <c:pt idx="5862" formatCode="0.00E+00">
                  <c:v>8.6896042928629808E-8</c:v>
                </c:pt>
                <c:pt idx="5863" formatCode="0.00E+00">
                  <c:v>8.6896042928629808E-8</c:v>
                </c:pt>
                <c:pt idx="5864" formatCode="0.00E+00">
                  <c:v>8.6896042928629808E-8</c:v>
                </c:pt>
                <c:pt idx="5865" formatCode="0.00E+00">
                  <c:v>8.6896042928629808E-8</c:v>
                </c:pt>
                <c:pt idx="5866" formatCode="0.00E+00">
                  <c:v>8.6896042928629808E-8</c:v>
                </c:pt>
                <c:pt idx="5867" formatCode="0.00E+00">
                  <c:v>8.6896042928629808E-8</c:v>
                </c:pt>
                <c:pt idx="5868" formatCode="0.00E+00">
                  <c:v>8.6896042928629808E-8</c:v>
                </c:pt>
                <c:pt idx="5869" formatCode="0.00E+00">
                  <c:v>8.6896042928629808E-8</c:v>
                </c:pt>
                <c:pt idx="5870" formatCode="0.00E+00">
                  <c:v>8.6896042928629808E-8</c:v>
                </c:pt>
                <c:pt idx="5871" formatCode="0.00E+00">
                  <c:v>8.6896042928629808E-8</c:v>
                </c:pt>
                <c:pt idx="5872" formatCode="0.00E+00">
                  <c:v>8.6896042928629808E-8</c:v>
                </c:pt>
                <c:pt idx="5873" formatCode="0.00E+00">
                  <c:v>8.6896042928629808E-8</c:v>
                </c:pt>
                <c:pt idx="5874" formatCode="0.00E+00">
                  <c:v>8.6896042928629808E-8</c:v>
                </c:pt>
                <c:pt idx="5875" formatCode="0.00E+00">
                  <c:v>8.6896042928629808E-8</c:v>
                </c:pt>
                <c:pt idx="5876" formatCode="0.00E+00">
                  <c:v>8.6896042928629808E-8</c:v>
                </c:pt>
                <c:pt idx="5877" formatCode="0.00E+00">
                  <c:v>8.6896042928629808E-8</c:v>
                </c:pt>
                <c:pt idx="5878" formatCode="0.00E+00">
                  <c:v>8.6896042928629808E-8</c:v>
                </c:pt>
                <c:pt idx="5879" formatCode="0.00E+00">
                  <c:v>8.6896042928629808E-8</c:v>
                </c:pt>
                <c:pt idx="5880" formatCode="0.00E+00">
                  <c:v>8.6896042928629808E-8</c:v>
                </c:pt>
                <c:pt idx="5881" formatCode="0.00E+00">
                  <c:v>8.6896042928629808E-8</c:v>
                </c:pt>
                <c:pt idx="5882" formatCode="0.00E+00">
                  <c:v>8.6896042928629808E-8</c:v>
                </c:pt>
                <c:pt idx="5883" formatCode="0.00E+00">
                  <c:v>8.6896042928629808E-8</c:v>
                </c:pt>
                <c:pt idx="5884" formatCode="0.00E+00">
                  <c:v>8.6896042928629808E-8</c:v>
                </c:pt>
                <c:pt idx="5885" formatCode="0.00E+00">
                  <c:v>8.6896042928629808E-8</c:v>
                </c:pt>
                <c:pt idx="5886" formatCode="0.00E+00">
                  <c:v>8.6896042928629808E-8</c:v>
                </c:pt>
                <c:pt idx="5887" formatCode="0.00E+00">
                  <c:v>8.6896042928629808E-8</c:v>
                </c:pt>
                <c:pt idx="5888" formatCode="0.00E+00">
                  <c:v>8.6896042928629808E-8</c:v>
                </c:pt>
                <c:pt idx="5889" formatCode="0.00E+00">
                  <c:v>8.6896042928629808E-8</c:v>
                </c:pt>
                <c:pt idx="5890" formatCode="0.00E+00">
                  <c:v>8.6896042928629808E-8</c:v>
                </c:pt>
                <c:pt idx="5891" formatCode="0.00E+00">
                  <c:v>8.6896042928629808E-8</c:v>
                </c:pt>
                <c:pt idx="5892" formatCode="0.00E+00">
                  <c:v>8.6896042928629808E-8</c:v>
                </c:pt>
                <c:pt idx="5893" formatCode="0.00E+00">
                  <c:v>8.6896042928629808E-8</c:v>
                </c:pt>
                <c:pt idx="5894" formatCode="0.00E+00">
                  <c:v>8.6896042928629808E-8</c:v>
                </c:pt>
                <c:pt idx="5895" formatCode="0.00E+00">
                  <c:v>8.6896042928629808E-8</c:v>
                </c:pt>
                <c:pt idx="5896" formatCode="0.00E+00">
                  <c:v>8.6896042928629808E-8</c:v>
                </c:pt>
                <c:pt idx="5897" formatCode="0.00E+00">
                  <c:v>8.6896042928629808E-8</c:v>
                </c:pt>
                <c:pt idx="5898" formatCode="0.00E+00">
                  <c:v>8.6896042928629808E-8</c:v>
                </c:pt>
                <c:pt idx="5899" formatCode="0.00E+00">
                  <c:v>8.6896042928629808E-8</c:v>
                </c:pt>
                <c:pt idx="5900" formatCode="0.00E+00">
                  <c:v>8.6896042928629808E-8</c:v>
                </c:pt>
                <c:pt idx="5901" formatCode="0.00E+00">
                  <c:v>8.6896042928629808E-8</c:v>
                </c:pt>
                <c:pt idx="5902" formatCode="0.00E+00">
                  <c:v>8.6896042928629808E-8</c:v>
                </c:pt>
                <c:pt idx="5903" formatCode="0.00E+00">
                  <c:v>8.6896042928629808E-8</c:v>
                </c:pt>
                <c:pt idx="5904" formatCode="0.00E+00">
                  <c:v>8.6896042928629808E-8</c:v>
                </c:pt>
                <c:pt idx="5905" formatCode="0.00E+00">
                  <c:v>8.6896042928629808E-8</c:v>
                </c:pt>
                <c:pt idx="5906" formatCode="0.00E+00">
                  <c:v>8.6896042928629808E-8</c:v>
                </c:pt>
                <c:pt idx="5907" formatCode="0.00E+00">
                  <c:v>8.6896042928629808E-8</c:v>
                </c:pt>
                <c:pt idx="5908" formatCode="0.00E+00">
                  <c:v>8.6896042928629808E-8</c:v>
                </c:pt>
                <c:pt idx="5909" formatCode="0.00E+00">
                  <c:v>8.6896042928629808E-8</c:v>
                </c:pt>
                <c:pt idx="5910" formatCode="0.00E+00">
                  <c:v>8.6896042928629808E-8</c:v>
                </c:pt>
                <c:pt idx="5911" formatCode="0.00E+00">
                  <c:v>8.6896042928629808E-8</c:v>
                </c:pt>
                <c:pt idx="5912" formatCode="0.00E+00">
                  <c:v>8.6896042928629808E-8</c:v>
                </c:pt>
                <c:pt idx="5913" formatCode="0.00E+00">
                  <c:v>8.6896042928629808E-8</c:v>
                </c:pt>
                <c:pt idx="5914" formatCode="0.00E+00">
                  <c:v>8.6896042928629808E-8</c:v>
                </c:pt>
                <c:pt idx="5915" formatCode="0.00E+00">
                  <c:v>8.6896042928629808E-8</c:v>
                </c:pt>
                <c:pt idx="5916" formatCode="0.00E+00">
                  <c:v>8.6896042928629808E-8</c:v>
                </c:pt>
                <c:pt idx="5917" formatCode="0.00E+00">
                  <c:v>8.6896042928629808E-8</c:v>
                </c:pt>
                <c:pt idx="5918" formatCode="0.00E+00">
                  <c:v>8.6896042928629808E-8</c:v>
                </c:pt>
                <c:pt idx="5919" formatCode="0.00E+00">
                  <c:v>8.6896042928629808E-8</c:v>
                </c:pt>
                <c:pt idx="5920" formatCode="0.00E+00">
                  <c:v>8.6896042928629808E-8</c:v>
                </c:pt>
                <c:pt idx="5921" formatCode="0.00E+00">
                  <c:v>8.6896042928629808E-8</c:v>
                </c:pt>
                <c:pt idx="5922" formatCode="0.00E+00">
                  <c:v>8.6896042928629808E-8</c:v>
                </c:pt>
                <c:pt idx="5923" formatCode="0.00E+00">
                  <c:v>8.6896042928629808E-8</c:v>
                </c:pt>
                <c:pt idx="5924" formatCode="0.00E+00">
                  <c:v>8.6896042928629808E-8</c:v>
                </c:pt>
                <c:pt idx="5925" formatCode="0.00E+00">
                  <c:v>8.6896042928629808E-8</c:v>
                </c:pt>
                <c:pt idx="5926" formatCode="0.00E+00">
                  <c:v>8.6896042928629808E-8</c:v>
                </c:pt>
                <c:pt idx="5927" formatCode="0.00E+00">
                  <c:v>8.6896042928629808E-8</c:v>
                </c:pt>
                <c:pt idx="5928" formatCode="0.00E+00">
                  <c:v>8.6896042928629808E-8</c:v>
                </c:pt>
                <c:pt idx="5929" formatCode="0.00E+00">
                  <c:v>8.6896042928629808E-8</c:v>
                </c:pt>
                <c:pt idx="5930" formatCode="0.00E+00">
                  <c:v>8.6896042928629808E-8</c:v>
                </c:pt>
                <c:pt idx="5931" formatCode="0.00E+00">
                  <c:v>8.6896042928629808E-8</c:v>
                </c:pt>
                <c:pt idx="5932" formatCode="0.00E+00">
                  <c:v>8.6896042928629808E-8</c:v>
                </c:pt>
                <c:pt idx="5933" formatCode="0.00E+00">
                  <c:v>8.6896042928629808E-8</c:v>
                </c:pt>
                <c:pt idx="5934" formatCode="0.00E+00">
                  <c:v>8.6896042928629808E-8</c:v>
                </c:pt>
                <c:pt idx="5935" formatCode="0.00E+00">
                  <c:v>8.6896042928629808E-8</c:v>
                </c:pt>
                <c:pt idx="5936" formatCode="0.00E+00">
                  <c:v>8.6896042928629808E-8</c:v>
                </c:pt>
                <c:pt idx="5937" formatCode="0.00E+00">
                  <c:v>8.6896042928629808E-8</c:v>
                </c:pt>
                <c:pt idx="5938" formatCode="0.00E+00">
                  <c:v>8.6896042928629808E-8</c:v>
                </c:pt>
                <c:pt idx="5939" formatCode="0.00E+00">
                  <c:v>8.6896042928629808E-8</c:v>
                </c:pt>
                <c:pt idx="5940" formatCode="0.00E+00">
                  <c:v>8.6896042928629808E-8</c:v>
                </c:pt>
                <c:pt idx="5941" formatCode="0.00E+00">
                  <c:v>8.6896042928629808E-8</c:v>
                </c:pt>
                <c:pt idx="5942" formatCode="0.00E+00">
                  <c:v>8.6896042928629808E-8</c:v>
                </c:pt>
                <c:pt idx="5943" formatCode="0.00E+00">
                  <c:v>8.6896042928629808E-8</c:v>
                </c:pt>
                <c:pt idx="5944" formatCode="0.00E+00">
                  <c:v>8.6896042928629808E-8</c:v>
                </c:pt>
                <c:pt idx="5945" formatCode="0.00E+00">
                  <c:v>8.6896042928629808E-8</c:v>
                </c:pt>
                <c:pt idx="5946" formatCode="0.00E+00">
                  <c:v>8.6896042928629808E-8</c:v>
                </c:pt>
                <c:pt idx="5947" formatCode="0.00E+00">
                  <c:v>8.6896042928629808E-8</c:v>
                </c:pt>
                <c:pt idx="5948" formatCode="0.00E+00">
                  <c:v>8.6896042928629808E-8</c:v>
                </c:pt>
                <c:pt idx="5949" formatCode="0.00E+00">
                  <c:v>8.6896042928629808E-8</c:v>
                </c:pt>
                <c:pt idx="5950" formatCode="0.00E+00">
                  <c:v>8.6896042928629808E-8</c:v>
                </c:pt>
                <c:pt idx="5951" formatCode="0.00E+00">
                  <c:v>8.6896042928629808E-8</c:v>
                </c:pt>
                <c:pt idx="5952" formatCode="0.00E+00">
                  <c:v>8.6896042928629808E-8</c:v>
                </c:pt>
                <c:pt idx="5953" formatCode="0.00E+00">
                  <c:v>8.6896042928629808E-8</c:v>
                </c:pt>
                <c:pt idx="5954" formatCode="0.00E+00">
                  <c:v>8.6896042928629808E-8</c:v>
                </c:pt>
                <c:pt idx="5955" formatCode="0.00E+00">
                  <c:v>8.6896042928629808E-8</c:v>
                </c:pt>
                <c:pt idx="5956" formatCode="0.00E+00">
                  <c:v>8.6896042928629808E-8</c:v>
                </c:pt>
                <c:pt idx="5957" formatCode="0.00E+00">
                  <c:v>8.6896042928629808E-8</c:v>
                </c:pt>
                <c:pt idx="5958" formatCode="0.00E+00">
                  <c:v>8.6896042928629808E-8</c:v>
                </c:pt>
                <c:pt idx="5959" formatCode="0.00E+00">
                  <c:v>8.6896042928629808E-8</c:v>
                </c:pt>
                <c:pt idx="5960" formatCode="0.00E+00">
                  <c:v>8.6896042928629808E-8</c:v>
                </c:pt>
                <c:pt idx="5961" formatCode="0.00E+00">
                  <c:v>8.6896042928629808E-8</c:v>
                </c:pt>
                <c:pt idx="5962" formatCode="0.00E+00">
                  <c:v>8.6896042928629808E-8</c:v>
                </c:pt>
                <c:pt idx="5963" formatCode="0.00E+00">
                  <c:v>8.6896042928629808E-8</c:v>
                </c:pt>
                <c:pt idx="5964" formatCode="0.00E+00">
                  <c:v>8.6896042928629808E-8</c:v>
                </c:pt>
                <c:pt idx="5965" formatCode="0.00E+00">
                  <c:v>8.6896042928629808E-8</c:v>
                </c:pt>
                <c:pt idx="5966" formatCode="0.00E+00">
                  <c:v>8.6896042928629808E-8</c:v>
                </c:pt>
                <c:pt idx="5967" formatCode="0.00E+00">
                  <c:v>8.6896042928629808E-8</c:v>
                </c:pt>
                <c:pt idx="5968" formatCode="0.00E+00">
                  <c:v>8.6896042928629808E-8</c:v>
                </c:pt>
                <c:pt idx="5969" formatCode="0.00E+00">
                  <c:v>8.6896042928629808E-8</c:v>
                </c:pt>
                <c:pt idx="5970" formatCode="0.00E+00">
                  <c:v>8.6896042928629808E-8</c:v>
                </c:pt>
                <c:pt idx="5971" formatCode="0.00E+00">
                  <c:v>8.6896042928629808E-8</c:v>
                </c:pt>
                <c:pt idx="5972" formatCode="0.00E+00">
                  <c:v>8.6896042928629808E-8</c:v>
                </c:pt>
                <c:pt idx="5973" formatCode="0.00E+00">
                  <c:v>8.6896042928629808E-8</c:v>
                </c:pt>
                <c:pt idx="5974" formatCode="0.00E+00">
                  <c:v>8.6896042928629808E-8</c:v>
                </c:pt>
                <c:pt idx="5975" formatCode="0.00E+00">
                  <c:v>8.6896042928629808E-8</c:v>
                </c:pt>
                <c:pt idx="5976" formatCode="0.00E+00">
                  <c:v>8.6896042928629808E-8</c:v>
                </c:pt>
                <c:pt idx="5977" formatCode="0.00E+00">
                  <c:v>8.6896042928629808E-8</c:v>
                </c:pt>
                <c:pt idx="5978" formatCode="0.00E+00">
                  <c:v>8.6896042928629808E-8</c:v>
                </c:pt>
                <c:pt idx="5979" formatCode="0.00E+00">
                  <c:v>8.6896042928629808E-8</c:v>
                </c:pt>
                <c:pt idx="5980" formatCode="0.00E+00">
                  <c:v>8.6896042928629808E-8</c:v>
                </c:pt>
                <c:pt idx="5981" formatCode="0.00E+00">
                  <c:v>8.6896042928629808E-8</c:v>
                </c:pt>
                <c:pt idx="5982" formatCode="0.00E+00">
                  <c:v>8.6896042928629808E-8</c:v>
                </c:pt>
                <c:pt idx="5983" formatCode="0.00E+00">
                  <c:v>8.6896042928629808E-8</c:v>
                </c:pt>
                <c:pt idx="5984" formatCode="0.00E+00">
                  <c:v>8.6896042928629808E-8</c:v>
                </c:pt>
                <c:pt idx="5985" formatCode="0.00E+00">
                  <c:v>8.6896042928629808E-8</c:v>
                </c:pt>
                <c:pt idx="5986" formatCode="0.00E+00">
                  <c:v>8.6896042928629808E-8</c:v>
                </c:pt>
                <c:pt idx="5987" formatCode="0.00E+00">
                  <c:v>8.6896042928629808E-8</c:v>
                </c:pt>
                <c:pt idx="5988" formatCode="0.00E+00">
                  <c:v>8.6896042928629808E-8</c:v>
                </c:pt>
                <c:pt idx="5989" formatCode="0.00E+00">
                  <c:v>8.6896042928629808E-8</c:v>
                </c:pt>
                <c:pt idx="5990" formatCode="0.00E+00">
                  <c:v>8.6896042928629808E-8</c:v>
                </c:pt>
                <c:pt idx="5991" formatCode="0.00E+00">
                  <c:v>8.6896042928629808E-8</c:v>
                </c:pt>
                <c:pt idx="5992" formatCode="0.00E+00">
                  <c:v>8.6896042928629808E-8</c:v>
                </c:pt>
                <c:pt idx="5993" formatCode="0.00E+00">
                  <c:v>8.6896042928629808E-8</c:v>
                </c:pt>
                <c:pt idx="5994" formatCode="0.00E+00">
                  <c:v>8.6896042928629808E-8</c:v>
                </c:pt>
                <c:pt idx="5995" formatCode="0.00E+00">
                  <c:v>8.6896042928629808E-8</c:v>
                </c:pt>
                <c:pt idx="5996" formatCode="0.00E+00">
                  <c:v>8.6896042928629808E-8</c:v>
                </c:pt>
                <c:pt idx="5997" formatCode="0.00E+00">
                  <c:v>8.6896042928629808E-8</c:v>
                </c:pt>
                <c:pt idx="5998" formatCode="0.00E+00">
                  <c:v>7.1779429127135772E-8</c:v>
                </c:pt>
                <c:pt idx="5999" formatCode="0.00E+00">
                  <c:v>8.6896042928629808E-8</c:v>
                </c:pt>
                <c:pt idx="6000" formatCode="0.00E+00">
                  <c:v>8.6896042928629808E-8</c:v>
                </c:pt>
                <c:pt idx="6001" formatCode="0.00E+00">
                  <c:v>8.6896042928629808E-8</c:v>
                </c:pt>
                <c:pt idx="6002" formatCode="0.00E+00">
                  <c:v>8.6896042928629808E-8</c:v>
                </c:pt>
                <c:pt idx="6003" formatCode="0.00E+00">
                  <c:v>8.6896042928629808E-8</c:v>
                </c:pt>
                <c:pt idx="6004" formatCode="0.00E+00">
                  <c:v>8.6896042928629808E-8</c:v>
                </c:pt>
                <c:pt idx="6005" formatCode="0.00E+00">
                  <c:v>8.6896042928629808E-8</c:v>
                </c:pt>
                <c:pt idx="6006" formatCode="0.00E+00">
                  <c:v>8.6896042928629808E-8</c:v>
                </c:pt>
                <c:pt idx="6007" formatCode="0.00E+00">
                  <c:v>8.6896042928629808E-8</c:v>
                </c:pt>
                <c:pt idx="6008" formatCode="0.00E+00">
                  <c:v>8.6896042928629808E-8</c:v>
                </c:pt>
                <c:pt idx="6009" formatCode="0.00E+00">
                  <c:v>8.6896042928629808E-8</c:v>
                </c:pt>
                <c:pt idx="6010" formatCode="0.00E+00">
                  <c:v>8.6896042928629808E-8</c:v>
                </c:pt>
                <c:pt idx="6011" formatCode="0.00E+00">
                  <c:v>8.6896042928629808E-8</c:v>
                </c:pt>
                <c:pt idx="6012" formatCode="0.00E+00">
                  <c:v>8.6896042928629808E-8</c:v>
                </c:pt>
                <c:pt idx="6013" formatCode="0.00E+00">
                  <c:v>8.6896042928629808E-8</c:v>
                </c:pt>
                <c:pt idx="6014" formatCode="0.00E+00">
                  <c:v>8.6896042928629808E-8</c:v>
                </c:pt>
                <c:pt idx="6015" formatCode="0.00E+00">
                  <c:v>8.6896042928629808E-8</c:v>
                </c:pt>
                <c:pt idx="6016" formatCode="0.00E+00">
                  <c:v>8.6896042928629808E-8</c:v>
                </c:pt>
                <c:pt idx="6017" formatCode="0.00E+00">
                  <c:v>8.6896042928629808E-8</c:v>
                </c:pt>
                <c:pt idx="6018" formatCode="0.00E+00">
                  <c:v>8.6896042928629808E-8</c:v>
                </c:pt>
                <c:pt idx="6019" formatCode="0.00E+00">
                  <c:v>8.6896042928629808E-8</c:v>
                </c:pt>
                <c:pt idx="6020" formatCode="0.00E+00">
                  <c:v>8.6896042928629808E-8</c:v>
                </c:pt>
                <c:pt idx="6021" formatCode="0.00E+00">
                  <c:v>8.6896042928629808E-8</c:v>
                </c:pt>
                <c:pt idx="6022" formatCode="0.00E+00">
                  <c:v>8.6896042928629808E-8</c:v>
                </c:pt>
                <c:pt idx="6023" formatCode="0.00E+00">
                  <c:v>8.6896042928629808E-8</c:v>
                </c:pt>
                <c:pt idx="6024" formatCode="0.00E+00">
                  <c:v>8.6896042928629808E-8</c:v>
                </c:pt>
                <c:pt idx="6025" formatCode="0.00E+00">
                  <c:v>8.6896042928629808E-8</c:v>
                </c:pt>
                <c:pt idx="6026" formatCode="0.00E+00">
                  <c:v>8.6896042928629808E-8</c:v>
                </c:pt>
                <c:pt idx="6027" formatCode="0.00E+00">
                  <c:v>8.6896042928629808E-8</c:v>
                </c:pt>
                <c:pt idx="6028" formatCode="0.00E+00">
                  <c:v>8.6896042928629808E-8</c:v>
                </c:pt>
                <c:pt idx="6029" formatCode="0.00E+00">
                  <c:v>8.6896042928629808E-8</c:v>
                </c:pt>
                <c:pt idx="6030" formatCode="0.00E+00">
                  <c:v>8.6896042928629808E-8</c:v>
                </c:pt>
                <c:pt idx="6031" formatCode="0.00E+00">
                  <c:v>8.6896042928629808E-8</c:v>
                </c:pt>
                <c:pt idx="6032" formatCode="0.00E+00">
                  <c:v>8.6896042928629808E-8</c:v>
                </c:pt>
                <c:pt idx="6033" formatCode="0.00E+00">
                  <c:v>8.6896042928629808E-8</c:v>
                </c:pt>
                <c:pt idx="6034" formatCode="0.00E+00">
                  <c:v>8.6896042928629808E-8</c:v>
                </c:pt>
                <c:pt idx="6035" formatCode="0.00E+00">
                  <c:v>8.6896042928629808E-8</c:v>
                </c:pt>
                <c:pt idx="6036" formatCode="0.00E+00">
                  <c:v>8.6896042928629808E-8</c:v>
                </c:pt>
                <c:pt idx="6037" formatCode="0.00E+00">
                  <c:v>8.6896042928629808E-8</c:v>
                </c:pt>
                <c:pt idx="6038" formatCode="0.00E+00">
                  <c:v>8.6896042928629808E-8</c:v>
                </c:pt>
                <c:pt idx="6039" formatCode="0.00E+00">
                  <c:v>8.6896042928629808E-8</c:v>
                </c:pt>
                <c:pt idx="6040" formatCode="0.00E+00">
                  <c:v>8.6896042928629808E-8</c:v>
                </c:pt>
                <c:pt idx="6041" formatCode="0.00E+00">
                  <c:v>8.6896042928629808E-8</c:v>
                </c:pt>
                <c:pt idx="6042" formatCode="0.00E+00">
                  <c:v>8.6896042928629808E-8</c:v>
                </c:pt>
                <c:pt idx="6043" formatCode="0.00E+00">
                  <c:v>8.6896042928629808E-8</c:v>
                </c:pt>
                <c:pt idx="6044" formatCode="0.00E+00">
                  <c:v>7.1779429127135772E-8</c:v>
                </c:pt>
                <c:pt idx="6045" formatCode="0.00E+00">
                  <c:v>8.6896042928629808E-8</c:v>
                </c:pt>
                <c:pt idx="6046" formatCode="0.00E+00">
                  <c:v>8.6896042928629808E-8</c:v>
                </c:pt>
                <c:pt idx="6047" formatCode="0.00E+00">
                  <c:v>8.6896042928629808E-8</c:v>
                </c:pt>
                <c:pt idx="6048" formatCode="0.00E+00">
                  <c:v>8.6896042928629808E-8</c:v>
                </c:pt>
                <c:pt idx="6049" formatCode="0.00E+00">
                  <c:v>8.6896042928629808E-8</c:v>
                </c:pt>
                <c:pt idx="6050" formatCode="0.00E+00">
                  <c:v>8.6896042928629808E-8</c:v>
                </c:pt>
                <c:pt idx="6051" formatCode="0.00E+00">
                  <c:v>8.6896042928629808E-8</c:v>
                </c:pt>
                <c:pt idx="6052" formatCode="0.00E+00">
                  <c:v>7.1779429127135772E-8</c:v>
                </c:pt>
                <c:pt idx="6053" formatCode="0.00E+00">
                  <c:v>8.6896042928629808E-8</c:v>
                </c:pt>
                <c:pt idx="6054" formatCode="0.00E+00">
                  <c:v>8.6896042928629808E-8</c:v>
                </c:pt>
                <c:pt idx="6055" formatCode="0.00E+00">
                  <c:v>8.6896042928629808E-8</c:v>
                </c:pt>
                <c:pt idx="6056" formatCode="0.00E+00">
                  <c:v>8.6896042928629808E-8</c:v>
                </c:pt>
                <c:pt idx="6057" formatCode="0.00E+00">
                  <c:v>8.6896042928629808E-8</c:v>
                </c:pt>
                <c:pt idx="6058" formatCode="0.00E+00">
                  <c:v>8.6896042928629808E-8</c:v>
                </c:pt>
                <c:pt idx="6059" formatCode="0.00E+00">
                  <c:v>8.6896042928629808E-8</c:v>
                </c:pt>
                <c:pt idx="6060" formatCode="0.00E+00">
                  <c:v>8.6896042928629808E-8</c:v>
                </c:pt>
                <c:pt idx="6061" formatCode="0.00E+00">
                  <c:v>8.6896042928629808E-8</c:v>
                </c:pt>
                <c:pt idx="6062" formatCode="0.00E+00">
                  <c:v>8.6896042928629808E-8</c:v>
                </c:pt>
                <c:pt idx="6063" formatCode="0.00E+00">
                  <c:v>8.6896042928629808E-8</c:v>
                </c:pt>
                <c:pt idx="6064" formatCode="0.00E+00">
                  <c:v>8.6896042928629808E-8</c:v>
                </c:pt>
                <c:pt idx="6065" formatCode="0.00E+00">
                  <c:v>8.6896042928629808E-8</c:v>
                </c:pt>
                <c:pt idx="6066" formatCode="0.00E+00">
                  <c:v>8.6896042928629808E-8</c:v>
                </c:pt>
                <c:pt idx="6067" formatCode="0.00E+00">
                  <c:v>8.6896042928629808E-8</c:v>
                </c:pt>
                <c:pt idx="6068" formatCode="0.00E+00">
                  <c:v>8.6896042928629808E-8</c:v>
                </c:pt>
                <c:pt idx="6069" formatCode="0.00E+00">
                  <c:v>8.6896042928629808E-8</c:v>
                </c:pt>
                <c:pt idx="6070" formatCode="0.00E+00">
                  <c:v>8.6896042928629808E-8</c:v>
                </c:pt>
                <c:pt idx="6071" formatCode="0.00E+00">
                  <c:v>8.6896042928629808E-8</c:v>
                </c:pt>
                <c:pt idx="6072" formatCode="0.00E+00">
                  <c:v>8.6896042928629808E-8</c:v>
                </c:pt>
                <c:pt idx="6073" formatCode="0.00E+00">
                  <c:v>8.6896042928629808E-8</c:v>
                </c:pt>
                <c:pt idx="6074" formatCode="0.00E+00">
                  <c:v>8.6896042928629808E-8</c:v>
                </c:pt>
                <c:pt idx="6075" formatCode="0.00E+00">
                  <c:v>8.6896042928629808E-8</c:v>
                </c:pt>
                <c:pt idx="6076" formatCode="0.00E+00">
                  <c:v>8.6896042928629808E-8</c:v>
                </c:pt>
                <c:pt idx="6077" formatCode="0.00E+00">
                  <c:v>8.6896042928629808E-8</c:v>
                </c:pt>
                <c:pt idx="6078" formatCode="0.00E+00">
                  <c:v>8.6896042928629808E-8</c:v>
                </c:pt>
                <c:pt idx="6079" formatCode="0.00E+00">
                  <c:v>8.6896042928629808E-8</c:v>
                </c:pt>
                <c:pt idx="6080" formatCode="0.00E+00">
                  <c:v>8.6896042928629808E-8</c:v>
                </c:pt>
                <c:pt idx="6081" formatCode="0.00E+00">
                  <c:v>8.6896042928629808E-8</c:v>
                </c:pt>
                <c:pt idx="6082" formatCode="0.00E+00">
                  <c:v>8.6896042928629808E-8</c:v>
                </c:pt>
                <c:pt idx="6083" formatCode="0.00E+00">
                  <c:v>8.6896042928629808E-8</c:v>
                </c:pt>
                <c:pt idx="6084" formatCode="0.00E+00">
                  <c:v>8.6896042928629808E-8</c:v>
                </c:pt>
                <c:pt idx="6085" formatCode="0.00E+00">
                  <c:v>8.6896042928629808E-8</c:v>
                </c:pt>
                <c:pt idx="6086" formatCode="0.00E+00">
                  <c:v>8.6896042928629808E-8</c:v>
                </c:pt>
                <c:pt idx="6087" formatCode="0.00E+00">
                  <c:v>8.6896042928629808E-8</c:v>
                </c:pt>
                <c:pt idx="6088" formatCode="0.00E+00">
                  <c:v>8.6896042928629808E-8</c:v>
                </c:pt>
                <c:pt idx="6089" formatCode="0.00E+00">
                  <c:v>8.6896042928629808E-8</c:v>
                </c:pt>
                <c:pt idx="6090" formatCode="0.00E+00">
                  <c:v>8.6896042928629808E-8</c:v>
                </c:pt>
                <c:pt idx="6091" formatCode="0.00E+00">
                  <c:v>8.6896042928629808E-8</c:v>
                </c:pt>
                <c:pt idx="6092" formatCode="0.00E+00">
                  <c:v>8.6896042928629808E-8</c:v>
                </c:pt>
                <c:pt idx="6093" formatCode="0.00E+00">
                  <c:v>8.6896042928629808E-8</c:v>
                </c:pt>
                <c:pt idx="6094" formatCode="0.00E+00">
                  <c:v>8.6896042928629808E-8</c:v>
                </c:pt>
                <c:pt idx="6095" formatCode="0.00E+00">
                  <c:v>8.6896042928629808E-8</c:v>
                </c:pt>
                <c:pt idx="6096" formatCode="0.00E+00">
                  <c:v>8.6896042928629808E-8</c:v>
                </c:pt>
                <c:pt idx="6097" formatCode="0.00E+00">
                  <c:v>8.6896042928629808E-8</c:v>
                </c:pt>
                <c:pt idx="6098" formatCode="0.00E+00">
                  <c:v>8.6896042928629808E-8</c:v>
                </c:pt>
                <c:pt idx="6099" formatCode="0.00E+00">
                  <c:v>8.6896042928629808E-8</c:v>
                </c:pt>
                <c:pt idx="6100" formatCode="0.00E+00">
                  <c:v>8.6896042928629808E-8</c:v>
                </c:pt>
                <c:pt idx="6101" formatCode="0.00E+00">
                  <c:v>8.6896042928629808E-8</c:v>
                </c:pt>
                <c:pt idx="6102" formatCode="0.00E+00">
                  <c:v>8.6896042928629808E-8</c:v>
                </c:pt>
                <c:pt idx="6103" formatCode="0.00E+00">
                  <c:v>8.6896042928629808E-8</c:v>
                </c:pt>
                <c:pt idx="6104" formatCode="0.00E+00">
                  <c:v>8.6896042928629808E-8</c:v>
                </c:pt>
                <c:pt idx="6105" formatCode="0.00E+00">
                  <c:v>8.6896042928629808E-8</c:v>
                </c:pt>
                <c:pt idx="6106" formatCode="0.00E+00">
                  <c:v>8.6896042928629808E-8</c:v>
                </c:pt>
                <c:pt idx="6107" formatCode="0.00E+00">
                  <c:v>8.6896042928629808E-8</c:v>
                </c:pt>
                <c:pt idx="6108" formatCode="0.00E+00">
                  <c:v>8.6896042928629808E-8</c:v>
                </c:pt>
                <c:pt idx="6109" formatCode="0.00E+00">
                  <c:v>8.6896042928629808E-8</c:v>
                </c:pt>
                <c:pt idx="6110" formatCode="0.00E+00">
                  <c:v>8.6896042928629808E-8</c:v>
                </c:pt>
                <c:pt idx="6111" formatCode="0.00E+00">
                  <c:v>8.6896042928629808E-8</c:v>
                </c:pt>
                <c:pt idx="6112" formatCode="0.00E+00">
                  <c:v>8.6896042928629808E-8</c:v>
                </c:pt>
                <c:pt idx="6113" formatCode="0.00E+00">
                  <c:v>8.6896042928629808E-8</c:v>
                </c:pt>
                <c:pt idx="6114" formatCode="0.00E+00">
                  <c:v>8.6896042928629808E-8</c:v>
                </c:pt>
                <c:pt idx="6115" formatCode="0.00E+00">
                  <c:v>8.6896042928629808E-8</c:v>
                </c:pt>
                <c:pt idx="6116" formatCode="0.00E+00">
                  <c:v>8.6896042928629808E-8</c:v>
                </c:pt>
                <c:pt idx="6117" formatCode="0.00E+00">
                  <c:v>8.6896042928629808E-8</c:v>
                </c:pt>
                <c:pt idx="6118" formatCode="0.00E+00">
                  <c:v>8.6896042928629808E-8</c:v>
                </c:pt>
                <c:pt idx="6119" formatCode="0.00E+00">
                  <c:v>8.6896042928629808E-8</c:v>
                </c:pt>
                <c:pt idx="6120" formatCode="0.00E+00">
                  <c:v>8.6896042928629808E-8</c:v>
                </c:pt>
                <c:pt idx="6121" formatCode="0.00E+00">
                  <c:v>8.6896042928629808E-8</c:v>
                </c:pt>
                <c:pt idx="6122" formatCode="0.00E+00">
                  <c:v>8.6896042928629808E-8</c:v>
                </c:pt>
                <c:pt idx="6123" formatCode="0.00E+00">
                  <c:v>8.6896042928629808E-8</c:v>
                </c:pt>
                <c:pt idx="6124" formatCode="0.00E+00">
                  <c:v>8.6896042928629808E-8</c:v>
                </c:pt>
                <c:pt idx="6125" formatCode="0.00E+00">
                  <c:v>8.6896042928629808E-8</c:v>
                </c:pt>
                <c:pt idx="6126" formatCode="0.00E+00">
                  <c:v>8.6896042928629808E-8</c:v>
                </c:pt>
                <c:pt idx="6127" formatCode="0.00E+00">
                  <c:v>8.6896042928629808E-8</c:v>
                </c:pt>
                <c:pt idx="6128" formatCode="0.00E+00">
                  <c:v>8.6896042928629808E-8</c:v>
                </c:pt>
                <c:pt idx="6129" formatCode="0.00E+00">
                  <c:v>8.6896042928629808E-8</c:v>
                </c:pt>
                <c:pt idx="6130" formatCode="0.00E+00">
                  <c:v>8.6896042928629808E-8</c:v>
                </c:pt>
                <c:pt idx="6131" formatCode="0.00E+00">
                  <c:v>8.6896042928629808E-8</c:v>
                </c:pt>
                <c:pt idx="6132" formatCode="0.00E+00">
                  <c:v>8.6896042928629808E-8</c:v>
                </c:pt>
                <c:pt idx="6133" formatCode="0.00E+00">
                  <c:v>8.6896042928629808E-8</c:v>
                </c:pt>
                <c:pt idx="6134" formatCode="0.00E+00">
                  <c:v>8.6896042928629808E-8</c:v>
                </c:pt>
                <c:pt idx="6135" formatCode="0.00E+00">
                  <c:v>8.6896042928629808E-8</c:v>
                </c:pt>
                <c:pt idx="6136" formatCode="0.00E+00">
                  <c:v>8.6896042928629808E-8</c:v>
                </c:pt>
                <c:pt idx="6137" formatCode="0.00E+00">
                  <c:v>8.6896042928629808E-8</c:v>
                </c:pt>
                <c:pt idx="6138" formatCode="0.00E+00">
                  <c:v>8.6896042928629808E-8</c:v>
                </c:pt>
                <c:pt idx="6139" formatCode="0.00E+00">
                  <c:v>8.6896042928629808E-8</c:v>
                </c:pt>
                <c:pt idx="6140" formatCode="0.00E+00">
                  <c:v>8.6896042928629808E-8</c:v>
                </c:pt>
                <c:pt idx="6141" formatCode="0.00E+00">
                  <c:v>8.6896042928629808E-8</c:v>
                </c:pt>
                <c:pt idx="6142" formatCode="0.00E+00">
                  <c:v>8.6896042928629808E-8</c:v>
                </c:pt>
                <c:pt idx="6143" formatCode="0.00E+00">
                  <c:v>8.6896042928629808E-8</c:v>
                </c:pt>
                <c:pt idx="6144" formatCode="0.00E+00">
                  <c:v>8.6896042928629808E-8</c:v>
                </c:pt>
                <c:pt idx="6145" formatCode="0.00E+00">
                  <c:v>8.6896042928629808E-8</c:v>
                </c:pt>
                <c:pt idx="6146" formatCode="0.00E+00">
                  <c:v>8.6896042928629808E-8</c:v>
                </c:pt>
                <c:pt idx="6147" formatCode="0.00E+00">
                  <c:v>8.6896042928629808E-8</c:v>
                </c:pt>
                <c:pt idx="6148" formatCode="0.00E+00">
                  <c:v>8.6896042928629808E-8</c:v>
                </c:pt>
                <c:pt idx="6149" formatCode="0.00E+00">
                  <c:v>8.6896042928629808E-8</c:v>
                </c:pt>
                <c:pt idx="6150" formatCode="0.00E+00">
                  <c:v>8.6896042928629808E-8</c:v>
                </c:pt>
                <c:pt idx="6151" formatCode="0.00E+00">
                  <c:v>8.6896042928629808E-8</c:v>
                </c:pt>
                <c:pt idx="6152" formatCode="0.00E+00">
                  <c:v>8.6896042928629808E-8</c:v>
                </c:pt>
                <c:pt idx="6153" formatCode="0.00E+00">
                  <c:v>8.6896042928629808E-8</c:v>
                </c:pt>
                <c:pt idx="6154" formatCode="0.00E+00">
                  <c:v>8.6896042928629808E-8</c:v>
                </c:pt>
                <c:pt idx="6155" formatCode="0.00E+00">
                  <c:v>8.6896042928629808E-8</c:v>
                </c:pt>
                <c:pt idx="6156" formatCode="0.00E+00">
                  <c:v>8.6896042928629808E-8</c:v>
                </c:pt>
                <c:pt idx="6157" formatCode="0.00E+00">
                  <c:v>8.6896042928629808E-8</c:v>
                </c:pt>
                <c:pt idx="6158" formatCode="0.00E+00">
                  <c:v>8.6896042928629808E-8</c:v>
                </c:pt>
                <c:pt idx="6159" formatCode="0.00E+00">
                  <c:v>8.6896042928629808E-8</c:v>
                </c:pt>
                <c:pt idx="6160" formatCode="0.00E+00">
                  <c:v>8.6896042928629808E-8</c:v>
                </c:pt>
                <c:pt idx="6161" formatCode="0.00E+00">
                  <c:v>8.6896042928629808E-8</c:v>
                </c:pt>
                <c:pt idx="6162" formatCode="0.00E+00">
                  <c:v>8.6896042928629808E-8</c:v>
                </c:pt>
                <c:pt idx="6163" formatCode="0.00E+00">
                  <c:v>8.6896042928629808E-8</c:v>
                </c:pt>
                <c:pt idx="6164" formatCode="0.00E+00">
                  <c:v>8.6896042928629808E-8</c:v>
                </c:pt>
                <c:pt idx="6165" formatCode="0.00E+00">
                  <c:v>8.6896042928629808E-8</c:v>
                </c:pt>
                <c:pt idx="6166" formatCode="0.00E+00">
                  <c:v>8.6896042928629808E-8</c:v>
                </c:pt>
                <c:pt idx="6167" formatCode="0.00E+00">
                  <c:v>8.6896042928629808E-8</c:v>
                </c:pt>
                <c:pt idx="6168" formatCode="0.00E+00">
                  <c:v>8.6896042928629808E-8</c:v>
                </c:pt>
                <c:pt idx="6169" formatCode="0.00E+00">
                  <c:v>8.6896042928629808E-8</c:v>
                </c:pt>
                <c:pt idx="6170" formatCode="0.00E+00">
                  <c:v>8.6896042928629808E-8</c:v>
                </c:pt>
                <c:pt idx="6171" formatCode="0.00E+00">
                  <c:v>8.6896042928629808E-8</c:v>
                </c:pt>
                <c:pt idx="6172" formatCode="0.00E+00">
                  <c:v>8.6896042928629808E-8</c:v>
                </c:pt>
                <c:pt idx="6173" formatCode="0.00E+00">
                  <c:v>8.6896042928629808E-8</c:v>
                </c:pt>
                <c:pt idx="6174" formatCode="0.00E+00">
                  <c:v>8.6896042928629808E-8</c:v>
                </c:pt>
                <c:pt idx="6175" formatCode="0.00E+00">
                  <c:v>8.6896042928629808E-8</c:v>
                </c:pt>
                <c:pt idx="6176" formatCode="0.00E+00">
                  <c:v>8.6896042928629808E-8</c:v>
                </c:pt>
                <c:pt idx="6177" formatCode="0.00E+00">
                  <c:v>8.6896042928629808E-8</c:v>
                </c:pt>
                <c:pt idx="6178" formatCode="0.00E+00">
                  <c:v>8.6896042928629808E-8</c:v>
                </c:pt>
                <c:pt idx="6179" formatCode="0.00E+00">
                  <c:v>8.6896042928629808E-8</c:v>
                </c:pt>
                <c:pt idx="6180" formatCode="0.00E+00">
                  <c:v>8.6896042928629808E-8</c:v>
                </c:pt>
                <c:pt idx="6181" formatCode="0.00E+00">
                  <c:v>8.6896042928629808E-8</c:v>
                </c:pt>
                <c:pt idx="6182" formatCode="0.00E+00">
                  <c:v>8.6896042928629808E-8</c:v>
                </c:pt>
                <c:pt idx="6183" formatCode="0.00E+00">
                  <c:v>8.6896042928629808E-8</c:v>
                </c:pt>
                <c:pt idx="6184" formatCode="0.00E+00">
                  <c:v>8.6896042928629808E-8</c:v>
                </c:pt>
                <c:pt idx="6185" formatCode="0.00E+00">
                  <c:v>8.6896042928629808E-8</c:v>
                </c:pt>
                <c:pt idx="6186" formatCode="0.00E+00">
                  <c:v>8.6896042928629808E-8</c:v>
                </c:pt>
                <c:pt idx="6187" formatCode="0.00E+00">
                  <c:v>8.6896042928629808E-8</c:v>
                </c:pt>
                <c:pt idx="6188" formatCode="0.00E+00">
                  <c:v>8.6896042928629808E-8</c:v>
                </c:pt>
                <c:pt idx="6189" formatCode="0.00E+00">
                  <c:v>8.6896042928629808E-8</c:v>
                </c:pt>
                <c:pt idx="6190" formatCode="0.00E+00">
                  <c:v>8.6896042928629808E-8</c:v>
                </c:pt>
                <c:pt idx="6191" formatCode="0.00E+00">
                  <c:v>8.6896042928629808E-8</c:v>
                </c:pt>
                <c:pt idx="6192" formatCode="0.00E+00">
                  <c:v>8.6896042928629808E-8</c:v>
                </c:pt>
                <c:pt idx="6193" formatCode="0.00E+00">
                  <c:v>8.6896042928629808E-8</c:v>
                </c:pt>
                <c:pt idx="6194" formatCode="0.00E+00">
                  <c:v>8.6896042928629808E-8</c:v>
                </c:pt>
                <c:pt idx="6195" formatCode="0.00E+00">
                  <c:v>8.6896042928629808E-8</c:v>
                </c:pt>
                <c:pt idx="6196" formatCode="0.00E+00">
                  <c:v>8.6896042928629808E-8</c:v>
                </c:pt>
                <c:pt idx="6197" formatCode="0.00E+00">
                  <c:v>8.6896042928629808E-8</c:v>
                </c:pt>
                <c:pt idx="6198" formatCode="0.00E+00">
                  <c:v>8.6896042928629808E-8</c:v>
                </c:pt>
                <c:pt idx="6199" formatCode="0.00E+00">
                  <c:v>8.6896042928629808E-8</c:v>
                </c:pt>
                <c:pt idx="6200" formatCode="0.00E+00">
                  <c:v>8.6896042928629808E-8</c:v>
                </c:pt>
                <c:pt idx="6201" formatCode="0.00E+00">
                  <c:v>8.6896042928629808E-8</c:v>
                </c:pt>
                <c:pt idx="6202" formatCode="0.00E+00">
                  <c:v>8.6896042928629808E-8</c:v>
                </c:pt>
                <c:pt idx="6203" formatCode="0.00E+00">
                  <c:v>8.6896042928629808E-8</c:v>
                </c:pt>
                <c:pt idx="6204" formatCode="0.00E+00">
                  <c:v>8.6896042928629808E-8</c:v>
                </c:pt>
                <c:pt idx="6205" formatCode="0.00E+00">
                  <c:v>8.6896042928629808E-8</c:v>
                </c:pt>
                <c:pt idx="6206" formatCode="0.00E+00">
                  <c:v>8.6896042928629808E-8</c:v>
                </c:pt>
                <c:pt idx="6207" formatCode="0.00E+00">
                  <c:v>8.6896042928629808E-8</c:v>
                </c:pt>
                <c:pt idx="6208" formatCode="0.00E+00">
                  <c:v>8.6896042928629808E-8</c:v>
                </c:pt>
                <c:pt idx="6209" formatCode="0.00E+00">
                  <c:v>8.6896042928629808E-8</c:v>
                </c:pt>
                <c:pt idx="6210" formatCode="0.00E+00">
                  <c:v>8.6896042928629808E-8</c:v>
                </c:pt>
                <c:pt idx="6211" formatCode="0.00E+00">
                  <c:v>8.6896042928629808E-8</c:v>
                </c:pt>
                <c:pt idx="6212" formatCode="0.00E+00">
                  <c:v>8.6896042928629808E-8</c:v>
                </c:pt>
                <c:pt idx="6213" formatCode="0.00E+00">
                  <c:v>8.6896042928629808E-8</c:v>
                </c:pt>
                <c:pt idx="6214" formatCode="0.00E+00">
                  <c:v>8.6896042928629808E-8</c:v>
                </c:pt>
                <c:pt idx="6215" formatCode="0.00E+00">
                  <c:v>8.6896042928629808E-8</c:v>
                </c:pt>
                <c:pt idx="6216" formatCode="0.00E+00">
                  <c:v>8.6896042928629808E-8</c:v>
                </c:pt>
                <c:pt idx="6217" formatCode="0.00E+00">
                  <c:v>8.6896042928629808E-8</c:v>
                </c:pt>
                <c:pt idx="6218" formatCode="0.00E+00">
                  <c:v>8.6896042928629808E-8</c:v>
                </c:pt>
                <c:pt idx="6219" formatCode="0.00E+00">
                  <c:v>8.6896042928629808E-8</c:v>
                </c:pt>
                <c:pt idx="6220" formatCode="0.00E+00">
                  <c:v>8.6896042928629808E-8</c:v>
                </c:pt>
                <c:pt idx="6221" formatCode="0.00E+00">
                  <c:v>8.6896042928629808E-8</c:v>
                </c:pt>
                <c:pt idx="6222" formatCode="0.00E+00">
                  <c:v>8.6896042928629808E-8</c:v>
                </c:pt>
                <c:pt idx="6223" formatCode="0.00E+00">
                  <c:v>8.6896042928629808E-8</c:v>
                </c:pt>
                <c:pt idx="6224" formatCode="0.00E+00">
                  <c:v>8.6896042928629808E-8</c:v>
                </c:pt>
                <c:pt idx="6225" formatCode="0.00E+00">
                  <c:v>8.6896042928629808E-8</c:v>
                </c:pt>
                <c:pt idx="6226" formatCode="0.00E+00">
                  <c:v>8.6896042928629808E-8</c:v>
                </c:pt>
                <c:pt idx="6227" formatCode="0.00E+00">
                  <c:v>8.6896042928629808E-8</c:v>
                </c:pt>
                <c:pt idx="6228" formatCode="0.00E+00">
                  <c:v>8.6896042928629808E-8</c:v>
                </c:pt>
                <c:pt idx="6229" formatCode="0.00E+00">
                  <c:v>8.6896042928629808E-8</c:v>
                </c:pt>
                <c:pt idx="6230" formatCode="0.00E+00">
                  <c:v>8.6896042928629808E-8</c:v>
                </c:pt>
                <c:pt idx="6231" formatCode="0.00E+00">
                  <c:v>8.6896042928629808E-8</c:v>
                </c:pt>
                <c:pt idx="6232" formatCode="0.00E+00">
                  <c:v>8.6896042928629808E-8</c:v>
                </c:pt>
                <c:pt idx="6233" formatCode="0.00E+00">
                  <c:v>8.6896042928629808E-8</c:v>
                </c:pt>
                <c:pt idx="6234" formatCode="0.00E+00">
                  <c:v>8.6896042928629808E-8</c:v>
                </c:pt>
                <c:pt idx="6235" formatCode="0.00E+00">
                  <c:v>8.6896042928629808E-8</c:v>
                </c:pt>
                <c:pt idx="6236" formatCode="0.00E+00">
                  <c:v>8.6896042928629808E-8</c:v>
                </c:pt>
                <c:pt idx="6237" formatCode="0.00E+00">
                  <c:v>8.6896042928629808E-8</c:v>
                </c:pt>
                <c:pt idx="6238" formatCode="0.00E+00">
                  <c:v>8.6896042928629808E-8</c:v>
                </c:pt>
                <c:pt idx="6239" formatCode="0.00E+00">
                  <c:v>8.6896042928629808E-8</c:v>
                </c:pt>
                <c:pt idx="6240" formatCode="0.00E+00">
                  <c:v>8.6896042928629808E-8</c:v>
                </c:pt>
                <c:pt idx="6241" formatCode="0.00E+00">
                  <c:v>8.6896042928629808E-8</c:v>
                </c:pt>
                <c:pt idx="6242" formatCode="0.00E+00">
                  <c:v>8.6896042928629808E-8</c:v>
                </c:pt>
                <c:pt idx="6243" formatCode="0.00E+00">
                  <c:v>8.6896042928629808E-8</c:v>
                </c:pt>
                <c:pt idx="6244" formatCode="0.00E+00">
                  <c:v>8.6896042928629808E-8</c:v>
                </c:pt>
                <c:pt idx="6245" formatCode="0.00E+00">
                  <c:v>8.6896042928629808E-8</c:v>
                </c:pt>
                <c:pt idx="6246" formatCode="0.00E+00">
                  <c:v>8.6896042928629808E-8</c:v>
                </c:pt>
                <c:pt idx="6247" formatCode="0.00E+00">
                  <c:v>8.6896042928629808E-8</c:v>
                </c:pt>
                <c:pt idx="6248" formatCode="0.00E+00">
                  <c:v>8.6896042928629808E-8</c:v>
                </c:pt>
                <c:pt idx="6249" formatCode="0.00E+00">
                  <c:v>8.6896042928629808E-8</c:v>
                </c:pt>
                <c:pt idx="6250" formatCode="0.00E+00">
                  <c:v>8.6896042928629808E-8</c:v>
                </c:pt>
                <c:pt idx="6251" formatCode="0.00E+00">
                  <c:v>8.6896042928629808E-8</c:v>
                </c:pt>
                <c:pt idx="6252" formatCode="0.00E+00">
                  <c:v>8.6896042928629808E-8</c:v>
                </c:pt>
                <c:pt idx="6253" formatCode="0.00E+00">
                  <c:v>8.6896042928629808E-8</c:v>
                </c:pt>
                <c:pt idx="6254" formatCode="0.00E+00">
                  <c:v>8.6896042928629808E-8</c:v>
                </c:pt>
                <c:pt idx="6255" formatCode="0.00E+00">
                  <c:v>8.6896042928629808E-8</c:v>
                </c:pt>
                <c:pt idx="6256" formatCode="0.00E+00">
                  <c:v>8.6896042928629808E-8</c:v>
                </c:pt>
                <c:pt idx="6257" formatCode="0.00E+00">
                  <c:v>8.6896042928629808E-8</c:v>
                </c:pt>
                <c:pt idx="6258" formatCode="0.00E+00">
                  <c:v>8.6896042928629808E-8</c:v>
                </c:pt>
                <c:pt idx="6259" formatCode="0.00E+00">
                  <c:v>8.6896042928629808E-8</c:v>
                </c:pt>
                <c:pt idx="6260" formatCode="0.00E+00">
                  <c:v>8.6896042928629808E-8</c:v>
                </c:pt>
                <c:pt idx="6261" formatCode="0.00E+00">
                  <c:v>8.6896042928629808E-8</c:v>
                </c:pt>
                <c:pt idx="6262" formatCode="0.00E+00">
                  <c:v>8.6896042928629808E-8</c:v>
                </c:pt>
                <c:pt idx="6263" formatCode="0.00E+00">
                  <c:v>8.6896042928629808E-8</c:v>
                </c:pt>
                <c:pt idx="6264" formatCode="0.00E+00">
                  <c:v>8.6896042928629808E-8</c:v>
                </c:pt>
                <c:pt idx="6265" formatCode="0.00E+00">
                  <c:v>8.6896042928629808E-8</c:v>
                </c:pt>
                <c:pt idx="6266" formatCode="0.00E+00">
                  <c:v>8.6896042928629808E-8</c:v>
                </c:pt>
                <c:pt idx="6267" formatCode="0.00E+00">
                  <c:v>8.6896042928629808E-8</c:v>
                </c:pt>
                <c:pt idx="6268" formatCode="0.00E+00">
                  <c:v>8.6896042928629808E-8</c:v>
                </c:pt>
                <c:pt idx="6269" formatCode="0.00E+00">
                  <c:v>8.6896042928629808E-8</c:v>
                </c:pt>
                <c:pt idx="6270" formatCode="0.00E+00">
                  <c:v>8.6896042928629808E-8</c:v>
                </c:pt>
                <c:pt idx="6271" formatCode="0.00E+00">
                  <c:v>8.6896042928629808E-8</c:v>
                </c:pt>
                <c:pt idx="6272" formatCode="0.00E+00">
                  <c:v>8.6896042928629808E-8</c:v>
                </c:pt>
                <c:pt idx="6273" formatCode="0.00E+00">
                  <c:v>8.6896042928629808E-8</c:v>
                </c:pt>
                <c:pt idx="6274" formatCode="0.00E+00">
                  <c:v>8.6896042928629808E-8</c:v>
                </c:pt>
                <c:pt idx="6275" formatCode="0.00E+00">
                  <c:v>8.6896042928629808E-8</c:v>
                </c:pt>
                <c:pt idx="6276" formatCode="0.00E+00">
                  <c:v>8.6896042928629808E-8</c:v>
                </c:pt>
                <c:pt idx="6277" formatCode="0.00E+00">
                  <c:v>8.6896042928629808E-8</c:v>
                </c:pt>
                <c:pt idx="6278" formatCode="0.00E+00">
                  <c:v>8.6896042928629808E-8</c:v>
                </c:pt>
                <c:pt idx="6279" formatCode="0.00E+00">
                  <c:v>8.6896042928629808E-8</c:v>
                </c:pt>
                <c:pt idx="6280" formatCode="0.00E+00">
                  <c:v>8.6896042928629808E-8</c:v>
                </c:pt>
                <c:pt idx="6281" formatCode="0.00E+00">
                  <c:v>8.6896042928629808E-8</c:v>
                </c:pt>
                <c:pt idx="6282" formatCode="0.00E+00">
                  <c:v>8.6896042928629808E-8</c:v>
                </c:pt>
                <c:pt idx="6283" formatCode="0.00E+00">
                  <c:v>8.6896042928629808E-8</c:v>
                </c:pt>
                <c:pt idx="6284" formatCode="0.00E+00">
                  <c:v>8.6896042928629808E-8</c:v>
                </c:pt>
                <c:pt idx="6285" formatCode="0.00E+00">
                  <c:v>8.6896042928629808E-8</c:v>
                </c:pt>
                <c:pt idx="6286" formatCode="0.00E+00">
                  <c:v>8.6896042928629808E-8</c:v>
                </c:pt>
                <c:pt idx="6287" formatCode="0.00E+00">
                  <c:v>8.6896042928629808E-8</c:v>
                </c:pt>
                <c:pt idx="6288" formatCode="0.00E+00">
                  <c:v>8.6896042928629808E-8</c:v>
                </c:pt>
                <c:pt idx="6289" formatCode="0.00E+00">
                  <c:v>8.6896042928629808E-8</c:v>
                </c:pt>
                <c:pt idx="6290" formatCode="0.00E+00">
                  <c:v>8.6896042928629808E-8</c:v>
                </c:pt>
                <c:pt idx="6291" formatCode="0.00E+00">
                  <c:v>8.6896042928629808E-8</c:v>
                </c:pt>
                <c:pt idx="6292" formatCode="0.00E+00">
                  <c:v>8.6896042928629808E-8</c:v>
                </c:pt>
                <c:pt idx="6293" formatCode="0.00E+00">
                  <c:v>8.6896042928629808E-8</c:v>
                </c:pt>
                <c:pt idx="6294" formatCode="0.00E+00">
                  <c:v>8.6896042928629808E-8</c:v>
                </c:pt>
                <c:pt idx="6295" formatCode="0.00E+00">
                  <c:v>8.6896042928629808E-8</c:v>
                </c:pt>
                <c:pt idx="6296" formatCode="0.00E+00">
                  <c:v>8.6896042928629808E-8</c:v>
                </c:pt>
                <c:pt idx="6297" formatCode="0.00E+00">
                  <c:v>8.6896042928629808E-8</c:v>
                </c:pt>
                <c:pt idx="6298" formatCode="0.00E+00">
                  <c:v>8.6896042928629808E-8</c:v>
                </c:pt>
                <c:pt idx="6299" formatCode="0.00E+00">
                  <c:v>8.6896042928629808E-8</c:v>
                </c:pt>
                <c:pt idx="6300" formatCode="0.00E+00">
                  <c:v>8.6896042928629808E-8</c:v>
                </c:pt>
                <c:pt idx="6301" formatCode="0.00E+00">
                  <c:v>8.6896042928629808E-8</c:v>
                </c:pt>
                <c:pt idx="6302" formatCode="0.00E+00">
                  <c:v>8.6896042928629808E-8</c:v>
                </c:pt>
                <c:pt idx="6303" formatCode="0.00E+00">
                  <c:v>8.6896042928629808E-8</c:v>
                </c:pt>
                <c:pt idx="6304" formatCode="0.00E+00">
                  <c:v>8.6896042928629808E-8</c:v>
                </c:pt>
                <c:pt idx="6305" formatCode="0.00E+00">
                  <c:v>8.6896042928629808E-8</c:v>
                </c:pt>
                <c:pt idx="6306" formatCode="0.00E+00">
                  <c:v>8.6896042928629808E-8</c:v>
                </c:pt>
                <c:pt idx="6307" formatCode="0.00E+00">
                  <c:v>8.6896042928629808E-8</c:v>
                </c:pt>
                <c:pt idx="6308" formatCode="0.00E+00">
                  <c:v>8.6896042928629808E-8</c:v>
                </c:pt>
                <c:pt idx="6309" formatCode="0.00E+00">
                  <c:v>8.6896042928629808E-8</c:v>
                </c:pt>
                <c:pt idx="6310" formatCode="0.00E+00">
                  <c:v>8.6896042928629808E-8</c:v>
                </c:pt>
                <c:pt idx="6311" formatCode="0.00E+00">
                  <c:v>8.6896042928629808E-8</c:v>
                </c:pt>
                <c:pt idx="6312" formatCode="0.00E+00">
                  <c:v>8.6896042928629808E-8</c:v>
                </c:pt>
                <c:pt idx="6313" formatCode="0.00E+00">
                  <c:v>8.6896042928629808E-8</c:v>
                </c:pt>
                <c:pt idx="6314" formatCode="0.00E+00">
                  <c:v>8.6896042928629808E-8</c:v>
                </c:pt>
                <c:pt idx="6315" formatCode="0.00E+00">
                  <c:v>8.6896042928629808E-8</c:v>
                </c:pt>
                <c:pt idx="6316" formatCode="0.00E+00">
                  <c:v>8.6896042928629808E-8</c:v>
                </c:pt>
                <c:pt idx="6317" formatCode="0.00E+00">
                  <c:v>8.6896042928629808E-8</c:v>
                </c:pt>
                <c:pt idx="6318" formatCode="0.00E+00">
                  <c:v>8.6896042928629808E-8</c:v>
                </c:pt>
                <c:pt idx="6319" formatCode="0.00E+00">
                  <c:v>8.6896042928629808E-8</c:v>
                </c:pt>
                <c:pt idx="6320" formatCode="0.00E+00">
                  <c:v>8.6896042928629808E-8</c:v>
                </c:pt>
                <c:pt idx="6321" formatCode="0.00E+00">
                  <c:v>8.6896042928629808E-8</c:v>
                </c:pt>
                <c:pt idx="6322" formatCode="0.00E+00">
                  <c:v>7.1779429127135772E-8</c:v>
                </c:pt>
                <c:pt idx="6323" formatCode="0.00E+00">
                  <c:v>8.6896042928629808E-8</c:v>
                </c:pt>
                <c:pt idx="6324" formatCode="0.00E+00">
                  <c:v>8.6896042928629808E-8</c:v>
                </c:pt>
                <c:pt idx="6325" formatCode="0.00E+00">
                  <c:v>8.6896042928629808E-8</c:v>
                </c:pt>
                <c:pt idx="6326" formatCode="0.00E+00">
                  <c:v>8.6896042928629808E-8</c:v>
                </c:pt>
                <c:pt idx="6327" formatCode="0.00E+00">
                  <c:v>8.6896042928629808E-8</c:v>
                </c:pt>
                <c:pt idx="6328" formatCode="0.00E+00">
                  <c:v>8.6896042928629808E-8</c:v>
                </c:pt>
                <c:pt idx="6329" formatCode="0.00E+00">
                  <c:v>8.6896042928629808E-8</c:v>
                </c:pt>
                <c:pt idx="6330" formatCode="0.00E+00">
                  <c:v>8.6896042928629808E-8</c:v>
                </c:pt>
                <c:pt idx="6331" formatCode="0.00E+00">
                  <c:v>8.6896042928629808E-8</c:v>
                </c:pt>
                <c:pt idx="6332" formatCode="0.00E+00">
                  <c:v>8.6896042928629808E-8</c:v>
                </c:pt>
                <c:pt idx="6333" formatCode="0.00E+00">
                  <c:v>8.6896042928629808E-8</c:v>
                </c:pt>
                <c:pt idx="6334" formatCode="0.00E+00">
                  <c:v>7.1779429127135772E-8</c:v>
                </c:pt>
                <c:pt idx="6335" formatCode="0.00E+00">
                  <c:v>8.6896042928629808E-8</c:v>
                </c:pt>
                <c:pt idx="6336" formatCode="0.00E+00">
                  <c:v>8.6896042928629808E-8</c:v>
                </c:pt>
                <c:pt idx="6337" formatCode="0.00E+00">
                  <c:v>8.6896042928629808E-8</c:v>
                </c:pt>
                <c:pt idx="6338" formatCode="0.00E+00">
                  <c:v>7.1779429127135772E-8</c:v>
                </c:pt>
                <c:pt idx="6339" formatCode="0.00E+00">
                  <c:v>8.6896042928629808E-8</c:v>
                </c:pt>
                <c:pt idx="6340" formatCode="0.00E+00">
                  <c:v>7.1779429127135772E-8</c:v>
                </c:pt>
                <c:pt idx="6341" formatCode="0.00E+00">
                  <c:v>7.1779429127135772E-8</c:v>
                </c:pt>
                <c:pt idx="6342" formatCode="0.00E+00">
                  <c:v>8.6896042928629808E-8</c:v>
                </c:pt>
                <c:pt idx="6343" formatCode="0.00E+00">
                  <c:v>8.6896042928629808E-8</c:v>
                </c:pt>
                <c:pt idx="6344" formatCode="0.00E+00">
                  <c:v>8.6896042928629808E-8</c:v>
                </c:pt>
                <c:pt idx="6345" formatCode="0.00E+00">
                  <c:v>8.6896042928629808E-8</c:v>
                </c:pt>
                <c:pt idx="6346" formatCode="0.00E+00">
                  <c:v>7.1779429127135772E-8</c:v>
                </c:pt>
                <c:pt idx="6347" formatCode="0.00E+00">
                  <c:v>7.1779429127135772E-8</c:v>
                </c:pt>
                <c:pt idx="6348" formatCode="0.00E+00">
                  <c:v>7.1779429127135772E-8</c:v>
                </c:pt>
                <c:pt idx="6349" formatCode="0.00E+00">
                  <c:v>8.6896042928629808E-8</c:v>
                </c:pt>
                <c:pt idx="6350" formatCode="0.00E+00">
                  <c:v>8.6896042928629808E-8</c:v>
                </c:pt>
                <c:pt idx="6351" formatCode="0.00E+00">
                  <c:v>7.1779429127135772E-8</c:v>
                </c:pt>
                <c:pt idx="6352" formatCode="0.00E+00">
                  <c:v>7.1779429127135772E-8</c:v>
                </c:pt>
                <c:pt idx="6353" formatCode="0.00E+00">
                  <c:v>7.1779429127135772E-8</c:v>
                </c:pt>
                <c:pt idx="6354" formatCode="0.00E+00">
                  <c:v>8.6896042928629808E-8</c:v>
                </c:pt>
                <c:pt idx="6355" formatCode="0.00E+00">
                  <c:v>7.1779429127135772E-8</c:v>
                </c:pt>
                <c:pt idx="6356" formatCode="0.00E+00">
                  <c:v>8.6896042928629808E-8</c:v>
                </c:pt>
                <c:pt idx="6357" formatCode="0.00E+00">
                  <c:v>7.1779429127135772E-8</c:v>
                </c:pt>
                <c:pt idx="6358" formatCode="0.00E+00">
                  <c:v>7.1779429127135772E-8</c:v>
                </c:pt>
                <c:pt idx="6359" formatCode="0.00E+00">
                  <c:v>7.1779429127135772E-8</c:v>
                </c:pt>
                <c:pt idx="6360" formatCode="0.00E+00">
                  <c:v>7.1779429127135772E-8</c:v>
                </c:pt>
                <c:pt idx="6361" formatCode="0.00E+00">
                  <c:v>7.1779429127135772E-8</c:v>
                </c:pt>
                <c:pt idx="6362" formatCode="0.00E+00">
                  <c:v>7.1779429127135772E-8</c:v>
                </c:pt>
                <c:pt idx="6363" formatCode="0.00E+00">
                  <c:v>8.6896042928629808E-8</c:v>
                </c:pt>
                <c:pt idx="6364" formatCode="0.00E+00">
                  <c:v>8.6896042928629808E-8</c:v>
                </c:pt>
                <c:pt idx="6365" formatCode="0.00E+00">
                  <c:v>7.1779429127135772E-8</c:v>
                </c:pt>
                <c:pt idx="6366" formatCode="0.00E+00">
                  <c:v>7.1779429127135772E-8</c:v>
                </c:pt>
                <c:pt idx="6367" formatCode="0.00E+00">
                  <c:v>7.1779429127135772E-8</c:v>
                </c:pt>
                <c:pt idx="6368" formatCode="0.00E+00">
                  <c:v>8.6896042928629808E-8</c:v>
                </c:pt>
                <c:pt idx="6369" formatCode="0.00E+00">
                  <c:v>8.6896042928629808E-8</c:v>
                </c:pt>
                <c:pt idx="6370" formatCode="0.00E+00">
                  <c:v>7.1779429127135772E-8</c:v>
                </c:pt>
                <c:pt idx="6371" formatCode="0.00E+00">
                  <c:v>7.1779429127135772E-8</c:v>
                </c:pt>
                <c:pt idx="6372" formatCode="0.00E+00">
                  <c:v>8.6896042928629808E-8</c:v>
                </c:pt>
                <c:pt idx="6373" formatCode="0.00E+00">
                  <c:v>7.1779429127135772E-8</c:v>
                </c:pt>
                <c:pt idx="6374" formatCode="0.00E+00">
                  <c:v>7.1779429127135772E-8</c:v>
                </c:pt>
                <c:pt idx="6375" formatCode="0.00E+00">
                  <c:v>8.6896042928629808E-8</c:v>
                </c:pt>
                <c:pt idx="6376" formatCode="0.00E+00">
                  <c:v>8.6896042928629808E-8</c:v>
                </c:pt>
                <c:pt idx="6377" formatCode="0.00E+00">
                  <c:v>7.1779429127135772E-8</c:v>
                </c:pt>
                <c:pt idx="6378" formatCode="0.00E+00">
                  <c:v>7.1779429127135772E-8</c:v>
                </c:pt>
                <c:pt idx="6379" formatCode="0.00E+00">
                  <c:v>7.1779429127135772E-8</c:v>
                </c:pt>
                <c:pt idx="6380" formatCode="0.00E+00">
                  <c:v>8.6896042928629808E-8</c:v>
                </c:pt>
                <c:pt idx="6381" formatCode="0.00E+00">
                  <c:v>8.6896042928629808E-8</c:v>
                </c:pt>
                <c:pt idx="6382" formatCode="0.00E+00">
                  <c:v>8.6896042928629808E-8</c:v>
                </c:pt>
                <c:pt idx="6383" formatCode="0.00E+00">
                  <c:v>8.6896042928629808E-8</c:v>
                </c:pt>
                <c:pt idx="6384" formatCode="0.00E+00">
                  <c:v>7.1779429127135772E-8</c:v>
                </c:pt>
                <c:pt idx="6385" formatCode="0.00E+00">
                  <c:v>8.6896042928629808E-8</c:v>
                </c:pt>
                <c:pt idx="6386" formatCode="0.00E+00">
                  <c:v>7.1779429127135772E-8</c:v>
                </c:pt>
                <c:pt idx="6387" formatCode="0.00E+00">
                  <c:v>8.6896042928629808E-8</c:v>
                </c:pt>
                <c:pt idx="6388" formatCode="0.00E+00">
                  <c:v>7.1779429127135772E-8</c:v>
                </c:pt>
                <c:pt idx="6389" formatCode="0.00E+00">
                  <c:v>8.6896042928629808E-8</c:v>
                </c:pt>
                <c:pt idx="6390" formatCode="0.00E+00">
                  <c:v>8.6896042928629808E-8</c:v>
                </c:pt>
                <c:pt idx="6391" formatCode="0.00E+00">
                  <c:v>8.6896042928629808E-8</c:v>
                </c:pt>
                <c:pt idx="6392" formatCode="0.00E+00">
                  <c:v>8.6896042928629808E-8</c:v>
                </c:pt>
                <c:pt idx="6393" formatCode="0.00E+00">
                  <c:v>8.6896042928629808E-8</c:v>
                </c:pt>
                <c:pt idx="6394" formatCode="0.00E+00">
                  <c:v>7.1779429127135772E-8</c:v>
                </c:pt>
                <c:pt idx="6395" formatCode="0.00E+00">
                  <c:v>7.1779429127135772E-8</c:v>
                </c:pt>
                <c:pt idx="6396" formatCode="0.00E+00">
                  <c:v>8.6896042928629808E-8</c:v>
                </c:pt>
                <c:pt idx="6397" formatCode="0.00E+00">
                  <c:v>8.6896042928629808E-8</c:v>
                </c:pt>
                <c:pt idx="6398" formatCode="0.00E+00">
                  <c:v>7.1779429127135772E-8</c:v>
                </c:pt>
                <c:pt idx="6399" formatCode="0.00E+00">
                  <c:v>8.6896042928629808E-8</c:v>
                </c:pt>
                <c:pt idx="6400" formatCode="0.00E+00">
                  <c:v>7.1779429127135772E-8</c:v>
                </c:pt>
                <c:pt idx="6401" formatCode="0.00E+00">
                  <c:v>8.6896042928629808E-8</c:v>
                </c:pt>
                <c:pt idx="6402" formatCode="0.00E+00">
                  <c:v>7.1779429127135772E-8</c:v>
                </c:pt>
                <c:pt idx="6403" formatCode="0.00E+00">
                  <c:v>7.1779429127135772E-8</c:v>
                </c:pt>
                <c:pt idx="6404" formatCode="0.00E+00">
                  <c:v>7.1779429127135772E-8</c:v>
                </c:pt>
                <c:pt idx="6405" formatCode="0.00E+00">
                  <c:v>8.6896042928629808E-8</c:v>
                </c:pt>
                <c:pt idx="6406" formatCode="0.00E+00">
                  <c:v>7.1779429127135772E-8</c:v>
                </c:pt>
                <c:pt idx="6407" formatCode="0.00E+00">
                  <c:v>8.6896042928629808E-8</c:v>
                </c:pt>
                <c:pt idx="6408" formatCode="0.00E+00">
                  <c:v>7.1779429127135772E-8</c:v>
                </c:pt>
                <c:pt idx="6409" formatCode="0.00E+00">
                  <c:v>8.6896042928629808E-8</c:v>
                </c:pt>
                <c:pt idx="6410" formatCode="0.00E+00">
                  <c:v>8.6896042928629808E-8</c:v>
                </c:pt>
                <c:pt idx="6411" formatCode="0.00E+00">
                  <c:v>8.6896042928629808E-8</c:v>
                </c:pt>
                <c:pt idx="6412" formatCode="0.00E+00">
                  <c:v>7.1779429127135772E-8</c:v>
                </c:pt>
                <c:pt idx="6413" formatCode="0.00E+00">
                  <c:v>8.6896042928629808E-8</c:v>
                </c:pt>
                <c:pt idx="6414" formatCode="0.00E+00">
                  <c:v>7.1779429127135772E-8</c:v>
                </c:pt>
                <c:pt idx="6415" formatCode="0.00E+00">
                  <c:v>7.1779429127135772E-8</c:v>
                </c:pt>
                <c:pt idx="6416" formatCode="0.00E+00">
                  <c:v>8.6896042928629808E-8</c:v>
                </c:pt>
                <c:pt idx="6417" formatCode="0.00E+00">
                  <c:v>7.1779429127135772E-8</c:v>
                </c:pt>
                <c:pt idx="6418" formatCode="0.00E+00">
                  <c:v>7.1779429127135772E-8</c:v>
                </c:pt>
                <c:pt idx="6419" formatCode="0.00E+00">
                  <c:v>8.6896042928629808E-8</c:v>
                </c:pt>
                <c:pt idx="6420" formatCode="0.00E+00">
                  <c:v>8.6896042928629808E-8</c:v>
                </c:pt>
                <c:pt idx="6421" formatCode="0.00E+00">
                  <c:v>7.1779429127135772E-8</c:v>
                </c:pt>
                <c:pt idx="6422" formatCode="0.00E+00">
                  <c:v>7.1779429127135772E-8</c:v>
                </c:pt>
                <c:pt idx="6423" formatCode="0.00E+00">
                  <c:v>7.1779429127135772E-8</c:v>
                </c:pt>
                <c:pt idx="6424" formatCode="0.00E+00">
                  <c:v>8.6896042928629808E-8</c:v>
                </c:pt>
                <c:pt idx="6425" formatCode="0.00E+00">
                  <c:v>8.6896042928629808E-8</c:v>
                </c:pt>
                <c:pt idx="6426" formatCode="0.00E+00">
                  <c:v>8.6896042928629808E-8</c:v>
                </c:pt>
                <c:pt idx="6427" formatCode="0.00E+00">
                  <c:v>8.6896042928629808E-8</c:v>
                </c:pt>
                <c:pt idx="6428" formatCode="0.00E+00">
                  <c:v>8.6896042928629808E-8</c:v>
                </c:pt>
                <c:pt idx="6429" formatCode="0.00E+00">
                  <c:v>8.6896042928629808E-8</c:v>
                </c:pt>
                <c:pt idx="6430" formatCode="0.00E+00">
                  <c:v>8.6896042928629808E-8</c:v>
                </c:pt>
                <c:pt idx="6431" formatCode="0.00E+00">
                  <c:v>8.6896042928629808E-8</c:v>
                </c:pt>
                <c:pt idx="6432" formatCode="0.00E+00">
                  <c:v>8.6896042928629808E-8</c:v>
                </c:pt>
                <c:pt idx="6433" formatCode="0.00E+00">
                  <c:v>8.6896042928629808E-8</c:v>
                </c:pt>
                <c:pt idx="6434" formatCode="0.00E+00">
                  <c:v>8.6896042928629808E-8</c:v>
                </c:pt>
                <c:pt idx="6435" formatCode="0.00E+00">
                  <c:v>8.6896042928629808E-8</c:v>
                </c:pt>
                <c:pt idx="6436" formatCode="0.00E+00">
                  <c:v>7.1779429127135772E-8</c:v>
                </c:pt>
                <c:pt idx="6437" formatCode="0.00E+00">
                  <c:v>8.6896042928629808E-8</c:v>
                </c:pt>
                <c:pt idx="6438" formatCode="0.00E+00">
                  <c:v>8.6896042928629808E-8</c:v>
                </c:pt>
                <c:pt idx="6439" formatCode="0.00E+00">
                  <c:v>8.6896042928629808E-8</c:v>
                </c:pt>
                <c:pt idx="6440" formatCode="0.00E+00">
                  <c:v>8.6896042928629808E-8</c:v>
                </c:pt>
                <c:pt idx="6441" formatCode="0.00E+00">
                  <c:v>8.6896042928629808E-8</c:v>
                </c:pt>
                <c:pt idx="6442" formatCode="0.00E+00">
                  <c:v>8.6896042928629808E-8</c:v>
                </c:pt>
                <c:pt idx="6443" formatCode="0.00E+00">
                  <c:v>7.1779429127135772E-8</c:v>
                </c:pt>
                <c:pt idx="6444" formatCode="0.00E+00">
                  <c:v>7.1779429127135772E-8</c:v>
                </c:pt>
                <c:pt idx="6445" formatCode="0.00E+00">
                  <c:v>8.6896042928629808E-8</c:v>
                </c:pt>
                <c:pt idx="6446" formatCode="0.00E+00">
                  <c:v>7.1779429127135772E-8</c:v>
                </c:pt>
                <c:pt idx="6447" formatCode="0.00E+00">
                  <c:v>7.1779429127135772E-8</c:v>
                </c:pt>
                <c:pt idx="6448" formatCode="0.00E+00">
                  <c:v>8.6896042928629808E-8</c:v>
                </c:pt>
                <c:pt idx="6449" formatCode="0.00E+00">
                  <c:v>8.6896042928629808E-8</c:v>
                </c:pt>
                <c:pt idx="6450" formatCode="0.00E+00">
                  <c:v>7.1779429127135772E-8</c:v>
                </c:pt>
                <c:pt idx="6451" formatCode="0.00E+00">
                  <c:v>8.6896042928629808E-8</c:v>
                </c:pt>
                <c:pt idx="6452" formatCode="0.00E+00">
                  <c:v>8.6896042928629808E-8</c:v>
                </c:pt>
                <c:pt idx="6453" formatCode="0.00E+00">
                  <c:v>8.6896042928629808E-8</c:v>
                </c:pt>
                <c:pt idx="6454" formatCode="0.00E+00">
                  <c:v>8.6896042928629808E-8</c:v>
                </c:pt>
                <c:pt idx="6455" formatCode="0.00E+00">
                  <c:v>8.6896042928629808E-8</c:v>
                </c:pt>
                <c:pt idx="6456" formatCode="0.00E+00">
                  <c:v>7.1779429127135772E-8</c:v>
                </c:pt>
                <c:pt idx="6457" formatCode="0.00E+00">
                  <c:v>7.1779429127135772E-8</c:v>
                </c:pt>
                <c:pt idx="6458" formatCode="0.00E+00">
                  <c:v>8.6896042928629808E-8</c:v>
                </c:pt>
                <c:pt idx="6459" formatCode="0.00E+00">
                  <c:v>7.1779429127135772E-8</c:v>
                </c:pt>
                <c:pt idx="6460" formatCode="0.00E+00">
                  <c:v>7.1779429127135772E-8</c:v>
                </c:pt>
                <c:pt idx="6461" formatCode="0.00E+00">
                  <c:v>7.1779429127135772E-8</c:v>
                </c:pt>
                <c:pt idx="6462" formatCode="0.00E+00">
                  <c:v>8.6896042928629808E-8</c:v>
                </c:pt>
                <c:pt idx="6463" formatCode="0.00E+00">
                  <c:v>8.6896042928629808E-8</c:v>
                </c:pt>
                <c:pt idx="6464" formatCode="0.00E+00">
                  <c:v>8.6896042928629808E-8</c:v>
                </c:pt>
                <c:pt idx="6465" formatCode="0.00E+00">
                  <c:v>7.1779429127135772E-8</c:v>
                </c:pt>
                <c:pt idx="6466" formatCode="0.00E+00">
                  <c:v>7.1779429127135772E-8</c:v>
                </c:pt>
                <c:pt idx="6467" formatCode="0.00E+00">
                  <c:v>7.1779429127135772E-8</c:v>
                </c:pt>
                <c:pt idx="6468" formatCode="0.00E+00">
                  <c:v>8.6896042928629808E-8</c:v>
                </c:pt>
                <c:pt idx="6469" formatCode="0.00E+00">
                  <c:v>7.1779429127135772E-8</c:v>
                </c:pt>
                <c:pt idx="6470" formatCode="0.00E+00">
                  <c:v>7.1779429127135772E-8</c:v>
                </c:pt>
                <c:pt idx="6471" formatCode="0.00E+00">
                  <c:v>8.6896042928629808E-8</c:v>
                </c:pt>
                <c:pt idx="6472" formatCode="0.00E+00">
                  <c:v>8.6896042928629808E-8</c:v>
                </c:pt>
                <c:pt idx="6473" formatCode="0.00E+00">
                  <c:v>8.6896042928629808E-8</c:v>
                </c:pt>
                <c:pt idx="6474" formatCode="0.00E+00">
                  <c:v>8.6896042928629808E-8</c:v>
                </c:pt>
                <c:pt idx="6475" formatCode="0.00E+00">
                  <c:v>7.1779429127135772E-8</c:v>
                </c:pt>
                <c:pt idx="6476" formatCode="0.00E+00">
                  <c:v>7.1779429127135772E-8</c:v>
                </c:pt>
                <c:pt idx="6477" formatCode="0.00E+00">
                  <c:v>7.1779429127135772E-8</c:v>
                </c:pt>
                <c:pt idx="6478" formatCode="0.00E+00">
                  <c:v>8.6896042928629808E-8</c:v>
                </c:pt>
                <c:pt idx="6479" formatCode="0.00E+00">
                  <c:v>7.1779429127135772E-8</c:v>
                </c:pt>
                <c:pt idx="6480" formatCode="0.00E+00">
                  <c:v>7.1779429127135772E-8</c:v>
                </c:pt>
                <c:pt idx="6481" formatCode="0.00E+00">
                  <c:v>7.1779429127135772E-8</c:v>
                </c:pt>
                <c:pt idx="6482" formatCode="0.00E+00">
                  <c:v>7.1779429127135772E-8</c:v>
                </c:pt>
                <c:pt idx="6483" formatCode="0.00E+00">
                  <c:v>7.1779429127135772E-8</c:v>
                </c:pt>
                <c:pt idx="6484" formatCode="0.00E+00">
                  <c:v>7.1779429127135772E-8</c:v>
                </c:pt>
                <c:pt idx="6485" formatCode="0.00E+00">
                  <c:v>7.1779429127135772E-8</c:v>
                </c:pt>
                <c:pt idx="6486" formatCode="0.00E+00">
                  <c:v>7.1779429127135772E-8</c:v>
                </c:pt>
                <c:pt idx="6487" formatCode="0.00E+00">
                  <c:v>7.1779429127135772E-8</c:v>
                </c:pt>
                <c:pt idx="6488" formatCode="0.00E+00">
                  <c:v>7.1779429127135772E-8</c:v>
                </c:pt>
                <c:pt idx="6489" formatCode="0.00E+00">
                  <c:v>8.6896042928629808E-8</c:v>
                </c:pt>
                <c:pt idx="6490" formatCode="0.00E+00">
                  <c:v>7.1779429127135772E-8</c:v>
                </c:pt>
                <c:pt idx="6491" formatCode="0.00E+00">
                  <c:v>7.1779429127135772E-8</c:v>
                </c:pt>
                <c:pt idx="6492" formatCode="0.00E+00">
                  <c:v>7.1779429127135772E-8</c:v>
                </c:pt>
                <c:pt idx="6493" formatCode="0.00E+00">
                  <c:v>7.1779429127135772E-8</c:v>
                </c:pt>
                <c:pt idx="6494" formatCode="0.00E+00">
                  <c:v>8.6896042928629808E-8</c:v>
                </c:pt>
                <c:pt idx="6495" formatCode="0.00E+00">
                  <c:v>7.1779429127135772E-8</c:v>
                </c:pt>
                <c:pt idx="6496" formatCode="0.00E+00">
                  <c:v>7.1779429127135772E-8</c:v>
                </c:pt>
                <c:pt idx="6497" formatCode="0.00E+00">
                  <c:v>7.1779429127135772E-8</c:v>
                </c:pt>
                <c:pt idx="6498" formatCode="0.00E+00">
                  <c:v>7.1779429127135772E-8</c:v>
                </c:pt>
                <c:pt idx="6499" formatCode="0.00E+00">
                  <c:v>7.1779429127135772E-8</c:v>
                </c:pt>
                <c:pt idx="6500" formatCode="0.00E+00">
                  <c:v>7.1779429127135772E-8</c:v>
                </c:pt>
                <c:pt idx="6501" formatCode="0.00E+00">
                  <c:v>7.1779429127135772E-8</c:v>
                </c:pt>
                <c:pt idx="6502" formatCode="0.00E+00">
                  <c:v>7.1779429127135772E-8</c:v>
                </c:pt>
                <c:pt idx="6503" formatCode="0.00E+00">
                  <c:v>7.1779429127135772E-8</c:v>
                </c:pt>
                <c:pt idx="6504" formatCode="0.00E+00">
                  <c:v>7.1779429127135772E-8</c:v>
                </c:pt>
                <c:pt idx="6505" formatCode="0.00E+00">
                  <c:v>7.1779429127135772E-8</c:v>
                </c:pt>
                <c:pt idx="6506" formatCode="0.00E+00">
                  <c:v>7.1779429127135772E-8</c:v>
                </c:pt>
                <c:pt idx="6507" formatCode="0.00E+00">
                  <c:v>7.1779429127135772E-8</c:v>
                </c:pt>
                <c:pt idx="6508" formatCode="0.00E+00">
                  <c:v>7.1779429127135772E-8</c:v>
                </c:pt>
                <c:pt idx="6509" formatCode="0.00E+00">
                  <c:v>7.1779429127135772E-8</c:v>
                </c:pt>
                <c:pt idx="6510" formatCode="0.00E+00">
                  <c:v>7.1779429127135772E-8</c:v>
                </c:pt>
                <c:pt idx="6511" formatCode="0.00E+00">
                  <c:v>7.1779429127135772E-8</c:v>
                </c:pt>
                <c:pt idx="6512" formatCode="0.00E+00">
                  <c:v>7.1779429127135772E-8</c:v>
                </c:pt>
                <c:pt idx="6513" formatCode="0.00E+00">
                  <c:v>7.1779429127135772E-8</c:v>
                </c:pt>
                <c:pt idx="6514" formatCode="0.00E+00">
                  <c:v>7.1779429127135772E-8</c:v>
                </c:pt>
                <c:pt idx="6515" formatCode="0.00E+00">
                  <c:v>8.6896042928629808E-8</c:v>
                </c:pt>
                <c:pt idx="6516" formatCode="0.00E+00">
                  <c:v>7.1779429127135772E-8</c:v>
                </c:pt>
                <c:pt idx="6517" formatCode="0.00E+00">
                  <c:v>7.1779429127135772E-8</c:v>
                </c:pt>
                <c:pt idx="6518" formatCode="0.00E+00">
                  <c:v>7.1779429127135772E-8</c:v>
                </c:pt>
                <c:pt idx="6519" formatCode="0.00E+00">
                  <c:v>8.6896042928629808E-8</c:v>
                </c:pt>
                <c:pt idx="6520" formatCode="0.00E+00">
                  <c:v>7.1779429127135772E-8</c:v>
                </c:pt>
                <c:pt idx="6521" formatCode="0.00E+00">
                  <c:v>7.1779429127135772E-8</c:v>
                </c:pt>
                <c:pt idx="6522" formatCode="0.00E+00">
                  <c:v>7.1779429127135772E-8</c:v>
                </c:pt>
                <c:pt idx="6523" formatCode="0.00E+00">
                  <c:v>8.6896042928629808E-8</c:v>
                </c:pt>
                <c:pt idx="6524" formatCode="0.00E+00">
                  <c:v>7.1779429127135772E-8</c:v>
                </c:pt>
                <c:pt idx="6525" formatCode="0.00E+00">
                  <c:v>7.1779429127135772E-8</c:v>
                </c:pt>
                <c:pt idx="6526" formatCode="0.00E+00">
                  <c:v>8.6896042928629808E-8</c:v>
                </c:pt>
                <c:pt idx="6527" formatCode="0.00E+00">
                  <c:v>8.6896042928629808E-8</c:v>
                </c:pt>
                <c:pt idx="6528" formatCode="0.00E+00">
                  <c:v>8.6896042928629808E-8</c:v>
                </c:pt>
                <c:pt idx="6529" formatCode="0.00E+00">
                  <c:v>8.6896042928629808E-8</c:v>
                </c:pt>
                <c:pt idx="6530" formatCode="0.00E+00">
                  <c:v>7.1779429127135772E-8</c:v>
                </c:pt>
                <c:pt idx="6531" formatCode="0.00E+00">
                  <c:v>8.6896042928629808E-8</c:v>
                </c:pt>
                <c:pt idx="6532" formatCode="0.00E+00">
                  <c:v>7.1779429127135772E-8</c:v>
                </c:pt>
                <c:pt idx="6533" formatCode="0.00E+00">
                  <c:v>8.6896042928629808E-8</c:v>
                </c:pt>
                <c:pt idx="6534" formatCode="0.00E+00">
                  <c:v>7.1779429127135772E-8</c:v>
                </c:pt>
                <c:pt idx="6535" formatCode="0.00E+00">
                  <c:v>7.1779429127135772E-8</c:v>
                </c:pt>
                <c:pt idx="6536" formatCode="0.00E+00">
                  <c:v>7.1779429127135772E-8</c:v>
                </c:pt>
                <c:pt idx="6537" formatCode="0.00E+00">
                  <c:v>7.1779429127135772E-8</c:v>
                </c:pt>
                <c:pt idx="6538" formatCode="0.00E+00">
                  <c:v>7.1779429127135772E-8</c:v>
                </c:pt>
                <c:pt idx="6539" formatCode="0.00E+00">
                  <c:v>7.1779429127135772E-8</c:v>
                </c:pt>
                <c:pt idx="6540" formatCode="0.00E+00">
                  <c:v>7.1779429127135772E-8</c:v>
                </c:pt>
                <c:pt idx="6541" formatCode="0.00E+00">
                  <c:v>8.6896042928629808E-8</c:v>
                </c:pt>
                <c:pt idx="6542" formatCode="0.00E+00">
                  <c:v>7.1779429127135772E-8</c:v>
                </c:pt>
                <c:pt idx="6543" formatCode="0.00E+00">
                  <c:v>7.1779429127135772E-8</c:v>
                </c:pt>
                <c:pt idx="6544" formatCode="0.00E+00">
                  <c:v>7.1779429127135772E-8</c:v>
                </c:pt>
                <c:pt idx="6545" formatCode="0.00E+00">
                  <c:v>7.1779429127135772E-8</c:v>
                </c:pt>
                <c:pt idx="6546" formatCode="0.00E+00">
                  <c:v>7.1779429127135772E-8</c:v>
                </c:pt>
                <c:pt idx="6547" formatCode="0.00E+00">
                  <c:v>7.1779429127135772E-8</c:v>
                </c:pt>
                <c:pt idx="6548" formatCode="0.00E+00">
                  <c:v>7.1779429127135772E-8</c:v>
                </c:pt>
                <c:pt idx="6549" formatCode="0.00E+00">
                  <c:v>7.1779429127135772E-8</c:v>
                </c:pt>
                <c:pt idx="6550" formatCode="0.00E+00">
                  <c:v>7.1779429127135772E-8</c:v>
                </c:pt>
                <c:pt idx="6551" formatCode="0.00E+00">
                  <c:v>7.1779429127135772E-8</c:v>
                </c:pt>
                <c:pt idx="6552" formatCode="0.00E+00">
                  <c:v>7.1779429127135772E-8</c:v>
                </c:pt>
                <c:pt idx="6553" formatCode="0.00E+00">
                  <c:v>7.1779429127135772E-8</c:v>
                </c:pt>
                <c:pt idx="6554" formatCode="0.00E+00">
                  <c:v>7.1779429127135772E-8</c:v>
                </c:pt>
                <c:pt idx="6555" formatCode="0.00E+00">
                  <c:v>7.1779429127135772E-8</c:v>
                </c:pt>
                <c:pt idx="6556" formatCode="0.00E+00">
                  <c:v>7.1779429127135772E-8</c:v>
                </c:pt>
                <c:pt idx="6557" formatCode="0.00E+00">
                  <c:v>7.1779429127135772E-8</c:v>
                </c:pt>
                <c:pt idx="6558" formatCode="0.00E+00">
                  <c:v>7.1779429127135772E-8</c:v>
                </c:pt>
                <c:pt idx="6559" formatCode="0.00E+00">
                  <c:v>7.1779429127135772E-8</c:v>
                </c:pt>
                <c:pt idx="6560" formatCode="0.00E+00">
                  <c:v>7.1779429127135772E-8</c:v>
                </c:pt>
                <c:pt idx="6561" formatCode="0.00E+00">
                  <c:v>7.1779429127135772E-8</c:v>
                </c:pt>
                <c:pt idx="6562" formatCode="0.00E+00">
                  <c:v>7.1779429127135772E-8</c:v>
                </c:pt>
                <c:pt idx="6563" formatCode="0.00E+00">
                  <c:v>7.1779429127135772E-8</c:v>
                </c:pt>
                <c:pt idx="6564" formatCode="0.00E+00">
                  <c:v>7.1779429127135772E-8</c:v>
                </c:pt>
                <c:pt idx="6565" formatCode="0.00E+00">
                  <c:v>7.1779429127135772E-8</c:v>
                </c:pt>
                <c:pt idx="6566" formatCode="0.00E+00">
                  <c:v>7.1779429127135772E-8</c:v>
                </c:pt>
                <c:pt idx="6567" formatCode="0.00E+00">
                  <c:v>7.1779429127135772E-8</c:v>
                </c:pt>
                <c:pt idx="6568" formatCode="0.00E+00">
                  <c:v>7.1779429127135772E-8</c:v>
                </c:pt>
                <c:pt idx="6569" formatCode="0.00E+00">
                  <c:v>7.1779429127135772E-8</c:v>
                </c:pt>
                <c:pt idx="6570" formatCode="0.00E+00">
                  <c:v>7.1779429127135772E-8</c:v>
                </c:pt>
                <c:pt idx="6571" formatCode="0.00E+00">
                  <c:v>7.1779429127135772E-8</c:v>
                </c:pt>
                <c:pt idx="6572" formatCode="0.00E+00">
                  <c:v>7.1779429127135772E-8</c:v>
                </c:pt>
                <c:pt idx="6573" formatCode="0.00E+00">
                  <c:v>7.1779429127135772E-8</c:v>
                </c:pt>
                <c:pt idx="6574" formatCode="0.00E+00">
                  <c:v>7.1779429127135772E-8</c:v>
                </c:pt>
                <c:pt idx="6575" formatCode="0.00E+00">
                  <c:v>7.1779429127135772E-8</c:v>
                </c:pt>
                <c:pt idx="6576" formatCode="0.00E+00">
                  <c:v>7.1779429127135772E-8</c:v>
                </c:pt>
                <c:pt idx="6577" formatCode="0.00E+00">
                  <c:v>7.1779429127135772E-8</c:v>
                </c:pt>
                <c:pt idx="6578" formatCode="0.00E+00">
                  <c:v>7.1779429127135772E-8</c:v>
                </c:pt>
                <c:pt idx="6579" formatCode="0.00E+00">
                  <c:v>7.1779429127135772E-8</c:v>
                </c:pt>
                <c:pt idx="6580" formatCode="0.00E+00">
                  <c:v>7.1779429127135772E-8</c:v>
                </c:pt>
                <c:pt idx="6581" formatCode="0.00E+00">
                  <c:v>7.1779429127135772E-8</c:v>
                </c:pt>
                <c:pt idx="6582" formatCode="0.00E+00">
                  <c:v>7.1779429127135772E-8</c:v>
                </c:pt>
                <c:pt idx="6583" formatCode="0.00E+00">
                  <c:v>7.1779429127135772E-8</c:v>
                </c:pt>
                <c:pt idx="6584" formatCode="0.00E+00">
                  <c:v>7.1779429127135772E-8</c:v>
                </c:pt>
                <c:pt idx="6585" formatCode="0.00E+00">
                  <c:v>7.1779429127135772E-8</c:v>
                </c:pt>
                <c:pt idx="6586" formatCode="0.00E+00">
                  <c:v>7.1779429127135772E-8</c:v>
                </c:pt>
                <c:pt idx="6587" formatCode="0.00E+00">
                  <c:v>7.1779429127135772E-8</c:v>
                </c:pt>
                <c:pt idx="6588" formatCode="0.00E+00">
                  <c:v>7.1779429127135772E-8</c:v>
                </c:pt>
                <c:pt idx="6589" formatCode="0.00E+00">
                  <c:v>7.1779429127135772E-8</c:v>
                </c:pt>
                <c:pt idx="6590" formatCode="0.00E+00">
                  <c:v>7.1779429127135772E-8</c:v>
                </c:pt>
                <c:pt idx="6591" formatCode="0.00E+00">
                  <c:v>7.1779429127135772E-8</c:v>
                </c:pt>
                <c:pt idx="6592" formatCode="0.00E+00">
                  <c:v>7.1779429127135772E-8</c:v>
                </c:pt>
                <c:pt idx="6593" formatCode="0.00E+00">
                  <c:v>7.1779429127135772E-8</c:v>
                </c:pt>
                <c:pt idx="6594" formatCode="0.00E+00">
                  <c:v>7.1779429127135772E-8</c:v>
                </c:pt>
                <c:pt idx="6595" formatCode="0.00E+00">
                  <c:v>7.1779429127135772E-8</c:v>
                </c:pt>
                <c:pt idx="6596" formatCode="0.00E+00">
                  <c:v>7.1779429127135772E-8</c:v>
                </c:pt>
                <c:pt idx="6597" formatCode="0.00E+00">
                  <c:v>7.1779429127135772E-8</c:v>
                </c:pt>
                <c:pt idx="6598" formatCode="0.00E+00">
                  <c:v>7.1779429127135772E-8</c:v>
                </c:pt>
                <c:pt idx="6599" formatCode="0.00E+00">
                  <c:v>7.1779429127135772E-8</c:v>
                </c:pt>
                <c:pt idx="6600" formatCode="0.00E+00">
                  <c:v>7.1779429127135772E-8</c:v>
                </c:pt>
                <c:pt idx="6601" formatCode="0.00E+00">
                  <c:v>7.1779429127135772E-8</c:v>
                </c:pt>
                <c:pt idx="6602" formatCode="0.00E+00">
                  <c:v>7.1779429127135772E-8</c:v>
                </c:pt>
                <c:pt idx="6603" formatCode="0.00E+00">
                  <c:v>7.1779429127135772E-8</c:v>
                </c:pt>
                <c:pt idx="6604" formatCode="0.00E+00">
                  <c:v>7.1779429127135772E-8</c:v>
                </c:pt>
                <c:pt idx="6605" formatCode="0.00E+00">
                  <c:v>7.1779429127135772E-8</c:v>
                </c:pt>
                <c:pt idx="6606" formatCode="0.00E+00">
                  <c:v>7.1779429127135772E-8</c:v>
                </c:pt>
                <c:pt idx="6607" formatCode="0.00E+00">
                  <c:v>7.1779429127135772E-8</c:v>
                </c:pt>
                <c:pt idx="6608" formatCode="0.00E+00">
                  <c:v>7.1779429127135772E-8</c:v>
                </c:pt>
                <c:pt idx="6609" formatCode="0.00E+00">
                  <c:v>7.1779429127135772E-8</c:v>
                </c:pt>
                <c:pt idx="6610" formatCode="0.00E+00">
                  <c:v>7.1779429127135772E-8</c:v>
                </c:pt>
                <c:pt idx="6611" formatCode="0.00E+00">
                  <c:v>7.1779429127135772E-8</c:v>
                </c:pt>
                <c:pt idx="6612" formatCode="0.00E+00">
                  <c:v>7.1779429127135772E-8</c:v>
                </c:pt>
                <c:pt idx="6613" formatCode="0.00E+00">
                  <c:v>7.1779429127135772E-8</c:v>
                </c:pt>
                <c:pt idx="6614" formatCode="0.00E+00">
                  <c:v>7.1779429127135772E-8</c:v>
                </c:pt>
                <c:pt idx="6615" formatCode="0.00E+00">
                  <c:v>7.1779429127135772E-8</c:v>
                </c:pt>
                <c:pt idx="6616" formatCode="0.00E+00">
                  <c:v>7.1779429127135772E-8</c:v>
                </c:pt>
                <c:pt idx="6617" formatCode="0.00E+00">
                  <c:v>7.1779429127135772E-8</c:v>
                </c:pt>
                <c:pt idx="6618" formatCode="0.00E+00">
                  <c:v>7.1779429127135772E-8</c:v>
                </c:pt>
                <c:pt idx="6619" formatCode="0.00E+00">
                  <c:v>7.1779429127135772E-8</c:v>
                </c:pt>
                <c:pt idx="6620" formatCode="0.00E+00">
                  <c:v>7.1779429127135772E-8</c:v>
                </c:pt>
                <c:pt idx="6621" formatCode="0.00E+00">
                  <c:v>7.1779429127135772E-8</c:v>
                </c:pt>
                <c:pt idx="6622" formatCode="0.00E+00">
                  <c:v>7.1779429127135772E-8</c:v>
                </c:pt>
                <c:pt idx="6623" formatCode="0.00E+00">
                  <c:v>7.1779429127135772E-8</c:v>
                </c:pt>
                <c:pt idx="6624" formatCode="0.00E+00">
                  <c:v>7.1779429127135772E-8</c:v>
                </c:pt>
                <c:pt idx="6625" formatCode="0.00E+00">
                  <c:v>7.1779429127135772E-8</c:v>
                </c:pt>
                <c:pt idx="6626" formatCode="0.00E+00">
                  <c:v>7.1779429127135772E-8</c:v>
                </c:pt>
                <c:pt idx="6627" formatCode="0.00E+00">
                  <c:v>7.1779429127135772E-8</c:v>
                </c:pt>
                <c:pt idx="6628" formatCode="0.00E+00">
                  <c:v>7.1779429127135772E-8</c:v>
                </c:pt>
                <c:pt idx="6629" formatCode="0.00E+00">
                  <c:v>7.1779429127135772E-8</c:v>
                </c:pt>
                <c:pt idx="6630" formatCode="0.00E+00">
                  <c:v>7.1779429127135772E-8</c:v>
                </c:pt>
                <c:pt idx="6631" formatCode="0.00E+00">
                  <c:v>7.1779429127135772E-8</c:v>
                </c:pt>
                <c:pt idx="6632" formatCode="0.00E+00">
                  <c:v>7.1779429127135772E-8</c:v>
                </c:pt>
                <c:pt idx="6633" formatCode="0.00E+00">
                  <c:v>7.1779429127135772E-8</c:v>
                </c:pt>
                <c:pt idx="6634" formatCode="0.00E+00">
                  <c:v>7.1779429127135772E-8</c:v>
                </c:pt>
                <c:pt idx="6635" formatCode="0.00E+00">
                  <c:v>7.1779429127135772E-8</c:v>
                </c:pt>
                <c:pt idx="6636" formatCode="0.00E+00">
                  <c:v>7.1779429127135772E-8</c:v>
                </c:pt>
                <c:pt idx="6637" formatCode="0.00E+00">
                  <c:v>7.1779429127135772E-8</c:v>
                </c:pt>
                <c:pt idx="6638" formatCode="0.00E+00">
                  <c:v>7.1779429127135772E-8</c:v>
                </c:pt>
                <c:pt idx="6639" formatCode="0.00E+00">
                  <c:v>7.1779429127135772E-8</c:v>
                </c:pt>
                <c:pt idx="6640" formatCode="0.00E+00">
                  <c:v>7.1779429127135772E-8</c:v>
                </c:pt>
                <c:pt idx="6641" formatCode="0.00E+00">
                  <c:v>7.1779429127135772E-8</c:v>
                </c:pt>
                <c:pt idx="6642" formatCode="0.00E+00">
                  <c:v>7.1779429127135772E-8</c:v>
                </c:pt>
                <c:pt idx="6643" formatCode="0.00E+00">
                  <c:v>7.1779429127135772E-8</c:v>
                </c:pt>
                <c:pt idx="6644" formatCode="0.00E+00">
                  <c:v>7.1779429127135772E-8</c:v>
                </c:pt>
                <c:pt idx="6645" formatCode="0.00E+00">
                  <c:v>7.1779429127135772E-8</c:v>
                </c:pt>
                <c:pt idx="6646" formatCode="0.00E+00">
                  <c:v>7.1779429127135772E-8</c:v>
                </c:pt>
                <c:pt idx="6647" formatCode="0.00E+00">
                  <c:v>7.1779429127135772E-8</c:v>
                </c:pt>
                <c:pt idx="6648" formatCode="0.00E+00">
                  <c:v>7.1779429127135772E-8</c:v>
                </c:pt>
                <c:pt idx="6649" formatCode="0.00E+00">
                  <c:v>7.1779429127135772E-8</c:v>
                </c:pt>
                <c:pt idx="6650" formatCode="0.00E+00">
                  <c:v>7.1779429127135772E-8</c:v>
                </c:pt>
                <c:pt idx="6651" formatCode="0.00E+00">
                  <c:v>7.1779429127135772E-8</c:v>
                </c:pt>
                <c:pt idx="6652" formatCode="0.00E+00">
                  <c:v>7.1779429127135772E-8</c:v>
                </c:pt>
                <c:pt idx="6653" formatCode="0.00E+00">
                  <c:v>7.1779429127135772E-8</c:v>
                </c:pt>
                <c:pt idx="6654" formatCode="0.00E+00">
                  <c:v>7.1779429127135772E-8</c:v>
                </c:pt>
                <c:pt idx="6655" formatCode="0.00E+00">
                  <c:v>7.1779429127135772E-8</c:v>
                </c:pt>
                <c:pt idx="6656" formatCode="0.00E+00">
                  <c:v>7.1779429127135772E-8</c:v>
                </c:pt>
                <c:pt idx="6657" formatCode="0.00E+00">
                  <c:v>7.1779429127135772E-8</c:v>
                </c:pt>
                <c:pt idx="6658" formatCode="0.00E+00">
                  <c:v>7.1779429127135772E-8</c:v>
                </c:pt>
                <c:pt idx="6659" formatCode="0.00E+00">
                  <c:v>7.1779429127135772E-8</c:v>
                </c:pt>
                <c:pt idx="6660" formatCode="0.00E+00">
                  <c:v>7.1779429127135772E-8</c:v>
                </c:pt>
                <c:pt idx="6661" formatCode="0.00E+00">
                  <c:v>7.1779429127135772E-8</c:v>
                </c:pt>
                <c:pt idx="6662" formatCode="0.00E+00">
                  <c:v>7.1779429127135772E-8</c:v>
                </c:pt>
                <c:pt idx="6663" formatCode="0.00E+00">
                  <c:v>7.1779429127135772E-8</c:v>
                </c:pt>
                <c:pt idx="6664" formatCode="0.00E+00">
                  <c:v>7.1779429127135772E-8</c:v>
                </c:pt>
                <c:pt idx="6665" formatCode="0.00E+00">
                  <c:v>7.1779429127135772E-8</c:v>
                </c:pt>
                <c:pt idx="6666" formatCode="0.00E+00">
                  <c:v>7.1779429127135772E-8</c:v>
                </c:pt>
                <c:pt idx="6667" formatCode="0.00E+00">
                  <c:v>7.1779429127135772E-8</c:v>
                </c:pt>
                <c:pt idx="6668" formatCode="0.00E+00">
                  <c:v>7.1779429127135772E-8</c:v>
                </c:pt>
                <c:pt idx="6669" formatCode="0.00E+00">
                  <c:v>7.1779429127135772E-8</c:v>
                </c:pt>
                <c:pt idx="6670" formatCode="0.00E+00">
                  <c:v>7.1779429127135772E-8</c:v>
                </c:pt>
                <c:pt idx="6671" formatCode="0.00E+00">
                  <c:v>7.1779429127135772E-8</c:v>
                </c:pt>
                <c:pt idx="6672" formatCode="0.00E+00">
                  <c:v>7.1779429127135772E-8</c:v>
                </c:pt>
                <c:pt idx="6673" formatCode="0.00E+00">
                  <c:v>7.1779429127135772E-8</c:v>
                </c:pt>
                <c:pt idx="6674" formatCode="0.00E+00">
                  <c:v>7.1779429127135772E-8</c:v>
                </c:pt>
                <c:pt idx="6675" formatCode="0.00E+00">
                  <c:v>7.1779429127135772E-8</c:v>
                </c:pt>
                <c:pt idx="6676" formatCode="0.00E+00">
                  <c:v>7.1779429127135772E-8</c:v>
                </c:pt>
                <c:pt idx="6677" formatCode="0.00E+00">
                  <c:v>7.1779429127135772E-8</c:v>
                </c:pt>
                <c:pt idx="6678" formatCode="0.00E+00">
                  <c:v>7.1779429127135772E-8</c:v>
                </c:pt>
                <c:pt idx="6679" formatCode="0.00E+00">
                  <c:v>7.1779429127135772E-8</c:v>
                </c:pt>
                <c:pt idx="6680" formatCode="0.00E+00">
                  <c:v>7.1779429127135772E-8</c:v>
                </c:pt>
                <c:pt idx="6681" formatCode="0.00E+00">
                  <c:v>7.1779429127135772E-8</c:v>
                </c:pt>
                <c:pt idx="6682" formatCode="0.00E+00">
                  <c:v>7.1779429127135772E-8</c:v>
                </c:pt>
                <c:pt idx="6683" formatCode="0.00E+00">
                  <c:v>7.1779429127135772E-8</c:v>
                </c:pt>
                <c:pt idx="6684" formatCode="0.00E+00">
                  <c:v>7.1779429127135772E-8</c:v>
                </c:pt>
                <c:pt idx="6685" formatCode="0.00E+00">
                  <c:v>7.1779429127135772E-8</c:v>
                </c:pt>
                <c:pt idx="6686" formatCode="0.00E+00">
                  <c:v>7.1779429127135772E-8</c:v>
                </c:pt>
                <c:pt idx="6687" formatCode="0.00E+00">
                  <c:v>7.1779429127135772E-8</c:v>
                </c:pt>
                <c:pt idx="6688" formatCode="0.00E+00">
                  <c:v>7.1779429127135772E-8</c:v>
                </c:pt>
                <c:pt idx="6689" formatCode="0.00E+00">
                  <c:v>7.1779429127135772E-8</c:v>
                </c:pt>
                <c:pt idx="6690" formatCode="0.00E+00">
                  <c:v>7.1779429127135772E-8</c:v>
                </c:pt>
                <c:pt idx="6691" formatCode="0.00E+00">
                  <c:v>7.1779429127135772E-8</c:v>
                </c:pt>
                <c:pt idx="6692" formatCode="0.00E+00">
                  <c:v>7.1779429127135772E-8</c:v>
                </c:pt>
                <c:pt idx="6693" formatCode="0.00E+00">
                  <c:v>7.1779429127135772E-8</c:v>
                </c:pt>
                <c:pt idx="6694" formatCode="0.00E+00">
                  <c:v>7.1779429127135772E-8</c:v>
                </c:pt>
                <c:pt idx="6695" formatCode="0.00E+00">
                  <c:v>7.1779429127135772E-8</c:v>
                </c:pt>
                <c:pt idx="6696" formatCode="0.00E+00">
                  <c:v>7.1779429127135772E-8</c:v>
                </c:pt>
                <c:pt idx="6697" formatCode="0.00E+00">
                  <c:v>7.1779429127135772E-8</c:v>
                </c:pt>
                <c:pt idx="6698" formatCode="0.00E+00">
                  <c:v>7.1779429127135772E-8</c:v>
                </c:pt>
                <c:pt idx="6699" formatCode="0.00E+00">
                  <c:v>7.1779429127135772E-8</c:v>
                </c:pt>
                <c:pt idx="6700" formatCode="0.00E+00">
                  <c:v>7.1779429127135772E-8</c:v>
                </c:pt>
                <c:pt idx="6701" formatCode="0.00E+00">
                  <c:v>7.1779429127135772E-8</c:v>
                </c:pt>
                <c:pt idx="6702" formatCode="0.00E+00">
                  <c:v>7.1779429127135772E-8</c:v>
                </c:pt>
                <c:pt idx="6703" formatCode="0.00E+00">
                  <c:v>7.1779429127135772E-8</c:v>
                </c:pt>
                <c:pt idx="6704" formatCode="0.00E+00">
                  <c:v>7.1779429127135772E-8</c:v>
                </c:pt>
                <c:pt idx="6705" formatCode="0.00E+00">
                  <c:v>7.1779429127135772E-8</c:v>
                </c:pt>
                <c:pt idx="6706" formatCode="0.00E+00">
                  <c:v>7.1779429127135772E-8</c:v>
                </c:pt>
                <c:pt idx="6707" formatCode="0.00E+00">
                  <c:v>7.1779429127135772E-8</c:v>
                </c:pt>
                <c:pt idx="6708" formatCode="0.00E+00">
                  <c:v>7.1779429127135772E-8</c:v>
                </c:pt>
                <c:pt idx="6709" formatCode="0.00E+00">
                  <c:v>7.1779429127135772E-8</c:v>
                </c:pt>
                <c:pt idx="6710" formatCode="0.00E+00">
                  <c:v>7.1779429127135772E-8</c:v>
                </c:pt>
                <c:pt idx="6711" formatCode="0.00E+00">
                  <c:v>7.1779429127135772E-8</c:v>
                </c:pt>
                <c:pt idx="6712" formatCode="0.00E+00">
                  <c:v>7.1779429127135772E-8</c:v>
                </c:pt>
                <c:pt idx="6713" formatCode="0.00E+00">
                  <c:v>7.1779429127135772E-8</c:v>
                </c:pt>
                <c:pt idx="6714" formatCode="0.00E+00">
                  <c:v>7.1779429127135772E-8</c:v>
                </c:pt>
                <c:pt idx="6715" formatCode="0.00E+00">
                  <c:v>7.1779429127135772E-8</c:v>
                </c:pt>
                <c:pt idx="6716" formatCode="0.00E+00">
                  <c:v>7.1779429127135772E-8</c:v>
                </c:pt>
                <c:pt idx="6717" formatCode="0.00E+00">
                  <c:v>7.1779429127135772E-8</c:v>
                </c:pt>
                <c:pt idx="6718" formatCode="0.00E+00">
                  <c:v>7.1779429127135772E-8</c:v>
                </c:pt>
                <c:pt idx="6719" formatCode="0.00E+00">
                  <c:v>7.1779429127135772E-8</c:v>
                </c:pt>
                <c:pt idx="6720" formatCode="0.00E+00">
                  <c:v>7.1779429127135772E-8</c:v>
                </c:pt>
                <c:pt idx="6721" formatCode="0.00E+00">
                  <c:v>7.1779429127135772E-8</c:v>
                </c:pt>
                <c:pt idx="6722" formatCode="0.00E+00">
                  <c:v>7.1779429127135772E-8</c:v>
                </c:pt>
                <c:pt idx="6723" formatCode="0.00E+00">
                  <c:v>7.1779429127135772E-8</c:v>
                </c:pt>
                <c:pt idx="6724" formatCode="0.00E+00">
                  <c:v>7.1779429127135772E-8</c:v>
                </c:pt>
                <c:pt idx="6725" formatCode="0.00E+00">
                  <c:v>7.1779429127135772E-8</c:v>
                </c:pt>
                <c:pt idx="6726" formatCode="0.00E+00">
                  <c:v>7.1779429127135772E-8</c:v>
                </c:pt>
                <c:pt idx="6727" formatCode="0.00E+00">
                  <c:v>7.1779429127135772E-8</c:v>
                </c:pt>
                <c:pt idx="6728" formatCode="0.00E+00">
                  <c:v>7.1779429127135772E-8</c:v>
                </c:pt>
                <c:pt idx="6729" formatCode="0.00E+00">
                  <c:v>7.1779429127135772E-8</c:v>
                </c:pt>
                <c:pt idx="6730" formatCode="0.00E+00">
                  <c:v>7.1779429127135772E-8</c:v>
                </c:pt>
                <c:pt idx="6731" formatCode="0.00E+00">
                  <c:v>7.1779429127135772E-8</c:v>
                </c:pt>
                <c:pt idx="6732" formatCode="0.00E+00">
                  <c:v>7.1779429127135772E-8</c:v>
                </c:pt>
                <c:pt idx="6733" formatCode="0.00E+00">
                  <c:v>7.1779429127135772E-8</c:v>
                </c:pt>
                <c:pt idx="6734" formatCode="0.00E+00">
                  <c:v>7.1779429127135772E-8</c:v>
                </c:pt>
                <c:pt idx="6735" formatCode="0.00E+00">
                  <c:v>7.1779429127135772E-8</c:v>
                </c:pt>
                <c:pt idx="6736" formatCode="0.00E+00">
                  <c:v>7.1779429127135772E-8</c:v>
                </c:pt>
                <c:pt idx="6737" formatCode="0.00E+00">
                  <c:v>7.1779429127135772E-8</c:v>
                </c:pt>
                <c:pt idx="6738" formatCode="0.00E+00">
                  <c:v>7.1779429127135772E-8</c:v>
                </c:pt>
                <c:pt idx="6739" formatCode="0.00E+00">
                  <c:v>7.1779429127135772E-8</c:v>
                </c:pt>
                <c:pt idx="6740" formatCode="0.00E+00">
                  <c:v>7.1779429127135772E-8</c:v>
                </c:pt>
                <c:pt idx="6741" formatCode="0.00E+00">
                  <c:v>7.1779429127135772E-8</c:v>
                </c:pt>
                <c:pt idx="6742" formatCode="0.00E+00">
                  <c:v>7.1779429127135772E-8</c:v>
                </c:pt>
                <c:pt idx="6743" formatCode="0.00E+00">
                  <c:v>7.1779429127135772E-8</c:v>
                </c:pt>
                <c:pt idx="6744" formatCode="0.00E+00">
                  <c:v>7.1779429127135772E-8</c:v>
                </c:pt>
                <c:pt idx="6745" formatCode="0.00E+00">
                  <c:v>7.1779429127135772E-8</c:v>
                </c:pt>
                <c:pt idx="6746" formatCode="0.00E+00">
                  <c:v>7.1779429127135772E-8</c:v>
                </c:pt>
                <c:pt idx="6747" formatCode="0.00E+00">
                  <c:v>7.1779429127135772E-8</c:v>
                </c:pt>
                <c:pt idx="6748" formatCode="0.00E+00">
                  <c:v>7.1779429127135772E-8</c:v>
                </c:pt>
                <c:pt idx="6749" formatCode="0.00E+00">
                  <c:v>7.1779429127135772E-8</c:v>
                </c:pt>
                <c:pt idx="6750" formatCode="0.00E+00">
                  <c:v>7.1779429127135772E-8</c:v>
                </c:pt>
                <c:pt idx="6751" formatCode="0.00E+00">
                  <c:v>7.1779429127135772E-8</c:v>
                </c:pt>
                <c:pt idx="6752" formatCode="0.00E+00">
                  <c:v>7.1779429127135772E-8</c:v>
                </c:pt>
                <c:pt idx="6753" formatCode="0.00E+00">
                  <c:v>7.1779429127135772E-8</c:v>
                </c:pt>
                <c:pt idx="6754" formatCode="0.00E+00">
                  <c:v>7.1779429127135772E-8</c:v>
                </c:pt>
                <c:pt idx="6755" formatCode="0.00E+00">
                  <c:v>7.1779429127135772E-8</c:v>
                </c:pt>
                <c:pt idx="6756" formatCode="0.00E+00">
                  <c:v>7.1779429127135772E-8</c:v>
                </c:pt>
                <c:pt idx="6757" formatCode="0.00E+00">
                  <c:v>7.1779429127135772E-8</c:v>
                </c:pt>
                <c:pt idx="6758" formatCode="0.00E+00">
                  <c:v>7.1779429127135772E-8</c:v>
                </c:pt>
                <c:pt idx="6759" formatCode="0.00E+00">
                  <c:v>7.1779429127135772E-8</c:v>
                </c:pt>
                <c:pt idx="6760" formatCode="0.00E+00">
                  <c:v>7.1779429127135772E-8</c:v>
                </c:pt>
                <c:pt idx="6761" formatCode="0.00E+00">
                  <c:v>7.1779429127135772E-8</c:v>
                </c:pt>
                <c:pt idx="6762" formatCode="0.00E+00">
                  <c:v>7.1779429127135772E-8</c:v>
                </c:pt>
                <c:pt idx="6763" formatCode="0.00E+00">
                  <c:v>7.1779429127135772E-8</c:v>
                </c:pt>
                <c:pt idx="6764" formatCode="0.00E+00">
                  <c:v>7.1779429127135772E-8</c:v>
                </c:pt>
                <c:pt idx="6765" formatCode="0.00E+00">
                  <c:v>7.1779429127135772E-8</c:v>
                </c:pt>
                <c:pt idx="6766" formatCode="0.00E+00">
                  <c:v>7.1779429127135772E-8</c:v>
                </c:pt>
                <c:pt idx="6767" formatCode="0.00E+00">
                  <c:v>7.1779429127135772E-8</c:v>
                </c:pt>
                <c:pt idx="6768" formatCode="0.00E+00">
                  <c:v>7.1779429127135772E-8</c:v>
                </c:pt>
                <c:pt idx="6769" formatCode="0.00E+00">
                  <c:v>7.1779429127135772E-8</c:v>
                </c:pt>
                <c:pt idx="6770" formatCode="0.00E+00">
                  <c:v>7.1779429127135772E-8</c:v>
                </c:pt>
                <c:pt idx="6771" formatCode="0.00E+00">
                  <c:v>7.1779429127135772E-8</c:v>
                </c:pt>
                <c:pt idx="6772" formatCode="0.00E+00">
                  <c:v>7.1779429127135772E-8</c:v>
                </c:pt>
                <c:pt idx="6773" formatCode="0.00E+00">
                  <c:v>7.1779429127135772E-8</c:v>
                </c:pt>
                <c:pt idx="6774" formatCode="0.00E+00">
                  <c:v>7.1779429127135772E-8</c:v>
                </c:pt>
                <c:pt idx="6775" formatCode="0.00E+00">
                  <c:v>7.1779429127135772E-8</c:v>
                </c:pt>
                <c:pt idx="6776" formatCode="0.00E+00">
                  <c:v>7.1779429127135772E-8</c:v>
                </c:pt>
                <c:pt idx="6777" formatCode="0.00E+00">
                  <c:v>7.1779429127135772E-8</c:v>
                </c:pt>
                <c:pt idx="6778" formatCode="0.00E+00">
                  <c:v>7.1779429127135772E-8</c:v>
                </c:pt>
                <c:pt idx="6779" formatCode="0.00E+00">
                  <c:v>7.1779429127135772E-8</c:v>
                </c:pt>
                <c:pt idx="6780" formatCode="0.00E+00">
                  <c:v>7.1779429127135772E-8</c:v>
                </c:pt>
                <c:pt idx="6781" formatCode="0.00E+00">
                  <c:v>7.1779429127135772E-8</c:v>
                </c:pt>
                <c:pt idx="6782" formatCode="0.00E+00">
                  <c:v>7.1779429127135772E-8</c:v>
                </c:pt>
                <c:pt idx="6783" formatCode="0.00E+00">
                  <c:v>7.1779429127135772E-8</c:v>
                </c:pt>
                <c:pt idx="6784" formatCode="0.00E+00">
                  <c:v>7.1779429127135772E-8</c:v>
                </c:pt>
                <c:pt idx="6785" formatCode="0.00E+00">
                  <c:v>7.1779429127135772E-8</c:v>
                </c:pt>
                <c:pt idx="6786" formatCode="0.00E+00">
                  <c:v>7.1779429127135772E-8</c:v>
                </c:pt>
                <c:pt idx="6787" formatCode="0.00E+00">
                  <c:v>7.1779429127135772E-8</c:v>
                </c:pt>
                <c:pt idx="6788" formatCode="0.00E+00">
                  <c:v>7.1779429127135772E-8</c:v>
                </c:pt>
                <c:pt idx="6789" formatCode="0.00E+00">
                  <c:v>7.1779429127135772E-8</c:v>
                </c:pt>
                <c:pt idx="6790" formatCode="0.00E+00">
                  <c:v>7.1779429127135772E-8</c:v>
                </c:pt>
                <c:pt idx="6791" formatCode="0.00E+00">
                  <c:v>7.1779429127135772E-8</c:v>
                </c:pt>
                <c:pt idx="6792" formatCode="0.00E+00">
                  <c:v>7.1779429127135772E-8</c:v>
                </c:pt>
                <c:pt idx="6793" formatCode="0.00E+00">
                  <c:v>7.1779429127135772E-8</c:v>
                </c:pt>
                <c:pt idx="6794" formatCode="0.00E+00">
                  <c:v>7.1779429127135772E-8</c:v>
                </c:pt>
                <c:pt idx="6795" formatCode="0.00E+00">
                  <c:v>7.1779429127135772E-8</c:v>
                </c:pt>
                <c:pt idx="6796" formatCode="0.00E+00">
                  <c:v>7.1779429127135772E-8</c:v>
                </c:pt>
                <c:pt idx="6797" formatCode="0.00E+00">
                  <c:v>7.1779429127135772E-8</c:v>
                </c:pt>
                <c:pt idx="6798" formatCode="0.00E+00">
                  <c:v>7.1779429127135772E-8</c:v>
                </c:pt>
                <c:pt idx="6799" formatCode="0.00E+00">
                  <c:v>7.1779429127135772E-8</c:v>
                </c:pt>
                <c:pt idx="6800" formatCode="0.00E+00">
                  <c:v>7.1779429127135772E-8</c:v>
                </c:pt>
                <c:pt idx="6801" formatCode="0.00E+00">
                  <c:v>7.1779429127135772E-8</c:v>
                </c:pt>
                <c:pt idx="6802" formatCode="0.00E+00">
                  <c:v>7.1779429127135772E-8</c:v>
                </c:pt>
                <c:pt idx="6803" formatCode="0.00E+00">
                  <c:v>7.1779429127135772E-8</c:v>
                </c:pt>
                <c:pt idx="6804" formatCode="0.00E+00">
                  <c:v>7.1779429127135772E-8</c:v>
                </c:pt>
                <c:pt idx="6805" formatCode="0.00E+00">
                  <c:v>7.1779429127135772E-8</c:v>
                </c:pt>
                <c:pt idx="6806" formatCode="0.00E+00">
                  <c:v>7.1779429127135772E-8</c:v>
                </c:pt>
                <c:pt idx="6807" formatCode="0.00E+00">
                  <c:v>7.1779429127135772E-8</c:v>
                </c:pt>
                <c:pt idx="6808" formatCode="0.00E+00">
                  <c:v>7.1779429127135772E-8</c:v>
                </c:pt>
                <c:pt idx="6809" formatCode="0.00E+00">
                  <c:v>7.1779429127135772E-8</c:v>
                </c:pt>
                <c:pt idx="6810" formatCode="0.00E+00">
                  <c:v>7.1779429127135772E-8</c:v>
                </c:pt>
                <c:pt idx="6811" formatCode="0.00E+00">
                  <c:v>7.1779429127135772E-8</c:v>
                </c:pt>
                <c:pt idx="6812" formatCode="0.00E+00">
                  <c:v>7.1779429127135772E-8</c:v>
                </c:pt>
                <c:pt idx="6813" formatCode="0.00E+00">
                  <c:v>7.1779429127135772E-8</c:v>
                </c:pt>
                <c:pt idx="6814" formatCode="0.00E+00">
                  <c:v>7.1779429127135772E-8</c:v>
                </c:pt>
                <c:pt idx="6815" formatCode="0.00E+00">
                  <c:v>7.1779429127135772E-8</c:v>
                </c:pt>
                <c:pt idx="6816" formatCode="0.00E+00">
                  <c:v>7.1779429127135772E-8</c:v>
                </c:pt>
                <c:pt idx="6817" formatCode="0.00E+00">
                  <c:v>7.1779429127135772E-8</c:v>
                </c:pt>
                <c:pt idx="6818" formatCode="0.00E+00">
                  <c:v>7.1779429127135772E-8</c:v>
                </c:pt>
                <c:pt idx="6819" formatCode="0.00E+00">
                  <c:v>7.1779429127135772E-8</c:v>
                </c:pt>
                <c:pt idx="6820" formatCode="0.00E+00">
                  <c:v>7.1779429127135772E-8</c:v>
                </c:pt>
                <c:pt idx="6821" formatCode="0.00E+00">
                  <c:v>7.1779429127135772E-8</c:v>
                </c:pt>
                <c:pt idx="6822" formatCode="0.00E+00">
                  <c:v>7.1779429127135772E-8</c:v>
                </c:pt>
                <c:pt idx="6823" formatCode="0.00E+00">
                  <c:v>7.1779429127135772E-8</c:v>
                </c:pt>
                <c:pt idx="6824" formatCode="0.00E+00">
                  <c:v>7.1779429127135772E-8</c:v>
                </c:pt>
                <c:pt idx="6825" formatCode="0.00E+00">
                  <c:v>7.1779429127135772E-8</c:v>
                </c:pt>
                <c:pt idx="6826" formatCode="0.00E+00">
                  <c:v>7.1779429127135772E-8</c:v>
                </c:pt>
                <c:pt idx="6827" formatCode="0.00E+00">
                  <c:v>8.6896042928629808E-8</c:v>
                </c:pt>
                <c:pt idx="6828" formatCode="0.00E+00">
                  <c:v>8.6896042928629808E-8</c:v>
                </c:pt>
                <c:pt idx="6829" formatCode="0.00E+00">
                  <c:v>7.1779429127135772E-8</c:v>
                </c:pt>
                <c:pt idx="6830" formatCode="0.00E+00">
                  <c:v>7.1779429127135772E-8</c:v>
                </c:pt>
                <c:pt idx="6831" formatCode="0.00E+00">
                  <c:v>7.1779429127135772E-8</c:v>
                </c:pt>
                <c:pt idx="6832" formatCode="0.00E+00">
                  <c:v>8.6896042928629808E-8</c:v>
                </c:pt>
                <c:pt idx="6833" formatCode="0.00E+00">
                  <c:v>7.1779429127135772E-8</c:v>
                </c:pt>
                <c:pt idx="6834" formatCode="0.00E+00">
                  <c:v>7.1779429127135772E-8</c:v>
                </c:pt>
                <c:pt idx="6835" formatCode="0.00E+00">
                  <c:v>7.1779429127135772E-8</c:v>
                </c:pt>
                <c:pt idx="6836" formatCode="0.00E+00">
                  <c:v>7.1779429127135772E-8</c:v>
                </c:pt>
                <c:pt idx="6837" formatCode="0.00E+00">
                  <c:v>7.1779429127135772E-8</c:v>
                </c:pt>
                <c:pt idx="6838" formatCode="0.00E+00">
                  <c:v>7.1779429127135772E-8</c:v>
                </c:pt>
                <c:pt idx="6839" formatCode="0.00E+00">
                  <c:v>7.1779429127135772E-8</c:v>
                </c:pt>
                <c:pt idx="6840" formatCode="0.00E+00">
                  <c:v>7.1779429127135772E-8</c:v>
                </c:pt>
                <c:pt idx="6841" formatCode="0.00E+00">
                  <c:v>7.1779429127135772E-8</c:v>
                </c:pt>
                <c:pt idx="6842" formatCode="0.00E+00">
                  <c:v>7.1779429127135772E-8</c:v>
                </c:pt>
                <c:pt idx="6843" formatCode="0.00E+00">
                  <c:v>7.1779429127135772E-8</c:v>
                </c:pt>
                <c:pt idx="6844" formatCode="0.00E+00">
                  <c:v>7.1779429127135772E-8</c:v>
                </c:pt>
                <c:pt idx="6845" formatCode="0.00E+00">
                  <c:v>7.1779429127135772E-8</c:v>
                </c:pt>
                <c:pt idx="6846" formatCode="0.00E+00">
                  <c:v>7.1779429127135772E-8</c:v>
                </c:pt>
                <c:pt idx="6847" formatCode="0.00E+00">
                  <c:v>7.1779429127135772E-8</c:v>
                </c:pt>
                <c:pt idx="6848" formatCode="0.00E+00">
                  <c:v>7.1779429127135772E-8</c:v>
                </c:pt>
                <c:pt idx="6849" formatCode="0.00E+00">
                  <c:v>7.1779429127135772E-8</c:v>
                </c:pt>
                <c:pt idx="6850" formatCode="0.00E+00">
                  <c:v>7.1779429127135772E-8</c:v>
                </c:pt>
                <c:pt idx="6851" formatCode="0.00E+00">
                  <c:v>7.1779429127135772E-8</c:v>
                </c:pt>
                <c:pt idx="6852" formatCode="0.00E+00">
                  <c:v>7.1779429127135772E-8</c:v>
                </c:pt>
                <c:pt idx="6853" formatCode="0.00E+00">
                  <c:v>7.1779429127135772E-8</c:v>
                </c:pt>
                <c:pt idx="6854" formatCode="0.00E+00">
                  <c:v>7.1779429127135772E-8</c:v>
                </c:pt>
                <c:pt idx="6855" formatCode="0.00E+00">
                  <c:v>8.6896042928629808E-8</c:v>
                </c:pt>
                <c:pt idx="6856" formatCode="0.00E+00">
                  <c:v>7.1779429127135772E-8</c:v>
                </c:pt>
                <c:pt idx="6857" formatCode="0.00E+00">
                  <c:v>7.1779429127135772E-8</c:v>
                </c:pt>
                <c:pt idx="6858" formatCode="0.00E+00">
                  <c:v>7.1779429127135772E-8</c:v>
                </c:pt>
                <c:pt idx="6859" formatCode="0.00E+00">
                  <c:v>7.1779429127135772E-8</c:v>
                </c:pt>
                <c:pt idx="6860" formatCode="0.00E+00">
                  <c:v>8.6896042928629808E-8</c:v>
                </c:pt>
                <c:pt idx="6861" formatCode="0.00E+00">
                  <c:v>7.1779429127135772E-8</c:v>
                </c:pt>
                <c:pt idx="6862" formatCode="0.00E+00">
                  <c:v>7.1779429127135772E-8</c:v>
                </c:pt>
                <c:pt idx="6863" formatCode="0.00E+00">
                  <c:v>7.1779429127135772E-8</c:v>
                </c:pt>
                <c:pt idx="6864" formatCode="0.00E+00">
                  <c:v>7.1779429127135772E-8</c:v>
                </c:pt>
                <c:pt idx="6865" formatCode="0.00E+00">
                  <c:v>8.6896042928629808E-8</c:v>
                </c:pt>
                <c:pt idx="6866" formatCode="0.00E+00">
                  <c:v>7.1779429127135772E-8</c:v>
                </c:pt>
                <c:pt idx="6867" formatCode="0.00E+00">
                  <c:v>7.1779429127135772E-8</c:v>
                </c:pt>
                <c:pt idx="6868" formatCode="0.00E+00">
                  <c:v>7.1779429127135772E-8</c:v>
                </c:pt>
                <c:pt idx="6869" formatCode="0.00E+00">
                  <c:v>7.1779429127135772E-8</c:v>
                </c:pt>
                <c:pt idx="6870" formatCode="0.00E+00">
                  <c:v>8.6896042928629808E-8</c:v>
                </c:pt>
                <c:pt idx="6871" formatCode="0.00E+00">
                  <c:v>8.6896042928629808E-8</c:v>
                </c:pt>
                <c:pt idx="6872" formatCode="0.00E+00">
                  <c:v>8.6896042928629808E-8</c:v>
                </c:pt>
                <c:pt idx="6873" formatCode="0.00E+00">
                  <c:v>7.1779429127135772E-8</c:v>
                </c:pt>
                <c:pt idx="6874" formatCode="0.00E+00">
                  <c:v>8.6896042928629808E-8</c:v>
                </c:pt>
                <c:pt idx="6875" formatCode="0.00E+00">
                  <c:v>8.6896042928629808E-8</c:v>
                </c:pt>
                <c:pt idx="6876" formatCode="0.00E+00">
                  <c:v>8.6896042928629808E-8</c:v>
                </c:pt>
                <c:pt idx="6877" formatCode="0.00E+00">
                  <c:v>8.6896042928629808E-8</c:v>
                </c:pt>
                <c:pt idx="6878" formatCode="0.00E+00">
                  <c:v>7.1779429127135772E-8</c:v>
                </c:pt>
                <c:pt idx="6879" formatCode="0.00E+00">
                  <c:v>7.1779429127135772E-8</c:v>
                </c:pt>
                <c:pt idx="6880" formatCode="0.00E+00">
                  <c:v>7.1779429127135772E-8</c:v>
                </c:pt>
                <c:pt idx="6881" formatCode="0.00E+00">
                  <c:v>8.6896042928629808E-8</c:v>
                </c:pt>
                <c:pt idx="6882" formatCode="0.00E+00">
                  <c:v>7.1779429127135772E-8</c:v>
                </c:pt>
                <c:pt idx="6883" formatCode="0.00E+00">
                  <c:v>8.6896042928629808E-8</c:v>
                </c:pt>
                <c:pt idx="6884" formatCode="0.00E+00">
                  <c:v>7.1779429127135772E-8</c:v>
                </c:pt>
                <c:pt idx="6885" formatCode="0.00E+00">
                  <c:v>8.6896042928629808E-8</c:v>
                </c:pt>
                <c:pt idx="6886" formatCode="0.00E+00">
                  <c:v>8.6896042928629808E-8</c:v>
                </c:pt>
                <c:pt idx="6887" formatCode="0.00E+00">
                  <c:v>7.1779429127135772E-8</c:v>
                </c:pt>
                <c:pt idx="6888" formatCode="0.00E+00">
                  <c:v>8.6896042928629808E-8</c:v>
                </c:pt>
                <c:pt idx="6889" formatCode="0.00E+00">
                  <c:v>8.6896042928629808E-8</c:v>
                </c:pt>
                <c:pt idx="6890" formatCode="0.00E+00">
                  <c:v>8.6896042928629808E-8</c:v>
                </c:pt>
                <c:pt idx="6891" formatCode="0.00E+00">
                  <c:v>8.6896042928629808E-8</c:v>
                </c:pt>
                <c:pt idx="6892" formatCode="0.00E+00">
                  <c:v>7.1779429127135772E-8</c:v>
                </c:pt>
                <c:pt idx="6893" formatCode="0.00E+00">
                  <c:v>7.1779429127135772E-8</c:v>
                </c:pt>
                <c:pt idx="6894" formatCode="0.00E+00">
                  <c:v>8.6896042928629808E-8</c:v>
                </c:pt>
                <c:pt idx="6895" formatCode="0.00E+00">
                  <c:v>8.6896042928629808E-8</c:v>
                </c:pt>
                <c:pt idx="6896" formatCode="0.00E+00">
                  <c:v>8.6896042928629808E-8</c:v>
                </c:pt>
                <c:pt idx="6897" formatCode="0.00E+00">
                  <c:v>8.6896042928629808E-8</c:v>
                </c:pt>
                <c:pt idx="6898" formatCode="0.00E+00">
                  <c:v>8.6896042928629808E-8</c:v>
                </c:pt>
                <c:pt idx="6899" formatCode="0.00E+00">
                  <c:v>8.6896042928629808E-8</c:v>
                </c:pt>
                <c:pt idx="6900" formatCode="0.00E+00">
                  <c:v>8.6896042928629808E-8</c:v>
                </c:pt>
                <c:pt idx="6901" formatCode="0.00E+00">
                  <c:v>8.6896042928629808E-8</c:v>
                </c:pt>
                <c:pt idx="6902" formatCode="0.00E+00">
                  <c:v>8.6896042928629808E-8</c:v>
                </c:pt>
                <c:pt idx="6903" formatCode="0.00E+00">
                  <c:v>8.6896042928629808E-8</c:v>
                </c:pt>
                <c:pt idx="6904" formatCode="0.00E+00">
                  <c:v>8.6896042928629808E-8</c:v>
                </c:pt>
                <c:pt idx="6905" formatCode="0.00E+00">
                  <c:v>8.6896042928629808E-8</c:v>
                </c:pt>
                <c:pt idx="6906" formatCode="0.00E+00">
                  <c:v>8.6896042928629808E-8</c:v>
                </c:pt>
                <c:pt idx="6907" formatCode="0.00E+00">
                  <c:v>8.6896042928629808E-8</c:v>
                </c:pt>
                <c:pt idx="6908" formatCode="0.00E+00">
                  <c:v>8.6896042928629808E-8</c:v>
                </c:pt>
                <c:pt idx="6909" formatCode="0.00E+00">
                  <c:v>8.6896042928629808E-8</c:v>
                </c:pt>
                <c:pt idx="6910" formatCode="0.00E+00">
                  <c:v>8.6896042928629808E-8</c:v>
                </c:pt>
                <c:pt idx="6911" formatCode="0.00E+00">
                  <c:v>8.6896042928629808E-8</c:v>
                </c:pt>
                <c:pt idx="6912" formatCode="0.00E+00">
                  <c:v>8.6896042928629808E-8</c:v>
                </c:pt>
                <c:pt idx="6913" formatCode="0.00E+00">
                  <c:v>8.6896042928629808E-8</c:v>
                </c:pt>
                <c:pt idx="6914" formatCode="0.00E+00">
                  <c:v>8.6896042928629808E-8</c:v>
                </c:pt>
                <c:pt idx="6915" formatCode="0.00E+00">
                  <c:v>8.6896042928629808E-8</c:v>
                </c:pt>
                <c:pt idx="6916" formatCode="0.00E+00">
                  <c:v>8.6896042928629808E-8</c:v>
                </c:pt>
                <c:pt idx="6917" formatCode="0.00E+00">
                  <c:v>8.6896042928629808E-8</c:v>
                </c:pt>
                <c:pt idx="6918" formatCode="0.00E+00">
                  <c:v>8.6896042928629808E-8</c:v>
                </c:pt>
                <c:pt idx="6919" formatCode="0.00E+00">
                  <c:v>8.6896042928629808E-8</c:v>
                </c:pt>
                <c:pt idx="6920" formatCode="0.00E+00">
                  <c:v>8.6896042928629808E-8</c:v>
                </c:pt>
                <c:pt idx="6921" formatCode="0.00E+00">
                  <c:v>8.6896042928629808E-8</c:v>
                </c:pt>
                <c:pt idx="6922" formatCode="0.00E+00">
                  <c:v>8.6896042928629808E-8</c:v>
                </c:pt>
                <c:pt idx="6923" formatCode="0.00E+00">
                  <c:v>8.6896042928629808E-8</c:v>
                </c:pt>
                <c:pt idx="6924" formatCode="0.00E+00">
                  <c:v>8.6896042928629808E-8</c:v>
                </c:pt>
                <c:pt idx="6925" formatCode="0.00E+00">
                  <c:v>8.6896042928629808E-8</c:v>
                </c:pt>
                <c:pt idx="6926" formatCode="0.00E+00">
                  <c:v>8.6896042928629808E-8</c:v>
                </c:pt>
                <c:pt idx="6927" formatCode="0.00E+00">
                  <c:v>8.6896042928629808E-8</c:v>
                </c:pt>
                <c:pt idx="6928" formatCode="0.00E+00">
                  <c:v>8.6896042928629808E-8</c:v>
                </c:pt>
                <c:pt idx="6929" formatCode="0.00E+00">
                  <c:v>8.6896042928629808E-8</c:v>
                </c:pt>
                <c:pt idx="6930" formatCode="0.00E+00">
                  <c:v>8.6896042928629808E-8</c:v>
                </c:pt>
                <c:pt idx="6931" formatCode="0.00E+00">
                  <c:v>8.6896042928629808E-8</c:v>
                </c:pt>
                <c:pt idx="6932" formatCode="0.00E+00">
                  <c:v>8.6896042928629808E-8</c:v>
                </c:pt>
                <c:pt idx="6933" formatCode="0.00E+00">
                  <c:v>8.6896042928629808E-8</c:v>
                </c:pt>
                <c:pt idx="6934" formatCode="0.00E+00">
                  <c:v>8.6896042928629808E-8</c:v>
                </c:pt>
                <c:pt idx="6935" formatCode="0.00E+00">
                  <c:v>8.6896042928629808E-8</c:v>
                </c:pt>
                <c:pt idx="6936" formatCode="0.00E+00">
                  <c:v>8.6896042928629808E-8</c:v>
                </c:pt>
                <c:pt idx="6937" formatCode="0.00E+00">
                  <c:v>8.6896042928629808E-8</c:v>
                </c:pt>
                <c:pt idx="6938" formatCode="0.00E+00">
                  <c:v>8.6896042928629808E-8</c:v>
                </c:pt>
                <c:pt idx="6939" formatCode="0.00E+00">
                  <c:v>8.6896042928629808E-8</c:v>
                </c:pt>
                <c:pt idx="6940" formatCode="0.00E+00">
                  <c:v>8.6896042928629808E-8</c:v>
                </c:pt>
                <c:pt idx="6941" formatCode="0.00E+00">
                  <c:v>8.6896042928629808E-8</c:v>
                </c:pt>
                <c:pt idx="6942" formatCode="0.00E+00">
                  <c:v>8.6896042928629808E-8</c:v>
                </c:pt>
                <c:pt idx="6943" formatCode="0.00E+00">
                  <c:v>8.6896042928629808E-8</c:v>
                </c:pt>
                <c:pt idx="6944" formatCode="0.00E+00">
                  <c:v>8.6896042928629808E-8</c:v>
                </c:pt>
                <c:pt idx="6945" formatCode="0.00E+00">
                  <c:v>8.6896042928629808E-8</c:v>
                </c:pt>
                <c:pt idx="6946" formatCode="0.00E+00">
                  <c:v>8.6896042928629808E-8</c:v>
                </c:pt>
                <c:pt idx="6947" formatCode="0.00E+00">
                  <c:v>8.6896042928629808E-8</c:v>
                </c:pt>
                <c:pt idx="6948" formatCode="0.00E+00">
                  <c:v>8.6896042928629808E-8</c:v>
                </c:pt>
                <c:pt idx="6949" formatCode="0.00E+00">
                  <c:v>8.6896042928629808E-8</c:v>
                </c:pt>
                <c:pt idx="6950" formatCode="0.00E+00">
                  <c:v>8.6896042928629808E-8</c:v>
                </c:pt>
                <c:pt idx="6951" formatCode="0.00E+00">
                  <c:v>8.6896042928629808E-8</c:v>
                </c:pt>
                <c:pt idx="6952" formatCode="0.00E+00">
                  <c:v>8.6896042928629808E-8</c:v>
                </c:pt>
                <c:pt idx="6953" formatCode="0.00E+00">
                  <c:v>8.6896042928629808E-8</c:v>
                </c:pt>
                <c:pt idx="6954" formatCode="0.00E+00">
                  <c:v>8.6896042928629808E-8</c:v>
                </c:pt>
                <c:pt idx="6955" formatCode="0.00E+00">
                  <c:v>8.6896042928629808E-8</c:v>
                </c:pt>
                <c:pt idx="6956" formatCode="0.00E+00">
                  <c:v>8.6896042928629808E-8</c:v>
                </c:pt>
                <c:pt idx="6957" formatCode="0.00E+00">
                  <c:v>8.6896042928629808E-8</c:v>
                </c:pt>
                <c:pt idx="6958" formatCode="0.00E+00">
                  <c:v>8.6896042928629808E-8</c:v>
                </c:pt>
                <c:pt idx="6959" formatCode="0.00E+00">
                  <c:v>8.6896042928629808E-8</c:v>
                </c:pt>
                <c:pt idx="6960" formatCode="0.00E+00">
                  <c:v>8.6896042928629808E-8</c:v>
                </c:pt>
                <c:pt idx="6961" formatCode="0.00E+00">
                  <c:v>8.6896042928629808E-8</c:v>
                </c:pt>
                <c:pt idx="6962" formatCode="0.00E+00">
                  <c:v>8.6896042928629808E-8</c:v>
                </c:pt>
                <c:pt idx="6963" formatCode="0.00E+00">
                  <c:v>8.6896042928629808E-8</c:v>
                </c:pt>
                <c:pt idx="6964" formatCode="0.00E+00">
                  <c:v>8.6896042928629808E-8</c:v>
                </c:pt>
                <c:pt idx="6965" formatCode="0.00E+00">
                  <c:v>8.6896042928629808E-8</c:v>
                </c:pt>
                <c:pt idx="6966" formatCode="0.00E+00">
                  <c:v>8.6896042928629808E-8</c:v>
                </c:pt>
                <c:pt idx="6967" formatCode="0.00E+00">
                  <c:v>8.6896042928629808E-8</c:v>
                </c:pt>
                <c:pt idx="6968" formatCode="0.00E+00">
                  <c:v>8.6896042928629808E-8</c:v>
                </c:pt>
                <c:pt idx="6969" formatCode="0.00E+00">
                  <c:v>8.6896042928629808E-8</c:v>
                </c:pt>
                <c:pt idx="6970" formatCode="0.00E+00">
                  <c:v>8.6896042928629808E-8</c:v>
                </c:pt>
                <c:pt idx="6971" formatCode="0.00E+00">
                  <c:v>8.6896042928629808E-8</c:v>
                </c:pt>
                <c:pt idx="6972" formatCode="0.00E+00">
                  <c:v>8.6896042928629808E-8</c:v>
                </c:pt>
                <c:pt idx="6973" formatCode="0.00E+00">
                  <c:v>8.6896042928629808E-8</c:v>
                </c:pt>
                <c:pt idx="6974" formatCode="0.00E+00">
                  <c:v>8.6896042928629808E-8</c:v>
                </c:pt>
                <c:pt idx="6975" formatCode="0.00E+00">
                  <c:v>8.6896042928629808E-8</c:v>
                </c:pt>
                <c:pt idx="6976" formatCode="0.00E+00">
                  <c:v>8.6896042928629808E-8</c:v>
                </c:pt>
                <c:pt idx="6977" formatCode="0.00E+00">
                  <c:v>8.6896042928629808E-8</c:v>
                </c:pt>
                <c:pt idx="6978" formatCode="0.00E+00">
                  <c:v>8.6896042928629808E-8</c:v>
                </c:pt>
                <c:pt idx="6979" formatCode="0.00E+00">
                  <c:v>8.6896042928629808E-8</c:v>
                </c:pt>
                <c:pt idx="6980" formatCode="0.00E+00">
                  <c:v>8.6896042928629808E-8</c:v>
                </c:pt>
                <c:pt idx="6981" formatCode="0.00E+00">
                  <c:v>8.6896042928629808E-8</c:v>
                </c:pt>
                <c:pt idx="6982" formatCode="0.00E+00">
                  <c:v>8.6896042928629808E-8</c:v>
                </c:pt>
                <c:pt idx="6983" formatCode="0.00E+00">
                  <c:v>8.6896042928629808E-8</c:v>
                </c:pt>
                <c:pt idx="6984" formatCode="0.00E+00">
                  <c:v>8.6896042928629808E-8</c:v>
                </c:pt>
                <c:pt idx="6985" formatCode="0.00E+00">
                  <c:v>8.6896042928629808E-8</c:v>
                </c:pt>
                <c:pt idx="6986" formatCode="0.00E+00">
                  <c:v>8.6896042928629808E-8</c:v>
                </c:pt>
                <c:pt idx="6987" formatCode="0.00E+00">
                  <c:v>8.6896042928629808E-8</c:v>
                </c:pt>
                <c:pt idx="6988" formatCode="0.00E+00">
                  <c:v>8.6896042928629808E-8</c:v>
                </c:pt>
                <c:pt idx="6989" formatCode="0.00E+00">
                  <c:v>8.6896042928629808E-8</c:v>
                </c:pt>
                <c:pt idx="6990" formatCode="0.00E+00">
                  <c:v>8.6896042928629808E-8</c:v>
                </c:pt>
                <c:pt idx="6991" formatCode="0.00E+00">
                  <c:v>8.6896042928629808E-8</c:v>
                </c:pt>
                <c:pt idx="6992" formatCode="0.00E+00">
                  <c:v>8.6896042928629808E-8</c:v>
                </c:pt>
                <c:pt idx="6993" formatCode="0.00E+00">
                  <c:v>8.6896042928629808E-8</c:v>
                </c:pt>
                <c:pt idx="6994" formatCode="0.00E+00">
                  <c:v>8.6896042928629808E-8</c:v>
                </c:pt>
                <c:pt idx="6995" formatCode="0.00E+00">
                  <c:v>8.6896042928629808E-8</c:v>
                </c:pt>
                <c:pt idx="6996" formatCode="0.00E+00">
                  <c:v>8.6896042928629808E-8</c:v>
                </c:pt>
                <c:pt idx="6997" formatCode="0.00E+00">
                  <c:v>8.6896042928629808E-8</c:v>
                </c:pt>
                <c:pt idx="6998" formatCode="0.00E+00">
                  <c:v>8.6896042928629808E-8</c:v>
                </c:pt>
                <c:pt idx="6999" formatCode="0.00E+00">
                  <c:v>8.6896042928629808E-8</c:v>
                </c:pt>
                <c:pt idx="7000" formatCode="0.00E+00">
                  <c:v>8.6896042928629808E-8</c:v>
                </c:pt>
                <c:pt idx="7001" formatCode="0.00E+00">
                  <c:v>8.6896042928629808E-8</c:v>
                </c:pt>
                <c:pt idx="7002" formatCode="0.00E+00">
                  <c:v>8.6896042928629808E-8</c:v>
                </c:pt>
                <c:pt idx="7003" formatCode="0.00E+00">
                  <c:v>8.6896042928629808E-8</c:v>
                </c:pt>
                <c:pt idx="7004" formatCode="0.00E+00">
                  <c:v>8.6896042928629808E-8</c:v>
                </c:pt>
                <c:pt idx="7005" formatCode="0.00E+00">
                  <c:v>8.6896042928629808E-8</c:v>
                </c:pt>
                <c:pt idx="7006" formatCode="0.00E+00">
                  <c:v>8.6896042928629808E-8</c:v>
                </c:pt>
                <c:pt idx="7007" formatCode="0.00E+00">
                  <c:v>8.6896042928629808E-8</c:v>
                </c:pt>
                <c:pt idx="7008" formatCode="0.00E+00">
                  <c:v>8.6896042928629808E-8</c:v>
                </c:pt>
                <c:pt idx="7009" formatCode="0.00E+00">
                  <c:v>8.6896042928629808E-8</c:v>
                </c:pt>
                <c:pt idx="7010" formatCode="0.00E+00">
                  <c:v>8.6896042928629808E-8</c:v>
                </c:pt>
                <c:pt idx="7011" formatCode="0.00E+00">
                  <c:v>8.6896042928629808E-8</c:v>
                </c:pt>
                <c:pt idx="7012" formatCode="0.00E+00">
                  <c:v>8.6896042928629808E-8</c:v>
                </c:pt>
                <c:pt idx="7013" formatCode="0.00E+00">
                  <c:v>8.6896042928629808E-8</c:v>
                </c:pt>
                <c:pt idx="7014" formatCode="0.00E+00">
                  <c:v>8.6896042928629808E-8</c:v>
                </c:pt>
                <c:pt idx="7015" formatCode="0.00E+00">
                  <c:v>8.6896042928629808E-8</c:v>
                </c:pt>
                <c:pt idx="7016" formatCode="0.00E+00">
                  <c:v>8.6896042928629808E-8</c:v>
                </c:pt>
                <c:pt idx="7017" formatCode="0.00E+00">
                  <c:v>8.6896042928629808E-8</c:v>
                </c:pt>
                <c:pt idx="7018" formatCode="0.00E+00">
                  <c:v>8.6896042928629808E-8</c:v>
                </c:pt>
                <c:pt idx="7019" formatCode="0.00E+00">
                  <c:v>8.6896042928629808E-8</c:v>
                </c:pt>
                <c:pt idx="7020" formatCode="0.00E+00">
                  <c:v>8.6896042928629808E-8</c:v>
                </c:pt>
                <c:pt idx="7021" formatCode="0.00E+00">
                  <c:v>8.6896042928629808E-8</c:v>
                </c:pt>
                <c:pt idx="7022" formatCode="0.00E+00">
                  <c:v>8.6896042928629808E-8</c:v>
                </c:pt>
                <c:pt idx="7023" formatCode="0.00E+00">
                  <c:v>8.6896042928629808E-8</c:v>
                </c:pt>
                <c:pt idx="7024" formatCode="0.00E+00">
                  <c:v>8.6896042928629808E-8</c:v>
                </c:pt>
                <c:pt idx="7025" formatCode="0.00E+00">
                  <c:v>8.6896042928629808E-8</c:v>
                </c:pt>
                <c:pt idx="7026" formatCode="0.00E+00">
                  <c:v>8.6896042928629808E-8</c:v>
                </c:pt>
                <c:pt idx="7027" formatCode="0.00E+00">
                  <c:v>8.6896042928629808E-8</c:v>
                </c:pt>
                <c:pt idx="7028" formatCode="0.00E+00">
                  <c:v>8.6896042928629808E-8</c:v>
                </c:pt>
                <c:pt idx="7029" formatCode="0.00E+00">
                  <c:v>8.6896042928629808E-8</c:v>
                </c:pt>
                <c:pt idx="7030" formatCode="0.00E+00">
                  <c:v>8.6896042928629808E-8</c:v>
                </c:pt>
                <c:pt idx="7031" formatCode="0.00E+00">
                  <c:v>8.6896042928629808E-8</c:v>
                </c:pt>
                <c:pt idx="7032" formatCode="0.00E+00">
                  <c:v>8.6896042928629808E-8</c:v>
                </c:pt>
                <c:pt idx="7033" formatCode="0.00E+00">
                  <c:v>8.6896042928629808E-8</c:v>
                </c:pt>
                <c:pt idx="7034" formatCode="0.00E+00">
                  <c:v>8.6896042928629808E-8</c:v>
                </c:pt>
                <c:pt idx="7035" formatCode="0.00E+00">
                  <c:v>8.6896042928629808E-8</c:v>
                </c:pt>
                <c:pt idx="7036" formatCode="0.00E+00">
                  <c:v>8.6896042928629808E-8</c:v>
                </c:pt>
                <c:pt idx="7037" formatCode="0.00E+00">
                  <c:v>8.6896042928629808E-8</c:v>
                </c:pt>
                <c:pt idx="7038" formatCode="0.00E+00">
                  <c:v>8.6896042928629808E-8</c:v>
                </c:pt>
                <c:pt idx="7039" formatCode="0.00E+00">
                  <c:v>8.6896042928629808E-8</c:v>
                </c:pt>
                <c:pt idx="7040" formatCode="0.00E+00">
                  <c:v>8.6896042928629808E-8</c:v>
                </c:pt>
                <c:pt idx="7041" formatCode="0.00E+00">
                  <c:v>8.6896042928629808E-8</c:v>
                </c:pt>
                <c:pt idx="7042" formatCode="0.00E+00">
                  <c:v>8.6896042928629808E-8</c:v>
                </c:pt>
                <c:pt idx="7043" formatCode="0.00E+00">
                  <c:v>8.6896042928629808E-8</c:v>
                </c:pt>
                <c:pt idx="7044" formatCode="0.00E+00">
                  <c:v>8.6896042928629808E-8</c:v>
                </c:pt>
                <c:pt idx="7045" formatCode="0.00E+00">
                  <c:v>8.6896042928629808E-8</c:v>
                </c:pt>
                <c:pt idx="7046" formatCode="0.00E+00">
                  <c:v>8.6896042928629808E-8</c:v>
                </c:pt>
                <c:pt idx="7047" formatCode="0.00E+00">
                  <c:v>8.6896042928629808E-8</c:v>
                </c:pt>
                <c:pt idx="7048" formatCode="0.00E+00">
                  <c:v>8.6896042928629808E-8</c:v>
                </c:pt>
                <c:pt idx="7049" formatCode="0.00E+00">
                  <c:v>8.6896042928629808E-8</c:v>
                </c:pt>
                <c:pt idx="7050" formatCode="0.00E+00">
                  <c:v>8.6896042928629808E-8</c:v>
                </c:pt>
                <c:pt idx="7051" formatCode="0.00E+00">
                  <c:v>8.6896042928629808E-8</c:v>
                </c:pt>
                <c:pt idx="7052" formatCode="0.00E+00">
                  <c:v>8.6896042928629808E-8</c:v>
                </c:pt>
                <c:pt idx="7053" formatCode="0.00E+00">
                  <c:v>8.6896042928629808E-8</c:v>
                </c:pt>
                <c:pt idx="7054" formatCode="0.00E+00">
                  <c:v>8.6896042928629808E-8</c:v>
                </c:pt>
                <c:pt idx="7055" formatCode="0.00E+00">
                  <c:v>8.6896042928629808E-8</c:v>
                </c:pt>
                <c:pt idx="7056" formatCode="0.00E+00">
                  <c:v>8.6896042928629808E-8</c:v>
                </c:pt>
                <c:pt idx="7057" formatCode="0.00E+00">
                  <c:v>8.6896042928629808E-8</c:v>
                </c:pt>
                <c:pt idx="7058" formatCode="0.00E+00">
                  <c:v>8.6896042928629808E-8</c:v>
                </c:pt>
                <c:pt idx="7059" formatCode="0.00E+00">
                  <c:v>8.6896042928629808E-8</c:v>
                </c:pt>
                <c:pt idx="7060" formatCode="0.00E+00">
                  <c:v>8.6896042928629808E-8</c:v>
                </c:pt>
                <c:pt idx="7061" formatCode="0.00E+00">
                  <c:v>8.6896042928629808E-8</c:v>
                </c:pt>
                <c:pt idx="7062" formatCode="0.00E+00">
                  <c:v>8.6896042928629808E-8</c:v>
                </c:pt>
                <c:pt idx="7063" formatCode="0.00E+00">
                  <c:v>8.6896042928629808E-8</c:v>
                </c:pt>
                <c:pt idx="7064" formatCode="0.00E+00">
                  <c:v>8.6896042928629808E-8</c:v>
                </c:pt>
                <c:pt idx="7065" formatCode="0.00E+00">
                  <c:v>8.6896042928629808E-8</c:v>
                </c:pt>
                <c:pt idx="7066" formatCode="0.00E+00">
                  <c:v>8.6896042928629808E-8</c:v>
                </c:pt>
                <c:pt idx="7067" formatCode="0.00E+00">
                  <c:v>8.6896042928629808E-8</c:v>
                </c:pt>
                <c:pt idx="7068" formatCode="0.00E+00">
                  <c:v>8.6896042928629808E-8</c:v>
                </c:pt>
                <c:pt idx="7069" formatCode="0.00E+00">
                  <c:v>8.6896042928629808E-8</c:v>
                </c:pt>
                <c:pt idx="7070" formatCode="0.00E+00">
                  <c:v>8.6896042928629808E-8</c:v>
                </c:pt>
                <c:pt idx="7071" formatCode="0.00E+00">
                  <c:v>8.6896042928629808E-8</c:v>
                </c:pt>
                <c:pt idx="7072" formatCode="0.00E+00">
                  <c:v>8.6896042928629808E-8</c:v>
                </c:pt>
                <c:pt idx="7073" formatCode="0.00E+00">
                  <c:v>8.6896042928629808E-8</c:v>
                </c:pt>
                <c:pt idx="7074" formatCode="0.00E+00">
                  <c:v>8.6896042928629808E-8</c:v>
                </c:pt>
                <c:pt idx="7075" formatCode="0.00E+00">
                  <c:v>8.6896042928629808E-8</c:v>
                </c:pt>
                <c:pt idx="7076" formatCode="0.00E+00">
                  <c:v>8.6896042928629808E-8</c:v>
                </c:pt>
                <c:pt idx="7077" formatCode="0.00E+00">
                  <c:v>8.6896042928629808E-8</c:v>
                </c:pt>
                <c:pt idx="7078" formatCode="0.00E+00">
                  <c:v>8.6896042928629808E-8</c:v>
                </c:pt>
                <c:pt idx="7079" formatCode="0.00E+00">
                  <c:v>8.6896042928629808E-8</c:v>
                </c:pt>
                <c:pt idx="7080" formatCode="0.00E+00">
                  <c:v>8.6896042928629808E-8</c:v>
                </c:pt>
                <c:pt idx="7081" formatCode="0.00E+00">
                  <c:v>8.6896042928629808E-8</c:v>
                </c:pt>
                <c:pt idx="7082" formatCode="0.00E+00">
                  <c:v>8.6896042928629808E-8</c:v>
                </c:pt>
                <c:pt idx="7083" formatCode="0.00E+00">
                  <c:v>8.6896042928629808E-8</c:v>
                </c:pt>
                <c:pt idx="7084" formatCode="0.00E+00">
                  <c:v>8.6896042928629808E-8</c:v>
                </c:pt>
                <c:pt idx="7085" formatCode="0.00E+00">
                  <c:v>8.6896042928629808E-8</c:v>
                </c:pt>
                <c:pt idx="7086" formatCode="0.00E+00">
                  <c:v>8.6896042928629808E-8</c:v>
                </c:pt>
                <c:pt idx="7087" formatCode="0.00E+00">
                  <c:v>8.6896042928629808E-8</c:v>
                </c:pt>
                <c:pt idx="7088" formatCode="0.00E+00">
                  <c:v>8.6896042928629808E-8</c:v>
                </c:pt>
                <c:pt idx="7089" formatCode="0.00E+00">
                  <c:v>8.6896042928629808E-8</c:v>
                </c:pt>
                <c:pt idx="7090" formatCode="0.00E+00">
                  <c:v>8.6896042928629808E-8</c:v>
                </c:pt>
                <c:pt idx="7091" formatCode="0.00E+00">
                  <c:v>8.6896042928629808E-8</c:v>
                </c:pt>
                <c:pt idx="7092" formatCode="0.00E+00">
                  <c:v>8.6896042928629808E-8</c:v>
                </c:pt>
                <c:pt idx="7093" formatCode="0.00E+00">
                  <c:v>8.6896042928629808E-8</c:v>
                </c:pt>
                <c:pt idx="7094" formatCode="0.00E+00">
                  <c:v>8.6896042928629808E-8</c:v>
                </c:pt>
                <c:pt idx="7095" formatCode="0.00E+00">
                  <c:v>8.6896042928629808E-8</c:v>
                </c:pt>
                <c:pt idx="7096" formatCode="0.00E+00">
                  <c:v>8.6896042928629808E-8</c:v>
                </c:pt>
                <c:pt idx="7097" formatCode="0.00E+00">
                  <c:v>8.6896042928629808E-8</c:v>
                </c:pt>
                <c:pt idx="7098" formatCode="0.00E+00">
                  <c:v>8.6896042928629808E-8</c:v>
                </c:pt>
                <c:pt idx="7099" formatCode="0.00E+00">
                  <c:v>8.6896042928629808E-8</c:v>
                </c:pt>
                <c:pt idx="7100" formatCode="0.00E+00">
                  <c:v>8.6896042928629808E-8</c:v>
                </c:pt>
                <c:pt idx="7101" formatCode="0.00E+00">
                  <c:v>8.6896042928629808E-8</c:v>
                </c:pt>
                <c:pt idx="7102" formatCode="0.00E+00">
                  <c:v>8.6896042928629808E-8</c:v>
                </c:pt>
                <c:pt idx="7103" formatCode="0.00E+00">
                  <c:v>8.6896042928629808E-8</c:v>
                </c:pt>
                <c:pt idx="7104" formatCode="0.00E+00">
                  <c:v>8.6896042928629808E-8</c:v>
                </c:pt>
                <c:pt idx="7105" formatCode="0.00E+00">
                  <c:v>8.6896042928629808E-8</c:v>
                </c:pt>
                <c:pt idx="7106" formatCode="0.00E+00">
                  <c:v>8.6896042928629808E-8</c:v>
                </c:pt>
                <c:pt idx="7107" formatCode="0.00E+00">
                  <c:v>8.6896042928629808E-8</c:v>
                </c:pt>
                <c:pt idx="7108" formatCode="0.00E+00">
                  <c:v>8.6896042928629808E-8</c:v>
                </c:pt>
                <c:pt idx="7109" formatCode="0.00E+00">
                  <c:v>8.6896042928629808E-8</c:v>
                </c:pt>
                <c:pt idx="7110" formatCode="0.00E+00">
                  <c:v>8.6896042928629808E-8</c:v>
                </c:pt>
                <c:pt idx="7111" formatCode="0.00E+00">
                  <c:v>8.6896042928629808E-8</c:v>
                </c:pt>
                <c:pt idx="7112" formatCode="0.00E+00">
                  <c:v>8.6896042928629808E-8</c:v>
                </c:pt>
                <c:pt idx="7113" formatCode="0.00E+00">
                  <c:v>8.6896042928629808E-8</c:v>
                </c:pt>
                <c:pt idx="7114" formatCode="0.00E+00">
                  <c:v>8.6896042928629808E-8</c:v>
                </c:pt>
                <c:pt idx="7115" formatCode="0.00E+00">
                  <c:v>8.6896042928629808E-8</c:v>
                </c:pt>
                <c:pt idx="7116" formatCode="0.00E+00">
                  <c:v>8.6896042928629808E-8</c:v>
                </c:pt>
                <c:pt idx="7117" formatCode="0.00E+00">
                  <c:v>8.6896042928629808E-8</c:v>
                </c:pt>
                <c:pt idx="7118" formatCode="0.00E+00">
                  <c:v>8.6896042928629808E-8</c:v>
                </c:pt>
                <c:pt idx="7119" formatCode="0.00E+00">
                  <c:v>8.6896042928629808E-8</c:v>
                </c:pt>
                <c:pt idx="7120" formatCode="0.00E+00">
                  <c:v>8.6896042928629808E-8</c:v>
                </c:pt>
                <c:pt idx="7121" formatCode="0.00E+00">
                  <c:v>8.6896042928629808E-8</c:v>
                </c:pt>
                <c:pt idx="7122" formatCode="0.00E+00">
                  <c:v>8.6896042928629808E-8</c:v>
                </c:pt>
                <c:pt idx="7123" formatCode="0.00E+00">
                  <c:v>8.6896042928629808E-8</c:v>
                </c:pt>
                <c:pt idx="7124" formatCode="0.00E+00">
                  <c:v>8.6896042928629808E-8</c:v>
                </c:pt>
                <c:pt idx="7125" formatCode="0.00E+00">
                  <c:v>8.6896042928629808E-8</c:v>
                </c:pt>
                <c:pt idx="7126" formatCode="0.00E+00">
                  <c:v>8.6896042928629808E-8</c:v>
                </c:pt>
                <c:pt idx="7127" formatCode="0.00E+00">
                  <c:v>8.6896042928629808E-8</c:v>
                </c:pt>
                <c:pt idx="7128" formatCode="0.00E+00">
                  <c:v>8.6896042928629808E-8</c:v>
                </c:pt>
                <c:pt idx="7129" formatCode="0.00E+00">
                  <c:v>8.6896042928629808E-8</c:v>
                </c:pt>
                <c:pt idx="7130" formatCode="0.00E+00">
                  <c:v>8.6896042928629808E-8</c:v>
                </c:pt>
                <c:pt idx="7131" formatCode="0.00E+00">
                  <c:v>8.6896042928629808E-8</c:v>
                </c:pt>
                <c:pt idx="7132" formatCode="0.00E+00">
                  <c:v>8.6896042928629808E-8</c:v>
                </c:pt>
                <c:pt idx="7133" formatCode="0.00E+00">
                  <c:v>8.6896042928629808E-8</c:v>
                </c:pt>
                <c:pt idx="7134" formatCode="0.00E+00">
                  <c:v>8.6896042928629808E-8</c:v>
                </c:pt>
                <c:pt idx="7135" formatCode="0.00E+00">
                  <c:v>8.6896042928629808E-8</c:v>
                </c:pt>
                <c:pt idx="7136" formatCode="0.00E+00">
                  <c:v>8.6896042928629808E-8</c:v>
                </c:pt>
                <c:pt idx="7137" formatCode="0.00E+00">
                  <c:v>8.6896042928629808E-8</c:v>
                </c:pt>
                <c:pt idx="7138" formatCode="0.00E+00">
                  <c:v>8.6896042928629808E-8</c:v>
                </c:pt>
                <c:pt idx="7139" formatCode="0.00E+00">
                  <c:v>8.6896042928629808E-8</c:v>
                </c:pt>
                <c:pt idx="7140" formatCode="0.00E+00">
                  <c:v>8.6896042928629808E-8</c:v>
                </c:pt>
                <c:pt idx="7141" formatCode="0.00E+00">
                  <c:v>8.6896042928629808E-8</c:v>
                </c:pt>
                <c:pt idx="7142" formatCode="0.00E+00">
                  <c:v>8.6896042928629808E-8</c:v>
                </c:pt>
                <c:pt idx="7143" formatCode="0.00E+00">
                  <c:v>8.6896042928629808E-8</c:v>
                </c:pt>
                <c:pt idx="7144" formatCode="0.00E+00">
                  <c:v>8.6896042928629808E-8</c:v>
                </c:pt>
                <c:pt idx="7145" formatCode="0.00E+00">
                  <c:v>8.6896042928629808E-8</c:v>
                </c:pt>
                <c:pt idx="7146" formatCode="0.00E+00">
                  <c:v>8.6896042928629808E-8</c:v>
                </c:pt>
                <c:pt idx="7147" formatCode="0.00E+00">
                  <c:v>8.6896042928629808E-8</c:v>
                </c:pt>
                <c:pt idx="7148" formatCode="0.00E+00">
                  <c:v>8.6896042928629808E-8</c:v>
                </c:pt>
                <c:pt idx="7149" formatCode="0.00E+00">
                  <c:v>8.6896042928629808E-8</c:v>
                </c:pt>
                <c:pt idx="7150" formatCode="0.00E+00">
                  <c:v>8.6896042928629808E-8</c:v>
                </c:pt>
                <c:pt idx="7151" formatCode="0.00E+00">
                  <c:v>8.6896042928629808E-8</c:v>
                </c:pt>
                <c:pt idx="7152" formatCode="0.00E+00">
                  <c:v>8.6896042928629808E-8</c:v>
                </c:pt>
                <c:pt idx="7153" formatCode="0.00E+00">
                  <c:v>8.6896042928629808E-8</c:v>
                </c:pt>
                <c:pt idx="7154" formatCode="0.00E+00">
                  <c:v>8.6896042928629808E-8</c:v>
                </c:pt>
                <c:pt idx="7155" formatCode="0.00E+00">
                  <c:v>8.6896042928629808E-8</c:v>
                </c:pt>
                <c:pt idx="7156" formatCode="0.00E+00">
                  <c:v>8.6896042928629808E-8</c:v>
                </c:pt>
                <c:pt idx="7157" formatCode="0.00E+00">
                  <c:v>8.6896042928629808E-8</c:v>
                </c:pt>
                <c:pt idx="7158" formatCode="0.00E+00">
                  <c:v>8.6896042928629808E-8</c:v>
                </c:pt>
                <c:pt idx="7159" formatCode="0.00E+00">
                  <c:v>8.6896042928629808E-8</c:v>
                </c:pt>
                <c:pt idx="7160" formatCode="0.00E+00">
                  <c:v>8.6896042928629808E-8</c:v>
                </c:pt>
                <c:pt idx="7161" formatCode="0.00E+00">
                  <c:v>8.6896042928629808E-8</c:v>
                </c:pt>
                <c:pt idx="7162" formatCode="0.00E+00">
                  <c:v>8.6896042928629808E-8</c:v>
                </c:pt>
                <c:pt idx="7163" formatCode="0.00E+00">
                  <c:v>8.6896042928629808E-8</c:v>
                </c:pt>
                <c:pt idx="7164" formatCode="0.00E+00">
                  <c:v>1.0519618738232197E-7</c:v>
                </c:pt>
                <c:pt idx="7165" formatCode="0.00E+00">
                  <c:v>8.6896042928629808E-8</c:v>
                </c:pt>
                <c:pt idx="7166" formatCode="0.00E+00">
                  <c:v>8.6896042928629808E-8</c:v>
                </c:pt>
                <c:pt idx="7167" formatCode="0.00E+00">
                  <c:v>8.6896042928629808E-8</c:v>
                </c:pt>
                <c:pt idx="7168" formatCode="0.00E+00">
                  <c:v>8.6896042928629808E-8</c:v>
                </c:pt>
                <c:pt idx="7169" formatCode="0.00E+00">
                  <c:v>8.6896042928629808E-8</c:v>
                </c:pt>
                <c:pt idx="7170" formatCode="0.00E+00">
                  <c:v>8.6896042928629808E-8</c:v>
                </c:pt>
                <c:pt idx="7171" formatCode="0.00E+00">
                  <c:v>1.0519618738232197E-7</c:v>
                </c:pt>
                <c:pt idx="7172" formatCode="0.00E+00">
                  <c:v>8.6896042928629808E-8</c:v>
                </c:pt>
                <c:pt idx="7173" formatCode="0.00E+00">
                  <c:v>8.6896042928629808E-8</c:v>
                </c:pt>
                <c:pt idx="7174" formatCode="0.00E+00">
                  <c:v>8.6896042928629808E-8</c:v>
                </c:pt>
                <c:pt idx="7175" formatCode="0.00E+00">
                  <c:v>1.0519618738232197E-7</c:v>
                </c:pt>
                <c:pt idx="7176" formatCode="0.00E+00">
                  <c:v>8.6896042928629808E-8</c:v>
                </c:pt>
                <c:pt idx="7177" formatCode="0.00E+00">
                  <c:v>8.6896042928629808E-8</c:v>
                </c:pt>
                <c:pt idx="7178" formatCode="0.00E+00">
                  <c:v>1.0519618738232197E-7</c:v>
                </c:pt>
                <c:pt idx="7179" formatCode="0.00E+00">
                  <c:v>1.0519618738232197E-7</c:v>
                </c:pt>
                <c:pt idx="7180" formatCode="0.00E+00">
                  <c:v>8.6896042928629808E-8</c:v>
                </c:pt>
                <c:pt idx="7181" formatCode="0.00E+00">
                  <c:v>8.6896042928629808E-8</c:v>
                </c:pt>
                <c:pt idx="7182" formatCode="0.00E+00">
                  <c:v>8.6896042928629808E-8</c:v>
                </c:pt>
                <c:pt idx="7183" formatCode="0.00E+00">
                  <c:v>1.0519618738232197E-7</c:v>
                </c:pt>
                <c:pt idx="7184" formatCode="0.00E+00">
                  <c:v>8.6896042928629808E-8</c:v>
                </c:pt>
                <c:pt idx="7185" formatCode="0.00E+00">
                  <c:v>8.6896042928629808E-8</c:v>
                </c:pt>
                <c:pt idx="7186" formatCode="0.00E+00">
                  <c:v>1.0519618738232197E-7</c:v>
                </c:pt>
                <c:pt idx="7187" formatCode="0.00E+00">
                  <c:v>8.6896042928629808E-8</c:v>
                </c:pt>
                <c:pt idx="7188" formatCode="0.00E+00">
                  <c:v>8.6896042928629808E-8</c:v>
                </c:pt>
                <c:pt idx="7189" formatCode="0.00E+00">
                  <c:v>1.0519618738232197E-7</c:v>
                </c:pt>
                <c:pt idx="7190" formatCode="0.00E+00">
                  <c:v>1.0519618738232197E-7</c:v>
                </c:pt>
                <c:pt idx="7191" formatCode="0.00E+00">
                  <c:v>1.0519618738232197E-7</c:v>
                </c:pt>
                <c:pt idx="7192" formatCode="0.00E+00">
                  <c:v>1.0519618738232197E-7</c:v>
                </c:pt>
                <c:pt idx="7193" formatCode="0.00E+00">
                  <c:v>1.0519618738232197E-7</c:v>
                </c:pt>
                <c:pt idx="7194" formatCode="0.00E+00">
                  <c:v>8.6896042928629808E-8</c:v>
                </c:pt>
                <c:pt idx="7195" formatCode="0.00E+00">
                  <c:v>1.0519618738232197E-7</c:v>
                </c:pt>
                <c:pt idx="7196" formatCode="0.00E+00">
                  <c:v>1.0519618738232197E-7</c:v>
                </c:pt>
                <c:pt idx="7197" formatCode="0.00E+00">
                  <c:v>1.0519618738232197E-7</c:v>
                </c:pt>
                <c:pt idx="7198" formatCode="0.00E+00">
                  <c:v>1.0519618738232197E-7</c:v>
                </c:pt>
                <c:pt idx="7199" formatCode="0.00E+00">
                  <c:v>1.0519618738232197E-7</c:v>
                </c:pt>
                <c:pt idx="7200" formatCode="0.00E+00">
                  <c:v>1.0519618738232197E-7</c:v>
                </c:pt>
                <c:pt idx="7201" formatCode="0.00E+00">
                  <c:v>1.0519618738232197E-7</c:v>
                </c:pt>
                <c:pt idx="7202" formatCode="0.00E+00">
                  <c:v>1.0519618738232197E-7</c:v>
                </c:pt>
                <c:pt idx="7203" formatCode="0.00E+00">
                  <c:v>1.0519618738232197E-7</c:v>
                </c:pt>
                <c:pt idx="7204" formatCode="0.00E+00">
                  <c:v>1.0519618738232197E-7</c:v>
                </c:pt>
                <c:pt idx="7205" formatCode="0.00E+00">
                  <c:v>1.0519618738232197E-7</c:v>
                </c:pt>
                <c:pt idx="7206" formatCode="0.00E+00">
                  <c:v>1.0519618738232197E-7</c:v>
                </c:pt>
                <c:pt idx="7207" formatCode="0.00E+00">
                  <c:v>1.0519618738232197E-7</c:v>
                </c:pt>
                <c:pt idx="7208" formatCode="0.00E+00">
                  <c:v>1.0519618738232197E-7</c:v>
                </c:pt>
                <c:pt idx="7209" formatCode="0.00E+00">
                  <c:v>1.0519618738232197E-7</c:v>
                </c:pt>
                <c:pt idx="7210" formatCode="0.00E+00">
                  <c:v>1.0519618738232197E-7</c:v>
                </c:pt>
                <c:pt idx="7211" formatCode="0.00E+00">
                  <c:v>1.0519618738232197E-7</c:v>
                </c:pt>
                <c:pt idx="7212" formatCode="0.00E+00">
                  <c:v>1.0519618738232197E-7</c:v>
                </c:pt>
                <c:pt idx="7213" formatCode="0.00E+00">
                  <c:v>1.0519618738232197E-7</c:v>
                </c:pt>
                <c:pt idx="7214" formatCode="0.00E+00">
                  <c:v>1.0519618738232197E-7</c:v>
                </c:pt>
                <c:pt idx="7215" formatCode="0.00E+00">
                  <c:v>1.0519618738232197E-7</c:v>
                </c:pt>
                <c:pt idx="7216" formatCode="0.00E+00">
                  <c:v>1.0519618738232197E-7</c:v>
                </c:pt>
                <c:pt idx="7217" formatCode="0.00E+00">
                  <c:v>1.0519618738232197E-7</c:v>
                </c:pt>
                <c:pt idx="7218" formatCode="0.00E+00">
                  <c:v>1.0519618738232197E-7</c:v>
                </c:pt>
                <c:pt idx="7219" formatCode="0.00E+00">
                  <c:v>1.0519618738232197E-7</c:v>
                </c:pt>
                <c:pt idx="7220" formatCode="0.00E+00">
                  <c:v>1.0519618738232197E-7</c:v>
                </c:pt>
                <c:pt idx="7221" formatCode="0.00E+00">
                  <c:v>1.0519618738232197E-7</c:v>
                </c:pt>
                <c:pt idx="7222" formatCode="0.00E+00">
                  <c:v>1.0519618738232197E-7</c:v>
                </c:pt>
                <c:pt idx="7223" formatCode="0.00E+00">
                  <c:v>1.0519618738232197E-7</c:v>
                </c:pt>
                <c:pt idx="7224" formatCode="0.00E+00">
                  <c:v>1.0519618738232197E-7</c:v>
                </c:pt>
                <c:pt idx="7225" formatCode="0.00E+00">
                  <c:v>1.0519618738232197E-7</c:v>
                </c:pt>
                <c:pt idx="7226" formatCode="0.00E+00">
                  <c:v>1.0519618738232197E-7</c:v>
                </c:pt>
                <c:pt idx="7227" formatCode="0.00E+00">
                  <c:v>1.0519618738232197E-7</c:v>
                </c:pt>
                <c:pt idx="7228" formatCode="0.00E+00">
                  <c:v>1.0519618738232197E-7</c:v>
                </c:pt>
                <c:pt idx="7229" formatCode="0.00E+00">
                  <c:v>1.0519618738232197E-7</c:v>
                </c:pt>
                <c:pt idx="7230" formatCode="0.00E+00">
                  <c:v>1.0519618738232197E-7</c:v>
                </c:pt>
                <c:pt idx="7231" formatCode="0.00E+00">
                  <c:v>1.0519618738232197E-7</c:v>
                </c:pt>
                <c:pt idx="7232" formatCode="0.00E+00">
                  <c:v>1.0519618738232197E-7</c:v>
                </c:pt>
                <c:pt idx="7233" formatCode="0.00E+00">
                  <c:v>1.0519618738232197E-7</c:v>
                </c:pt>
                <c:pt idx="7234" formatCode="0.00E+00">
                  <c:v>1.0519618738232197E-7</c:v>
                </c:pt>
                <c:pt idx="7235" formatCode="0.00E+00">
                  <c:v>1.0519618738232197E-7</c:v>
                </c:pt>
                <c:pt idx="7236" formatCode="0.00E+00">
                  <c:v>1.0519618738232197E-7</c:v>
                </c:pt>
                <c:pt idx="7237" formatCode="0.00E+00">
                  <c:v>1.0519618738232197E-7</c:v>
                </c:pt>
                <c:pt idx="7238" formatCode="0.00E+00">
                  <c:v>1.0519618738232197E-7</c:v>
                </c:pt>
                <c:pt idx="7239" formatCode="0.00E+00">
                  <c:v>1.0519618738232197E-7</c:v>
                </c:pt>
                <c:pt idx="7240" formatCode="0.00E+00">
                  <c:v>1.0519618738232197E-7</c:v>
                </c:pt>
                <c:pt idx="7241" formatCode="0.00E+00">
                  <c:v>1.0519618738232197E-7</c:v>
                </c:pt>
                <c:pt idx="7242" formatCode="0.00E+00">
                  <c:v>1.0519618738232197E-7</c:v>
                </c:pt>
                <c:pt idx="7243" formatCode="0.00E+00">
                  <c:v>1.0519618738232197E-7</c:v>
                </c:pt>
                <c:pt idx="7244" formatCode="0.00E+00">
                  <c:v>1.0519618738232197E-7</c:v>
                </c:pt>
                <c:pt idx="7245" formatCode="0.00E+00">
                  <c:v>1.0519618738232197E-7</c:v>
                </c:pt>
                <c:pt idx="7246" formatCode="0.00E+00">
                  <c:v>1.0519618738232197E-7</c:v>
                </c:pt>
                <c:pt idx="7247" formatCode="0.00E+00">
                  <c:v>1.0519618738232197E-7</c:v>
                </c:pt>
                <c:pt idx="7248" formatCode="0.00E+00">
                  <c:v>1.0519618738232197E-7</c:v>
                </c:pt>
                <c:pt idx="7249" formatCode="0.00E+00">
                  <c:v>1.0519618738232197E-7</c:v>
                </c:pt>
                <c:pt idx="7250" formatCode="0.00E+00">
                  <c:v>1.0519618738232197E-7</c:v>
                </c:pt>
                <c:pt idx="7251" formatCode="0.00E+00">
                  <c:v>1.0519618738232197E-7</c:v>
                </c:pt>
                <c:pt idx="7252" formatCode="0.00E+00">
                  <c:v>1.0519618738232197E-7</c:v>
                </c:pt>
                <c:pt idx="7253" formatCode="0.00E+00">
                  <c:v>1.0519618738232197E-7</c:v>
                </c:pt>
                <c:pt idx="7254" formatCode="0.00E+00">
                  <c:v>1.0519618738232197E-7</c:v>
                </c:pt>
                <c:pt idx="7255" formatCode="0.00E+00">
                  <c:v>1.0519618738232197E-7</c:v>
                </c:pt>
                <c:pt idx="7256" formatCode="0.00E+00">
                  <c:v>1.0519618738232197E-7</c:v>
                </c:pt>
                <c:pt idx="7257" formatCode="0.00E+00">
                  <c:v>1.0519618738232197E-7</c:v>
                </c:pt>
                <c:pt idx="7258" formatCode="0.00E+00">
                  <c:v>1.0519618738232197E-7</c:v>
                </c:pt>
                <c:pt idx="7259" formatCode="0.00E+00">
                  <c:v>1.0519618738232197E-7</c:v>
                </c:pt>
                <c:pt idx="7260" formatCode="0.00E+00">
                  <c:v>1.0519618738232197E-7</c:v>
                </c:pt>
                <c:pt idx="7261" formatCode="0.00E+00">
                  <c:v>1.0519618738232197E-7</c:v>
                </c:pt>
                <c:pt idx="7262" formatCode="0.00E+00">
                  <c:v>1.0519618738232197E-7</c:v>
                </c:pt>
                <c:pt idx="7263" formatCode="0.00E+00">
                  <c:v>1.0519618738232197E-7</c:v>
                </c:pt>
                <c:pt idx="7264" formatCode="0.00E+00">
                  <c:v>1.0519618738232197E-7</c:v>
                </c:pt>
                <c:pt idx="7265" formatCode="0.00E+00">
                  <c:v>1.0519618738232197E-7</c:v>
                </c:pt>
                <c:pt idx="7266" formatCode="0.00E+00">
                  <c:v>1.0519618738232197E-7</c:v>
                </c:pt>
                <c:pt idx="7267" formatCode="0.00E+00">
                  <c:v>1.0519618738232197E-7</c:v>
                </c:pt>
                <c:pt idx="7268" formatCode="0.00E+00">
                  <c:v>1.0519618738232197E-7</c:v>
                </c:pt>
                <c:pt idx="7269" formatCode="0.00E+00">
                  <c:v>1.0519618738232197E-7</c:v>
                </c:pt>
                <c:pt idx="7270" formatCode="0.00E+00">
                  <c:v>1.0519618738232197E-7</c:v>
                </c:pt>
                <c:pt idx="7271" formatCode="0.00E+00">
                  <c:v>1.0519618738232197E-7</c:v>
                </c:pt>
                <c:pt idx="7272" formatCode="0.00E+00">
                  <c:v>1.0519618738232197E-7</c:v>
                </c:pt>
                <c:pt idx="7273" formatCode="0.00E+00">
                  <c:v>1.0519618738232197E-7</c:v>
                </c:pt>
                <c:pt idx="7274" formatCode="0.00E+00">
                  <c:v>1.0519618738232197E-7</c:v>
                </c:pt>
                <c:pt idx="7275" formatCode="0.00E+00">
                  <c:v>1.0519618738232197E-7</c:v>
                </c:pt>
                <c:pt idx="7276" formatCode="0.00E+00">
                  <c:v>1.0519618738232197E-7</c:v>
                </c:pt>
                <c:pt idx="7277" formatCode="0.00E+00">
                  <c:v>1.0519618738232197E-7</c:v>
                </c:pt>
                <c:pt idx="7278" formatCode="0.00E+00">
                  <c:v>1.0519618738232197E-7</c:v>
                </c:pt>
                <c:pt idx="7279" formatCode="0.00E+00">
                  <c:v>1.0519618738232197E-7</c:v>
                </c:pt>
                <c:pt idx="7280" formatCode="0.00E+00">
                  <c:v>1.0519618738232197E-7</c:v>
                </c:pt>
                <c:pt idx="7281" formatCode="0.00E+00">
                  <c:v>1.0519618738232197E-7</c:v>
                </c:pt>
                <c:pt idx="7282" formatCode="0.00E+00">
                  <c:v>1.0519618738232197E-7</c:v>
                </c:pt>
                <c:pt idx="7283" formatCode="0.00E+00">
                  <c:v>1.0519618738232197E-7</c:v>
                </c:pt>
                <c:pt idx="7284" formatCode="0.00E+00">
                  <c:v>1.0519618738232197E-7</c:v>
                </c:pt>
                <c:pt idx="7285" formatCode="0.00E+00">
                  <c:v>1.0519618738232197E-7</c:v>
                </c:pt>
                <c:pt idx="7286" formatCode="0.00E+00">
                  <c:v>1.0519618738232197E-7</c:v>
                </c:pt>
                <c:pt idx="7287" formatCode="0.00E+00">
                  <c:v>1.0519618738232197E-7</c:v>
                </c:pt>
                <c:pt idx="7288" formatCode="0.00E+00">
                  <c:v>1.0519618738232197E-7</c:v>
                </c:pt>
                <c:pt idx="7289" formatCode="0.00E+00">
                  <c:v>1.0519618738232197E-7</c:v>
                </c:pt>
                <c:pt idx="7290" formatCode="0.00E+00">
                  <c:v>1.0519618738232197E-7</c:v>
                </c:pt>
                <c:pt idx="7291" formatCode="0.00E+00">
                  <c:v>1.0519618738232197E-7</c:v>
                </c:pt>
                <c:pt idx="7292" formatCode="0.00E+00">
                  <c:v>1.0519618738232197E-7</c:v>
                </c:pt>
                <c:pt idx="7293" formatCode="0.00E+00">
                  <c:v>1.0519618738232197E-7</c:v>
                </c:pt>
                <c:pt idx="7294" formatCode="0.00E+00">
                  <c:v>1.0519618738232197E-7</c:v>
                </c:pt>
                <c:pt idx="7295" formatCode="0.00E+00">
                  <c:v>1.0519618738232197E-7</c:v>
                </c:pt>
                <c:pt idx="7296" formatCode="0.00E+00">
                  <c:v>1.0519618738232197E-7</c:v>
                </c:pt>
                <c:pt idx="7297" formatCode="0.00E+00">
                  <c:v>1.0519618738232197E-7</c:v>
                </c:pt>
                <c:pt idx="7298" formatCode="0.00E+00">
                  <c:v>1.0519618738232197E-7</c:v>
                </c:pt>
                <c:pt idx="7299" formatCode="0.00E+00">
                  <c:v>1.0519618738232197E-7</c:v>
                </c:pt>
                <c:pt idx="7300" formatCode="0.00E+00">
                  <c:v>1.0519618738232197E-7</c:v>
                </c:pt>
                <c:pt idx="7301" formatCode="0.00E+00">
                  <c:v>1.0519618738232197E-7</c:v>
                </c:pt>
                <c:pt idx="7302" formatCode="0.00E+00">
                  <c:v>1.0519618738232197E-7</c:v>
                </c:pt>
                <c:pt idx="7303" formatCode="0.00E+00">
                  <c:v>1.0519618738232197E-7</c:v>
                </c:pt>
                <c:pt idx="7304" formatCode="0.00E+00">
                  <c:v>1.0519618738232197E-7</c:v>
                </c:pt>
                <c:pt idx="7305" formatCode="0.00E+00">
                  <c:v>1.0519618738232197E-7</c:v>
                </c:pt>
                <c:pt idx="7306" formatCode="0.00E+00">
                  <c:v>1.0519618738232197E-7</c:v>
                </c:pt>
                <c:pt idx="7307" formatCode="0.00E+00">
                  <c:v>1.0519618738232197E-7</c:v>
                </c:pt>
                <c:pt idx="7308" formatCode="0.00E+00">
                  <c:v>1.0519618738232197E-7</c:v>
                </c:pt>
                <c:pt idx="7309" formatCode="0.00E+00">
                  <c:v>1.0519618738232197E-7</c:v>
                </c:pt>
                <c:pt idx="7310" formatCode="0.00E+00">
                  <c:v>1.0519618738232197E-7</c:v>
                </c:pt>
                <c:pt idx="7311" formatCode="0.00E+00">
                  <c:v>1.0519618738232197E-7</c:v>
                </c:pt>
                <c:pt idx="7312" formatCode="0.00E+00">
                  <c:v>1.0519618738232197E-7</c:v>
                </c:pt>
                <c:pt idx="7313" formatCode="0.00E+00">
                  <c:v>1.0519618738232197E-7</c:v>
                </c:pt>
                <c:pt idx="7314" formatCode="0.00E+00">
                  <c:v>1.0519618738232197E-7</c:v>
                </c:pt>
                <c:pt idx="7315" formatCode="0.00E+00">
                  <c:v>1.0519618738232197E-7</c:v>
                </c:pt>
                <c:pt idx="7316" formatCode="0.00E+00">
                  <c:v>1.0519618738232197E-7</c:v>
                </c:pt>
                <c:pt idx="7317" formatCode="0.00E+00">
                  <c:v>1.0519618738232197E-7</c:v>
                </c:pt>
                <c:pt idx="7318" formatCode="0.00E+00">
                  <c:v>1.0519618738232197E-7</c:v>
                </c:pt>
                <c:pt idx="7319" formatCode="0.00E+00">
                  <c:v>1.0519618738232197E-7</c:v>
                </c:pt>
                <c:pt idx="7320" formatCode="0.00E+00">
                  <c:v>1.0519618738232197E-7</c:v>
                </c:pt>
                <c:pt idx="7321" formatCode="0.00E+00">
                  <c:v>1.0519618738232197E-7</c:v>
                </c:pt>
                <c:pt idx="7322" formatCode="0.00E+00">
                  <c:v>1.0519618738232197E-7</c:v>
                </c:pt>
                <c:pt idx="7323" formatCode="0.00E+00">
                  <c:v>1.0519618738232197E-7</c:v>
                </c:pt>
                <c:pt idx="7324" formatCode="0.00E+00">
                  <c:v>1.0519618738232197E-7</c:v>
                </c:pt>
                <c:pt idx="7325" formatCode="0.00E+00">
                  <c:v>1.0519618738232197E-7</c:v>
                </c:pt>
                <c:pt idx="7326" formatCode="0.00E+00">
                  <c:v>1.0519618738232197E-7</c:v>
                </c:pt>
                <c:pt idx="7327" formatCode="0.00E+00">
                  <c:v>1.0519618738232197E-7</c:v>
                </c:pt>
                <c:pt idx="7328" formatCode="0.00E+00">
                  <c:v>1.0519618738232197E-7</c:v>
                </c:pt>
                <c:pt idx="7329" formatCode="0.00E+00">
                  <c:v>1.0519618738232197E-7</c:v>
                </c:pt>
                <c:pt idx="7330" formatCode="0.00E+00">
                  <c:v>1.0519618738232197E-7</c:v>
                </c:pt>
                <c:pt idx="7331" formatCode="0.00E+00">
                  <c:v>1.0519618738232197E-7</c:v>
                </c:pt>
                <c:pt idx="7332" formatCode="0.00E+00">
                  <c:v>1.0519618738232197E-7</c:v>
                </c:pt>
                <c:pt idx="7333" formatCode="0.00E+00">
                  <c:v>1.0519618738232197E-7</c:v>
                </c:pt>
                <c:pt idx="7334" formatCode="0.00E+00">
                  <c:v>1.0519618738232197E-7</c:v>
                </c:pt>
                <c:pt idx="7335" formatCode="0.00E+00">
                  <c:v>1.0519618738232197E-7</c:v>
                </c:pt>
                <c:pt idx="7336" formatCode="0.00E+00">
                  <c:v>1.0519618738232197E-7</c:v>
                </c:pt>
                <c:pt idx="7337" formatCode="0.00E+00">
                  <c:v>1.0519618738232197E-7</c:v>
                </c:pt>
                <c:pt idx="7338" formatCode="0.00E+00">
                  <c:v>1.0519618738232197E-7</c:v>
                </c:pt>
                <c:pt idx="7339" formatCode="0.00E+00">
                  <c:v>1.0519618738232197E-7</c:v>
                </c:pt>
                <c:pt idx="7340" formatCode="0.00E+00">
                  <c:v>1.0519618738232197E-7</c:v>
                </c:pt>
                <c:pt idx="7341" formatCode="0.00E+00">
                  <c:v>1.0519618738232197E-7</c:v>
                </c:pt>
                <c:pt idx="7342" formatCode="0.00E+00">
                  <c:v>1.0519618738232197E-7</c:v>
                </c:pt>
                <c:pt idx="7343" formatCode="0.00E+00">
                  <c:v>1.0519618738232197E-7</c:v>
                </c:pt>
                <c:pt idx="7344" formatCode="0.00E+00">
                  <c:v>1.0519618738232197E-7</c:v>
                </c:pt>
                <c:pt idx="7345" formatCode="0.00E+00">
                  <c:v>1.0519618738232197E-7</c:v>
                </c:pt>
                <c:pt idx="7346" formatCode="0.00E+00">
                  <c:v>1.0519618738232197E-7</c:v>
                </c:pt>
                <c:pt idx="7347" formatCode="0.00E+00">
                  <c:v>1.0519618738232197E-7</c:v>
                </c:pt>
                <c:pt idx="7348" formatCode="0.00E+00">
                  <c:v>1.0519618738232197E-7</c:v>
                </c:pt>
                <c:pt idx="7349" formatCode="0.00E+00">
                  <c:v>1.0519618738232197E-7</c:v>
                </c:pt>
                <c:pt idx="7350" formatCode="0.00E+00">
                  <c:v>1.0519618738232197E-7</c:v>
                </c:pt>
                <c:pt idx="7351" formatCode="0.00E+00">
                  <c:v>1.0519618738232197E-7</c:v>
                </c:pt>
                <c:pt idx="7352" formatCode="0.00E+00">
                  <c:v>1.0519618738232197E-7</c:v>
                </c:pt>
                <c:pt idx="7353" formatCode="0.00E+00">
                  <c:v>1.0519618738232197E-7</c:v>
                </c:pt>
                <c:pt idx="7354" formatCode="0.00E+00">
                  <c:v>1.0519618738232197E-7</c:v>
                </c:pt>
                <c:pt idx="7355" formatCode="0.00E+00">
                  <c:v>1.0519618738232197E-7</c:v>
                </c:pt>
                <c:pt idx="7356" formatCode="0.00E+00">
                  <c:v>1.0519618738232197E-7</c:v>
                </c:pt>
                <c:pt idx="7357" formatCode="0.00E+00">
                  <c:v>1.0519618738232197E-7</c:v>
                </c:pt>
                <c:pt idx="7358" formatCode="0.00E+00">
                  <c:v>1.0519618738232197E-7</c:v>
                </c:pt>
                <c:pt idx="7359" formatCode="0.00E+00">
                  <c:v>1.0519618738232197E-7</c:v>
                </c:pt>
                <c:pt idx="7360" formatCode="0.00E+00">
                  <c:v>1.0519618738232197E-7</c:v>
                </c:pt>
                <c:pt idx="7361" formatCode="0.00E+00">
                  <c:v>1.0519618738232197E-7</c:v>
                </c:pt>
                <c:pt idx="7362" formatCode="0.00E+00">
                  <c:v>1.0519618738232197E-7</c:v>
                </c:pt>
                <c:pt idx="7363" formatCode="0.00E+00">
                  <c:v>1.0519618738232197E-7</c:v>
                </c:pt>
                <c:pt idx="7364" formatCode="0.00E+00">
                  <c:v>1.0519618738232197E-7</c:v>
                </c:pt>
                <c:pt idx="7365" formatCode="0.00E+00">
                  <c:v>1.0519618738232197E-7</c:v>
                </c:pt>
                <c:pt idx="7366" formatCode="0.00E+00">
                  <c:v>1.0519618738232197E-7</c:v>
                </c:pt>
                <c:pt idx="7367" formatCode="0.00E+00">
                  <c:v>1.0519618738232197E-7</c:v>
                </c:pt>
                <c:pt idx="7368" formatCode="0.00E+00">
                  <c:v>1.0519618738232197E-7</c:v>
                </c:pt>
                <c:pt idx="7369" formatCode="0.00E+00">
                  <c:v>1.0519618738232197E-7</c:v>
                </c:pt>
                <c:pt idx="7370" formatCode="0.00E+00">
                  <c:v>1.0519618738232197E-7</c:v>
                </c:pt>
                <c:pt idx="7371" formatCode="0.00E+00">
                  <c:v>1.0519618738232197E-7</c:v>
                </c:pt>
                <c:pt idx="7372" formatCode="0.00E+00">
                  <c:v>1.0519618738232197E-7</c:v>
                </c:pt>
                <c:pt idx="7373" formatCode="0.00E+00">
                  <c:v>1.0519618738232197E-7</c:v>
                </c:pt>
                <c:pt idx="7374" formatCode="0.00E+00">
                  <c:v>1.0519618738232197E-7</c:v>
                </c:pt>
                <c:pt idx="7375" formatCode="0.00E+00">
                  <c:v>1.0519618738232197E-7</c:v>
                </c:pt>
                <c:pt idx="7376" formatCode="0.00E+00">
                  <c:v>1.0519618738232197E-7</c:v>
                </c:pt>
                <c:pt idx="7377" formatCode="0.00E+00">
                  <c:v>1.0519618738232197E-7</c:v>
                </c:pt>
                <c:pt idx="7378" formatCode="0.00E+00">
                  <c:v>1.0519618738232197E-7</c:v>
                </c:pt>
                <c:pt idx="7379" formatCode="0.00E+00">
                  <c:v>1.0519618738232197E-7</c:v>
                </c:pt>
                <c:pt idx="7380" formatCode="0.00E+00">
                  <c:v>1.0519618738232197E-7</c:v>
                </c:pt>
                <c:pt idx="7381" formatCode="0.00E+00">
                  <c:v>1.0519618738232197E-7</c:v>
                </c:pt>
                <c:pt idx="7382" formatCode="0.00E+00">
                  <c:v>1.0519618738232197E-7</c:v>
                </c:pt>
                <c:pt idx="7383" formatCode="0.00E+00">
                  <c:v>1.0519618738232197E-7</c:v>
                </c:pt>
                <c:pt idx="7384" formatCode="0.00E+00">
                  <c:v>1.0519618738232197E-7</c:v>
                </c:pt>
                <c:pt idx="7385" formatCode="0.00E+00">
                  <c:v>1.0519618738232197E-7</c:v>
                </c:pt>
                <c:pt idx="7386" formatCode="0.00E+00">
                  <c:v>1.0519618738232197E-7</c:v>
                </c:pt>
                <c:pt idx="7387" formatCode="0.00E+00">
                  <c:v>1.0519618738232197E-7</c:v>
                </c:pt>
                <c:pt idx="7388" formatCode="0.00E+00">
                  <c:v>1.0519618738232197E-7</c:v>
                </c:pt>
                <c:pt idx="7389" formatCode="0.00E+00">
                  <c:v>1.0519618738232197E-7</c:v>
                </c:pt>
                <c:pt idx="7390" formatCode="0.00E+00">
                  <c:v>1.0519618738232197E-7</c:v>
                </c:pt>
                <c:pt idx="7391" formatCode="0.00E+00">
                  <c:v>1.0519618738232197E-7</c:v>
                </c:pt>
                <c:pt idx="7392" formatCode="0.00E+00">
                  <c:v>1.0519618738232197E-7</c:v>
                </c:pt>
                <c:pt idx="7393" formatCode="0.00E+00">
                  <c:v>1.0519618738232197E-7</c:v>
                </c:pt>
                <c:pt idx="7394" formatCode="0.00E+00">
                  <c:v>1.0519618738232197E-7</c:v>
                </c:pt>
                <c:pt idx="7395" formatCode="0.00E+00">
                  <c:v>1.0519618738232197E-7</c:v>
                </c:pt>
                <c:pt idx="7396" formatCode="0.00E+00">
                  <c:v>1.0519618738232197E-7</c:v>
                </c:pt>
                <c:pt idx="7397" formatCode="0.00E+00">
                  <c:v>1.0519618738232197E-7</c:v>
                </c:pt>
                <c:pt idx="7398" formatCode="0.00E+00">
                  <c:v>1.0519618738232197E-7</c:v>
                </c:pt>
                <c:pt idx="7399" formatCode="0.00E+00">
                  <c:v>1.0519618738232197E-7</c:v>
                </c:pt>
                <c:pt idx="7400" formatCode="0.00E+00">
                  <c:v>1.0519618738232197E-7</c:v>
                </c:pt>
                <c:pt idx="7401" formatCode="0.00E+00">
                  <c:v>1.0519618738232197E-7</c:v>
                </c:pt>
                <c:pt idx="7402" formatCode="0.00E+00">
                  <c:v>1.0519618738232197E-7</c:v>
                </c:pt>
                <c:pt idx="7403" formatCode="0.00E+00">
                  <c:v>1.0519618738232197E-7</c:v>
                </c:pt>
                <c:pt idx="7404" formatCode="0.00E+00">
                  <c:v>1.0519618738232197E-7</c:v>
                </c:pt>
                <c:pt idx="7405" formatCode="0.00E+00">
                  <c:v>1.0519618738232197E-7</c:v>
                </c:pt>
                <c:pt idx="7406" formatCode="0.00E+00">
                  <c:v>1.0519618738232197E-7</c:v>
                </c:pt>
                <c:pt idx="7407" formatCode="0.00E+00">
                  <c:v>1.0519618738232197E-7</c:v>
                </c:pt>
                <c:pt idx="7408" formatCode="0.00E+00">
                  <c:v>1.0519618738232197E-7</c:v>
                </c:pt>
                <c:pt idx="7409" formatCode="0.00E+00">
                  <c:v>1.0519618738232197E-7</c:v>
                </c:pt>
                <c:pt idx="7410" formatCode="0.00E+00">
                  <c:v>1.0519618738232197E-7</c:v>
                </c:pt>
                <c:pt idx="7411" formatCode="0.00E+00">
                  <c:v>1.0519618738232197E-7</c:v>
                </c:pt>
                <c:pt idx="7412" formatCode="0.00E+00">
                  <c:v>1.0519618738232197E-7</c:v>
                </c:pt>
                <c:pt idx="7413" formatCode="0.00E+00">
                  <c:v>1.0519618738232197E-7</c:v>
                </c:pt>
                <c:pt idx="7414" formatCode="0.00E+00">
                  <c:v>1.0519618738232197E-7</c:v>
                </c:pt>
                <c:pt idx="7415" formatCode="0.00E+00">
                  <c:v>1.0519618738232197E-7</c:v>
                </c:pt>
                <c:pt idx="7416" formatCode="0.00E+00">
                  <c:v>1.0519618738232197E-7</c:v>
                </c:pt>
                <c:pt idx="7417" formatCode="0.00E+00">
                  <c:v>1.0519618738232197E-7</c:v>
                </c:pt>
                <c:pt idx="7418" formatCode="0.00E+00">
                  <c:v>1.0519618738232197E-7</c:v>
                </c:pt>
                <c:pt idx="7419" formatCode="0.00E+00">
                  <c:v>1.0519618738232197E-7</c:v>
                </c:pt>
                <c:pt idx="7420" formatCode="0.00E+00">
                  <c:v>1.0519618738232197E-7</c:v>
                </c:pt>
                <c:pt idx="7421" formatCode="0.00E+00">
                  <c:v>1.0519618738232197E-7</c:v>
                </c:pt>
                <c:pt idx="7422" formatCode="0.00E+00">
                  <c:v>1.0519618738232197E-7</c:v>
                </c:pt>
                <c:pt idx="7423" formatCode="0.00E+00">
                  <c:v>1.0519618738232197E-7</c:v>
                </c:pt>
                <c:pt idx="7424" formatCode="0.00E+00">
                  <c:v>1.0519618738232197E-7</c:v>
                </c:pt>
                <c:pt idx="7425" formatCode="0.00E+00">
                  <c:v>1.2735030810166552E-7</c:v>
                </c:pt>
                <c:pt idx="7426" formatCode="0.00E+00">
                  <c:v>1.2735030810166552E-7</c:v>
                </c:pt>
                <c:pt idx="7427" formatCode="0.00E+00">
                  <c:v>1.0519618738232197E-7</c:v>
                </c:pt>
                <c:pt idx="7428" formatCode="0.00E+00">
                  <c:v>1.0519618738232197E-7</c:v>
                </c:pt>
                <c:pt idx="7429" formatCode="0.00E+00">
                  <c:v>1.0519618738232197E-7</c:v>
                </c:pt>
                <c:pt idx="7430" formatCode="0.00E+00">
                  <c:v>1.0519618738232197E-7</c:v>
                </c:pt>
                <c:pt idx="7431" formatCode="0.00E+00">
                  <c:v>1.0519618738232197E-7</c:v>
                </c:pt>
                <c:pt idx="7432" formatCode="0.00E+00">
                  <c:v>1.2735030810166552E-7</c:v>
                </c:pt>
                <c:pt idx="7433" formatCode="0.00E+00">
                  <c:v>1.2735030810166552E-7</c:v>
                </c:pt>
                <c:pt idx="7434" formatCode="0.00E+00">
                  <c:v>1.0519618738232197E-7</c:v>
                </c:pt>
                <c:pt idx="7435" formatCode="0.00E+00">
                  <c:v>1.2735030810166552E-7</c:v>
                </c:pt>
                <c:pt idx="7436" formatCode="0.00E+00">
                  <c:v>1.0519618738232197E-7</c:v>
                </c:pt>
                <c:pt idx="7437" formatCode="0.00E+00">
                  <c:v>1.2735030810166552E-7</c:v>
                </c:pt>
                <c:pt idx="7438" formatCode="0.00E+00">
                  <c:v>1.2735030810166552E-7</c:v>
                </c:pt>
                <c:pt idx="7439" formatCode="0.00E+00">
                  <c:v>1.2735030810166552E-7</c:v>
                </c:pt>
                <c:pt idx="7440" formatCode="0.00E+00">
                  <c:v>1.2735030810166552E-7</c:v>
                </c:pt>
                <c:pt idx="7441" formatCode="0.00E+00">
                  <c:v>1.2735030810166552E-7</c:v>
                </c:pt>
                <c:pt idx="7442" formatCode="0.00E+00">
                  <c:v>1.2735030810166552E-7</c:v>
                </c:pt>
                <c:pt idx="7443" formatCode="0.00E+00">
                  <c:v>1.2735030810166552E-7</c:v>
                </c:pt>
                <c:pt idx="7444" formatCode="0.00E+00">
                  <c:v>1.2735030810166552E-7</c:v>
                </c:pt>
                <c:pt idx="7445" formatCode="0.00E+00">
                  <c:v>1.2735030810166552E-7</c:v>
                </c:pt>
                <c:pt idx="7446" formatCode="0.00E+00">
                  <c:v>1.0519618738232197E-7</c:v>
                </c:pt>
                <c:pt idx="7447" formatCode="0.00E+00">
                  <c:v>1.2735030810166552E-7</c:v>
                </c:pt>
                <c:pt idx="7448" formatCode="0.00E+00">
                  <c:v>1.2735030810166552E-7</c:v>
                </c:pt>
                <c:pt idx="7449" formatCode="0.00E+00">
                  <c:v>1.2735030810166552E-7</c:v>
                </c:pt>
                <c:pt idx="7450" formatCode="0.00E+00">
                  <c:v>1.2735030810166552E-7</c:v>
                </c:pt>
                <c:pt idx="7451" formatCode="0.00E+00">
                  <c:v>1.2735030810166552E-7</c:v>
                </c:pt>
                <c:pt idx="7452" formatCode="0.00E+00">
                  <c:v>1.2735030810166552E-7</c:v>
                </c:pt>
                <c:pt idx="7453" formatCode="0.00E+00">
                  <c:v>1.2735030810166552E-7</c:v>
                </c:pt>
                <c:pt idx="7454" formatCode="0.00E+00">
                  <c:v>1.2735030810166552E-7</c:v>
                </c:pt>
                <c:pt idx="7455" formatCode="0.00E+00">
                  <c:v>1.2735030810166552E-7</c:v>
                </c:pt>
                <c:pt idx="7456" formatCode="0.00E+00">
                  <c:v>1.2735030810166552E-7</c:v>
                </c:pt>
                <c:pt idx="7457" formatCode="0.00E+00">
                  <c:v>1.2735030810166552E-7</c:v>
                </c:pt>
                <c:pt idx="7458" formatCode="0.00E+00">
                  <c:v>1.2735030810166552E-7</c:v>
                </c:pt>
                <c:pt idx="7459" formatCode="0.00E+00">
                  <c:v>1.2735030810166552E-7</c:v>
                </c:pt>
                <c:pt idx="7460" formatCode="0.00E+00">
                  <c:v>1.2735030810166552E-7</c:v>
                </c:pt>
                <c:pt idx="7461" formatCode="0.00E+00">
                  <c:v>1.2735030810166552E-7</c:v>
                </c:pt>
                <c:pt idx="7462" formatCode="0.00E+00">
                  <c:v>1.2735030810166552E-7</c:v>
                </c:pt>
                <c:pt idx="7463" formatCode="0.00E+00">
                  <c:v>1.2735030810166552E-7</c:v>
                </c:pt>
                <c:pt idx="7464" formatCode="0.00E+00">
                  <c:v>1.2735030810166552E-7</c:v>
                </c:pt>
                <c:pt idx="7465" formatCode="0.00E+00">
                  <c:v>1.2735030810166552E-7</c:v>
                </c:pt>
                <c:pt idx="7466" formatCode="0.00E+00">
                  <c:v>1.2735030810166552E-7</c:v>
                </c:pt>
                <c:pt idx="7467" formatCode="0.00E+00">
                  <c:v>1.2735030810166552E-7</c:v>
                </c:pt>
                <c:pt idx="7468" formatCode="0.00E+00">
                  <c:v>1.2735030810166552E-7</c:v>
                </c:pt>
                <c:pt idx="7469" formatCode="0.00E+00">
                  <c:v>1.2735030810166552E-7</c:v>
                </c:pt>
                <c:pt idx="7470" formatCode="0.00E+00">
                  <c:v>1.2735030810166552E-7</c:v>
                </c:pt>
                <c:pt idx="7471" formatCode="0.00E+00">
                  <c:v>1.2735030810166552E-7</c:v>
                </c:pt>
                <c:pt idx="7472" formatCode="0.00E+00">
                  <c:v>1.2735030810166552E-7</c:v>
                </c:pt>
                <c:pt idx="7473" formatCode="0.00E+00">
                  <c:v>1.2735030810166552E-7</c:v>
                </c:pt>
                <c:pt idx="7474" formatCode="0.00E+00">
                  <c:v>1.2735030810166552E-7</c:v>
                </c:pt>
                <c:pt idx="7475" formatCode="0.00E+00">
                  <c:v>1.2735030810166552E-7</c:v>
                </c:pt>
                <c:pt idx="7476" formatCode="0.00E+00">
                  <c:v>1.2735030810166552E-7</c:v>
                </c:pt>
                <c:pt idx="7477" formatCode="0.00E+00">
                  <c:v>1.2735030810166552E-7</c:v>
                </c:pt>
                <c:pt idx="7478" formatCode="0.00E+00">
                  <c:v>1.2735030810166552E-7</c:v>
                </c:pt>
                <c:pt idx="7479" formatCode="0.00E+00">
                  <c:v>1.2735030810166552E-7</c:v>
                </c:pt>
                <c:pt idx="7480" formatCode="0.00E+00">
                  <c:v>1.2735030810166552E-7</c:v>
                </c:pt>
                <c:pt idx="7481" formatCode="0.00E+00">
                  <c:v>1.2735030810166552E-7</c:v>
                </c:pt>
                <c:pt idx="7482" formatCode="0.00E+00">
                  <c:v>1.2735030810166552E-7</c:v>
                </c:pt>
                <c:pt idx="7483" formatCode="0.00E+00">
                  <c:v>1.2735030810166552E-7</c:v>
                </c:pt>
                <c:pt idx="7484" formatCode="0.00E+00">
                  <c:v>1.2735030810166552E-7</c:v>
                </c:pt>
                <c:pt idx="7485" formatCode="0.00E+00">
                  <c:v>1.2735030810166552E-7</c:v>
                </c:pt>
                <c:pt idx="7486" formatCode="0.00E+00">
                  <c:v>1.2735030810166552E-7</c:v>
                </c:pt>
                <c:pt idx="7487" formatCode="0.00E+00">
                  <c:v>1.2735030810166552E-7</c:v>
                </c:pt>
                <c:pt idx="7488" formatCode="0.00E+00">
                  <c:v>1.2735030810166552E-7</c:v>
                </c:pt>
                <c:pt idx="7489" formatCode="0.00E+00">
                  <c:v>1.2735030810166552E-7</c:v>
                </c:pt>
                <c:pt idx="7490" formatCode="0.00E+00">
                  <c:v>1.2735030810166552E-7</c:v>
                </c:pt>
                <c:pt idx="7491" formatCode="0.00E+00">
                  <c:v>1.2735030810166552E-7</c:v>
                </c:pt>
                <c:pt idx="7492" formatCode="0.00E+00">
                  <c:v>1.2735030810166552E-7</c:v>
                </c:pt>
                <c:pt idx="7493" formatCode="0.00E+00">
                  <c:v>1.2735030810166552E-7</c:v>
                </c:pt>
                <c:pt idx="7494" formatCode="0.00E+00">
                  <c:v>1.2735030810166552E-7</c:v>
                </c:pt>
                <c:pt idx="7495" formatCode="0.00E+00">
                  <c:v>1.2735030810166552E-7</c:v>
                </c:pt>
                <c:pt idx="7496" formatCode="0.00E+00">
                  <c:v>1.2735030810166552E-7</c:v>
                </c:pt>
                <c:pt idx="7497" formatCode="0.00E+00">
                  <c:v>1.2735030810166552E-7</c:v>
                </c:pt>
                <c:pt idx="7498" formatCode="0.00E+00">
                  <c:v>1.2735030810166552E-7</c:v>
                </c:pt>
                <c:pt idx="7499" formatCode="0.00E+00">
                  <c:v>1.2735030810166552E-7</c:v>
                </c:pt>
                <c:pt idx="7500" formatCode="0.00E+00">
                  <c:v>1.2735030810166552E-7</c:v>
                </c:pt>
                <c:pt idx="7501" formatCode="0.00E+00">
                  <c:v>1.2735030810166552E-7</c:v>
                </c:pt>
                <c:pt idx="7502" formatCode="0.00E+00">
                  <c:v>1.2735030810166552E-7</c:v>
                </c:pt>
                <c:pt idx="7503" formatCode="0.00E+00">
                  <c:v>1.2735030810166552E-7</c:v>
                </c:pt>
                <c:pt idx="7504" formatCode="0.00E+00">
                  <c:v>1.2735030810166552E-7</c:v>
                </c:pt>
                <c:pt idx="7505" formatCode="0.00E+00">
                  <c:v>1.2735030810166552E-7</c:v>
                </c:pt>
                <c:pt idx="7506" formatCode="0.00E+00">
                  <c:v>1.2735030810166552E-7</c:v>
                </c:pt>
                <c:pt idx="7507" formatCode="0.00E+00">
                  <c:v>1.2735030810166552E-7</c:v>
                </c:pt>
                <c:pt idx="7508" formatCode="0.00E+00">
                  <c:v>1.2735030810166552E-7</c:v>
                </c:pt>
                <c:pt idx="7509" formatCode="0.00E+00">
                  <c:v>1.2735030810166552E-7</c:v>
                </c:pt>
                <c:pt idx="7510" formatCode="0.00E+00">
                  <c:v>1.2735030810166552E-7</c:v>
                </c:pt>
                <c:pt idx="7511" formatCode="0.00E+00">
                  <c:v>1.2735030810166552E-7</c:v>
                </c:pt>
                <c:pt idx="7512" formatCode="0.00E+00">
                  <c:v>1.2735030810166552E-7</c:v>
                </c:pt>
                <c:pt idx="7513" formatCode="0.00E+00">
                  <c:v>1.2735030810166552E-7</c:v>
                </c:pt>
                <c:pt idx="7514" formatCode="0.00E+00">
                  <c:v>1.2735030810166552E-7</c:v>
                </c:pt>
                <c:pt idx="7515" formatCode="0.00E+00">
                  <c:v>1.2735030810166552E-7</c:v>
                </c:pt>
                <c:pt idx="7516" formatCode="0.00E+00">
                  <c:v>1.2735030810166552E-7</c:v>
                </c:pt>
                <c:pt idx="7517" formatCode="0.00E+00">
                  <c:v>1.2735030810166552E-7</c:v>
                </c:pt>
                <c:pt idx="7518" formatCode="0.00E+00">
                  <c:v>1.2735030810166552E-7</c:v>
                </c:pt>
                <c:pt idx="7519" formatCode="0.00E+00">
                  <c:v>1.2735030810166552E-7</c:v>
                </c:pt>
                <c:pt idx="7520" formatCode="0.00E+00">
                  <c:v>1.2735030810166552E-7</c:v>
                </c:pt>
                <c:pt idx="7521" formatCode="0.00E+00">
                  <c:v>1.2735030810166552E-7</c:v>
                </c:pt>
                <c:pt idx="7522" formatCode="0.00E+00">
                  <c:v>1.2735030810166552E-7</c:v>
                </c:pt>
                <c:pt idx="7523" formatCode="0.00E+00">
                  <c:v>1.2735030810166552E-7</c:v>
                </c:pt>
                <c:pt idx="7524" formatCode="0.00E+00">
                  <c:v>1.2735030810166552E-7</c:v>
                </c:pt>
                <c:pt idx="7525" formatCode="0.00E+00">
                  <c:v>1.2735030810166552E-7</c:v>
                </c:pt>
                <c:pt idx="7526" formatCode="0.00E+00">
                  <c:v>1.2735030810166552E-7</c:v>
                </c:pt>
                <c:pt idx="7527" formatCode="0.00E+00">
                  <c:v>1.2735030810166552E-7</c:v>
                </c:pt>
                <c:pt idx="7528" formatCode="0.00E+00">
                  <c:v>1.2735030810166552E-7</c:v>
                </c:pt>
                <c:pt idx="7529" formatCode="0.00E+00">
                  <c:v>1.2735030810166552E-7</c:v>
                </c:pt>
                <c:pt idx="7530" formatCode="0.00E+00">
                  <c:v>1.2735030810166552E-7</c:v>
                </c:pt>
                <c:pt idx="7531" formatCode="0.00E+00">
                  <c:v>1.2735030810166552E-7</c:v>
                </c:pt>
                <c:pt idx="7532" formatCode="0.00E+00">
                  <c:v>1.2735030810166552E-7</c:v>
                </c:pt>
                <c:pt idx="7533" formatCode="0.00E+00">
                  <c:v>1.2735030810166552E-7</c:v>
                </c:pt>
                <c:pt idx="7534" formatCode="0.00E+00">
                  <c:v>1.2735030810166552E-7</c:v>
                </c:pt>
                <c:pt idx="7535" formatCode="0.00E+00">
                  <c:v>1.2735030810166552E-7</c:v>
                </c:pt>
                <c:pt idx="7536" formatCode="0.00E+00">
                  <c:v>1.2735030810166552E-7</c:v>
                </c:pt>
                <c:pt idx="7537" formatCode="0.00E+00">
                  <c:v>1.2735030810166552E-7</c:v>
                </c:pt>
                <c:pt idx="7538" formatCode="0.00E+00">
                  <c:v>1.2735030810166552E-7</c:v>
                </c:pt>
                <c:pt idx="7539" formatCode="0.00E+00">
                  <c:v>1.2735030810166552E-7</c:v>
                </c:pt>
                <c:pt idx="7540" formatCode="0.00E+00">
                  <c:v>1.2735030810166552E-7</c:v>
                </c:pt>
                <c:pt idx="7541" formatCode="0.00E+00">
                  <c:v>1.2735030810166552E-7</c:v>
                </c:pt>
                <c:pt idx="7542" formatCode="0.00E+00">
                  <c:v>1.2735030810166552E-7</c:v>
                </c:pt>
                <c:pt idx="7543" formatCode="0.00E+00">
                  <c:v>1.2735030810166552E-7</c:v>
                </c:pt>
                <c:pt idx="7544" formatCode="0.00E+00">
                  <c:v>1.2735030810166552E-7</c:v>
                </c:pt>
                <c:pt idx="7545" formatCode="0.00E+00">
                  <c:v>1.2735030810166552E-7</c:v>
                </c:pt>
                <c:pt idx="7546" formatCode="0.00E+00">
                  <c:v>1.2735030810166552E-7</c:v>
                </c:pt>
                <c:pt idx="7547" formatCode="0.00E+00">
                  <c:v>1.2735030810166552E-7</c:v>
                </c:pt>
                <c:pt idx="7548" formatCode="0.00E+00">
                  <c:v>1.2735030810166552E-7</c:v>
                </c:pt>
                <c:pt idx="7549" formatCode="0.00E+00">
                  <c:v>1.2735030810166552E-7</c:v>
                </c:pt>
                <c:pt idx="7550" formatCode="0.00E+00">
                  <c:v>1.2735030810166552E-7</c:v>
                </c:pt>
                <c:pt idx="7551" formatCode="0.00E+00">
                  <c:v>1.2735030810166552E-7</c:v>
                </c:pt>
                <c:pt idx="7552" formatCode="0.00E+00">
                  <c:v>1.2735030810166552E-7</c:v>
                </c:pt>
                <c:pt idx="7553" formatCode="0.00E+00">
                  <c:v>1.2735030810166552E-7</c:v>
                </c:pt>
                <c:pt idx="7554" formatCode="0.00E+00">
                  <c:v>1.2735030810166552E-7</c:v>
                </c:pt>
                <c:pt idx="7555" formatCode="0.00E+00">
                  <c:v>1.2735030810166552E-7</c:v>
                </c:pt>
                <c:pt idx="7556" formatCode="0.00E+00">
                  <c:v>1.2735030810166552E-7</c:v>
                </c:pt>
                <c:pt idx="7557" formatCode="0.00E+00">
                  <c:v>1.2735030810166552E-7</c:v>
                </c:pt>
                <c:pt idx="7558" formatCode="0.00E+00">
                  <c:v>1.2735030810166552E-7</c:v>
                </c:pt>
                <c:pt idx="7559" formatCode="0.00E+00">
                  <c:v>1.2735030810166552E-7</c:v>
                </c:pt>
                <c:pt idx="7560" formatCode="0.00E+00">
                  <c:v>1.2735030810166552E-7</c:v>
                </c:pt>
                <c:pt idx="7561" formatCode="0.00E+00">
                  <c:v>1.2735030810166552E-7</c:v>
                </c:pt>
                <c:pt idx="7562" formatCode="0.00E+00">
                  <c:v>1.2735030810166552E-7</c:v>
                </c:pt>
                <c:pt idx="7563" formatCode="0.00E+00">
                  <c:v>1.2735030810166552E-7</c:v>
                </c:pt>
                <c:pt idx="7564" formatCode="0.00E+00">
                  <c:v>1.2735030810166552E-7</c:v>
                </c:pt>
                <c:pt idx="7565" formatCode="0.00E+00">
                  <c:v>1.2735030810166552E-7</c:v>
                </c:pt>
                <c:pt idx="7566" formatCode="0.00E+00">
                  <c:v>1.2735030810166552E-7</c:v>
                </c:pt>
                <c:pt idx="7567" formatCode="0.00E+00">
                  <c:v>1.2735030810166552E-7</c:v>
                </c:pt>
                <c:pt idx="7568" formatCode="0.00E+00">
                  <c:v>1.2735030810166552E-7</c:v>
                </c:pt>
                <c:pt idx="7569" formatCode="0.00E+00">
                  <c:v>1.2735030810166552E-7</c:v>
                </c:pt>
                <c:pt idx="7570" formatCode="0.00E+00">
                  <c:v>1.2735030810166552E-7</c:v>
                </c:pt>
                <c:pt idx="7571" formatCode="0.00E+00">
                  <c:v>1.2735030810166552E-7</c:v>
                </c:pt>
                <c:pt idx="7572" formatCode="0.00E+00">
                  <c:v>1.2735030810166552E-7</c:v>
                </c:pt>
                <c:pt idx="7573" formatCode="0.00E+00">
                  <c:v>1.2735030810166552E-7</c:v>
                </c:pt>
                <c:pt idx="7574" formatCode="0.00E+00">
                  <c:v>1.2735030810166552E-7</c:v>
                </c:pt>
                <c:pt idx="7575" formatCode="0.00E+00">
                  <c:v>1.2735030810166552E-7</c:v>
                </c:pt>
                <c:pt idx="7576" formatCode="0.00E+00">
                  <c:v>1.2735030810166552E-7</c:v>
                </c:pt>
                <c:pt idx="7577" formatCode="0.00E+00">
                  <c:v>1.2735030810166552E-7</c:v>
                </c:pt>
                <c:pt idx="7578" formatCode="0.00E+00">
                  <c:v>1.2735030810166552E-7</c:v>
                </c:pt>
                <c:pt idx="7579" formatCode="0.00E+00">
                  <c:v>1.2735030810166552E-7</c:v>
                </c:pt>
                <c:pt idx="7580" formatCode="0.00E+00">
                  <c:v>1.2735030810166552E-7</c:v>
                </c:pt>
                <c:pt idx="7581" formatCode="0.00E+00">
                  <c:v>1.2735030810166552E-7</c:v>
                </c:pt>
                <c:pt idx="7582" formatCode="0.00E+00">
                  <c:v>1.2735030810166552E-7</c:v>
                </c:pt>
                <c:pt idx="7583" formatCode="0.00E+00">
                  <c:v>1.2735030810166552E-7</c:v>
                </c:pt>
                <c:pt idx="7584" formatCode="0.00E+00">
                  <c:v>1.2735030810166552E-7</c:v>
                </c:pt>
                <c:pt idx="7585" formatCode="0.00E+00">
                  <c:v>1.2735030810166552E-7</c:v>
                </c:pt>
                <c:pt idx="7586" formatCode="0.00E+00">
                  <c:v>1.2735030810166552E-7</c:v>
                </c:pt>
                <c:pt idx="7587" formatCode="0.00E+00">
                  <c:v>1.2735030810166552E-7</c:v>
                </c:pt>
                <c:pt idx="7588" formatCode="0.00E+00">
                  <c:v>1.2735030810166552E-7</c:v>
                </c:pt>
                <c:pt idx="7589" formatCode="0.00E+00">
                  <c:v>1.2735030810166552E-7</c:v>
                </c:pt>
                <c:pt idx="7590" formatCode="0.00E+00">
                  <c:v>1.2735030810166552E-7</c:v>
                </c:pt>
                <c:pt idx="7591" formatCode="0.00E+00">
                  <c:v>1.2735030810166552E-7</c:v>
                </c:pt>
                <c:pt idx="7592" formatCode="0.00E+00">
                  <c:v>1.2735030810166552E-7</c:v>
                </c:pt>
                <c:pt idx="7593" formatCode="0.00E+00">
                  <c:v>1.2735030810166552E-7</c:v>
                </c:pt>
                <c:pt idx="7594" formatCode="0.00E+00">
                  <c:v>1.2735030810166552E-7</c:v>
                </c:pt>
                <c:pt idx="7595" formatCode="0.00E+00">
                  <c:v>1.2735030810166552E-7</c:v>
                </c:pt>
                <c:pt idx="7596" formatCode="0.00E+00">
                  <c:v>1.2735030810166552E-7</c:v>
                </c:pt>
                <c:pt idx="7597" formatCode="0.00E+00">
                  <c:v>1.2735030810166552E-7</c:v>
                </c:pt>
                <c:pt idx="7598" formatCode="0.00E+00">
                  <c:v>1.2735030810166552E-7</c:v>
                </c:pt>
                <c:pt idx="7599" formatCode="0.00E+00">
                  <c:v>1.2735030810166552E-7</c:v>
                </c:pt>
                <c:pt idx="7600" formatCode="0.00E+00">
                  <c:v>1.2735030810166552E-7</c:v>
                </c:pt>
                <c:pt idx="7601" formatCode="0.00E+00">
                  <c:v>1.2735030810166552E-7</c:v>
                </c:pt>
                <c:pt idx="7602" formatCode="0.00E+00">
                  <c:v>1.2735030810166552E-7</c:v>
                </c:pt>
                <c:pt idx="7603" formatCode="0.00E+00">
                  <c:v>1.2735030810166552E-7</c:v>
                </c:pt>
                <c:pt idx="7604" formatCode="0.00E+00">
                  <c:v>1.2735030810166552E-7</c:v>
                </c:pt>
                <c:pt idx="7605" formatCode="0.00E+00">
                  <c:v>1.2735030810166552E-7</c:v>
                </c:pt>
                <c:pt idx="7606" formatCode="0.00E+00">
                  <c:v>1.2735030810166552E-7</c:v>
                </c:pt>
                <c:pt idx="7607" formatCode="0.00E+00">
                  <c:v>1.2735030810166552E-7</c:v>
                </c:pt>
                <c:pt idx="7608" formatCode="0.00E+00">
                  <c:v>1.2735030810166552E-7</c:v>
                </c:pt>
                <c:pt idx="7609" formatCode="0.00E+00">
                  <c:v>1.2735030810166552E-7</c:v>
                </c:pt>
                <c:pt idx="7610" formatCode="0.00E+00">
                  <c:v>1.2735030810166552E-7</c:v>
                </c:pt>
                <c:pt idx="7611" formatCode="0.00E+00">
                  <c:v>1.2735030810166552E-7</c:v>
                </c:pt>
                <c:pt idx="7612" formatCode="0.00E+00">
                  <c:v>1.2735030810166552E-7</c:v>
                </c:pt>
                <c:pt idx="7613" formatCode="0.00E+00">
                  <c:v>1.2735030810166552E-7</c:v>
                </c:pt>
                <c:pt idx="7614" formatCode="0.00E+00">
                  <c:v>1.2735030810166552E-7</c:v>
                </c:pt>
                <c:pt idx="7615" formatCode="0.00E+00">
                  <c:v>1.2735030810166552E-7</c:v>
                </c:pt>
                <c:pt idx="7616" formatCode="0.00E+00">
                  <c:v>1.2735030810166552E-7</c:v>
                </c:pt>
                <c:pt idx="7617" formatCode="0.00E+00">
                  <c:v>1.2735030810166552E-7</c:v>
                </c:pt>
                <c:pt idx="7618" formatCode="0.00E+00">
                  <c:v>1.2735030810166552E-7</c:v>
                </c:pt>
                <c:pt idx="7619" formatCode="0.00E+00">
                  <c:v>1.2735030810166552E-7</c:v>
                </c:pt>
                <c:pt idx="7620" formatCode="0.00E+00">
                  <c:v>1.2735030810166552E-7</c:v>
                </c:pt>
                <c:pt idx="7621" formatCode="0.00E+00">
                  <c:v>1.2735030810166552E-7</c:v>
                </c:pt>
                <c:pt idx="7622" formatCode="0.00E+00">
                  <c:v>1.2735030810166552E-7</c:v>
                </c:pt>
                <c:pt idx="7623" formatCode="0.00E+00">
                  <c:v>1.2735030810166552E-7</c:v>
                </c:pt>
                <c:pt idx="7624" formatCode="0.00E+00">
                  <c:v>1.2735030810166552E-7</c:v>
                </c:pt>
                <c:pt idx="7625" formatCode="0.00E+00">
                  <c:v>1.2735030810166552E-7</c:v>
                </c:pt>
                <c:pt idx="7626" formatCode="0.00E+00">
                  <c:v>1.2735030810166552E-7</c:v>
                </c:pt>
                <c:pt idx="7627" formatCode="0.00E+00">
                  <c:v>1.2735030810166552E-7</c:v>
                </c:pt>
                <c:pt idx="7628" formatCode="0.00E+00">
                  <c:v>1.2735030810166552E-7</c:v>
                </c:pt>
                <c:pt idx="7629" formatCode="0.00E+00">
                  <c:v>1.2735030810166552E-7</c:v>
                </c:pt>
                <c:pt idx="7630" formatCode="0.00E+00">
                  <c:v>1.2735030810166552E-7</c:v>
                </c:pt>
                <c:pt idx="7631" formatCode="0.00E+00">
                  <c:v>1.2735030810166552E-7</c:v>
                </c:pt>
                <c:pt idx="7632" formatCode="0.00E+00">
                  <c:v>1.2735030810166552E-7</c:v>
                </c:pt>
                <c:pt idx="7633" formatCode="0.00E+00">
                  <c:v>1.2735030810166552E-7</c:v>
                </c:pt>
                <c:pt idx="7634" formatCode="0.00E+00">
                  <c:v>1.2735030810166552E-7</c:v>
                </c:pt>
                <c:pt idx="7635" formatCode="0.00E+00">
                  <c:v>1.2735030810166552E-7</c:v>
                </c:pt>
                <c:pt idx="7636" formatCode="0.00E+00">
                  <c:v>1.2735030810166552E-7</c:v>
                </c:pt>
                <c:pt idx="7637" formatCode="0.00E+00">
                  <c:v>1.2735030810166552E-7</c:v>
                </c:pt>
                <c:pt idx="7638" formatCode="0.00E+00">
                  <c:v>1.2735030810166552E-7</c:v>
                </c:pt>
                <c:pt idx="7639" formatCode="0.00E+00">
                  <c:v>1.2735030810166552E-7</c:v>
                </c:pt>
                <c:pt idx="7640" formatCode="0.00E+00">
                  <c:v>1.2735030810166552E-7</c:v>
                </c:pt>
                <c:pt idx="7641" formatCode="0.00E+00">
                  <c:v>1.2735030810166552E-7</c:v>
                </c:pt>
                <c:pt idx="7642" formatCode="0.00E+00">
                  <c:v>1.2735030810166552E-7</c:v>
                </c:pt>
                <c:pt idx="7643" formatCode="0.00E+00">
                  <c:v>1.2735030810166552E-7</c:v>
                </c:pt>
                <c:pt idx="7644" formatCode="0.00E+00">
                  <c:v>1.2735030810166552E-7</c:v>
                </c:pt>
                <c:pt idx="7645" formatCode="0.00E+00">
                  <c:v>1.2735030810166552E-7</c:v>
                </c:pt>
                <c:pt idx="7646" formatCode="0.00E+00">
                  <c:v>1.2735030810166552E-7</c:v>
                </c:pt>
                <c:pt idx="7647" formatCode="0.00E+00">
                  <c:v>1.2735030810166552E-7</c:v>
                </c:pt>
                <c:pt idx="7648" formatCode="0.00E+00">
                  <c:v>1.2735030810166552E-7</c:v>
                </c:pt>
                <c:pt idx="7649" formatCode="0.00E+00">
                  <c:v>1.2735030810166552E-7</c:v>
                </c:pt>
                <c:pt idx="7650" formatCode="0.00E+00">
                  <c:v>1.2735030810166552E-7</c:v>
                </c:pt>
                <c:pt idx="7651" formatCode="0.00E+00">
                  <c:v>1.2735030810166552E-7</c:v>
                </c:pt>
                <c:pt idx="7652" formatCode="0.00E+00">
                  <c:v>1.2735030810166552E-7</c:v>
                </c:pt>
                <c:pt idx="7653" formatCode="0.00E+00">
                  <c:v>1.2735030810166552E-7</c:v>
                </c:pt>
                <c:pt idx="7654" formatCode="0.00E+00">
                  <c:v>1.2735030810166552E-7</c:v>
                </c:pt>
                <c:pt idx="7655" formatCode="0.00E+00">
                  <c:v>1.2735030810166552E-7</c:v>
                </c:pt>
                <c:pt idx="7656" formatCode="0.00E+00">
                  <c:v>1.2735030810166552E-7</c:v>
                </c:pt>
                <c:pt idx="7657" formatCode="0.00E+00">
                  <c:v>1.2735030810166552E-7</c:v>
                </c:pt>
                <c:pt idx="7658" formatCode="0.00E+00">
                  <c:v>1.2735030810166552E-7</c:v>
                </c:pt>
                <c:pt idx="7659" formatCode="0.00E+00">
                  <c:v>1.2735030810166552E-7</c:v>
                </c:pt>
                <c:pt idx="7660" formatCode="0.00E+00">
                  <c:v>1.2735030810166552E-7</c:v>
                </c:pt>
                <c:pt idx="7661" formatCode="0.00E+00">
                  <c:v>1.2735030810166552E-7</c:v>
                </c:pt>
                <c:pt idx="7662" formatCode="0.00E+00">
                  <c:v>1.2735030810166552E-7</c:v>
                </c:pt>
                <c:pt idx="7663" formatCode="0.00E+00">
                  <c:v>1.2735030810166552E-7</c:v>
                </c:pt>
                <c:pt idx="7664" formatCode="0.00E+00">
                  <c:v>1.2735030810166552E-7</c:v>
                </c:pt>
                <c:pt idx="7665" formatCode="0.00E+00">
                  <c:v>1.2735030810166552E-7</c:v>
                </c:pt>
                <c:pt idx="7666" formatCode="0.00E+00">
                  <c:v>1.2735030810166552E-7</c:v>
                </c:pt>
                <c:pt idx="7667" formatCode="0.00E+00">
                  <c:v>1.2735030810166552E-7</c:v>
                </c:pt>
                <c:pt idx="7668" formatCode="0.00E+00">
                  <c:v>1.2735030810166552E-7</c:v>
                </c:pt>
                <c:pt idx="7669" formatCode="0.00E+00">
                  <c:v>1.5417004529495534E-7</c:v>
                </c:pt>
                <c:pt idx="7670" formatCode="0.00E+00">
                  <c:v>1.5417004529495534E-7</c:v>
                </c:pt>
                <c:pt idx="7671" formatCode="0.00E+00">
                  <c:v>1.2735030810166552E-7</c:v>
                </c:pt>
                <c:pt idx="7672" formatCode="0.00E+00">
                  <c:v>1.2735030810166552E-7</c:v>
                </c:pt>
                <c:pt idx="7673" formatCode="0.00E+00">
                  <c:v>1.2735030810166552E-7</c:v>
                </c:pt>
                <c:pt idx="7674" formatCode="0.00E+00">
                  <c:v>1.2735030810166552E-7</c:v>
                </c:pt>
                <c:pt idx="7675" formatCode="0.00E+00">
                  <c:v>1.5417004529495534E-7</c:v>
                </c:pt>
                <c:pt idx="7676" formatCode="0.00E+00">
                  <c:v>1.5417004529495534E-7</c:v>
                </c:pt>
                <c:pt idx="7677" formatCode="0.00E+00">
                  <c:v>1.2735030810166552E-7</c:v>
                </c:pt>
                <c:pt idx="7678" formatCode="0.00E+00">
                  <c:v>1.2735030810166552E-7</c:v>
                </c:pt>
                <c:pt idx="7679" formatCode="0.00E+00">
                  <c:v>1.2735030810166552E-7</c:v>
                </c:pt>
                <c:pt idx="7680" formatCode="0.00E+00">
                  <c:v>1.5417004529495534E-7</c:v>
                </c:pt>
                <c:pt idx="7681" formatCode="0.00E+00">
                  <c:v>1.2735030810166552E-7</c:v>
                </c:pt>
                <c:pt idx="7682" formatCode="0.00E+00">
                  <c:v>1.2735030810166552E-7</c:v>
                </c:pt>
                <c:pt idx="7683" formatCode="0.00E+00">
                  <c:v>1.2735030810166552E-7</c:v>
                </c:pt>
                <c:pt idx="7684" formatCode="0.00E+00">
                  <c:v>1.5417004529495534E-7</c:v>
                </c:pt>
                <c:pt idx="7685" formatCode="0.00E+00">
                  <c:v>1.2735030810166552E-7</c:v>
                </c:pt>
                <c:pt idx="7686" formatCode="0.00E+00">
                  <c:v>1.5417004529495534E-7</c:v>
                </c:pt>
                <c:pt idx="7687" formatCode="0.00E+00">
                  <c:v>1.5417004529495534E-7</c:v>
                </c:pt>
                <c:pt idx="7688" formatCode="0.00E+00">
                  <c:v>1.5417004529495534E-7</c:v>
                </c:pt>
                <c:pt idx="7689" formatCode="0.00E+00">
                  <c:v>1.2735030810166552E-7</c:v>
                </c:pt>
                <c:pt idx="7690" formatCode="0.00E+00">
                  <c:v>1.5417004529495534E-7</c:v>
                </c:pt>
                <c:pt idx="7691" formatCode="0.00E+00">
                  <c:v>1.5417004529495534E-7</c:v>
                </c:pt>
                <c:pt idx="7692" formatCode="0.00E+00">
                  <c:v>1.5417004529495534E-7</c:v>
                </c:pt>
                <c:pt idx="7693" formatCode="0.00E+00">
                  <c:v>1.5417004529495534E-7</c:v>
                </c:pt>
                <c:pt idx="7694" formatCode="0.00E+00">
                  <c:v>1.5417004529495534E-7</c:v>
                </c:pt>
                <c:pt idx="7695" formatCode="0.00E+00">
                  <c:v>1.5417004529495534E-7</c:v>
                </c:pt>
                <c:pt idx="7696" formatCode="0.00E+00">
                  <c:v>1.5417004529495534E-7</c:v>
                </c:pt>
                <c:pt idx="7697" formatCode="0.00E+00">
                  <c:v>1.5417004529495534E-7</c:v>
                </c:pt>
                <c:pt idx="7698" formatCode="0.00E+00">
                  <c:v>1.5417004529495534E-7</c:v>
                </c:pt>
                <c:pt idx="7699" formatCode="0.00E+00">
                  <c:v>1.5417004529495534E-7</c:v>
                </c:pt>
                <c:pt idx="7700" formatCode="0.00E+00">
                  <c:v>1.2735030810166552E-7</c:v>
                </c:pt>
                <c:pt idx="7701" formatCode="0.00E+00">
                  <c:v>1.5417004529495534E-7</c:v>
                </c:pt>
                <c:pt idx="7702" formatCode="0.00E+00">
                  <c:v>1.5417004529495534E-7</c:v>
                </c:pt>
                <c:pt idx="7703" formatCode="0.00E+00">
                  <c:v>1.5417004529495534E-7</c:v>
                </c:pt>
                <c:pt idx="7704" formatCode="0.00E+00">
                  <c:v>1.5417004529495534E-7</c:v>
                </c:pt>
                <c:pt idx="7705" formatCode="0.00E+00">
                  <c:v>1.5417004529495534E-7</c:v>
                </c:pt>
                <c:pt idx="7706" formatCode="0.00E+00">
                  <c:v>1.5417004529495534E-7</c:v>
                </c:pt>
                <c:pt idx="7707" formatCode="0.00E+00">
                  <c:v>1.5417004529495534E-7</c:v>
                </c:pt>
                <c:pt idx="7708" formatCode="0.00E+00">
                  <c:v>1.5417004529495534E-7</c:v>
                </c:pt>
                <c:pt idx="7709" formatCode="0.00E+00">
                  <c:v>1.5417004529495534E-7</c:v>
                </c:pt>
                <c:pt idx="7710" formatCode="0.00E+00">
                  <c:v>1.5417004529495534E-7</c:v>
                </c:pt>
                <c:pt idx="7711" formatCode="0.00E+00">
                  <c:v>1.5417004529495534E-7</c:v>
                </c:pt>
                <c:pt idx="7712" formatCode="0.00E+00">
                  <c:v>1.5417004529495534E-7</c:v>
                </c:pt>
                <c:pt idx="7713" formatCode="0.00E+00">
                  <c:v>1.5417004529495534E-7</c:v>
                </c:pt>
                <c:pt idx="7714" formatCode="0.00E+00">
                  <c:v>1.5417004529495534E-7</c:v>
                </c:pt>
                <c:pt idx="7715" formatCode="0.00E+00">
                  <c:v>1.5417004529495534E-7</c:v>
                </c:pt>
                <c:pt idx="7716" formatCode="0.00E+00">
                  <c:v>1.5417004529495534E-7</c:v>
                </c:pt>
                <c:pt idx="7717" formatCode="0.00E+00">
                  <c:v>1.5417004529495534E-7</c:v>
                </c:pt>
                <c:pt idx="7718" formatCode="0.00E+00">
                  <c:v>1.5417004529495534E-7</c:v>
                </c:pt>
                <c:pt idx="7719" formatCode="0.00E+00">
                  <c:v>1.5417004529495534E-7</c:v>
                </c:pt>
                <c:pt idx="7720" formatCode="0.00E+00">
                  <c:v>1.5417004529495534E-7</c:v>
                </c:pt>
                <c:pt idx="7721" formatCode="0.00E+00">
                  <c:v>1.5417004529495534E-7</c:v>
                </c:pt>
                <c:pt idx="7722" formatCode="0.00E+00">
                  <c:v>1.5417004529495534E-7</c:v>
                </c:pt>
                <c:pt idx="7723" formatCode="0.00E+00">
                  <c:v>1.5417004529495534E-7</c:v>
                </c:pt>
                <c:pt idx="7724" formatCode="0.00E+00">
                  <c:v>1.5417004529495534E-7</c:v>
                </c:pt>
                <c:pt idx="7725" formatCode="0.00E+00">
                  <c:v>1.5417004529495534E-7</c:v>
                </c:pt>
                <c:pt idx="7726" formatCode="0.00E+00">
                  <c:v>1.5417004529495534E-7</c:v>
                </c:pt>
                <c:pt idx="7727" formatCode="0.00E+00">
                  <c:v>1.5417004529495534E-7</c:v>
                </c:pt>
                <c:pt idx="7728" formatCode="0.00E+00">
                  <c:v>1.5417004529495534E-7</c:v>
                </c:pt>
                <c:pt idx="7729" formatCode="0.00E+00">
                  <c:v>1.5417004529495534E-7</c:v>
                </c:pt>
                <c:pt idx="7730" formatCode="0.00E+00">
                  <c:v>1.5417004529495534E-7</c:v>
                </c:pt>
                <c:pt idx="7731" formatCode="0.00E+00">
                  <c:v>1.5417004529495534E-7</c:v>
                </c:pt>
                <c:pt idx="7732" formatCode="0.00E+00">
                  <c:v>1.5417004529495534E-7</c:v>
                </c:pt>
                <c:pt idx="7733" formatCode="0.00E+00">
                  <c:v>1.5417004529495534E-7</c:v>
                </c:pt>
                <c:pt idx="7734" formatCode="0.00E+00">
                  <c:v>1.5417004529495534E-7</c:v>
                </c:pt>
                <c:pt idx="7735" formatCode="0.00E+00">
                  <c:v>1.5417004529495534E-7</c:v>
                </c:pt>
                <c:pt idx="7736" formatCode="0.00E+00">
                  <c:v>1.5417004529495534E-7</c:v>
                </c:pt>
                <c:pt idx="7737" formatCode="0.00E+00">
                  <c:v>1.5417004529495534E-7</c:v>
                </c:pt>
                <c:pt idx="7738" formatCode="0.00E+00">
                  <c:v>1.5417004529495534E-7</c:v>
                </c:pt>
                <c:pt idx="7739" formatCode="0.00E+00">
                  <c:v>1.5417004529495534E-7</c:v>
                </c:pt>
                <c:pt idx="7740" formatCode="0.00E+00">
                  <c:v>1.5417004529495534E-7</c:v>
                </c:pt>
                <c:pt idx="7741" formatCode="0.00E+00">
                  <c:v>1.5417004529495534E-7</c:v>
                </c:pt>
                <c:pt idx="7742" formatCode="0.00E+00">
                  <c:v>1.5417004529495534E-7</c:v>
                </c:pt>
                <c:pt idx="7743" formatCode="0.00E+00">
                  <c:v>1.5417004529495534E-7</c:v>
                </c:pt>
                <c:pt idx="7744" formatCode="0.00E+00">
                  <c:v>1.5417004529495534E-7</c:v>
                </c:pt>
                <c:pt idx="7745" formatCode="0.00E+00">
                  <c:v>1.5417004529495534E-7</c:v>
                </c:pt>
                <c:pt idx="7746" formatCode="0.00E+00">
                  <c:v>1.5417004529495534E-7</c:v>
                </c:pt>
                <c:pt idx="7747" formatCode="0.00E+00">
                  <c:v>1.5417004529495534E-7</c:v>
                </c:pt>
                <c:pt idx="7748" formatCode="0.00E+00">
                  <c:v>1.5417004529495534E-7</c:v>
                </c:pt>
                <c:pt idx="7749" formatCode="0.00E+00">
                  <c:v>1.5417004529495534E-7</c:v>
                </c:pt>
                <c:pt idx="7750" formatCode="0.00E+00">
                  <c:v>1.5417004529495534E-7</c:v>
                </c:pt>
                <c:pt idx="7751" formatCode="0.00E+00">
                  <c:v>1.5417004529495534E-7</c:v>
                </c:pt>
                <c:pt idx="7752" formatCode="0.00E+00">
                  <c:v>1.5417004529495534E-7</c:v>
                </c:pt>
                <c:pt idx="7753" formatCode="0.00E+00">
                  <c:v>1.5417004529495534E-7</c:v>
                </c:pt>
                <c:pt idx="7754" formatCode="0.00E+00">
                  <c:v>1.5417004529495534E-7</c:v>
                </c:pt>
                <c:pt idx="7755" formatCode="0.00E+00">
                  <c:v>1.5417004529495534E-7</c:v>
                </c:pt>
                <c:pt idx="7756" formatCode="0.00E+00">
                  <c:v>1.5417004529495534E-7</c:v>
                </c:pt>
                <c:pt idx="7757" formatCode="0.00E+00">
                  <c:v>1.5417004529495534E-7</c:v>
                </c:pt>
                <c:pt idx="7758" formatCode="0.00E+00">
                  <c:v>1.5417004529495534E-7</c:v>
                </c:pt>
                <c:pt idx="7759" formatCode="0.00E+00">
                  <c:v>1.5417004529495534E-7</c:v>
                </c:pt>
                <c:pt idx="7760" formatCode="0.00E+00">
                  <c:v>1.5417004529495534E-7</c:v>
                </c:pt>
                <c:pt idx="7761" formatCode="0.00E+00">
                  <c:v>1.5417004529495534E-7</c:v>
                </c:pt>
                <c:pt idx="7762" formatCode="0.00E+00">
                  <c:v>1.5417004529495534E-7</c:v>
                </c:pt>
                <c:pt idx="7763" formatCode="0.00E+00">
                  <c:v>1.5417004529495534E-7</c:v>
                </c:pt>
                <c:pt idx="7764" formatCode="0.00E+00">
                  <c:v>1.5417004529495534E-7</c:v>
                </c:pt>
                <c:pt idx="7765" formatCode="0.00E+00">
                  <c:v>1.5417004529495534E-7</c:v>
                </c:pt>
                <c:pt idx="7766" formatCode="0.00E+00">
                  <c:v>1.5417004529495534E-7</c:v>
                </c:pt>
                <c:pt idx="7767" formatCode="0.00E+00">
                  <c:v>1.5417004529495534E-7</c:v>
                </c:pt>
                <c:pt idx="7768" formatCode="0.00E+00">
                  <c:v>1.5417004529495534E-7</c:v>
                </c:pt>
                <c:pt idx="7769" formatCode="0.00E+00">
                  <c:v>1.5417004529495534E-7</c:v>
                </c:pt>
                <c:pt idx="7770" formatCode="0.00E+00">
                  <c:v>1.5417004529495534E-7</c:v>
                </c:pt>
                <c:pt idx="7771" formatCode="0.00E+00">
                  <c:v>1.5417004529495534E-7</c:v>
                </c:pt>
                <c:pt idx="7772" formatCode="0.00E+00">
                  <c:v>1.5417004529495534E-7</c:v>
                </c:pt>
                <c:pt idx="7773" formatCode="0.00E+00">
                  <c:v>1.5417004529495534E-7</c:v>
                </c:pt>
                <c:pt idx="7774" formatCode="0.00E+00">
                  <c:v>1.5417004529495534E-7</c:v>
                </c:pt>
                <c:pt idx="7775" formatCode="0.00E+00">
                  <c:v>1.5417004529495534E-7</c:v>
                </c:pt>
                <c:pt idx="7776" formatCode="0.00E+00">
                  <c:v>1.5417004529495534E-7</c:v>
                </c:pt>
                <c:pt idx="7777" formatCode="0.00E+00">
                  <c:v>1.5417004529495534E-7</c:v>
                </c:pt>
                <c:pt idx="7778" formatCode="0.00E+00">
                  <c:v>1.5417004529495534E-7</c:v>
                </c:pt>
                <c:pt idx="7779" formatCode="0.00E+00">
                  <c:v>1.5417004529495534E-7</c:v>
                </c:pt>
                <c:pt idx="7780" formatCode="0.00E+00">
                  <c:v>1.5417004529495534E-7</c:v>
                </c:pt>
                <c:pt idx="7781" formatCode="0.00E+00">
                  <c:v>1.5417004529495534E-7</c:v>
                </c:pt>
                <c:pt idx="7782" formatCode="0.00E+00">
                  <c:v>1.5417004529495534E-7</c:v>
                </c:pt>
                <c:pt idx="7783" formatCode="0.00E+00">
                  <c:v>1.5417004529495534E-7</c:v>
                </c:pt>
                <c:pt idx="7784" formatCode="0.00E+00">
                  <c:v>1.5417004529495534E-7</c:v>
                </c:pt>
                <c:pt idx="7785" formatCode="0.00E+00">
                  <c:v>1.5417004529495534E-7</c:v>
                </c:pt>
                <c:pt idx="7786" formatCode="0.00E+00">
                  <c:v>1.5417004529495534E-7</c:v>
                </c:pt>
                <c:pt idx="7787" formatCode="0.00E+00">
                  <c:v>1.5417004529495534E-7</c:v>
                </c:pt>
                <c:pt idx="7788" formatCode="0.00E+00">
                  <c:v>1.5417004529495534E-7</c:v>
                </c:pt>
                <c:pt idx="7789" formatCode="0.00E+00">
                  <c:v>1.5417004529495534E-7</c:v>
                </c:pt>
                <c:pt idx="7790" formatCode="0.00E+00">
                  <c:v>1.5417004529495534E-7</c:v>
                </c:pt>
                <c:pt idx="7791" formatCode="0.00E+00">
                  <c:v>1.5417004529495534E-7</c:v>
                </c:pt>
                <c:pt idx="7792" formatCode="0.00E+00">
                  <c:v>1.5417004529495534E-7</c:v>
                </c:pt>
                <c:pt idx="7793" formatCode="0.00E+00">
                  <c:v>1.5417004529495534E-7</c:v>
                </c:pt>
                <c:pt idx="7794" formatCode="0.00E+00">
                  <c:v>1.5417004529495534E-7</c:v>
                </c:pt>
                <c:pt idx="7795" formatCode="0.00E+00">
                  <c:v>1.5417004529495534E-7</c:v>
                </c:pt>
                <c:pt idx="7796" formatCode="0.00E+00">
                  <c:v>1.5417004529495534E-7</c:v>
                </c:pt>
                <c:pt idx="7797" formatCode="0.00E+00">
                  <c:v>1.5417004529495534E-7</c:v>
                </c:pt>
                <c:pt idx="7798" formatCode="0.00E+00">
                  <c:v>1.5417004529495534E-7</c:v>
                </c:pt>
                <c:pt idx="7799" formatCode="0.00E+00">
                  <c:v>1.5417004529495534E-7</c:v>
                </c:pt>
                <c:pt idx="7800" formatCode="0.00E+00">
                  <c:v>1.5417004529495534E-7</c:v>
                </c:pt>
                <c:pt idx="7801" formatCode="0.00E+00">
                  <c:v>1.5417004529495534E-7</c:v>
                </c:pt>
                <c:pt idx="7802" formatCode="0.00E+00">
                  <c:v>1.5417004529495534E-7</c:v>
                </c:pt>
                <c:pt idx="7803" formatCode="0.00E+00">
                  <c:v>1.5417004529495534E-7</c:v>
                </c:pt>
                <c:pt idx="7804" formatCode="0.00E+00">
                  <c:v>1.5417004529495534E-7</c:v>
                </c:pt>
                <c:pt idx="7805" formatCode="0.00E+00">
                  <c:v>1.5417004529495534E-7</c:v>
                </c:pt>
                <c:pt idx="7806" formatCode="0.00E+00">
                  <c:v>1.5417004529495534E-7</c:v>
                </c:pt>
                <c:pt idx="7807" formatCode="0.00E+00">
                  <c:v>1.5417004529495534E-7</c:v>
                </c:pt>
                <c:pt idx="7808" formatCode="0.00E+00">
                  <c:v>1.5417004529495534E-7</c:v>
                </c:pt>
                <c:pt idx="7809" formatCode="0.00E+00">
                  <c:v>1.5417004529495534E-7</c:v>
                </c:pt>
                <c:pt idx="7810" formatCode="0.00E+00">
                  <c:v>1.5417004529495534E-7</c:v>
                </c:pt>
                <c:pt idx="7811" formatCode="0.00E+00">
                  <c:v>1.5417004529495534E-7</c:v>
                </c:pt>
                <c:pt idx="7812" formatCode="0.00E+00">
                  <c:v>1.5417004529495534E-7</c:v>
                </c:pt>
                <c:pt idx="7813" formatCode="0.00E+00">
                  <c:v>1.5417004529495534E-7</c:v>
                </c:pt>
                <c:pt idx="7814" formatCode="0.00E+00">
                  <c:v>1.5417004529495534E-7</c:v>
                </c:pt>
                <c:pt idx="7815" formatCode="0.00E+00">
                  <c:v>1.5417004529495534E-7</c:v>
                </c:pt>
                <c:pt idx="7816" formatCode="0.00E+00">
                  <c:v>1.5417004529495534E-7</c:v>
                </c:pt>
                <c:pt idx="7817" formatCode="0.00E+00">
                  <c:v>1.5417004529495534E-7</c:v>
                </c:pt>
                <c:pt idx="7818" formatCode="0.00E+00">
                  <c:v>1.5417004529495534E-7</c:v>
                </c:pt>
                <c:pt idx="7819" formatCode="0.00E+00">
                  <c:v>1.5417004529495534E-7</c:v>
                </c:pt>
                <c:pt idx="7820" formatCode="0.00E+00">
                  <c:v>1.5417004529495534E-7</c:v>
                </c:pt>
                <c:pt idx="7821" formatCode="0.00E+00">
                  <c:v>1.5417004529495534E-7</c:v>
                </c:pt>
                <c:pt idx="7822" formatCode="0.00E+00">
                  <c:v>1.5417004529495534E-7</c:v>
                </c:pt>
                <c:pt idx="7823" formatCode="0.00E+00">
                  <c:v>1.5417004529495534E-7</c:v>
                </c:pt>
                <c:pt idx="7824" formatCode="0.00E+00">
                  <c:v>1.5417004529495534E-7</c:v>
                </c:pt>
                <c:pt idx="7825" formatCode="0.00E+00">
                  <c:v>1.5417004529495534E-7</c:v>
                </c:pt>
                <c:pt idx="7826" formatCode="0.00E+00">
                  <c:v>1.5417004529495534E-7</c:v>
                </c:pt>
                <c:pt idx="7827" formatCode="0.00E+00">
                  <c:v>1.5417004529495534E-7</c:v>
                </c:pt>
                <c:pt idx="7828" formatCode="0.00E+00">
                  <c:v>1.5417004529495534E-7</c:v>
                </c:pt>
                <c:pt idx="7829" formatCode="0.00E+00">
                  <c:v>1.5417004529495534E-7</c:v>
                </c:pt>
                <c:pt idx="7830" formatCode="0.00E+00">
                  <c:v>1.5417004529495534E-7</c:v>
                </c:pt>
                <c:pt idx="7831" formatCode="0.00E+00">
                  <c:v>1.5417004529495534E-7</c:v>
                </c:pt>
                <c:pt idx="7832" formatCode="0.00E+00">
                  <c:v>1.5417004529495534E-7</c:v>
                </c:pt>
                <c:pt idx="7833" formatCode="0.00E+00">
                  <c:v>1.5417004529495534E-7</c:v>
                </c:pt>
                <c:pt idx="7834" formatCode="0.00E+00">
                  <c:v>1.5417004529495534E-7</c:v>
                </c:pt>
                <c:pt idx="7835" formatCode="0.00E+00">
                  <c:v>1.5417004529495534E-7</c:v>
                </c:pt>
                <c:pt idx="7836" formatCode="0.00E+00">
                  <c:v>1.5417004529495534E-7</c:v>
                </c:pt>
                <c:pt idx="7837" formatCode="0.00E+00">
                  <c:v>1.5417004529495534E-7</c:v>
                </c:pt>
                <c:pt idx="7838" formatCode="0.00E+00">
                  <c:v>1.5417004529495534E-7</c:v>
                </c:pt>
                <c:pt idx="7839" formatCode="0.00E+00">
                  <c:v>1.5417004529495534E-7</c:v>
                </c:pt>
                <c:pt idx="7840" formatCode="0.00E+00">
                  <c:v>1.5417004529495534E-7</c:v>
                </c:pt>
                <c:pt idx="7841" formatCode="0.00E+00">
                  <c:v>1.5417004529495534E-7</c:v>
                </c:pt>
                <c:pt idx="7842" formatCode="0.00E+00">
                  <c:v>1.5417004529495534E-7</c:v>
                </c:pt>
                <c:pt idx="7843" formatCode="0.00E+00">
                  <c:v>1.5417004529495534E-7</c:v>
                </c:pt>
                <c:pt idx="7844" formatCode="0.00E+00">
                  <c:v>1.5417004529495534E-7</c:v>
                </c:pt>
                <c:pt idx="7845" formatCode="0.00E+00">
                  <c:v>1.5417004529495534E-7</c:v>
                </c:pt>
                <c:pt idx="7846" formatCode="0.00E+00">
                  <c:v>1.5417004529495534E-7</c:v>
                </c:pt>
                <c:pt idx="7847" formatCode="0.00E+00">
                  <c:v>1.5417004529495534E-7</c:v>
                </c:pt>
                <c:pt idx="7848" formatCode="0.00E+00">
                  <c:v>1.5417004529495534E-7</c:v>
                </c:pt>
                <c:pt idx="7849" formatCode="0.00E+00">
                  <c:v>1.5417004529495534E-7</c:v>
                </c:pt>
                <c:pt idx="7850" formatCode="0.00E+00">
                  <c:v>1.5417004529495534E-7</c:v>
                </c:pt>
                <c:pt idx="7851" formatCode="0.00E+00">
                  <c:v>1.5417004529495534E-7</c:v>
                </c:pt>
                <c:pt idx="7852" formatCode="0.00E+00">
                  <c:v>1.5417004529495534E-7</c:v>
                </c:pt>
                <c:pt idx="7853" formatCode="0.00E+00">
                  <c:v>1.5417004529495534E-7</c:v>
                </c:pt>
                <c:pt idx="7854" formatCode="0.00E+00">
                  <c:v>1.5417004529495534E-7</c:v>
                </c:pt>
                <c:pt idx="7855" formatCode="0.00E+00">
                  <c:v>1.5417004529495534E-7</c:v>
                </c:pt>
                <c:pt idx="7856" formatCode="0.00E+00">
                  <c:v>1.5417004529495534E-7</c:v>
                </c:pt>
                <c:pt idx="7857" formatCode="0.00E+00">
                  <c:v>1.5417004529495534E-7</c:v>
                </c:pt>
                <c:pt idx="7858" formatCode="0.00E+00">
                  <c:v>1.5417004529495534E-7</c:v>
                </c:pt>
                <c:pt idx="7859" formatCode="0.00E+00">
                  <c:v>1.5417004529495534E-7</c:v>
                </c:pt>
                <c:pt idx="7860" formatCode="0.00E+00">
                  <c:v>1.5417004529495534E-7</c:v>
                </c:pt>
                <c:pt idx="7861" formatCode="0.00E+00">
                  <c:v>1.5417004529495534E-7</c:v>
                </c:pt>
                <c:pt idx="7862" formatCode="0.00E+00">
                  <c:v>1.5417004529495534E-7</c:v>
                </c:pt>
                <c:pt idx="7863" formatCode="0.00E+00">
                  <c:v>1.5417004529495534E-7</c:v>
                </c:pt>
                <c:pt idx="7864" formatCode="0.00E+00">
                  <c:v>1.5417004529495534E-7</c:v>
                </c:pt>
                <c:pt idx="7865" formatCode="0.00E+00">
                  <c:v>1.5417004529495534E-7</c:v>
                </c:pt>
                <c:pt idx="7866" formatCode="0.00E+00">
                  <c:v>1.5417004529495534E-7</c:v>
                </c:pt>
                <c:pt idx="7867" formatCode="0.00E+00">
                  <c:v>1.5417004529495534E-7</c:v>
                </c:pt>
                <c:pt idx="7868" formatCode="0.00E+00">
                  <c:v>1.5417004529495534E-7</c:v>
                </c:pt>
                <c:pt idx="7869" formatCode="0.00E+00">
                  <c:v>1.5417004529495534E-7</c:v>
                </c:pt>
                <c:pt idx="7870" formatCode="0.00E+00">
                  <c:v>1.5417004529495534E-7</c:v>
                </c:pt>
                <c:pt idx="7871" formatCode="0.00E+00">
                  <c:v>1.5417004529495534E-7</c:v>
                </c:pt>
                <c:pt idx="7872" formatCode="0.00E+00">
                  <c:v>1.5417004529495534E-7</c:v>
                </c:pt>
                <c:pt idx="7873" formatCode="0.00E+00">
                  <c:v>1.5417004529495534E-7</c:v>
                </c:pt>
                <c:pt idx="7874" formatCode="0.00E+00">
                  <c:v>1.5417004529495534E-7</c:v>
                </c:pt>
                <c:pt idx="7875" formatCode="0.00E+00">
                  <c:v>1.5417004529495534E-7</c:v>
                </c:pt>
                <c:pt idx="7876" formatCode="0.00E+00">
                  <c:v>1.5417004529495534E-7</c:v>
                </c:pt>
                <c:pt idx="7877" formatCode="0.00E+00">
                  <c:v>1.5417004529495534E-7</c:v>
                </c:pt>
                <c:pt idx="7878" formatCode="0.00E+00">
                  <c:v>1.5417004529495534E-7</c:v>
                </c:pt>
                <c:pt idx="7879" formatCode="0.00E+00">
                  <c:v>1.5417004529495534E-7</c:v>
                </c:pt>
                <c:pt idx="7880" formatCode="0.00E+00">
                  <c:v>1.5417004529495534E-7</c:v>
                </c:pt>
                <c:pt idx="7881" formatCode="0.00E+00">
                  <c:v>1.5417004529495534E-7</c:v>
                </c:pt>
                <c:pt idx="7882" formatCode="0.00E+00">
                  <c:v>1.5417004529495534E-7</c:v>
                </c:pt>
                <c:pt idx="7883" formatCode="0.00E+00">
                  <c:v>1.5417004529495534E-7</c:v>
                </c:pt>
                <c:pt idx="7884" formatCode="0.00E+00">
                  <c:v>1.5417004529495534E-7</c:v>
                </c:pt>
                <c:pt idx="7885" formatCode="0.00E+00">
                  <c:v>1.5417004529495534E-7</c:v>
                </c:pt>
                <c:pt idx="7886" formatCode="0.00E+00">
                  <c:v>1.5417004529495534E-7</c:v>
                </c:pt>
                <c:pt idx="7887" formatCode="0.00E+00">
                  <c:v>1.5417004529495534E-7</c:v>
                </c:pt>
                <c:pt idx="7888" formatCode="0.00E+00">
                  <c:v>1.5417004529495534E-7</c:v>
                </c:pt>
                <c:pt idx="7889" formatCode="0.00E+00">
                  <c:v>1.5417004529495534E-7</c:v>
                </c:pt>
                <c:pt idx="7890" formatCode="0.00E+00">
                  <c:v>1.5417004529495534E-7</c:v>
                </c:pt>
                <c:pt idx="7891" formatCode="0.00E+00">
                  <c:v>1.5417004529495534E-7</c:v>
                </c:pt>
                <c:pt idx="7892" formatCode="0.00E+00">
                  <c:v>1.5417004529495534E-7</c:v>
                </c:pt>
                <c:pt idx="7893" formatCode="0.00E+00">
                  <c:v>1.5417004529495534E-7</c:v>
                </c:pt>
                <c:pt idx="7894" formatCode="0.00E+00">
                  <c:v>1.5417004529495534E-7</c:v>
                </c:pt>
                <c:pt idx="7895" formatCode="0.00E+00">
                  <c:v>1.5417004529495534E-7</c:v>
                </c:pt>
                <c:pt idx="7896" formatCode="0.00E+00">
                  <c:v>1.5417004529495534E-7</c:v>
                </c:pt>
                <c:pt idx="7897" formatCode="0.00E+00">
                  <c:v>1.5417004529495534E-7</c:v>
                </c:pt>
                <c:pt idx="7898" formatCode="0.00E+00">
                  <c:v>1.5417004529495534E-7</c:v>
                </c:pt>
                <c:pt idx="7899" formatCode="0.00E+00">
                  <c:v>1.5417004529495534E-7</c:v>
                </c:pt>
                <c:pt idx="7900" formatCode="0.00E+00">
                  <c:v>1.5417004529495534E-7</c:v>
                </c:pt>
                <c:pt idx="7901" formatCode="0.00E+00">
                  <c:v>1.5417004529495534E-7</c:v>
                </c:pt>
                <c:pt idx="7902" formatCode="0.00E+00">
                  <c:v>1.5417004529495534E-7</c:v>
                </c:pt>
                <c:pt idx="7903" formatCode="0.00E+00">
                  <c:v>1.5417004529495534E-7</c:v>
                </c:pt>
                <c:pt idx="7904" formatCode="0.00E+00">
                  <c:v>1.5417004529495534E-7</c:v>
                </c:pt>
                <c:pt idx="7905" formatCode="0.00E+00">
                  <c:v>1.5417004529495534E-7</c:v>
                </c:pt>
                <c:pt idx="7906" formatCode="0.00E+00">
                  <c:v>1.5417004529495534E-7</c:v>
                </c:pt>
                <c:pt idx="7907" formatCode="0.00E+00">
                  <c:v>1.5417004529495534E-7</c:v>
                </c:pt>
                <c:pt idx="7908" formatCode="0.00E+00">
                  <c:v>1.5417004529495534E-7</c:v>
                </c:pt>
                <c:pt idx="7909" formatCode="0.00E+00">
                  <c:v>1.5417004529495534E-7</c:v>
                </c:pt>
                <c:pt idx="7910" formatCode="0.00E+00">
                  <c:v>1.5417004529495534E-7</c:v>
                </c:pt>
                <c:pt idx="7911" formatCode="0.00E+00">
                  <c:v>1.5417004529495534E-7</c:v>
                </c:pt>
                <c:pt idx="7912" formatCode="0.00E+00">
                  <c:v>1.5417004529495534E-7</c:v>
                </c:pt>
                <c:pt idx="7913" formatCode="0.00E+00">
                  <c:v>1.5417004529495534E-7</c:v>
                </c:pt>
                <c:pt idx="7914" formatCode="0.00E+00">
                  <c:v>1.5417004529495534E-7</c:v>
                </c:pt>
                <c:pt idx="7915" formatCode="0.00E+00">
                  <c:v>1.5417004529495534E-7</c:v>
                </c:pt>
                <c:pt idx="7916" formatCode="0.00E+00">
                  <c:v>1.5417004529495534E-7</c:v>
                </c:pt>
                <c:pt idx="7917" formatCode="0.00E+00">
                  <c:v>1.5417004529495534E-7</c:v>
                </c:pt>
                <c:pt idx="7918" formatCode="0.00E+00">
                  <c:v>1.5417004529495534E-7</c:v>
                </c:pt>
                <c:pt idx="7919" formatCode="0.00E+00">
                  <c:v>1.5417004529495534E-7</c:v>
                </c:pt>
                <c:pt idx="7920" formatCode="0.00E+00">
                  <c:v>1.5417004529495534E-7</c:v>
                </c:pt>
                <c:pt idx="7921" formatCode="0.00E+00">
                  <c:v>1.5417004529495534E-7</c:v>
                </c:pt>
                <c:pt idx="7922" formatCode="0.00E+00">
                  <c:v>1.5417004529495534E-7</c:v>
                </c:pt>
                <c:pt idx="7923" formatCode="0.00E+00">
                  <c:v>1.5417004529495534E-7</c:v>
                </c:pt>
                <c:pt idx="7924" formatCode="0.00E+00">
                  <c:v>1.8663796908346618E-7</c:v>
                </c:pt>
                <c:pt idx="7925" formatCode="0.00E+00">
                  <c:v>1.5417004529495534E-7</c:v>
                </c:pt>
                <c:pt idx="7926" formatCode="0.00E+00">
                  <c:v>1.5417004529495534E-7</c:v>
                </c:pt>
                <c:pt idx="7927" formatCode="0.00E+00">
                  <c:v>1.5417004529495534E-7</c:v>
                </c:pt>
                <c:pt idx="7928" formatCode="0.00E+00">
                  <c:v>1.8663796908346618E-7</c:v>
                </c:pt>
                <c:pt idx="7929" formatCode="0.00E+00">
                  <c:v>1.5417004529495534E-7</c:v>
                </c:pt>
                <c:pt idx="7930" formatCode="0.00E+00">
                  <c:v>1.5417004529495534E-7</c:v>
                </c:pt>
                <c:pt idx="7931" formatCode="0.00E+00">
                  <c:v>1.5417004529495534E-7</c:v>
                </c:pt>
                <c:pt idx="7932" formatCode="0.00E+00">
                  <c:v>1.5417004529495534E-7</c:v>
                </c:pt>
                <c:pt idx="7933" formatCode="0.00E+00">
                  <c:v>1.5417004529495534E-7</c:v>
                </c:pt>
                <c:pt idx="7934" formatCode="0.00E+00">
                  <c:v>1.5417004529495534E-7</c:v>
                </c:pt>
                <c:pt idx="7935" formatCode="0.00E+00">
                  <c:v>1.8663796908346618E-7</c:v>
                </c:pt>
                <c:pt idx="7936" formatCode="0.00E+00">
                  <c:v>1.5417004529495534E-7</c:v>
                </c:pt>
                <c:pt idx="7937" formatCode="0.00E+00">
                  <c:v>1.5417004529495534E-7</c:v>
                </c:pt>
                <c:pt idx="7938" formatCode="0.00E+00">
                  <c:v>1.5417004529495534E-7</c:v>
                </c:pt>
                <c:pt idx="7939" formatCode="0.00E+00">
                  <c:v>1.5417004529495534E-7</c:v>
                </c:pt>
                <c:pt idx="7940" formatCode="0.00E+00">
                  <c:v>1.5417004529495534E-7</c:v>
                </c:pt>
                <c:pt idx="7941" formatCode="0.00E+00">
                  <c:v>1.5417004529495534E-7</c:v>
                </c:pt>
                <c:pt idx="7942" formatCode="0.00E+00">
                  <c:v>1.5417004529495534E-7</c:v>
                </c:pt>
                <c:pt idx="7943" formatCode="0.00E+00">
                  <c:v>1.8663796908346618E-7</c:v>
                </c:pt>
                <c:pt idx="7944" formatCode="0.00E+00">
                  <c:v>1.5417004529495534E-7</c:v>
                </c:pt>
                <c:pt idx="7945" formatCode="0.00E+00">
                  <c:v>1.8663796908346618E-7</c:v>
                </c:pt>
                <c:pt idx="7946" formatCode="0.00E+00">
                  <c:v>1.8663796908346618E-7</c:v>
                </c:pt>
                <c:pt idx="7947" formatCode="0.00E+00">
                  <c:v>1.5417004529495534E-7</c:v>
                </c:pt>
                <c:pt idx="7948" formatCode="0.00E+00">
                  <c:v>1.8663796908346618E-7</c:v>
                </c:pt>
                <c:pt idx="7949" formatCode="0.00E+00">
                  <c:v>1.5417004529495534E-7</c:v>
                </c:pt>
                <c:pt idx="7950" formatCode="0.00E+00">
                  <c:v>1.8663796908346618E-7</c:v>
                </c:pt>
                <c:pt idx="7951" formatCode="0.00E+00">
                  <c:v>1.5417004529495534E-7</c:v>
                </c:pt>
                <c:pt idx="7952" formatCode="0.00E+00">
                  <c:v>1.8663796908346618E-7</c:v>
                </c:pt>
                <c:pt idx="7953" formatCode="0.00E+00">
                  <c:v>1.5417004529495534E-7</c:v>
                </c:pt>
                <c:pt idx="7954" formatCode="0.00E+00">
                  <c:v>1.8663796908346618E-7</c:v>
                </c:pt>
                <c:pt idx="7955" formatCode="0.00E+00">
                  <c:v>1.8663796908346618E-7</c:v>
                </c:pt>
                <c:pt idx="7956" formatCode="0.00E+00">
                  <c:v>1.8663796908346618E-7</c:v>
                </c:pt>
                <c:pt idx="7957" formatCode="0.00E+00">
                  <c:v>1.8663796908346618E-7</c:v>
                </c:pt>
                <c:pt idx="7958" formatCode="0.00E+00">
                  <c:v>1.8663796908346618E-7</c:v>
                </c:pt>
                <c:pt idx="7959" formatCode="0.00E+00">
                  <c:v>1.8663796908346618E-7</c:v>
                </c:pt>
                <c:pt idx="7960" formatCode="0.00E+00">
                  <c:v>1.8663796908346618E-7</c:v>
                </c:pt>
                <c:pt idx="7961" formatCode="0.00E+00">
                  <c:v>1.8663796908346618E-7</c:v>
                </c:pt>
                <c:pt idx="7962" formatCode="0.00E+00">
                  <c:v>1.8663796908346618E-7</c:v>
                </c:pt>
                <c:pt idx="7963" formatCode="0.00E+00">
                  <c:v>1.8663796908346618E-7</c:v>
                </c:pt>
                <c:pt idx="7964" formatCode="0.00E+00">
                  <c:v>1.8663796908346618E-7</c:v>
                </c:pt>
                <c:pt idx="7965" formatCode="0.00E+00">
                  <c:v>1.5417004529495534E-7</c:v>
                </c:pt>
                <c:pt idx="7966" formatCode="0.00E+00">
                  <c:v>1.8663796908346618E-7</c:v>
                </c:pt>
                <c:pt idx="7967" formatCode="0.00E+00">
                  <c:v>1.8663796908346618E-7</c:v>
                </c:pt>
                <c:pt idx="7968" formatCode="0.00E+00">
                  <c:v>1.8663796908346618E-7</c:v>
                </c:pt>
                <c:pt idx="7969" formatCode="0.00E+00">
                  <c:v>1.8663796908346618E-7</c:v>
                </c:pt>
                <c:pt idx="7970" formatCode="0.00E+00">
                  <c:v>1.8663796908346618E-7</c:v>
                </c:pt>
                <c:pt idx="7971" formatCode="0.00E+00">
                  <c:v>1.8663796908346618E-7</c:v>
                </c:pt>
                <c:pt idx="7972" formatCode="0.00E+00">
                  <c:v>1.8663796908346618E-7</c:v>
                </c:pt>
                <c:pt idx="7973" formatCode="0.00E+00">
                  <c:v>1.8663796908346618E-7</c:v>
                </c:pt>
                <c:pt idx="7974" formatCode="0.00E+00">
                  <c:v>1.8663796908346618E-7</c:v>
                </c:pt>
                <c:pt idx="7975" formatCode="0.00E+00">
                  <c:v>1.8663796908346618E-7</c:v>
                </c:pt>
                <c:pt idx="7976" formatCode="0.00E+00">
                  <c:v>1.8663796908346618E-7</c:v>
                </c:pt>
                <c:pt idx="7977" formatCode="0.00E+00">
                  <c:v>1.8663796908346618E-7</c:v>
                </c:pt>
                <c:pt idx="7978" formatCode="0.00E+00">
                  <c:v>1.8663796908346618E-7</c:v>
                </c:pt>
                <c:pt idx="7979" formatCode="0.00E+00">
                  <c:v>1.8663796908346618E-7</c:v>
                </c:pt>
                <c:pt idx="7980" formatCode="0.00E+00">
                  <c:v>1.8663796908346618E-7</c:v>
                </c:pt>
                <c:pt idx="7981" formatCode="0.00E+00">
                  <c:v>1.8663796908346618E-7</c:v>
                </c:pt>
                <c:pt idx="7982" formatCode="0.00E+00">
                  <c:v>1.8663796908346618E-7</c:v>
                </c:pt>
                <c:pt idx="7983" formatCode="0.00E+00">
                  <c:v>1.8663796908346618E-7</c:v>
                </c:pt>
                <c:pt idx="7984" formatCode="0.00E+00">
                  <c:v>1.8663796908346618E-7</c:v>
                </c:pt>
                <c:pt idx="7985" formatCode="0.00E+00">
                  <c:v>1.8663796908346618E-7</c:v>
                </c:pt>
                <c:pt idx="7986" formatCode="0.00E+00">
                  <c:v>1.8663796908346618E-7</c:v>
                </c:pt>
                <c:pt idx="7987" formatCode="0.00E+00">
                  <c:v>1.8663796908346618E-7</c:v>
                </c:pt>
                <c:pt idx="7988" formatCode="0.00E+00">
                  <c:v>1.8663796908346618E-7</c:v>
                </c:pt>
                <c:pt idx="7989" formatCode="0.00E+00">
                  <c:v>1.8663796908346618E-7</c:v>
                </c:pt>
                <c:pt idx="7990" formatCode="0.00E+00">
                  <c:v>1.8663796908346618E-7</c:v>
                </c:pt>
                <c:pt idx="7991" formatCode="0.00E+00">
                  <c:v>1.8663796908346618E-7</c:v>
                </c:pt>
                <c:pt idx="7992" formatCode="0.00E+00">
                  <c:v>1.8663796908346618E-7</c:v>
                </c:pt>
                <c:pt idx="7993" formatCode="0.00E+00">
                  <c:v>1.8663796908346618E-7</c:v>
                </c:pt>
                <c:pt idx="7994" formatCode="0.00E+00">
                  <c:v>1.8663796908346618E-7</c:v>
                </c:pt>
                <c:pt idx="7995" formatCode="0.00E+00">
                  <c:v>1.8663796908346618E-7</c:v>
                </c:pt>
                <c:pt idx="7996" formatCode="0.00E+00">
                  <c:v>1.8663796908346618E-7</c:v>
                </c:pt>
                <c:pt idx="7997" formatCode="0.00E+00">
                  <c:v>1.8663796908346618E-7</c:v>
                </c:pt>
                <c:pt idx="7998" formatCode="0.00E+00">
                  <c:v>1.8663796908346618E-7</c:v>
                </c:pt>
                <c:pt idx="7999" formatCode="0.00E+00">
                  <c:v>1.8663796908346618E-7</c:v>
                </c:pt>
                <c:pt idx="8000" formatCode="0.00E+00">
                  <c:v>1.8663796908346618E-7</c:v>
                </c:pt>
                <c:pt idx="8001" formatCode="0.00E+00">
                  <c:v>1.8663796908346618E-7</c:v>
                </c:pt>
                <c:pt idx="8002" formatCode="0.00E+00">
                  <c:v>1.8663796908346618E-7</c:v>
                </c:pt>
                <c:pt idx="8003" formatCode="0.00E+00">
                  <c:v>1.8663796908346618E-7</c:v>
                </c:pt>
                <c:pt idx="8004" formatCode="0.00E+00">
                  <c:v>1.8663796908346618E-7</c:v>
                </c:pt>
                <c:pt idx="8005" formatCode="0.00E+00">
                  <c:v>1.8663796908346618E-7</c:v>
                </c:pt>
                <c:pt idx="8006" formatCode="0.00E+00">
                  <c:v>1.8663796908346618E-7</c:v>
                </c:pt>
                <c:pt idx="8007" formatCode="0.00E+00">
                  <c:v>1.8663796908346618E-7</c:v>
                </c:pt>
                <c:pt idx="8008" formatCode="0.00E+00">
                  <c:v>1.8663796908346618E-7</c:v>
                </c:pt>
                <c:pt idx="8009" formatCode="0.00E+00">
                  <c:v>1.8663796908346618E-7</c:v>
                </c:pt>
                <c:pt idx="8010" formatCode="0.00E+00">
                  <c:v>1.8663796908346618E-7</c:v>
                </c:pt>
                <c:pt idx="8011" formatCode="0.00E+00">
                  <c:v>1.8663796908346618E-7</c:v>
                </c:pt>
                <c:pt idx="8012" formatCode="0.00E+00">
                  <c:v>1.8663796908346618E-7</c:v>
                </c:pt>
                <c:pt idx="8013" formatCode="0.00E+00">
                  <c:v>1.8663796908346618E-7</c:v>
                </c:pt>
                <c:pt idx="8014" formatCode="0.00E+00">
                  <c:v>1.8663796908346618E-7</c:v>
                </c:pt>
                <c:pt idx="8015" formatCode="0.00E+00">
                  <c:v>1.8663796908346618E-7</c:v>
                </c:pt>
                <c:pt idx="8016" formatCode="0.00E+00">
                  <c:v>1.8663796908346618E-7</c:v>
                </c:pt>
                <c:pt idx="8017" formatCode="0.00E+00">
                  <c:v>1.8663796908346618E-7</c:v>
                </c:pt>
                <c:pt idx="8018" formatCode="0.00E+00">
                  <c:v>1.8663796908346618E-7</c:v>
                </c:pt>
                <c:pt idx="8019" formatCode="0.00E+00">
                  <c:v>1.8663796908346618E-7</c:v>
                </c:pt>
                <c:pt idx="8020" formatCode="0.00E+00">
                  <c:v>1.8663796908346618E-7</c:v>
                </c:pt>
                <c:pt idx="8021" formatCode="0.00E+00">
                  <c:v>1.8663796908346618E-7</c:v>
                </c:pt>
                <c:pt idx="8022" formatCode="0.00E+00">
                  <c:v>1.8663796908346618E-7</c:v>
                </c:pt>
                <c:pt idx="8023" formatCode="0.00E+00">
                  <c:v>1.8663796908346618E-7</c:v>
                </c:pt>
                <c:pt idx="8024" formatCode="0.00E+00">
                  <c:v>1.8663796908346618E-7</c:v>
                </c:pt>
                <c:pt idx="8025" formatCode="0.00E+00">
                  <c:v>1.8663796908346618E-7</c:v>
                </c:pt>
                <c:pt idx="8026" formatCode="0.00E+00">
                  <c:v>1.8663796908346618E-7</c:v>
                </c:pt>
                <c:pt idx="8027" formatCode="0.00E+00">
                  <c:v>1.8663796908346618E-7</c:v>
                </c:pt>
                <c:pt idx="8028" formatCode="0.00E+00">
                  <c:v>1.8663796908346618E-7</c:v>
                </c:pt>
                <c:pt idx="8029" formatCode="0.00E+00">
                  <c:v>1.8663796908346618E-7</c:v>
                </c:pt>
                <c:pt idx="8030" formatCode="0.00E+00">
                  <c:v>1.8663796908346618E-7</c:v>
                </c:pt>
                <c:pt idx="8031" formatCode="0.00E+00">
                  <c:v>1.8663796908346618E-7</c:v>
                </c:pt>
                <c:pt idx="8032" formatCode="0.00E+00">
                  <c:v>1.8663796908346618E-7</c:v>
                </c:pt>
                <c:pt idx="8033" formatCode="0.00E+00">
                  <c:v>1.8663796908346618E-7</c:v>
                </c:pt>
                <c:pt idx="8034" formatCode="0.00E+00">
                  <c:v>1.8663796908346618E-7</c:v>
                </c:pt>
                <c:pt idx="8035" formatCode="0.00E+00">
                  <c:v>1.8663796908346618E-7</c:v>
                </c:pt>
                <c:pt idx="8036" formatCode="0.00E+00">
                  <c:v>1.8663796908346618E-7</c:v>
                </c:pt>
                <c:pt idx="8037" formatCode="0.00E+00">
                  <c:v>1.8663796908346618E-7</c:v>
                </c:pt>
                <c:pt idx="8038" formatCode="0.00E+00">
                  <c:v>1.8663796908346618E-7</c:v>
                </c:pt>
                <c:pt idx="8039" formatCode="0.00E+00">
                  <c:v>1.8663796908346618E-7</c:v>
                </c:pt>
                <c:pt idx="8040" formatCode="0.00E+00">
                  <c:v>1.8663796908346618E-7</c:v>
                </c:pt>
                <c:pt idx="8041" formatCode="0.00E+00">
                  <c:v>1.8663796908346618E-7</c:v>
                </c:pt>
                <c:pt idx="8042" formatCode="0.00E+00">
                  <c:v>1.8663796908346618E-7</c:v>
                </c:pt>
                <c:pt idx="8043" formatCode="0.00E+00">
                  <c:v>1.8663796908346618E-7</c:v>
                </c:pt>
                <c:pt idx="8044" formatCode="0.00E+00">
                  <c:v>1.8663796908346618E-7</c:v>
                </c:pt>
                <c:pt idx="8045" formatCode="0.00E+00">
                  <c:v>1.8663796908346618E-7</c:v>
                </c:pt>
                <c:pt idx="8046" formatCode="0.00E+00">
                  <c:v>1.8663796908346618E-7</c:v>
                </c:pt>
                <c:pt idx="8047" formatCode="0.00E+00">
                  <c:v>1.8663796908346618E-7</c:v>
                </c:pt>
                <c:pt idx="8048" formatCode="0.00E+00">
                  <c:v>1.8663796908346618E-7</c:v>
                </c:pt>
                <c:pt idx="8049" formatCode="0.00E+00">
                  <c:v>1.8663796908346618E-7</c:v>
                </c:pt>
                <c:pt idx="8050" formatCode="0.00E+00">
                  <c:v>1.8663796908346618E-7</c:v>
                </c:pt>
                <c:pt idx="8051" formatCode="0.00E+00">
                  <c:v>1.8663796908346618E-7</c:v>
                </c:pt>
                <c:pt idx="8052" formatCode="0.00E+00">
                  <c:v>1.8663796908346618E-7</c:v>
                </c:pt>
                <c:pt idx="8053" formatCode="0.00E+00">
                  <c:v>1.8663796908346618E-7</c:v>
                </c:pt>
                <c:pt idx="8054" formatCode="0.00E+00">
                  <c:v>1.8663796908346618E-7</c:v>
                </c:pt>
                <c:pt idx="8055" formatCode="0.00E+00">
                  <c:v>1.8663796908346618E-7</c:v>
                </c:pt>
                <c:pt idx="8056" formatCode="0.00E+00">
                  <c:v>1.8663796908346618E-7</c:v>
                </c:pt>
                <c:pt idx="8057" formatCode="0.00E+00">
                  <c:v>1.8663796908346618E-7</c:v>
                </c:pt>
                <c:pt idx="8058" formatCode="0.00E+00">
                  <c:v>1.8663796908346618E-7</c:v>
                </c:pt>
                <c:pt idx="8059" formatCode="0.00E+00">
                  <c:v>1.8663796908346618E-7</c:v>
                </c:pt>
                <c:pt idx="8060" formatCode="0.00E+00">
                  <c:v>1.8663796908346618E-7</c:v>
                </c:pt>
                <c:pt idx="8061" formatCode="0.00E+00">
                  <c:v>1.8663796908346618E-7</c:v>
                </c:pt>
                <c:pt idx="8062" formatCode="0.00E+00">
                  <c:v>1.8663796908346618E-7</c:v>
                </c:pt>
                <c:pt idx="8063" formatCode="0.00E+00">
                  <c:v>1.8663796908346618E-7</c:v>
                </c:pt>
                <c:pt idx="8064" formatCode="0.00E+00">
                  <c:v>1.8663796908346618E-7</c:v>
                </c:pt>
                <c:pt idx="8065" formatCode="0.00E+00">
                  <c:v>1.8663796908346618E-7</c:v>
                </c:pt>
                <c:pt idx="8066" formatCode="0.00E+00">
                  <c:v>1.8663796908346618E-7</c:v>
                </c:pt>
                <c:pt idx="8067" formatCode="0.00E+00">
                  <c:v>1.8663796908346618E-7</c:v>
                </c:pt>
                <c:pt idx="8068" formatCode="0.00E+00">
                  <c:v>1.8663796908346618E-7</c:v>
                </c:pt>
                <c:pt idx="8069" formatCode="0.00E+00">
                  <c:v>1.8663796908346618E-7</c:v>
                </c:pt>
                <c:pt idx="8070" formatCode="0.00E+00">
                  <c:v>1.8663796908346618E-7</c:v>
                </c:pt>
                <c:pt idx="8071" formatCode="0.00E+00">
                  <c:v>1.8663796908346618E-7</c:v>
                </c:pt>
                <c:pt idx="8072" formatCode="0.00E+00">
                  <c:v>1.8663796908346618E-7</c:v>
                </c:pt>
                <c:pt idx="8073" formatCode="0.00E+00">
                  <c:v>1.8663796908346618E-7</c:v>
                </c:pt>
                <c:pt idx="8074" formatCode="0.00E+00">
                  <c:v>1.8663796908346618E-7</c:v>
                </c:pt>
                <c:pt idx="8075" formatCode="0.00E+00">
                  <c:v>1.8663796908346618E-7</c:v>
                </c:pt>
                <c:pt idx="8076" formatCode="0.00E+00">
                  <c:v>1.8663796908346618E-7</c:v>
                </c:pt>
                <c:pt idx="8077" formatCode="0.00E+00">
                  <c:v>1.8663796908346618E-7</c:v>
                </c:pt>
                <c:pt idx="8078" formatCode="0.00E+00">
                  <c:v>1.8663796908346618E-7</c:v>
                </c:pt>
                <c:pt idx="8079" formatCode="0.00E+00">
                  <c:v>1.8663796908346618E-7</c:v>
                </c:pt>
                <c:pt idx="8080" formatCode="0.00E+00">
                  <c:v>1.8663796908346618E-7</c:v>
                </c:pt>
                <c:pt idx="8081" formatCode="0.00E+00">
                  <c:v>1.8663796908346618E-7</c:v>
                </c:pt>
                <c:pt idx="8082" formatCode="0.00E+00">
                  <c:v>1.8663796908346618E-7</c:v>
                </c:pt>
                <c:pt idx="8083" formatCode="0.00E+00">
                  <c:v>1.8663796908346618E-7</c:v>
                </c:pt>
                <c:pt idx="8084" formatCode="0.00E+00">
                  <c:v>1.8663796908346618E-7</c:v>
                </c:pt>
                <c:pt idx="8085" formatCode="0.00E+00">
                  <c:v>1.8663796908346618E-7</c:v>
                </c:pt>
                <c:pt idx="8086" formatCode="0.00E+00">
                  <c:v>1.8663796908346618E-7</c:v>
                </c:pt>
                <c:pt idx="8087" formatCode="0.00E+00">
                  <c:v>1.8663796908346618E-7</c:v>
                </c:pt>
                <c:pt idx="8088" formatCode="0.00E+00">
                  <c:v>1.8663796908346618E-7</c:v>
                </c:pt>
                <c:pt idx="8089" formatCode="0.00E+00">
                  <c:v>1.8663796908346618E-7</c:v>
                </c:pt>
                <c:pt idx="8090" formatCode="0.00E+00">
                  <c:v>1.8663796908346618E-7</c:v>
                </c:pt>
                <c:pt idx="8091" formatCode="0.00E+00">
                  <c:v>1.8663796908346618E-7</c:v>
                </c:pt>
                <c:pt idx="8092" formatCode="0.00E+00">
                  <c:v>1.8663796908346618E-7</c:v>
                </c:pt>
                <c:pt idx="8093" formatCode="0.00E+00">
                  <c:v>1.8663796908346618E-7</c:v>
                </c:pt>
                <c:pt idx="8094" formatCode="0.00E+00">
                  <c:v>1.8663796908346618E-7</c:v>
                </c:pt>
                <c:pt idx="8095" formatCode="0.00E+00">
                  <c:v>1.8663796908346618E-7</c:v>
                </c:pt>
                <c:pt idx="8096" formatCode="0.00E+00">
                  <c:v>1.8663796908346618E-7</c:v>
                </c:pt>
                <c:pt idx="8097" formatCode="0.00E+00">
                  <c:v>1.8663796908346618E-7</c:v>
                </c:pt>
                <c:pt idx="8098" formatCode="0.00E+00">
                  <c:v>1.8663796908346618E-7</c:v>
                </c:pt>
                <c:pt idx="8099" formatCode="0.00E+00">
                  <c:v>1.8663796908346618E-7</c:v>
                </c:pt>
                <c:pt idx="8100" formatCode="0.00E+00">
                  <c:v>1.8663796908346618E-7</c:v>
                </c:pt>
                <c:pt idx="8101" formatCode="0.00E+00">
                  <c:v>1.8663796908346618E-7</c:v>
                </c:pt>
                <c:pt idx="8102" formatCode="0.00E+00">
                  <c:v>1.8663796908346618E-7</c:v>
                </c:pt>
                <c:pt idx="8103" formatCode="0.00E+00">
                  <c:v>1.8663796908346618E-7</c:v>
                </c:pt>
                <c:pt idx="8104" formatCode="0.00E+00">
                  <c:v>1.8663796908346618E-7</c:v>
                </c:pt>
                <c:pt idx="8105" formatCode="0.00E+00">
                  <c:v>1.8663796908346618E-7</c:v>
                </c:pt>
                <c:pt idx="8106" formatCode="0.00E+00">
                  <c:v>1.8663796908346618E-7</c:v>
                </c:pt>
                <c:pt idx="8107" formatCode="0.00E+00">
                  <c:v>1.8663796908346618E-7</c:v>
                </c:pt>
                <c:pt idx="8108" formatCode="0.00E+00">
                  <c:v>1.8663796908346618E-7</c:v>
                </c:pt>
                <c:pt idx="8109" formatCode="0.00E+00">
                  <c:v>1.8663796908346618E-7</c:v>
                </c:pt>
                <c:pt idx="8110" formatCode="0.00E+00">
                  <c:v>1.8663796908346618E-7</c:v>
                </c:pt>
                <c:pt idx="8111" formatCode="0.00E+00">
                  <c:v>1.8663796908346618E-7</c:v>
                </c:pt>
                <c:pt idx="8112" formatCode="0.00E+00">
                  <c:v>1.8663796908346618E-7</c:v>
                </c:pt>
                <c:pt idx="8113" formatCode="0.00E+00">
                  <c:v>1.8663796908346618E-7</c:v>
                </c:pt>
                <c:pt idx="8114" formatCode="0.00E+00">
                  <c:v>1.8663796908346618E-7</c:v>
                </c:pt>
                <c:pt idx="8115" formatCode="0.00E+00">
                  <c:v>1.8663796908346618E-7</c:v>
                </c:pt>
                <c:pt idx="8116" formatCode="0.00E+00">
                  <c:v>1.8663796908346618E-7</c:v>
                </c:pt>
                <c:pt idx="8117" formatCode="0.00E+00">
                  <c:v>1.8663796908346618E-7</c:v>
                </c:pt>
                <c:pt idx="8118" formatCode="0.00E+00">
                  <c:v>1.8663796908346618E-7</c:v>
                </c:pt>
                <c:pt idx="8119" formatCode="0.00E+00">
                  <c:v>1.8663796908346618E-7</c:v>
                </c:pt>
                <c:pt idx="8120" formatCode="0.00E+00">
                  <c:v>1.8663796908346618E-7</c:v>
                </c:pt>
                <c:pt idx="8121" formatCode="0.00E+00">
                  <c:v>1.8663796908346618E-7</c:v>
                </c:pt>
                <c:pt idx="8122" formatCode="0.00E+00">
                  <c:v>1.8663796908346618E-7</c:v>
                </c:pt>
                <c:pt idx="8123" formatCode="0.00E+00">
                  <c:v>1.8663796908346618E-7</c:v>
                </c:pt>
                <c:pt idx="8124" formatCode="0.00E+00">
                  <c:v>1.8663796908346618E-7</c:v>
                </c:pt>
                <c:pt idx="8125" formatCode="0.00E+00">
                  <c:v>1.8663796908346618E-7</c:v>
                </c:pt>
                <c:pt idx="8126" formatCode="0.00E+00">
                  <c:v>1.8663796908346618E-7</c:v>
                </c:pt>
                <c:pt idx="8127" formatCode="0.00E+00">
                  <c:v>1.8663796908346618E-7</c:v>
                </c:pt>
                <c:pt idx="8128" formatCode="0.00E+00">
                  <c:v>1.8663796908346618E-7</c:v>
                </c:pt>
                <c:pt idx="8129" formatCode="0.00E+00">
                  <c:v>1.8663796908346618E-7</c:v>
                </c:pt>
                <c:pt idx="8130" formatCode="0.00E+00">
                  <c:v>1.8663796908346618E-7</c:v>
                </c:pt>
                <c:pt idx="8131" formatCode="0.00E+00">
                  <c:v>1.8663796908346618E-7</c:v>
                </c:pt>
                <c:pt idx="8132" formatCode="0.00E+00">
                  <c:v>1.8663796908346618E-7</c:v>
                </c:pt>
                <c:pt idx="8133" formatCode="0.00E+00">
                  <c:v>1.8663796908346618E-7</c:v>
                </c:pt>
                <c:pt idx="8134" formatCode="0.00E+00">
                  <c:v>1.8663796908346618E-7</c:v>
                </c:pt>
                <c:pt idx="8135" formatCode="0.00E+00">
                  <c:v>1.8663796908346618E-7</c:v>
                </c:pt>
                <c:pt idx="8136" formatCode="0.00E+00">
                  <c:v>1.8663796908346618E-7</c:v>
                </c:pt>
                <c:pt idx="8137" formatCode="0.00E+00">
                  <c:v>1.8663796908346618E-7</c:v>
                </c:pt>
                <c:pt idx="8138" formatCode="0.00E+00">
                  <c:v>1.8663796908346618E-7</c:v>
                </c:pt>
                <c:pt idx="8139" formatCode="0.00E+00">
                  <c:v>1.8663796908346618E-7</c:v>
                </c:pt>
                <c:pt idx="8140" formatCode="0.00E+00">
                  <c:v>1.8663796908346618E-7</c:v>
                </c:pt>
                <c:pt idx="8141" formatCode="0.00E+00">
                  <c:v>1.8663796908346618E-7</c:v>
                </c:pt>
                <c:pt idx="8142" formatCode="0.00E+00">
                  <c:v>1.8663796908346618E-7</c:v>
                </c:pt>
                <c:pt idx="8143" formatCode="0.00E+00">
                  <c:v>1.8663796908346618E-7</c:v>
                </c:pt>
                <c:pt idx="8144" formatCode="0.00E+00">
                  <c:v>1.8663796908346618E-7</c:v>
                </c:pt>
                <c:pt idx="8145" formatCode="0.00E+00">
                  <c:v>1.8663796908346618E-7</c:v>
                </c:pt>
                <c:pt idx="8146" formatCode="0.00E+00">
                  <c:v>1.8663796908346618E-7</c:v>
                </c:pt>
                <c:pt idx="8147" formatCode="0.00E+00">
                  <c:v>1.8663796908346618E-7</c:v>
                </c:pt>
                <c:pt idx="8148" formatCode="0.00E+00">
                  <c:v>1.8663796908346618E-7</c:v>
                </c:pt>
                <c:pt idx="8149" formatCode="0.00E+00">
                  <c:v>1.8663796908346618E-7</c:v>
                </c:pt>
                <c:pt idx="8150" formatCode="0.00E+00">
                  <c:v>1.8663796908346618E-7</c:v>
                </c:pt>
                <c:pt idx="8151" formatCode="0.00E+00">
                  <c:v>1.8663796908346618E-7</c:v>
                </c:pt>
                <c:pt idx="8152" formatCode="0.00E+00">
                  <c:v>1.8663796908346618E-7</c:v>
                </c:pt>
                <c:pt idx="8153" formatCode="0.00E+00">
                  <c:v>1.8663796908346618E-7</c:v>
                </c:pt>
                <c:pt idx="8154" formatCode="0.00E+00">
                  <c:v>1.8663796908346618E-7</c:v>
                </c:pt>
                <c:pt idx="8155" formatCode="0.00E+00">
                  <c:v>1.8663796908346618E-7</c:v>
                </c:pt>
                <c:pt idx="8156" formatCode="0.00E+00">
                  <c:v>1.8663796908346618E-7</c:v>
                </c:pt>
                <c:pt idx="8157" formatCode="0.00E+00">
                  <c:v>1.8663796908346618E-7</c:v>
                </c:pt>
                <c:pt idx="8158" formatCode="0.00E+00">
                  <c:v>1.8663796908346618E-7</c:v>
                </c:pt>
                <c:pt idx="8159" formatCode="0.00E+00">
                  <c:v>1.8663796908346618E-7</c:v>
                </c:pt>
                <c:pt idx="8160" formatCode="0.00E+00">
                  <c:v>1.8663796908346618E-7</c:v>
                </c:pt>
                <c:pt idx="8161" formatCode="0.00E+00">
                  <c:v>1.8663796908346618E-7</c:v>
                </c:pt>
                <c:pt idx="8162" formatCode="0.00E+00">
                  <c:v>1.8663796908346618E-7</c:v>
                </c:pt>
                <c:pt idx="8163" formatCode="0.00E+00">
                  <c:v>1.8663796908346618E-7</c:v>
                </c:pt>
                <c:pt idx="8164" formatCode="0.00E+00">
                  <c:v>1.8663796908346618E-7</c:v>
                </c:pt>
                <c:pt idx="8165" formatCode="0.00E+00">
                  <c:v>1.8663796908346618E-7</c:v>
                </c:pt>
                <c:pt idx="8166" formatCode="0.00E+00">
                  <c:v>1.8663796908346618E-7</c:v>
                </c:pt>
                <c:pt idx="8167" formatCode="0.00E+00">
                  <c:v>1.8663796908346618E-7</c:v>
                </c:pt>
                <c:pt idx="8168" formatCode="0.00E+00">
                  <c:v>1.8663796908346618E-7</c:v>
                </c:pt>
                <c:pt idx="8169" formatCode="0.00E+00">
                  <c:v>1.8663796908346618E-7</c:v>
                </c:pt>
                <c:pt idx="8170" formatCode="0.00E+00">
                  <c:v>1.8663796908346618E-7</c:v>
                </c:pt>
                <c:pt idx="8171" formatCode="0.00E+00">
                  <c:v>1.8663796908346618E-7</c:v>
                </c:pt>
                <c:pt idx="8172" formatCode="0.00E+00">
                  <c:v>1.8663796908346618E-7</c:v>
                </c:pt>
                <c:pt idx="8173" formatCode="0.00E+00">
                  <c:v>1.8663796908346618E-7</c:v>
                </c:pt>
                <c:pt idx="8174" formatCode="0.00E+00">
                  <c:v>1.8663796908346618E-7</c:v>
                </c:pt>
                <c:pt idx="8175" formatCode="0.00E+00">
                  <c:v>1.8663796908346618E-7</c:v>
                </c:pt>
                <c:pt idx="8176" formatCode="0.00E+00">
                  <c:v>1.8663796908346618E-7</c:v>
                </c:pt>
                <c:pt idx="8177" formatCode="0.00E+00">
                  <c:v>1.8663796908346618E-7</c:v>
                </c:pt>
                <c:pt idx="8178" formatCode="0.00E+00">
                  <c:v>1.8663796908346618E-7</c:v>
                </c:pt>
                <c:pt idx="8179" formatCode="0.00E+00">
                  <c:v>1.8663796908346618E-7</c:v>
                </c:pt>
                <c:pt idx="8180" formatCode="0.00E+00">
                  <c:v>1.8663796908346618E-7</c:v>
                </c:pt>
                <c:pt idx="8181" formatCode="0.00E+00">
                  <c:v>1.8663796908346618E-7</c:v>
                </c:pt>
                <c:pt idx="8182" formatCode="0.00E+00">
                  <c:v>1.8663796908346618E-7</c:v>
                </c:pt>
                <c:pt idx="8183" formatCode="0.00E+00">
                  <c:v>1.8663796908346618E-7</c:v>
                </c:pt>
                <c:pt idx="8184" formatCode="0.00E+00">
                  <c:v>1.8663796908346618E-7</c:v>
                </c:pt>
                <c:pt idx="8185" formatCode="0.00E+00">
                  <c:v>1.8663796908346618E-7</c:v>
                </c:pt>
                <c:pt idx="8186" formatCode="0.00E+00">
                  <c:v>1.8663796908346618E-7</c:v>
                </c:pt>
                <c:pt idx="8187" formatCode="0.00E+00">
                  <c:v>1.8663796908346618E-7</c:v>
                </c:pt>
                <c:pt idx="8188" formatCode="0.00E+00">
                  <c:v>1.8663796908346618E-7</c:v>
                </c:pt>
                <c:pt idx="8189" formatCode="0.00E+00">
                  <c:v>1.8663796908346618E-7</c:v>
                </c:pt>
                <c:pt idx="8190" formatCode="0.00E+00">
                  <c:v>1.8663796908346618E-7</c:v>
                </c:pt>
                <c:pt idx="8191" formatCode="0.00E+00">
                  <c:v>1.8663796908346618E-7</c:v>
                </c:pt>
                <c:pt idx="8192" formatCode="0.00E+00">
                  <c:v>1.8663796908346618E-7</c:v>
                </c:pt>
                <c:pt idx="8193" formatCode="0.00E+00">
                  <c:v>1.8663796908346618E-7</c:v>
                </c:pt>
                <c:pt idx="8194" formatCode="0.00E+00">
                  <c:v>1.8663796908346618E-7</c:v>
                </c:pt>
                <c:pt idx="8195" formatCode="0.00E+00">
                  <c:v>1.8663796908346618E-7</c:v>
                </c:pt>
                <c:pt idx="8196" formatCode="0.00E+00">
                  <c:v>1.8663796908346618E-7</c:v>
                </c:pt>
                <c:pt idx="8197" formatCode="0.00E+00">
                  <c:v>1.8663796908346618E-7</c:v>
                </c:pt>
                <c:pt idx="8198" formatCode="0.00E+00">
                  <c:v>1.8663796908346618E-7</c:v>
                </c:pt>
                <c:pt idx="8199" formatCode="0.00E+00">
                  <c:v>1.8663796908346618E-7</c:v>
                </c:pt>
                <c:pt idx="8200" formatCode="0.00E+00">
                  <c:v>1.8663796908346618E-7</c:v>
                </c:pt>
                <c:pt idx="8201" formatCode="0.00E+00">
                  <c:v>1.8663796908346618E-7</c:v>
                </c:pt>
                <c:pt idx="8202" formatCode="0.00E+00">
                  <c:v>1.8663796908346618E-7</c:v>
                </c:pt>
                <c:pt idx="8203" formatCode="0.00E+00">
                  <c:v>1.8663796908346618E-7</c:v>
                </c:pt>
                <c:pt idx="8204" formatCode="0.00E+00">
                  <c:v>1.8663796908346618E-7</c:v>
                </c:pt>
                <c:pt idx="8205" formatCode="0.00E+00">
                  <c:v>1.8663796908346618E-7</c:v>
                </c:pt>
                <c:pt idx="8206" formatCode="0.00E+00">
                  <c:v>1.8663796908346618E-7</c:v>
                </c:pt>
                <c:pt idx="8207" formatCode="0.00E+00">
                  <c:v>1.8663796908346618E-7</c:v>
                </c:pt>
                <c:pt idx="8208" formatCode="0.00E+00">
                  <c:v>1.8663796908346618E-7</c:v>
                </c:pt>
                <c:pt idx="8209" formatCode="0.00E+00">
                  <c:v>1.8663796908346618E-7</c:v>
                </c:pt>
                <c:pt idx="8210" formatCode="0.00E+00">
                  <c:v>1.8663796908346618E-7</c:v>
                </c:pt>
                <c:pt idx="8211" formatCode="0.00E+00">
                  <c:v>1.8663796908346618E-7</c:v>
                </c:pt>
                <c:pt idx="8212" formatCode="0.00E+00">
                  <c:v>1.8663796908346618E-7</c:v>
                </c:pt>
                <c:pt idx="8213" formatCode="0.00E+00">
                  <c:v>1.8663796908346618E-7</c:v>
                </c:pt>
                <c:pt idx="8214" formatCode="0.00E+00">
                  <c:v>1.8663796908346618E-7</c:v>
                </c:pt>
                <c:pt idx="8215" formatCode="0.00E+00">
                  <c:v>1.8663796908346618E-7</c:v>
                </c:pt>
                <c:pt idx="8216" formatCode="0.00E+00">
                  <c:v>1.8663796908346618E-7</c:v>
                </c:pt>
                <c:pt idx="8217" formatCode="0.00E+00">
                  <c:v>1.8663796908346618E-7</c:v>
                </c:pt>
                <c:pt idx="8218" formatCode="0.00E+00">
                  <c:v>1.8663796908346618E-7</c:v>
                </c:pt>
                <c:pt idx="8219" formatCode="0.00E+00">
                  <c:v>1.8663796908346618E-7</c:v>
                </c:pt>
                <c:pt idx="8220" formatCode="0.00E+00">
                  <c:v>1.8663796908346618E-7</c:v>
                </c:pt>
                <c:pt idx="8221" formatCode="0.00E+00">
                  <c:v>1.8663796908346618E-7</c:v>
                </c:pt>
                <c:pt idx="8222" formatCode="0.00E+00">
                  <c:v>1.8663796908346618E-7</c:v>
                </c:pt>
                <c:pt idx="8223" formatCode="0.00E+00">
                  <c:v>1.8663796908346618E-7</c:v>
                </c:pt>
                <c:pt idx="8224" formatCode="0.00E+00">
                  <c:v>1.8663796908346618E-7</c:v>
                </c:pt>
                <c:pt idx="8225" formatCode="0.00E+00">
                  <c:v>1.8663796908346618E-7</c:v>
                </c:pt>
                <c:pt idx="8226" formatCode="0.00E+00">
                  <c:v>1.8663796908346618E-7</c:v>
                </c:pt>
                <c:pt idx="8227" formatCode="0.00E+00">
                  <c:v>1.8663796908346618E-7</c:v>
                </c:pt>
                <c:pt idx="8228" formatCode="0.00E+00">
                  <c:v>1.8663796908346618E-7</c:v>
                </c:pt>
                <c:pt idx="8229" formatCode="0.00E+00">
                  <c:v>2.2594357702209711E-7</c:v>
                </c:pt>
                <c:pt idx="8230" formatCode="0.00E+00">
                  <c:v>1.8663796908346618E-7</c:v>
                </c:pt>
                <c:pt idx="8231" formatCode="0.00E+00">
                  <c:v>1.8663796908346618E-7</c:v>
                </c:pt>
                <c:pt idx="8232" formatCode="0.00E+00">
                  <c:v>2.2594357702209711E-7</c:v>
                </c:pt>
                <c:pt idx="8233" formatCode="0.00E+00">
                  <c:v>1.8663796908346618E-7</c:v>
                </c:pt>
                <c:pt idx="8234" formatCode="0.00E+00">
                  <c:v>2.2594357702209711E-7</c:v>
                </c:pt>
                <c:pt idx="8235" formatCode="0.00E+00">
                  <c:v>1.8663796908346618E-7</c:v>
                </c:pt>
                <c:pt idx="8236" formatCode="0.00E+00">
                  <c:v>1.8663796908346618E-7</c:v>
                </c:pt>
                <c:pt idx="8237" formatCode="0.00E+00">
                  <c:v>1.8663796908346618E-7</c:v>
                </c:pt>
                <c:pt idx="8238" formatCode="0.00E+00">
                  <c:v>2.2594357702209711E-7</c:v>
                </c:pt>
                <c:pt idx="8239" formatCode="0.00E+00">
                  <c:v>1.8663796908346618E-7</c:v>
                </c:pt>
                <c:pt idx="8240" formatCode="0.00E+00">
                  <c:v>2.2594357702209711E-7</c:v>
                </c:pt>
                <c:pt idx="8241" formatCode="0.00E+00">
                  <c:v>2.2594357702209711E-7</c:v>
                </c:pt>
                <c:pt idx="8242" formatCode="0.00E+00">
                  <c:v>2.2594357702209711E-7</c:v>
                </c:pt>
                <c:pt idx="8243" formatCode="0.00E+00">
                  <c:v>1.8663796908346618E-7</c:v>
                </c:pt>
                <c:pt idx="8244" formatCode="0.00E+00">
                  <c:v>2.2594357702209711E-7</c:v>
                </c:pt>
                <c:pt idx="8245" formatCode="0.00E+00">
                  <c:v>2.2594357702209711E-7</c:v>
                </c:pt>
                <c:pt idx="8246" formatCode="0.00E+00">
                  <c:v>2.2594357702209711E-7</c:v>
                </c:pt>
                <c:pt idx="8247" formatCode="0.00E+00">
                  <c:v>1.8663796908346618E-7</c:v>
                </c:pt>
                <c:pt idx="8248" formatCode="0.00E+00">
                  <c:v>2.2594357702209711E-7</c:v>
                </c:pt>
                <c:pt idx="8249" formatCode="0.00E+00">
                  <c:v>2.2594357702209711E-7</c:v>
                </c:pt>
                <c:pt idx="8250" formatCode="0.00E+00">
                  <c:v>2.2594357702209711E-7</c:v>
                </c:pt>
                <c:pt idx="8251" formatCode="0.00E+00">
                  <c:v>2.2594357702209711E-7</c:v>
                </c:pt>
                <c:pt idx="8252" formatCode="0.00E+00">
                  <c:v>2.2594357702209711E-7</c:v>
                </c:pt>
                <c:pt idx="8253" formatCode="0.00E+00">
                  <c:v>2.2594357702209711E-7</c:v>
                </c:pt>
                <c:pt idx="8254" formatCode="0.00E+00">
                  <c:v>1.8663796908346618E-7</c:v>
                </c:pt>
                <c:pt idx="8255" formatCode="0.00E+00">
                  <c:v>2.2594357702209711E-7</c:v>
                </c:pt>
                <c:pt idx="8256" formatCode="0.00E+00">
                  <c:v>2.2594357702209711E-7</c:v>
                </c:pt>
                <c:pt idx="8257" formatCode="0.00E+00">
                  <c:v>2.2594357702209711E-7</c:v>
                </c:pt>
                <c:pt idx="8258" formatCode="0.00E+00">
                  <c:v>2.2594357702209711E-7</c:v>
                </c:pt>
                <c:pt idx="8259" formatCode="0.00E+00">
                  <c:v>2.2594357702209711E-7</c:v>
                </c:pt>
                <c:pt idx="8260" formatCode="0.00E+00">
                  <c:v>2.2594357702209711E-7</c:v>
                </c:pt>
                <c:pt idx="8261" formatCode="0.00E+00">
                  <c:v>2.2594357702209711E-7</c:v>
                </c:pt>
                <c:pt idx="8262" formatCode="0.00E+00">
                  <c:v>1.8663796908346618E-7</c:v>
                </c:pt>
                <c:pt idx="8263" formatCode="0.00E+00">
                  <c:v>2.2594357702209711E-7</c:v>
                </c:pt>
                <c:pt idx="8264" formatCode="0.00E+00">
                  <c:v>1.8663796908346618E-7</c:v>
                </c:pt>
                <c:pt idx="8265" formatCode="0.00E+00">
                  <c:v>2.2594357702209711E-7</c:v>
                </c:pt>
                <c:pt idx="8266" formatCode="0.00E+00">
                  <c:v>2.2594357702209711E-7</c:v>
                </c:pt>
                <c:pt idx="8267" formatCode="0.00E+00">
                  <c:v>1.8663796908346618E-7</c:v>
                </c:pt>
                <c:pt idx="8268" formatCode="0.00E+00">
                  <c:v>2.2594357702209711E-7</c:v>
                </c:pt>
                <c:pt idx="8269" formatCode="0.00E+00">
                  <c:v>2.2594357702209711E-7</c:v>
                </c:pt>
                <c:pt idx="8270" formatCode="0.00E+00">
                  <c:v>2.2594357702209711E-7</c:v>
                </c:pt>
                <c:pt idx="8271" formatCode="0.00E+00">
                  <c:v>2.2594357702209711E-7</c:v>
                </c:pt>
                <c:pt idx="8272" formatCode="0.00E+00">
                  <c:v>2.2594357702209711E-7</c:v>
                </c:pt>
                <c:pt idx="8273" formatCode="0.00E+00">
                  <c:v>2.2594357702209711E-7</c:v>
                </c:pt>
                <c:pt idx="8274" formatCode="0.00E+00">
                  <c:v>2.2594357702209711E-7</c:v>
                </c:pt>
                <c:pt idx="8275" formatCode="0.00E+00">
                  <c:v>2.2594357702209711E-7</c:v>
                </c:pt>
                <c:pt idx="8276" formatCode="0.00E+00">
                  <c:v>2.2594357702209711E-7</c:v>
                </c:pt>
                <c:pt idx="8277" formatCode="0.00E+00">
                  <c:v>2.2594357702209711E-7</c:v>
                </c:pt>
                <c:pt idx="8278" formatCode="0.00E+00">
                  <c:v>2.2594357702209711E-7</c:v>
                </c:pt>
                <c:pt idx="8279" formatCode="0.00E+00">
                  <c:v>2.2594357702209711E-7</c:v>
                </c:pt>
                <c:pt idx="8280" formatCode="0.00E+00">
                  <c:v>2.2594357702209711E-7</c:v>
                </c:pt>
                <c:pt idx="8281" formatCode="0.00E+00">
                  <c:v>2.2594357702209711E-7</c:v>
                </c:pt>
                <c:pt idx="8282" formatCode="0.00E+00">
                  <c:v>2.2594357702209711E-7</c:v>
                </c:pt>
                <c:pt idx="8283" formatCode="0.00E+00">
                  <c:v>2.2594357702209711E-7</c:v>
                </c:pt>
                <c:pt idx="8284" formatCode="0.00E+00">
                  <c:v>2.2594357702209711E-7</c:v>
                </c:pt>
                <c:pt idx="8285" formatCode="0.00E+00">
                  <c:v>2.2594357702209711E-7</c:v>
                </c:pt>
                <c:pt idx="8286" formatCode="0.00E+00">
                  <c:v>2.2594357702209711E-7</c:v>
                </c:pt>
                <c:pt idx="8287" formatCode="0.00E+00">
                  <c:v>2.2594357702209711E-7</c:v>
                </c:pt>
                <c:pt idx="8288" formatCode="0.00E+00">
                  <c:v>2.2594357702209711E-7</c:v>
                </c:pt>
                <c:pt idx="8289" formatCode="0.00E+00">
                  <c:v>2.2594357702209711E-7</c:v>
                </c:pt>
                <c:pt idx="8290" formatCode="0.00E+00">
                  <c:v>2.2594357702209711E-7</c:v>
                </c:pt>
                <c:pt idx="8291" formatCode="0.00E+00">
                  <c:v>2.2594357702209711E-7</c:v>
                </c:pt>
                <c:pt idx="8292" formatCode="0.00E+00">
                  <c:v>2.2594357702209711E-7</c:v>
                </c:pt>
                <c:pt idx="8293" formatCode="0.00E+00">
                  <c:v>2.2594357702209711E-7</c:v>
                </c:pt>
                <c:pt idx="8294" formatCode="0.00E+00">
                  <c:v>2.2594357702209711E-7</c:v>
                </c:pt>
                <c:pt idx="8295" formatCode="0.00E+00">
                  <c:v>2.2594357702209711E-7</c:v>
                </c:pt>
                <c:pt idx="8296" formatCode="0.00E+00">
                  <c:v>2.2594357702209711E-7</c:v>
                </c:pt>
                <c:pt idx="8297" formatCode="0.00E+00">
                  <c:v>2.2594357702209711E-7</c:v>
                </c:pt>
                <c:pt idx="8298" formatCode="0.00E+00">
                  <c:v>2.2594357702209711E-7</c:v>
                </c:pt>
                <c:pt idx="8299" formatCode="0.00E+00">
                  <c:v>2.2594357702209711E-7</c:v>
                </c:pt>
                <c:pt idx="8300" formatCode="0.00E+00">
                  <c:v>2.2594357702209711E-7</c:v>
                </c:pt>
                <c:pt idx="8301" formatCode="0.00E+00">
                  <c:v>2.2594357702209711E-7</c:v>
                </c:pt>
                <c:pt idx="8302" formatCode="0.00E+00">
                  <c:v>2.2594357702209711E-7</c:v>
                </c:pt>
                <c:pt idx="8303" formatCode="0.00E+00">
                  <c:v>2.2594357702209711E-7</c:v>
                </c:pt>
                <c:pt idx="8304" formatCode="0.00E+00">
                  <c:v>2.2594357702209711E-7</c:v>
                </c:pt>
                <c:pt idx="8305" formatCode="0.00E+00">
                  <c:v>2.2594357702209711E-7</c:v>
                </c:pt>
                <c:pt idx="8306" formatCode="0.00E+00">
                  <c:v>2.2594357702209711E-7</c:v>
                </c:pt>
                <c:pt idx="8307" formatCode="0.00E+00">
                  <c:v>2.2594357702209711E-7</c:v>
                </c:pt>
                <c:pt idx="8308" formatCode="0.00E+00">
                  <c:v>2.2594357702209711E-7</c:v>
                </c:pt>
                <c:pt idx="8309" formatCode="0.00E+00">
                  <c:v>2.2594357702209711E-7</c:v>
                </c:pt>
                <c:pt idx="8310" formatCode="0.00E+00">
                  <c:v>2.2594357702209711E-7</c:v>
                </c:pt>
                <c:pt idx="8311" formatCode="0.00E+00">
                  <c:v>2.2594357702209711E-7</c:v>
                </c:pt>
                <c:pt idx="8312" formatCode="0.00E+00">
                  <c:v>2.2594357702209711E-7</c:v>
                </c:pt>
                <c:pt idx="8313" formatCode="0.00E+00">
                  <c:v>2.2594357702209711E-7</c:v>
                </c:pt>
                <c:pt idx="8314" formatCode="0.00E+00">
                  <c:v>2.2594357702209711E-7</c:v>
                </c:pt>
                <c:pt idx="8315" formatCode="0.00E+00">
                  <c:v>2.2594357702209711E-7</c:v>
                </c:pt>
                <c:pt idx="8316" formatCode="0.00E+00">
                  <c:v>2.2594357702209711E-7</c:v>
                </c:pt>
                <c:pt idx="8317" formatCode="0.00E+00">
                  <c:v>2.2594357702209711E-7</c:v>
                </c:pt>
                <c:pt idx="8318" formatCode="0.00E+00">
                  <c:v>2.2594357702209711E-7</c:v>
                </c:pt>
                <c:pt idx="8319" formatCode="0.00E+00">
                  <c:v>2.2594357702209711E-7</c:v>
                </c:pt>
                <c:pt idx="8320" formatCode="0.00E+00">
                  <c:v>2.2594357702209711E-7</c:v>
                </c:pt>
                <c:pt idx="8321" formatCode="0.00E+00">
                  <c:v>2.2594357702209711E-7</c:v>
                </c:pt>
                <c:pt idx="8322" formatCode="0.00E+00">
                  <c:v>2.2594357702209711E-7</c:v>
                </c:pt>
                <c:pt idx="8323" formatCode="0.00E+00">
                  <c:v>2.2594357702209711E-7</c:v>
                </c:pt>
                <c:pt idx="8324" formatCode="0.00E+00">
                  <c:v>2.2594357702209711E-7</c:v>
                </c:pt>
                <c:pt idx="8325" formatCode="0.00E+00">
                  <c:v>2.2594357702209711E-7</c:v>
                </c:pt>
                <c:pt idx="8326" formatCode="0.00E+00">
                  <c:v>2.2594357702209711E-7</c:v>
                </c:pt>
                <c:pt idx="8327" formatCode="0.00E+00">
                  <c:v>2.2594357702209711E-7</c:v>
                </c:pt>
                <c:pt idx="8328" formatCode="0.00E+00">
                  <c:v>2.2594357702209711E-7</c:v>
                </c:pt>
                <c:pt idx="8329" formatCode="0.00E+00">
                  <c:v>2.2594357702209711E-7</c:v>
                </c:pt>
                <c:pt idx="8330" formatCode="0.00E+00">
                  <c:v>2.2594357702209711E-7</c:v>
                </c:pt>
                <c:pt idx="8331" formatCode="0.00E+00">
                  <c:v>2.2594357702209711E-7</c:v>
                </c:pt>
                <c:pt idx="8332" formatCode="0.00E+00">
                  <c:v>2.2594357702209711E-7</c:v>
                </c:pt>
                <c:pt idx="8333" formatCode="0.00E+00">
                  <c:v>2.2594357702209711E-7</c:v>
                </c:pt>
                <c:pt idx="8334" formatCode="0.00E+00">
                  <c:v>2.2594357702209711E-7</c:v>
                </c:pt>
                <c:pt idx="8335" formatCode="0.00E+00">
                  <c:v>2.2594357702209711E-7</c:v>
                </c:pt>
                <c:pt idx="8336" formatCode="0.00E+00">
                  <c:v>2.2594357702209711E-7</c:v>
                </c:pt>
                <c:pt idx="8337" formatCode="0.00E+00">
                  <c:v>2.2594357702209711E-7</c:v>
                </c:pt>
                <c:pt idx="8338" formatCode="0.00E+00">
                  <c:v>2.2594357702209711E-7</c:v>
                </c:pt>
                <c:pt idx="8339" formatCode="0.00E+00">
                  <c:v>2.2594357702209711E-7</c:v>
                </c:pt>
                <c:pt idx="8340" formatCode="0.00E+00">
                  <c:v>2.2594357702209711E-7</c:v>
                </c:pt>
                <c:pt idx="8341" formatCode="0.00E+00">
                  <c:v>2.2594357702209711E-7</c:v>
                </c:pt>
                <c:pt idx="8342" formatCode="0.00E+00">
                  <c:v>2.2594357702209711E-7</c:v>
                </c:pt>
                <c:pt idx="8343" formatCode="0.00E+00">
                  <c:v>2.2594357702209711E-7</c:v>
                </c:pt>
                <c:pt idx="8344" formatCode="0.00E+00">
                  <c:v>2.2594357702209711E-7</c:v>
                </c:pt>
                <c:pt idx="8345" formatCode="0.00E+00">
                  <c:v>2.2594357702209711E-7</c:v>
                </c:pt>
                <c:pt idx="8346" formatCode="0.00E+00">
                  <c:v>2.2594357702209711E-7</c:v>
                </c:pt>
                <c:pt idx="8347" formatCode="0.00E+00">
                  <c:v>2.2594357702209711E-7</c:v>
                </c:pt>
                <c:pt idx="8348" formatCode="0.00E+00">
                  <c:v>2.2594357702209711E-7</c:v>
                </c:pt>
                <c:pt idx="8349" formatCode="0.00E+00">
                  <c:v>2.2594357702209711E-7</c:v>
                </c:pt>
                <c:pt idx="8350" formatCode="0.00E+00">
                  <c:v>2.2594357702209711E-7</c:v>
                </c:pt>
                <c:pt idx="8351" formatCode="0.00E+00">
                  <c:v>2.2594357702209711E-7</c:v>
                </c:pt>
                <c:pt idx="8352" formatCode="0.00E+00">
                  <c:v>2.2594357702209711E-7</c:v>
                </c:pt>
                <c:pt idx="8353" formatCode="0.00E+00">
                  <c:v>2.2594357702209711E-7</c:v>
                </c:pt>
                <c:pt idx="8354" formatCode="0.00E+00">
                  <c:v>2.2594357702209711E-7</c:v>
                </c:pt>
                <c:pt idx="8355" formatCode="0.00E+00">
                  <c:v>2.2594357702209711E-7</c:v>
                </c:pt>
                <c:pt idx="8356" formatCode="0.00E+00">
                  <c:v>2.2594357702209711E-7</c:v>
                </c:pt>
                <c:pt idx="8357" formatCode="0.00E+00">
                  <c:v>2.2594357702209711E-7</c:v>
                </c:pt>
                <c:pt idx="8358" formatCode="0.00E+00">
                  <c:v>2.2594357702209711E-7</c:v>
                </c:pt>
                <c:pt idx="8359" formatCode="0.00E+00">
                  <c:v>2.2594357702209711E-7</c:v>
                </c:pt>
                <c:pt idx="8360" formatCode="0.00E+00">
                  <c:v>2.2594357702209711E-7</c:v>
                </c:pt>
                <c:pt idx="8361" formatCode="0.00E+00">
                  <c:v>2.2594357702209711E-7</c:v>
                </c:pt>
                <c:pt idx="8362" formatCode="0.00E+00">
                  <c:v>2.2594357702209711E-7</c:v>
                </c:pt>
                <c:pt idx="8363" formatCode="0.00E+00">
                  <c:v>2.2594357702209711E-7</c:v>
                </c:pt>
                <c:pt idx="8364" formatCode="0.00E+00">
                  <c:v>2.2594357702209711E-7</c:v>
                </c:pt>
                <c:pt idx="8365" formatCode="0.00E+00">
                  <c:v>2.2594357702209711E-7</c:v>
                </c:pt>
                <c:pt idx="8366" formatCode="0.00E+00">
                  <c:v>2.2594357702209711E-7</c:v>
                </c:pt>
                <c:pt idx="8367" formatCode="0.00E+00">
                  <c:v>2.2594357702209711E-7</c:v>
                </c:pt>
                <c:pt idx="8368" formatCode="0.00E+00">
                  <c:v>2.2594357702209711E-7</c:v>
                </c:pt>
                <c:pt idx="8369" formatCode="0.00E+00">
                  <c:v>2.2594357702209711E-7</c:v>
                </c:pt>
                <c:pt idx="8370" formatCode="0.00E+00">
                  <c:v>2.2594357702209711E-7</c:v>
                </c:pt>
                <c:pt idx="8371" formatCode="0.00E+00">
                  <c:v>2.2594357702209711E-7</c:v>
                </c:pt>
                <c:pt idx="8372" formatCode="0.00E+00">
                  <c:v>2.2594357702209711E-7</c:v>
                </c:pt>
                <c:pt idx="8373" formatCode="0.00E+00">
                  <c:v>2.2594357702209711E-7</c:v>
                </c:pt>
                <c:pt idx="8374" formatCode="0.00E+00">
                  <c:v>2.2594357702209711E-7</c:v>
                </c:pt>
                <c:pt idx="8375" formatCode="0.00E+00">
                  <c:v>2.2594357702209711E-7</c:v>
                </c:pt>
                <c:pt idx="8376" formatCode="0.00E+00">
                  <c:v>2.2594357702209711E-7</c:v>
                </c:pt>
                <c:pt idx="8377" formatCode="0.00E+00">
                  <c:v>2.2594357702209711E-7</c:v>
                </c:pt>
                <c:pt idx="8378" formatCode="0.00E+00">
                  <c:v>2.2594357702209711E-7</c:v>
                </c:pt>
                <c:pt idx="8379" formatCode="0.00E+00">
                  <c:v>2.2594357702209711E-7</c:v>
                </c:pt>
                <c:pt idx="8380" formatCode="0.00E+00">
                  <c:v>2.2594357702209711E-7</c:v>
                </c:pt>
                <c:pt idx="8381" formatCode="0.00E+00">
                  <c:v>2.2594357702209711E-7</c:v>
                </c:pt>
                <c:pt idx="8382" formatCode="0.00E+00">
                  <c:v>2.2594357702209711E-7</c:v>
                </c:pt>
                <c:pt idx="8383" formatCode="0.00E+00">
                  <c:v>2.2594357702209711E-7</c:v>
                </c:pt>
                <c:pt idx="8384" formatCode="0.00E+00">
                  <c:v>2.2594357702209711E-7</c:v>
                </c:pt>
                <c:pt idx="8385" formatCode="0.00E+00">
                  <c:v>2.2594357702209711E-7</c:v>
                </c:pt>
                <c:pt idx="8386" formatCode="0.00E+00">
                  <c:v>2.2594357702209711E-7</c:v>
                </c:pt>
                <c:pt idx="8387" formatCode="0.00E+00">
                  <c:v>2.2594357702209711E-7</c:v>
                </c:pt>
                <c:pt idx="8388" formatCode="0.00E+00">
                  <c:v>2.2594357702209711E-7</c:v>
                </c:pt>
                <c:pt idx="8389" formatCode="0.00E+00">
                  <c:v>2.2594357702209711E-7</c:v>
                </c:pt>
                <c:pt idx="8390" formatCode="0.00E+00">
                  <c:v>2.2594357702209711E-7</c:v>
                </c:pt>
                <c:pt idx="8391" formatCode="0.00E+00">
                  <c:v>2.2594357702209711E-7</c:v>
                </c:pt>
                <c:pt idx="8392" formatCode="0.00E+00">
                  <c:v>2.2594357702209711E-7</c:v>
                </c:pt>
                <c:pt idx="8393" formatCode="0.00E+00">
                  <c:v>2.2594357702209711E-7</c:v>
                </c:pt>
                <c:pt idx="8394" formatCode="0.00E+00">
                  <c:v>2.2594357702209711E-7</c:v>
                </c:pt>
                <c:pt idx="8395" formatCode="0.00E+00">
                  <c:v>2.2594357702209711E-7</c:v>
                </c:pt>
                <c:pt idx="8396" formatCode="0.00E+00">
                  <c:v>2.2594357702209711E-7</c:v>
                </c:pt>
                <c:pt idx="8397" formatCode="0.00E+00">
                  <c:v>2.2594357702209711E-7</c:v>
                </c:pt>
                <c:pt idx="8398" formatCode="0.00E+00">
                  <c:v>2.2594357702209711E-7</c:v>
                </c:pt>
                <c:pt idx="8399" formatCode="0.00E+00">
                  <c:v>2.2594357702209711E-7</c:v>
                </c:pt>
                <c:pt idx="8400" formatCode="0.00E+00">
                  <c:v>2.2594357702209711E-7</c:v>
                </c:pt>
                <c:pt idx="8401" formatCode="0.00E+00">
                  <c:v>2.2594357702209711E-7</c:v>
                </c:pt>
                <c:pt idx="8402" formatCode="0.00E+00">
                  <c:v>2.2594357702209711E-7</c:v>
                </c:pt>
                <c:pt idx="8403" formatCode="0.00E+00">
                  <c:v>2.2594357702209711E-7</c:v>
                </c:pt>
                <c:pt idx="8404" formatCode="0.00E+00">
                  <c:v>2.2594357702209711E-7</c:v>
                </c:pt>
                <c:pt idx="8405" formatCode="0.00E+00">
                  <c:v>2.2594357702209711E-7</c:v>
                </c:pt>
                <c:pt idx="8406" formatCode="0.00E+00">
                  <c:v>2.2594357702209711E-7</c:v>
                </c:pt>
                <c:pt idx="8407" formatCode="0.00E+00">
                  <c:v>2.2594357702209711E-7</c:v>
                </c:pt>
                <c:pt idx="8408" formatCode="0.00E+00">
                  <c:v>2.2594357702209711E-7</c:v>
                </c:pt>
                <c:pt idx="8409" formatCode="0.00E+00">
                  <c:v>2.2594357702209711E-7</c:v>
                </c:pt>
                <c:pt idx="8410" formatCode="0.00E+00">
                  <c:v>2.2594357702209711E-7</c:v>
                </c:pt>
                <c:pt idx="8411" formatCode="0.00E+00">
                  <c:v>2.2594357702209711E-7</c:v>
                </c:pt>
                <c:pt idx="8412" formatCode="0.00E+00">
                  <c:v>2.2594357702209711E-7</c:v>
                </c:pt>
                <c:pt idx="8413" formatCode="0.00E+00">
                  <c:v>2.2594357702209711E-7</c:v>
                </c:pt>
                <c:pt idx="8414" formatCode="0.00E+00">
                  <c:v>2.2594357702209711E-7</c:v>
                </c:pt>
                <c:pt idx="8415" formatCode="0.00E+00">
                  <c:v>2.2594357702209711E-7</c:v>
                </c:pt>
                <c:pt idx="8416" formatCode="0.00E+00">
                  <c:v>2.2594357702209711E-7</c:v>
                </c:pt>
                <c:pt idx="8417" formatCode="0.00E+00">
                  <c:v>2.2594357702209711E-7</c:v>
                </c:pt>
                <c:pt idx="8418" formatCode="0.00E+00">
                  <c:v>2.2594357702209711E-7</c:v>
                </c:pt>
                <c:pt idx="8419" formatCode="0.00E+00">
                  <c:v>2.2594357702209711E-7</c:v>
                </c:pt>
                <c:pt idx="8420" formatCode="0.00E+00">
                  <c:v>2.2594357702209711E-7</c:v>
                </c:pt>
                <c:pt idx="8421" formatCode="0.00E+00">
                  <c:v>2.2594357702209711E-7</c:v>
                </c:pt>
                <c:pt idx="8422" formatCode="0.00E+00">
                  <c:v>2.2594357702209711E-7</c:v>
                </c:pt>
                <c:pt idx="8423" formatCode="0.00E+00">
                  <c:v>2.2594357702209711E-7</c:v>
                </c:pt>
                <c:pt idx="8424" formatCode="0.00E+00">
                  <c:v>2.2594357702209711E-7</c:v>
                </c:pt>
                <c:pt idx="8425" formatCode="0.00E+00">
                  <c:v>2.2594357702209711E-7</c:v>
                </c:pt>
                <c:pt idx="8426" formatCode="0.00E+00">
                  <c:v>2.2594357702209711E-7</c:v>
                </c:pt>
                <c:pt idx="8427" formatCode="0.00E+00">
                  <c:v>2.2594357702209711E-7</c:v>
                </c:pt>
                <c:pt idx="8428" formatCode="0.00E+00">
                  <c:v>2.2594357702209711E-7</c:v>
                </c:pt>
                <c:pt idx="8429" formatCode="0.00E+00">
                  <c:v>2.2594357702209711E-7</c:v>
                </c:pt>
                <c:pt idx="8430" formatCode="0.00E+00">
                  <c:v>2.2594357702209711E-7</c:v>
                </c:pt>
                <c:pt idx="8431" formatCode="0.00E+00">
                  <c:v>2.2594357702209711E-7</c:v>
                </c:pt>
                <c:pt idx="8432" formatCode="0.00E+00">
                  <c:v>2.2594357702209711E-7</c:v>
                </c:pt>
                <c:pt idx="8433" formatCode="0.00E+00">
                  <c:v>2.2594357702209711E-7</c:v>
                </c:pt>
                <c:pt idx="8434" formatCode="0.00E+00">
                  <c:v>2.2594357702209711E-7</c:v>
                </c:pt>
                <c:pt idx="8435" formatCode="0.00E+00">
                  <c:v>2.2594357702209711E-7</c:v>
                </c:pt>
                <c:pt idx="8436" formatCode="0.00E+00">
                  <c:v>2.2594357702209711E-7</c:v>
                </c:pt>
                <c:pt idx="8437" formatCode="0.00E+00">
                  <c:v>2.2594357702209711E-7</c:v>
                </c:pt>
                <c:pt idx="8438" formatCode="0.00E+00">
                  <c:v>2.2594357702209711E-7</c:v>
                </c:pt>
                <c:pt idx="8439" formatCode="0.00E+00">
                  <c:v>2.2594357702209711E-7</c:v>
                </c:pt>
                <c:pt idx="8440" formatCode="0.00E+00">
                  <c:v>2.2594357702209711E-7</c:v>
                </c:pt>
                <c:pt idx="8441" formatCode="0.00E+00">
                  <c:v>2.2594357702209711E-7</c:v>
                </c:pt>
                <c:pt idx="8442" formatCode="0.00E+00">
                  <c:v>2.2594357702209711E-7</c:v>
                </c:pt>
                <c:pt idx="8443" formatCode="0.00E+00">
                  <c:v>2.2594357702209711E-7</c:v>
                </c:pt>
                <c:pt idx="8444" formatCode="0.00E+00">
                  <c:v>2.2594357702209711E-7</c:v>
                </c:pt>
                <c:pt idx="8445" formatCode="0.00E+00">
                  <c:v>2.2594357702209711E-7</c:v>
                </c:pt>
                <c:pt idx="8446" formatCode="0.00E+00">
                  <c:v>2.2594357702209711E-7</c:v>
                </c:pt>
                <c:pt idx="8447" formatCode="0.00E+00">
                  <c:v>2.2594357702209711E-7</c:v>
                </c:pt>
                <c:pt idx="8448" formatCode="0.00E+00">
                  <c:v>2.2594357702209711E-7</c:v>
                </c:pt>
                <c:pt idx="8449" formatCode="0.00E+00">
                  <c:v>2.2594357702209711E-7</c:v>
                </c:pt>
                <c:pt idx="8450" formatCode="0.00E+00">
                  <c:v>2.2594357702209711E-7</c:v>
                </c:pt>
                <c:pt idx="8451" formatCode="0.00E+00">
                  <c:v>2.2594357702209711E-7</c:v>
                </c:pt>
                <c:pt idx="8452" formatCode="0.00E+00">
                  <c:v>2.2594357702209711E-7</c:v>
                </c:pt>
                <c:pt idx="8453" formatCode="0.00E+00">
                  <c:v>2.2594357702209711E-7</c:v>
                </c:pt>
                <c:pt idx="8454" formatCode="0.00E+00">
                  <c:v>2.2594357702209711E-7</c:v>
                </c:pt>
                <c:pt idx="8455" formatCode="0.00E+00">
                  <c:v>2.2594357702209711E-7</c:v>
                </c:pt>
                <c:pt idx="8456" formatCode="0.00E+00">
                  <c:v>2.2594357702209711E-7</c:v>
                </c:pt>
                <c:pt idx="8457" formatCode="0.00E+00">
                  <c:v>2.2594357702209711E-7</c:v>
                </c:pt>
                <c:pt idx="8458" formatCode="0.00E+00">
                  <c:v>2.2594357702209711E-7</c:v>
                </c:pt>
                <c:pt idx="8459" formatCode="0.00E+00">
                  <c:v>2.2594357702209711E-7</c:v>
                </c:pt>
                <c:pt idx="8460" formatCode="0.00E+00">
                  <c:v>2.2594357702209711E-7</c:v>
                </c:pt>
                <c:pt idx="8461" formatCode="0.00E+00">
                  <c:v>2.2594357702209711E-7</c:v>
                </c:pt>
                <c:pt idx="8462" formatCode="0.00E+00">
                  <c:v>2.2594357702209711E-7</c:v>
                </c:pt>
                <c:pt idx="8463" formatCode="0.00E+00">
                  <c:v>2.2594357702209711E-7</c:v>
                </c:pt>
                <c:pt idx="8464" formatCode="0.00E+00">
                  <c:v>2.2594357702209711E-7</c:v>
                </c:pt>
                <c:pt idx="8465" formatCode="0.00E+00">
                  <c:v>2.2594357702209711E-7</c:v>
                </c:pt>
                <c:pt idx="8466" formatCode="0.00E+00">
                  <c:v>2.2594357702209711E-7</c:v>
                </c:pt>
                <c:pt idx="8467" formatCode="0.00E+00">
                  <c:v>2.2594357702209711E-7</c:v>
                </c:pt>
                <c:pt idx="8468" formatCode="0.00E+00">
                  <c:v>2.2594357702209711E-7</c:v>
                </c:pt>
                <c:pt idx="8469" formatCode="0.00E+00">
                  <c:v>2.2594357702209711E-7</c:v>
                </c:pt>
              </c:numCache>
            </c:numRef>
          </c:yVal>
          <c:smooth val="0"/>
          <c:extLst>
            <c:ext xmlns:c16="http://schemas.microsoft.com/office/drawing/2014/chart" uri="{C3380CC4-5D6E-409C-BE32-E72D297353CC}">
              <c16:uniqueId val="{00000003-829F-4F43-A913-A27BC9308CC9}"/>
            </c:ext>
          </c:extLst>
        </c:ser>
        <c:ser>
          <c:idx val="3"/>
          <c:order val="3"/>
          <c:tx>
            <c:strRef>
              <c:f>'all 4 data'!$G$1</c:f>
              <c:strCache>
                <c:ptCount val="1"/>
                <c:pt idx="0">
                  <c:v>Logger2(Torr)</c:v>
                </c:pt>
              </c:strCache>
            </c:strRef>
          </c:tx>
          <c:spPr>
            <a:ln w="3175" cap="rnd">
              <a:solidFill>
                <a:schemeClr val="accent2">
                  <a:lumMod val="60000"/>
                  <a:lumOff val="40000"/>
                  <a:alpha val="50000"/>
                </a:schemeClr>
              </a:solidFill>
              <a:round/>
            </a:ln>
            <a:effectLst/>
          </c:spPr>
          <c:marker>
            <c:symbol val="none"/>
          </c:marker>
          <c:xVal>
            <c:numRef>
              <c:f>'all 4 data'!$C$2:$C$8497</c:f>
              <c:numCache>
                <c:formatCode>m/d/yy\ h:mm;@</c:formatCode>
                <c:ptCount val="8496"/>
                <c:pt idx="0">
                  <c:v>42795.600706018522</c:v>
                </c:pt>
                <c:pt idx="1">
                  <c:v>42795.601053240738</c:v>
                </c:pt>
                <c:pt idx="2">
                  <c:v>42795.601400462961</c:v>
                </c:pt>
                <c:pt idx="3">
                  <c:v>42795.601747685185</c:v>
                </c:pt>
                <c:pt idx="4">
                  <c:v>42795.602094907408</c:v>
                </c:pt>
                <c:pt idx="5">
                  <c:v>42795.602442129632</c:v>
                </c:pt>
                <c:pt idx="6">
                  <c:v>42795.602789351855</c:v>
                </c:pt>
                <c:pt idx="7">
                  <c:v>42795.603136574071</c:v>
                </c:pt>
                <c:pt idx="8">
                  <c:v>42795.603483796294</c:v>
                </c:pt>
                <c:pt idx="9">
                  <c:v>42795.603831018518</c:v>
                </c:pt>
                <c:pt idx="10">
                  <c:v>42795.604178240741</c:v>
                </c:pt>
                <c:pt idx="11">
                  <c:v>42795.604525462964</c:v>
                </c:pt>
                <c:pt idx="12">
                  <c:v>42795.604872685188</c:v>
                </c:pt>
                <c:pt idx="13">
                  <c:v>42795.605219907404</c:v>
                </c:pt>
                <c:pt idx="14">
                  <c:v>42795.605567129627</c:v>
                </c:pt>
                <c:pt idx="15">
                  <c:v>42795.605914351851</c:v>
                </c:pt>
                <c:pt idx="16">
                  <c:v>42795.606261574074</c:v>
                </c:pt>
                <c:pt idx="17">
                  <c:v>42795.606608796297</c:v>
                </c:pt>
                <c:pt idx="18">
                  <c:v>42795.606956018521</c:v>
                </c:pt>
                <c:pt idx="19">
                  <c:v>42795.607303240744</c:v>
                </c:pt>
                <c:pt idx="20">
                  <c:v>42795.60765046296</c:v>
                </c:pt>
                <c:pt idx="21">
                  <c:v>42795.607997685183</c:v>
                </c:pt>
                <c:pt idx="22">
                  <c:v>42795.608344907407</c:v>
                </c:pt>
                <c:pt idx="23">
                  <c:v>42795.60869212963</c:v>
                </c:pt>
                <c:pt idx="24">
                  <c:v>42795.609039351853</c:v>
                </c:pt>
                <c:pt idx="25">
                  <c:v>42795.609386574077</c:v>
                </c:pt>
                <c:pt idx="26">
                  <c:v>42795.609733796293</c:v>
                </c:pt>
                <c:pt idx="27">
                  <c:v>42795.610081018516</c:v>
                </c:pt>
                <c:pt idx="28">
                  <c:v>42795.61042824074</c:v>
                </c:pt>
                <c:pt idx="29">
                  <c:v>42795.610775462963</c:v>
                </c:pt>
                <c:pt idx="30">
                  <c:v>42795.611122685186</c:v>
                </c:pt>
                <c:pt idx="31">
                  <c:v>42795.61146990741</c:v>
                </c:pt>
                <c:pt idx="32">
                  <c:v>42795.611817129633</c:v>
                </c:pt>
                <c:pt idx="33">
                  <c:v>42795.612164351849</c:v>
                </c:pt>
                <c:pt idx="34">
                  <c:v>42795.612511574072</c:v>
                </c:pt>
                <c:pt idx="35">
                  <c:v>42795.612858796296</c:v>
                </c:pt>
                <c:pt idx="36">
                  <c:v>42795.613206018519</c:v>
                </c:pt>
                <c:pt idx="37">
                  <c:v>42795.613553240742</c:v>
                </c:pt>
                <c:pt idx="38">
                  <c:v>42795.613900462966</c:v>
                </c:pt>
                <c:pt idx="39">
                  <c:v>42795.614247685182</c:v>
                </c:pt>
                <c:pt idx="40">
                  <c:v>42795.614594907405</c:v>
                </c:pt>
                <c:pt idx="41">
                  <c:v>42795.614942129629</c:v>
                </c:pt>
                <c:pt idx="42">
                  <c:v>42795.615289351852</c:v>
                </c:pt>
                <c:pt idx="43">
                  <c:v>42795.615636574075</c:v>
                </c:pt>
                <c:pt idx="44">
                  <c:v>42795.615983796299</c:v>
                </c:pt>
                <c:pt idx="45">
                  <c:v>42795.616331018522</c:v>
                </c:pt>
                <c:pt idx="46">
                  <c:v>42795.616678240738</c:v>
                </c:pt>
                <c:pt idx="47">
                  <c:v>42795.617025462961</c:v>
                </c:pt>
                <c:pt idx="48">
                  <c:v>42795.617372685185</c:v>
                </c:pt>
                <c:pt idx="49">
                  <c:v>42795.617719907408</c:v>
                </c:pt>
                <c:pt idx="50">
                  <c:v>42795.618067129632</c:v>
                </c:pt>
                <c:pt idx="51">
                  <c:v>42795.618414351855</c:v>
                </c:pt>
                <c:pt idx="52">
                  <c:v>42795.618761574071</c:v>
                </c:pt>
                <c:pt idx="53">
                  <c:v>42795.619108796294</c:v>
                </c:pt>
                <c:pt idx="54">
                  <c:v>42795.619456018518</c:v>
                </c:pt>
                <c:pt idx="55">
                  <c:v>42795.619803240741</c:v>
                </c:pt>
                <c:pt idx="56">
                  <c:v>42795.620150462964</c:v>
                </c:pt>
                <c:pt idx="57">
                  <c:v>42795.620497685188</c:v>
                </c:pt>
                <c:pt idx="58">
                  <c:v>42795.620844907404</c:v>
                </c:pt>
                <c:pt idx="59">
                  <c:v>42795.621192129627</c:v>
                </c:pt>
                <c:pt idx="60">
                  <c:v>42795.621539351851</c:v>
                </c:pt>
                <c:pt idx="61">
                  <c:v>42795.621886574074</c:v>
                </c:pt>
                <c:pt idx="62">
                  <c:v>42795.622233796297</c:v>
                </c:pt>
                <c:pt idx="63">
                  <c:v>42795.622581018521</c:v>
                </c:pt>
                <c:pt idx="64">
                  <c:v>42795.622928240744</c:v>
                </c:pt>
                <c:pt idx="65">
                  <c:v>42795.62327546296</c:v>
                </c:pt>
                <c:pt idx="66">
                  <c:v>42795.623622685183</c:v>
                </c:pt>
                <c:pt idx="67">
                  <c:v>42795.623969907407</c:v>
                </c:pt>
                <c:pt idx="68">
                  <c:v>42795.62431712963</c:v>
                </c:pt>
                <c:pt idx="69">
                  <c:v>42795.624664351853</c:v>
                </c:pt>
                <c:pt idx="70">
                  <c:v>42795.625011574077</c:v>
                </c:pt>
                <c:pt idx="71">
                  <c:v>42795.625358796293</c:v>
                </c:pt>
                <c:pt idx="72">
                  <c:v>42795.625706018516</c:v>
                </c:pt>
                <c:pt idx="73">
                  <c:v>42795.62605324074</c:v>
                </c:pt>
                <c:pt idx="74">
                  <c:v>42795.626400462963</c:v>
                </c:pt>
                <c:pt idx="75">
                  <c:v>42795.626747685186</c:v>
                </c:pt>
                <c:pt idx="76">
                  <c:v>42795.62709490741</c:v>
                </c:pt>
                <c:pt idx="77">
                  <c:v>42795.627442129633</c:v>
                </c:pt>
                <c:pt idx="78">
                  <c:v>42795.627789351849</c:v>
                </c:pt>
                <c:pt idx="79">
                  <c:v>42795.628136574072</c:v>
                </c:pt>
                <c:pt idx="80">
                  <c:v>42795.628483796296</c:v>
                </c:pt>
                <c:pt idx="81">
                  <c:v>42795.628831018519</c:v>
                </c:pt>
                <c:pt idx="82">
                  <c:v>42795.629178240742</c:v>
                </c:pt>
                <c:pt idx="83">
                  <c:v>42795.629525462966</c:v>
                </c:pt>
                <c:pt idx="84">
                  <c:v>42795.629872685182</c:v>
                </c:pt>
                <c:pt idx="85">
                  <c:v>42795.630219907405</c:v>
                </c:pt>
                <c:pt idx="86">
                  <c:v>42795.630567129629</c:v>
                </c:pt>
                <c:pt idx="87">
                  <c:v>42795.630914351852</c:v>
                </c:pt>
                <c:pt idx="88">
                  <c:v>42795.631261574075</c:v>
                </c:pt>
                <c:pt idx="89">
                  <c:v>42795.631608796299</c:v>
                </c:pt>
                <c:pt idx="90">
                  <c:v>42795.631956018522</c:v>
                </c:pt>
                <c:pt idx="91">
                  <c:v>42795.632303240738</c:v>
                </c:pt>
                <c:pt idx="92">
                  <c:v>42795.632650462961</c:v>
                </c:pt>
                <c:pt idx="93">
                  <c:v>42795.632997685185</c:v>
                </c:pt>
                <c:pt idx="94">
                  <c:v>42795.633344907408</c:v>
                </c:pt>
                <c:pt idx="95">
                  <c:v>42795.633692129632</c:v>
                </c:pt>
                <c:pt idx="96">
                  <c:v>42795.634039351855</c:v>
                </c:pt>
                <c:pt idx="97">
                  <c:v>42795.634386574071</c:v>
                </c:pt>
                <c:pt idx="98">
                  <c:v>42795.634733796294</c:v>
                </c:pt>
                <c:pt idx="99">
                  <c:v>42795.635081018518</c:v>
                </c:pt>
                <c:pt idx="100">
                  <c:v>42795.635428240741</c:v>
                </c:pt>
                <c:pt idx="101">
                  <c:v>42795.635775462964</c:v>
                </c:pt>
                <c:pt idx="102">
                  <c:v>42795.636122685188</c:v>
                </c:pt>
                <c:pt idx="103">
                  <c:v>42795.636469907404</c:v>
                </c:pt>
                <c:pt idx="104">
                  <c:v>42795.636817129627</c:v>
                </c:pt>
                <c:pt idx="105">
                  <c:v>42795.637164351851</c:v>
                </c:pt>
                <c:pt idx="106">
                  <c:v>42795.637511574074</c:v>
                </c:pt>
                <c:pt idx="107">
                  <c:v>42795.637858796297</c:v>
                </c:pt>
                <c:pt idx="108">
                  <c:v>42795.638206018521</c:v>
                </c:pt>
                <c:pt idx="109">
                  <c:v>42795.638553240744</c:v>
                </c:pt>
                <c:pt idx="110">
                  <c:v>42795.63890046296</c:v>
                </c:pt>
                <c:pt idx="111">
                  <c:v>42795.639247685183</c:v>
                </c:pt>
                <c:pt idx="112">
                  <c:v>42795.639594907407</c:v>
                </c:pt>
                <c:pt idx="113">
                  <c:v>42795.63994212963</c:v>
                </c:pt>
                <c:pt idx="114">
                  <c:v>42795.640289351853</c:v>
                </c:pt>
                <c:pt idx="115">
                  <c:v>42795.640636574077</c:v>
                </c:pt>
                <c:pt idx="116">
                  <c:v>42795.640983796293</c:v>
                </c:pt>
                <c:pt idx="117">
                  <c:v>42795.641331018516</c:v>
                </c:pt>
                <c:pt idx="118">
                  <c:v>42795.64167824074</c:v>
                </c:pt>
                <c:pt idx="119">
                  <c:v>42795.642025462963</c:v>
                </c:pt>
                <c:pt idx="120">
                  <c:v>42795.642372685186</c:v>
                </c:pt>
                <c:pt idx="121">
                  <c:v>42795.64271990741</c:v>
                </c:pt>
                <c:pt idx="122">
                  <c:v>42795.643067129633</c:v>
                </c:pt>
                <c:pt idx="123">
                  <c:v>42795.643414351849</c:v>
                </c:pt>
                <c:pt idx="124">
                  <c:v>42795.643761574072</c:v>
                </c:pt>
                <c:pt idx="125">
                  <c:v>42795.644108796296</c:v>
                </c:pt>
                <c:pt idx="126">
                  <c:v>42795.644456018519</c:v>
                </c:pt>
                <c:pt idx="127">
                  <c:v>42795.644803240742</c:v>
                </c:pt>
                <c:pt idx="128">
                  <c:v>42795.645150462966</c:v>
                </c:pt>
                <c:pt idx="129">
                  <c:v>42795.645497685182</c:v>
                </c:pt>
                <c:pt idx="130">
                  <c:v>42795.645844907405</c:v>
                </c:pt>
                <c:pt idx="131">
                  <c:v>42795.646192129629</c:v>
                </c:pt>
                <c:pt idx="132">
                  <c:v>42795.646539351852</c:v>
                </c:pt>
                <c:pt idx="133">
                  <c:v>42795.646886574075</c:v>
                </c:pt>
                <c:pt idx="134">
                  <c:v>42795.647233796299</c:v>
                </c:pt>
                <c:pt idx="135">
                  <c:v>42795.647581018522</c:v>
                </c:pt>
                <c:pt idx="136">
                  <c:v>42795.647928240738</c:v>
                </c:pt>
                <c:pt idx="137">
                  <c:v>42795.648275462961</c:v>
                </c:pt>
                <c:pt idx="138">
                  <c:v>42795.648622685185</c:v>
                </c:pt>
                <c:pt idx="139">
                  <c:v>42795.648969907408</c:v>
                </c:pt>
                <c:pt idx="140">
                  <c:v>42795.649317129632</c:v>
                </c:pt>
                <c:pt idx="141">
                  <c:v>42795.649664351855</c:v>
                </c:pt>
                <c:pt idx="142">
                  <c:v>42795.650011574071</c:v>
                </c:pt>
                <c:pt idx="143">
                  <c:v>42795.650358796294</c:v>
                </c:pt>
                <c:pt idx="144">
                  <c:v>42795.650706018518</c:v>
                </c:pt>
                <c:pt idx="145">
                  <c:v>42795.651053240741</c:v>
                </c:pt>
                <c:pt idx="146">
                  <c:v>42795.651400462964</c:v>
                </c:pt>
                <c:pt idx="147">
                  <c:v>42795.651747685188</c:v>
                </c:pt>
                <c:pt idx="148">
                  <c:v>42795.652094907404</c:v>
                </c:pt>
                <c:pt idx="149">
                  <c:v>42795.652442129627</c:v>
                </c:pt>
                <c:pt idx="150">
                  <c:v>42795.652789351851</c:v>
                </c:pt>
                <c:pt idx="151">
                  <c:v>42795.653136574074</c:v>
                </c:pt>
                <c:pt idx="152">
                  <c:v>42795.653483796297</c:v>
                </c:pt>
                <c:pt idx="153">
                  <c:v>42795.653831018521</c:v>
                </c:pt>
                <c:pt idx="154">
                  <c:v>42795.654178240744</c:v>
                </c:pt>
                <c:pt idx="155">
                  <c:v>42795.65452546296</c:v>
                </c:pt>
                <c:pt idx="156">
                  <c:v>42795.654872685183</c:v>
                </c:pt>
                <c:pt idx="157">
                  <c:v>42795.655219907407</c:v>
                </c:pt>
                <c:pt idx="158">
                  <c:v>42795.65556712963</c:v>
                </c:pt>
                <c:pt idx="159">
                  <c:v>42795.655914351853</c:v>
                </c:pt>
                <c:pt idx="160">
                  <c:v>42795.656261574077</c:v>
                </c:pt>
                <c:pt idx="161">
                  <c:v>42795.656608796293</c:v>
                </c:pt>
                <c:pt idx="162">
                  <c:v>42795.656956018516</c:v>
                </c:pt>
                <c:pt idx="163">
                  <c:v>42795.65730324074</c:v>
                </c:pt>
                <c:pt idx="164">
                  <c:v>42795.657650462963</c:v>
                </c:pt>
                <c:pt idx="165">
                  <c:v>42795.657997685186</c:v>
                </c:pt>
                <c:pt idx="166">
                  <c:v>42795.65834490741</c:v>
                </c:pt>
                <c:pt idx="167">
                  <c:v>42795.658692129633</c:v>
                </c:pt>
                <c:pt idx="168">
                  <c:v>42795.659039351849</c:v>
                </c:pt>
                <c:pt idx="169">
                  <c:v>42795.659386574072</c:v>
                </c:pt>
                <c:pt idx="170">
                  <c:v>42795.659733796296</c:v>
                </c:pt>
                <c:pt idx="171">
                  <c:v>42795.660081018519</c:v>
                </c:pt>
                <c:pt idx="172">
                  <c:v>42795.660428240742</c:v>
                </c:pt>
                <c:pt idx="173">
                  <c:v>42795.660775462966</c:v>
                </c:pt>
                <c:pt idx="174">
                  <c:v>42795.661122685182</c:v>
                </c:pt>
                <c:pt idx="175">
                  <c:v>42795.661469907405</c:v>
                </c:pt>
                <c:pt idx="176">
                  <c:v>42795.661817129629</c:v>
                </c:pt>
                <c:pt idx="177">
                  <c:v>42795.662164351852</c:v>
                </c:pt>
                <c:pt idx="178">
                  <c:v>42795.662511574075</c:v>
                </c:pt>
                <c:pt idx="179">
                  <c:v>42795.662858796299</c:v>
                </c:pt>
                <c:pt idx="180">
                  <c:v>42795.663206018522</c:v>
                </c:pt>
                <c:pt idx="181">
                  <c:v>42795.663553240738</c:v>
                </c:pt>
                <c:pt idx="182">
                  <c:v>42795.663900462961</c:v>
                </c:pt>
                <c:pt idx="183">
                  <c:v>42795.664247685185</c:v>
                </c:pt>
                <c:pt idx="184">
                  <c:v>42795.664594907408</c:v>
                </c:pt>
                <c:pt idx="185">
                  <c:v>42795.664942129632</c:v>
                </c:pt>
                <c:pt idx="186">
                  <c:v>42795.665289351855</c:v>
                </c:pt>
                <c:pt idx="187">
                  <c:v>42795.665636574071</c:v>
                </c:pt>
                <c:pt idx="188">
                  <c:v>42795.665983796294</c:v>
                </c:pt>
                <c:pt idx="189">
                  <c:v>42795.666331018518</c:v>
                </c:pt>
                <c:pt idx="190">
                  <c:v>42795.666678240741</c:v>
                </c:pt>
                <c:pt idx="191">
                  <c:v>42795.667025462964</c:v>
                </c:pt>
                <c:pt idx="192">
                  <c:v>42795.667372685188</c:v>
                </c:pt>
                <c:pt idx="193">
                  <c:v>42795.667719907404</c:v>
                </c:pt>
                <c:pt idx="194">
                  <c:v>42795.668067129627</c:v>
                </c:pt>
                <c:pt idx="195">
                  <c:v>42795.668414351851</c:v>
                </c:pt>
                <c:pt idx="196">
                  <c:v>42795.668761574074</c:v>
                </c:pt>
                <c:pt idx="197">
                  <c:v>42795.669108796297</c:v>
                </c:pt>
                <c:pt idx="198">
                  <c:v>42795.669456018521</c:v>
                </c:pt>
                <c:pt idx="199">
                  <c:v>42795.669803240744</c:v>
                </c:pt>
                <c:pt idx="200">
                  <c:v>42795.67015046296</c:v>
                </c:pt>
                <c:pt idx="201">
                  <c:v>42795.670497685183</c:v>
                </c:pt>
                <c:pt idx="202">
                  <c:v>42795.670844907407</c:v>
                </c:pt>
                <c:pt idx="203">
                  <c:v>42795.67119212963</c:v>
                </c:pt>
                <c:pt idx="204">
                  <c:v>42795.671539351853</c:v>
                </c:pt>
                <c:pt idx="205">
                  <c:v>42795.671886574077</c:v>
                </c:pt>
                <c:pt idx="206">
                  <c:v>42795.672233796293</c:v>
                </c:pt>
                <c:pt idx="207">
                  <c:v>42795.672581018516</c:v>
                </c:pt>
                <c:pt idx="208">
                  <c:v>42795.67292824074</c:v>
                </c:pt>
                <c:pt idx="209">
                  <c:v>42795.673275462963</c:v>
                </c:pt>
                <c:pt idx="210">
                  <c:v>42795.673622685186</c:v>
                </c:pt>
                <c:pt idx="211">
                  <c:v>42795.67396990741</c:v>
                </c:pt>
                <c:pt idx="212">
                  <c:v>42795.674317129633</c:v>
                </c:pt>
                <c:pt idx="213">
                  <c:v>42795.674664351849</c:v>
                </c:pt>
                <c:pt idx="214">
                  <c:v>42795.675011574072</c:v>
                </c:pt>
                <c:pt idx="215">
                  <c:v>42795.675358796296</c:v>
                </c:pt>
                <c:pt idx="216">
                  <c:v>42795.675706018519</c:v>
                </c:pt>
                <c:pt idx="217">
                  <c:v>42795.676053240742</c:v>
                </c:pt>
                <c:pt idx="218">
                  <c:v>42795.676400462966</c:v>
                </c:pt>
                <c:pt idx="219">
                  <c:v>42795.676747685182</c:v>
                </c:pt>
                <c:pt idx="220">
                  <c:v>42795.677094907405</c:v>
                </c:pt>
                <c:pt idx="221">
                  <c:v>42795.677442129629</c:v>
                </c:pt>
                <c:pt idx="222">
                  <c:v>42795.677789351852</c:v>
                </c:pt>
                <c:pt idx="223">
                  <c:v>42795.678136574075</c:v>
                </c:pt>
                <c:pt idx="224">
                  <c:v>42795.678483796299</c:v>
                </c:pt>
                <c:pt idx="225">
                  <c:v>42795.678831018522</c:v>
                </c:pt>
                <c:pt idx="226">
                  <c:v>42795.679178240738</c:v>
                </c:pt>
                <c:pt idx="227">
                  <c:v>42795.679525462961</c:v>
                </c:pt>
                <c:pt idx="228">
                  <c:v>42795.679872685185</c:v>
                </c:pt>
                <c:pt idx="229">
                  <c:v>42795.680219907408</c:v>
                </c:pt>
                <c:pt idx="230">
                  <c:v>42795.680567129632</c:v>
                </c:pt>
                <c:pt idx="231">
                  <c:v>42795.680914351855</c:v>
                </c:pt>
                <c:pt idx="232">
                  <c:v>42795.681261574071</c:v>
                </c:pt>
                <c:pt idx="233">
                  <c:v>42795.681608796294</c:v>
                </c:pt>
                <c:pt idx="234">
                  <c:v>42795.681956018518</c:v>
                </c:pt>
                <c:pt idx="235">
                  <c:v>42795.682303240741</c:v>
                </c:pt>
                <c:pt idx="236">
                  <c:v>42795.682650462964</c:v>
                </c:pt>
                <c:pt idx="237">
                  <c:v>42795.682997685188</c:v>
                </c:pt>
                <c:pt idx="238">
                  <c:v>42795.683344907404</c:v>
                </c:pt>
                <c:pt idx="239">
                  <c:v>42795.683692129627</c:v>
                </c:pt>
                <c:pt idx="240">
                  <c:v>42795.684039351851</c:v>
                </c:pt>
                <c:pt idx="241">
                  <c:v>42795.684386574074</c:v>
                </c:pt>
                <c:pt idx="242">
                  <c:v>42795.684733796297</c:v>
                </c:pt>
                <c:pt idx="243">
                  <c:v>42795.685081018521</c:v>
                </c:pt>
                <c:pt idx="244">
                  <c:v>42795.685428240744</c:v>
                </c:pt>
                <c:pt idx="245">
                  <c:v>42795.68577546296</c:v>
                </c:pt>
                <c:pt idx="246">
                  <c:v>42795.686122685183</c:v>
                </c:pt>
                <c:pt idx="247">
                  <c:v>42795.686469907407</c:v>
                </c:pt>
                <c:pt idx="248">
                  <c:v>42795.68681712963</c:v>
                </c:pt>
                <c:pt idx="249">
                  <c:v>42795.687164351853</c:v>
                </c:pt>
                <c:pt idx="250">
                  <c:v>42795.687511574077</c:v>
                </c:pt>
                <c:pt idx="251">
                  <c:v>42795.687858796293</c:v>
                </c:pt>
                <c:pt idx="252">
                  <c:v>42795.688206018516</c:v>
                </c:pt>
                <c:pt idx="253">
                  <c:v>42795.68855324074</c:v>
                </c:pt>
                <c:pt idx="254">
                  <c:v>42795.688900462963</c:v>
                </c:pt>
                <c:pt idx="255">
                  <c:v>42795.689247685186</c:v>
                </c:pt>
                <c:pt idx="256">
                  <c:v>42795.68959490741</c:v>
                </c:pt>
                <c:pt idx="257">
                  <c:v>42795.689942129633</c:v>
                </c:pt>
                <c:pt idx="258">
                  <c:v>42795.690289351849</c:v>
                </c:pt>
                <c:pt idx="259">
                  <c:v>42795.690636574072</c:v>
                </c:pt>
                <c:pt idx="260">
                  <c:v>42795.690983796296</c:v>
                </c:pt>
                <c:pt idx="261">
                  <c:v>42795.691331018519</c:v>
                </c:pt>
                <c:pt idx="262">
                  <c:v>42795.691678240742</c:v>
                </c:pt>
                <c:pt idx="263">
                  <c:v>42795.692025462966</c:v>
                </c:pt>
                <c:pt idx="264">
                  <c:v>42795.692372685182</c:v>
                </c:pt>
                <c:pt idx="265">
                  <c:v>42795.692719907405</c:v>
                </c:pt>
                <c:pt idx="266">
                  <c:v>42795.693067129629</c:v>
                </c:pt>
                <c:pt idx="267">
                  <c:v>42795.693414351852</c:v>
                </c:pt>
                <c:pt idx="268">
                  <c:v>42795.693761574075</c:v>
                </c:pt>
                <c:pt idx="269">
                  <c:v>42795.694108796299</c:v>
                </c:pt>
                <c:pt idx="270">
                  <c:v>42795.694456018522</c:v>
                </c:pt>
                <c:pt idx="271">
                  <c:v>42795.694803240738</c:v>
                </c:pt>
                <c:pt idx="272">
                  <c:v>42795.695150462961</c:v>
                </c:pt>
                <c:pt idx="273">
                  <c:v>42795.695497685185</c:v>
                </c:pt>
                <c:pt idx="274">
                  <c:v>42795.695844907408</c:v>
                </c:pt>
                <c:pt idx="275">
                  <c:v>42795.696192129632</c:v>
                </c:pt>
                <c:pt idx="276">
                  <c:v>42795.696539351855</c:v>
                </c:pt>
                <c:pt idx="277">
                  <c:v>42795.696886574071</c:v>
                </c:pt>
                <c:pt idx="278">
                  <c:v>42795.697233796294</c:v>
                </c:pt>
                <c:pt idx="279">
                  <c:v>42795.697581018518</c:v>
                </c:pt>
                <c:pt idx="280">
                  <c:v>42795.697928240741</c:v>
                </c:pt>
                <c:pt idx="281">
                  <c:v>42795.698275462964</c:v>
                </c:pt>
                <c:pt idx="282">
                  <c:v>42795.698622685188</c:v>
                </c:pt>
                <c:pt idx="283">
                  <c:v>42795.698969907404</c:v>
                </c:pt>
                <c:pt idx="284">
                  <c:v>42795.699317129627</c:v>
                </c:pt>
                <c:pt idx="285">
                  <c:v>42795.699664351851</c:v>
                </c:pt>
                <c:pt idx="286">
                  <c:v>42795.700011574074</c:v>
                </c:pt>
                <c:pt idx="287">
                  <c:v>42795.700358796297</c:v>
                </c:pt>
                <c:pt idx="288">
                  <c:v>42795.700706018521</c:v>
                </c:pt>
                <c:pt idx="289">
                  <c:v>42795.701053240744</c:v>
                </c:pt>
                <c:pt idx="290">
                  <c:v>42795.70140046296</c:v>
                </c:pt>
                <c:pt idx="291">
                  <c:v>42795.701747685183</c:v>
                </c:pt>
                <c:pt idx="292">
                  <c:v>42795.702094907407</c:v>
                </c:pt>
                <c:pt idx="293">
                  <c:v>42795.70244212963</c:v>
                </c:pt>
                <c:pt idx="294">
                  <c:v>42795.702789351853</c:v>
                </c:pt>
                <c:pt idx="295">
                  <c:v>42795.703136574077</c:v>
                </c:pt>
                <c:pt idx="296">
                  <c:v>42795.703483796293</c:v>
                </c:pt>
                <c:pt idx="297">
                  <c:v>42795.703831018516</c:v>
                </c:pt>
                <c:pt idx="298">
                  <c:v>42795.70417824074</c:v>
                </c:pt>
                <c:pt idx="299">
                  <c:v>42795.704525462963</c:v>
                </c:pt>
                <c:pt idx="300">
                  <c:v>42795.704872685186</c:v>
                </c:pt>
                <c:pt idx="301">
                  <c:v>42795.70521990741</c:v>
                </c:pt>
                <c:pt idx="302">
                  <c:v>42795.705567129633</c:v>
                </c:pt>
                <c:pt idx="303">
                  <c:v>42795.705914351849</c:v>
                </c:pt>
                <c:pt idx="304">
                  <c:v>42795.706261574072</c:v>
                </c:pt>
                <c:pt idx="305">
                  <c:v>42795.706608796296</c:v>
                </c:pt>
                <c:pt idx="306">
                  <c:v>42795.706956018519</c:v>
                </c:pt>
                <c:pt idx="307">
                  <c:v>42795.707303240742</c:v>
                </c:pt>
                <c:pt idx="308">
                  <c:v>42795.707650462966</c:v>
                </c:pt>
                <c:pt idx="309">
                  <c:v>42795.707997685182</c:v>
                </c:pt>
                <c:pt idx="310">
                  <c:v>42795.708344907405</c:v>
                </c:pt>
                <c:pt idx="311">
                  <c:v>42795.708692129629</c:v>
                </c:pt>
                <c:pt idx="312">
                  <c:v>42795.709039351852</c:v>
                </c:pt>
                <c:pt idx="313">
                  <c:v>42795.709386574075</c:v>
                </c:pt>
                <c:pt idx="314">
                  <c:v>42795.709733796299</c:v>
                </c:pt>
                <c:pt idx="315">
                  <c:v>42795.710081018522</c:v>
                </c:pt>
                <c:pt idx="316">
                  <c:v>42795.710428240738</c:v>
                </c:pt>
                <c:pt idx="317">
                  <c:v>42795.710775462961</c:v>
                </c:pt>
                <c:pt idx="318">
                  <c:v>42795.711122685185</c:v>
                </c:pt>
                <c:pt idx="319">
                  <c:v>42795.711469907408</c:v>
                </c:pt>
                <c:pt idx="320">
                  <c:v>42795.711817129632</c:v>
                </c:pt>
                <c:pt idx="321">
                  <c:v>42795.712164351855</c:v>
                </c:pt>
                <c:pt idx="322">
                  <c:v>42795.712511574071</c:v>
                </c:pt>
                <c:pt idx="323">
                  <c:v>42795.712858796294</c:v>
                </c:pt>
                <c:pt idx="324">
                  <c:v>42795.713206018518</c:v>
                </c:pt>
                <c:pt idx="325">
                  <c:v>42795.713553240741</c:v>
                </c:pt>
                <c:pt idx="326">
                  <c:v>42795.713900462964</c:v>
                </c:pt>
                <c:pt idx="327">
                  <c:v>42795.714247685188</c:v>
                </c:pt>
                <c:pt idx="328">
                  <c:v>42795.714594907404</c:v>
                </c:pt>
                <c:pt idx="329">
                  <c:v>42795.714942129627</c:v>
                </c:pt>
                <c:pt idx="330">
                  <c:v>42795.715289351851</c:v>
                </c:pt>
                <c:pt idx="331">
                  <c:v>42795.715636574074</c:v>
                </c:pt>
                <c:pt idx="332">
                  <c:v>42795.715983796297</c:v>
                </c:pt>
                <c:pt idx="333">
                  <c:v>42795.716331018521</c:v>
                </c:pt>
                <c:pt idx="334">
                  <c:v>42795.716678240744</c:v>
                </c:pt>
                <c:pt idx="335">
                  <c:v>42795.71702546296</c:v>
                </c:pt>
                <c:pt idx="336">
                  <c:v>42795.717372685183</c:v>
                </c:pt>
                <c:pt idx="337">
                  <c:v>42795.717719907407</c:v>
                </c:pt>
                <c:pt idx="338">
                  <c:v>42795.71806712963</c:v>
                </c:pt>
                <c:pt idx="339">
                  <c:v>42795.718414351853</c:v>
                </c:pt>
                <c:pt idx="340">
                  <c:v>42795.718761574077</c:v>
                </c:pt>
                <c:pt idx="341">
                  <c:v>42795.719108796293</c:v>
                </c:pt>
                <c:pt idx="342">
                  <c:v>42795.719456018516</c:v>
                </c:pt>
                <c:pt idx="343">
                  <c:v>42795.71980324074</c:v>
                </c:pt>
                <c:pt idx="344">
                  <c:v>42795.720150462963</c:v>
                </c:pt>
                <c:pt idx="345">
                  <c:v>42795.720497685186</c:v>
                </c:pt>
                <c:pt idx="346">
                  <c:v>42795.72084490741</c:v>
                </c:pt>
                <c:pt idx="347">
                  <c:v>42795.721192129633</c:v>
                </c:pt>
                <c:pt idx="348">
                  <c:v>42795.721539351849</c:v>
                </c:pt>
                <c:pt idx="349">
                  <c:v>42795.721886574072</c:v>
                </c:pt>
                <c:pt idx="350">
                  <c:v>42795.722233796296</c:v>
                </c:pt>
                <c:pt idx="351">
                  <c:v>42795.722581018519</c:v>
                </c:pt>
                <c:pt idx="352">
                  <c:v>42795.722928240742</c:v>
                </c:pt>
                <c:pt idx="353">
                  <c:v>42795.723275462966</c:v>
                </c:pt>
                <c:pt idx="354">
                  <c:v>42795.723622685182</c:v>
                </c:pt>
                <c:pt idx="355">
                  <c:v>42795.723969907405</c:v>
                </c:pt>
                <c:pt idx="356">
                  <c:v>42795.724317129629</c:v>
                </c:pt>
                <c:pt idx="357">
                  <c:v>42795.724664351852</c:v>
                </c:pt>
                <c:pt idx="358">
                  <c:v>42795.725011574075</c:v>
                </c:pt>
                <c:pt idx="359">
                  <c:v>42795.725358796299</c:v>
                </c:pt>
                <c:pt idx="360">
                  <c:v>42795.725706018522</c:v>
                </c:pt>
                <c:pt idx="361">
                  <c:v>42795.726053240738</c:v>
                </c:pt>
                <c:pt idx="362">
                  <c:v>42795.726400462961</c:v>
                </c:pt>
                <c:pt idx="363">
                  <c:v>42795.726747685185</c:v>
                </c:pt>
                <c:pt idx="364">
                  <c:v>42795.727094907408</c:v>
                </c:pt>
                <c:pt idx="365">
                  <c:v>42795.727442129632</c:v>
                </c:pt>
                <c:pt idx="366">
                  <c:v>42795.727789351855</c:v>
                </c:pt>
                <c:pt idx="367">
                  <c:v>42795.728136574071</c:v>
                </c:pt>
                <c:pt idx="368">
                  <c:v>42795.728483796294</c:v>
                </c:pt>
                <c:pt idx="369">
                  <c:v>42795.728831018518</c:v>
                </c:pt>
                <c:pt idx="370">
                  <c:v>42795.729178240741</c:v>
                </c:pt>
                <c:pt idx="371">
                  <c:v>42795.729525462964</c:v>
                </c:pt>
                <c:pt idx="372">
                  <c:v>42795.729872685188</c:v>
                </c:pt>
                <c:pt idx="373">
                  <c:v>42795.730219907404</c:v>
                </c:pt>
                <c:pt idx="374">
                  <c:v>42795.730567129627</c:v>
                </c:pt>
                <c:pt idx="375">
                  <c:v>42795.730914351851</c:v>
                </c:pt>
                <c:pt idx="376">
                  <c:v>42795.731261574074</c:v>
                </c:pt>
                <c:pt idx="377">
                  <c:v>42795.731608796297</c:v>
                </c:pt>
                <c:pt idx="378">
                  <c:v>42795.731956018521</c:v>
                </c:pt>
                <c:pt idx="379">
                  <c:v>42795.732303240744</c:v>
                </c:pt>
                <c:pt idx="380">
                  <c:v>42795.73265046296</c:v>
                </c:pt>
                <c:pt idx="381">
                  <c:v>42795.732997685183</c:v>
                </c:pt>
                <c:pt idx="382">
                  <c:v>42795.733344907407</c:v>
                </c:pt>
                <c:pt idx="383">
                  <c:v>42795.73369212963</c:v>
                </c:pt>
                <c:pt idx="384">
                  <c:v>42795.734039351853</c:v>
                </c:pt>
                <c:pt idx="385">
                  <c:v>42795.734386574077</c:v>
                </c:pt>
                <c:pt idx="386">
                  <c:v>42795.734733796293</c:v>
                </c:pt>
                <c:pt idx="387">
                  <c:v>42795.735081018516</c:v>
                </c:pt>
                <c:pt idx="388">
                  <c:v>42795.73542824074</c:v>
                </c:pt>
                <c:pt idx="389">
                  <c:v>42795.735775462963</c:v>
                </c:pt>
                <c:pt idx="390">
                  <c:v>42795.736122685186</c:v>
                </c:pt>
                <c:pt idx="391">
                  <c:v>42795.73646990741</c:v>
                </c:pt>
                <c:pt idx="392">
                  <c:v>42795.736817129633</c:v>
                </c:pt>
                <c:pt idx="393">
                  <c:v>42795.737164351849</c:v>
                </c:pt>
                <c:pt idx="394">
                  <c:v>42795.737511574072</c:v>
                </c:pt>
                <c:pt idx="395">
                  <c:v>42795.737858796296</c:v>
                </c:pt>
                <c:pt idx="396">
                  <c:v>42795.738206018519</c:v>
                </c:pt>
                <c:pt idx="397">
                  <c:v>42795.738553240742</c:v>
                </c:pt>
                <c:pt idx="398">
                  <c:v>42795.738900462966</c:v>
                </c:pt>
                <c:pt idx="399">
                  <c:v>42795.739247685182</c:v>
                </c:pt>
                <c:pt idx="400">
                  <c:v>42795.739594907405</c:v>
                </c:pt>
                <c:pt idx="401">
                  <c:v>42795.739942129629</c:v>
                </c:pt>
                <c:pt idx="402">
                  <c:v>42795.740289351852</c:v>
                </c:pt>
                <c:pt idx="403">
                  <c:v>42795.740636574075</c:v>
                </c:pt>
                <c:pt idx="404">
                  <c:v>42795.740983796299</c:v>
                </c:pt>
                <c:pt idx="405">
                  <c:v>42795.741331018522</c:v>
                </c:pt>
                <c:pt idx="406">
                  <c:v>42795.741678240738</c:v>
                </c:pt>
                <c:pt idx="407">
                  <c:v>42795.742025462961</c:v>
                </c:pt>
                <c:pt idx="408">
                  <c:v>42795.742372685185</c:v>
                </c:pt>
                <c:pt idx="409">
                  <c:v>42795.742719907408</c:v>
                </c:pt>
                <c:pt idx="410">
                  <c:v>42795.743067129632</c:v>
                </c:pt>
                <c:pt idx="411">
                  <c:v>42795.743414351855</c:v>
                </c:pt>
                <c:pt idx="412">
                  <c:v>42795.743761574071</c:v>
                </c:pt>
                <c:pt idx="413">
                  <c:v>42795.744108796294</c:v>
                </c:pt>
                <c:pt idx="414">
                  <c:v>42795.744456018518</c:v>
                </c:pt>
                <c:pt idx="415">
                  <c:v>42795.744803240741</c:v>
                </c:pt>
                <c:pt idx="416">
                  <c:v>42795.745150462964</c:v>
                </c:pt>
                <c:pt idx="417">
                  <c:v>42795.745497685188</c:v>
                </c:pt>
                <c:pt idx="418">
                  <c:v>42795.745844907404</c:v>
                </c:pt>
                <c:pt idx="419">
                  <c:v>42795.746192129627</c:v>
                </c:pt>
                <c:pt idx="420">
                  <c:v>42795.746539351851</c:v>
                </c:pt>
                <c:pt idx="421">
                  <c:v>42795.746886574074</c:v>
                </c:pt>
                <c:pt idx="422">
                  <c:v>42795.747233796297</c:v>
                </c:pt>
                <c:pt idx="423">
                  <c:v>42795.747581018521</c:v>
                </c:pt>
                <c:pt idx="424">
                  <c:v>42795.747928240744</c:v>
                </c:pt>
                <c:pt idx="425">
                  <c:v>42795.74827546296</c:v>
                </c:pt>
                <c:pt idx="426">
                  <c:v>42795.748622685183</c:v>
                </c:pt>
                <c:pt idx="427">
                  <c:v>42795.748969907407</c:v>
                </c:pt>
                <c:pt idx="428">
                  <c:v>42795.74931712963</c:v>
                </c:pt>
                <c:pt idx="429">
                  <c:v>42795.749664351853</c:v>
                </c:pt>
                <c:pt idx="430">
                  <c:v>42795.750011574077</c:v>
                </c:pt>
                <c:pt idx="431">
                  <c:v>42795.750358796293</c:v>
                </c:pt>
                <c:pt idx="432">
                  <c:v>42795.750706018516</c:v>
                </c:pt>
                <c:pt idx="433">
                  <c:v>42795.75105324074</c:v>
                </c:pt>
                <c:pt idx="434">
                  <c:v>42795.751400462963</c:v>
                </c:pt>
                <c:pt idx="435">
                  <c:v>42795.751747685186</c:v>
                </c:pt>
                <c:pt idx="436">
                  <c:v>42795.75209490741</c:v>
                </c:pt>
                <c:pt idx="437">
                  <c:v>42795.752442129633</c:v>
                </c:pt>
                <c:pt idx="438">
                  <c:v>42795.752789351849</c:v>
                </c:pt>
                <c:pt idx="439">
                  <c:v>42795.753136574072</c:v>
                </c:pt>
                <c:pt idx="440">
                  <c:v>42795.753483796296</c:v>
                </c:pt>
                <c:pt idx="441">
                  <c:v>42795.753831018519</c:v>
                </c:pt>
                <c:pt idx="442">
                  <c:v>42795.754178240742</c:v>
                </c:pt>
                <c:pt idx="443">
                  <c:v>42795.754525462966</c:v>
                </c:pt>
                <c:pt idx="444">
                  <c:v>42795.754872685182</c:v>
                </c:pt>
                <c:pt idx="445">
                  <c:v>42795.755219907405</c:v>
                </c:pt>
                <c:pt idx="446">
                  <c:v>42795.755567129629</c:v>
                </c:pt>
                <c:pt idx="447">
                  <c:v>42795.755914351852</c:v>
                </c:pt>
                <c:pt idx="448">
                  <c:v>42795.756261574075</c:v>
                </c:pt>
                <c:pt idx="449">
                  <c:v>42795.756608796299</c:v>
                </c:pt>
                <c:pt idx="450">
                  <c:v>42795.756956018522</c:v>
                </c:pt>
                <c:pt idx="451">
                  <c:v>42795.757303240738</c:v>
                </c:pt>
                <c:pt idx="452">
                  <c:v>42795.757650462961</c:v>
                </c:pt>
                <c:pt idx="453">
                  <c:v>42795.757997685185</c:v>
                </c:pt>
                <c:pt idx="454">
                  <c:v>42795.758344907408</c:v>
                </c:pt>
                <c:pt idx="455">
                  <c:v>42795.758692129632</c:v>
                </c:pt>
                <c:pt idx="456">
                  <c:v>42795.759039351855</c:v>
                </c:pt>
                <c:pt idx="457">
                  <c:v>42795.759386574071</c:v>
                </c:pt>
                <c:pt idx="458">
                  <c:v>42795.759733796294</c:v>
                </c:pt>
                <c:pt idx="459">
                  <c:v>42795.760081018518</c:v>
                </c:pt>
                <c:pt idx="460">
                  <c:v>42795.760428240741</c:v>
                </c:pt>
                <c:pt idx="461">
                  <c:v>42795.760775462964</c:v>
                </c:pt>
                <c:pt idx="462">
                  <c:v>42795.761122685188</c:v>
                </c:pt>
                <c:pt idx="463">
                  <c:v>42795.761469907404</c:v>
                </c:pt>
                <c:pt idx="464">
                  <c:v>42795.761817129627</c:v>
                </c:pt>
                <c:pt idx="465">
                  <c:v>42795.762164351851</c:v>
                </c:pt>
                <c:pt idx="466">
                  <c:v>42795.762511574074</c:v>
                </c:pt>
                <c:pt idx="467">
                  <c:v>42795.762858796297</c:v>
                </c:pt>
                <c:pt idx="468">
                  <c:v>42795.763206018521</c:v>
                </c:pt>
                <c:pt idx="469">
                  <c:v>42795.763553240744</c:v>
                </c:pt>
                <c:pt idx="470">
                  <c:v>42795.76390046296</c:v>
                </c:pt>
                <c:pt idx="471">
                  <c:v>42795.764247685183</c:v>
                </c:pt>
                <c:pt idx="472">
                  <c:v>42795.764594907407</c:v>
                </c:pt>
                <c:pt idx="473">
                  <c:v>42795.76494212963</c:v>
                </c:pt>
                <c:pt idx="474">
                  <c:v>42795.765289351853</c:v>
                </c:pt>
                <c:pt idx="475">
                  <c:v>42795.765636574077</c:v>
                </c:pt>
                <c:pt idx="476">
                  <c:v>42795.765983796293</c:v>
                </c:pt>
                <c:pt idx="477">
                  <c:v>42795.766331018516</c:v>
                </c:pt>
                <c:pt idx="478">
                  <c:v>42795.76667824074</c:v>
                </c:pt>
                <c:pt idx="479">
                  <c:v>42795.767025462963</c:v>
                </c:pt>
                <c:pt idx="480">
                  <c:v>42795.767372685186</c:v>
                </c:pt>
                <c:pt idx="481">
                  <c:v>42795.76771990741</c:v>
                </c:pt>
                <c:pt idx="482">
                  <c:v>42795.768067129633</c:v>
                </c:pt>
                <c:pt idx="483">
                  <c:v>42795.768414351849</c:v>
                </c:pt>
                <c:pt idx="484">
                  <c:v>42795.768761574072</c:v>
                </c:pt>
                <c:pt idx="485">
                  <c:v>42795.769108796296</c:v>
                </c:pt>
                <c:pt idx="486">
                  <c:v>42795.769456018519</c:v>
                </c:pt>
                <c:pt idx="487">
                  <c:v>42795.769803240742</c:v>
                </c:pt>
                <c:pt idx="488">
                  <c:v>42795.770150462966</c:v>
                </c:pt>
                <c:pt idx="489">
                  <c:v>42795.770497685182</c:v>
                </c:pt>
                <c:pt idx="490">
                  <c:v>42795.770844907405</c:v>
                </c:pt>
                <c:pt idx="491">
                  <c:v>42795.771192129629</c:v>
                </c:pt>
                <c:pt idx="492">
                  <c:v>42795.771539351852</c:v>
                </c:pt>
                <c:pt idx="493">
                  <c:v>42795.771886574075</c:v>
                </c:pt>
                <c:pt idx="494">
                  <c:v>42795.772233796299</c:v>
                </c:pt>
                <c:pt idx="495">
                  <c:v>42795.772581018522</c:v>
                </c:pt>
                <c:pt idx="496">
                  <c:v>42795.772928240738</c:v>
                </c:pt>
                <c:pt idx="497">
                  <c:v>42795.773275462961</c:v>
                </c:pt>
                <c:pt idx="498">
                  <c:v>42795.773622685185</c:v>
                </c:pt>
                <c:pt idx="499">
                  <c:v>42795.773969907408</c:v>
                </c:pt>
                <c:pt idx="500">
                  <c:v>42795.774317129632</c:v>
                </c:pt>
                <c:pt idx="501">
                  <c:v>42795.774664351855</c:v>
                </c:pt>
                <c:pt idx="502">
                  <c:v>42795.775011574071</c:v>
                </c:pt>
                <c:pt idx="503">
                  <c:v>42795.775358796294</c:v>
                </c:pt>
                <c:pt idx="504">
                  <c:v>42795.775706018518</c:v>
                </c:pt>
                <c:pt idx="505">
                  <c:v>42795.776053240741</c:v>
                </c:pt>
                <c:pt idx="506">
                  <c:v>42795.776400462964</c:v>
                </c:pt>
                <c:pt idx="507">
                  <c:v>42795.776747685188</c:v>
                </c:pt>
                <c:pt idx="508">
                  <c:v>42795.777094907404</c:v>
                </c:pt>
                <c:pt idx="509">
                  <c:v>42795.777442129627</c:v>
                </c:pt>
                <c:pt idx="510">
                  <c:v>42795.777789351851</c:v>
                </c:pt>
                <c:pt idx="511">
                  <c:v>42795.778136574074</c:v>
                </c:pt>
                <c:pt idx="512">
                  <c:v>42795.778483796297</c:v>
                </c:pt>
                <c:pt idx="513">
                  <c:v>42795.778831018521</c:v>
                </c:pt>
                <c:pt idx="514">
                  <c:v>42795.779178240744</c:v>
                </c:pt>
                <c:pt idx="515">
                  <c:v>42795.77952546296</c:v>
                </c:pt>
                <c:pt idx="516">
                  <c:v>42795.779872685183</c:v>
                </c:pt>
                <c:pt idx="517">
                  <c:v>42795.780219907407</c:v>
                </c:pt>
                <c:pt idx="518">
                  <c:v>42795.78056712963</c:v>
                </c:pt>
                <c:pt idx="519">
                  <c:v>42795.780914351853</c:v>
                </c:pt>
                <c:pt idx="520">
                  <c:v>42795.781261574077</c:v>
                </c:pt>
                <c:pt idx="521">
                  <c:v>42795.781608796293</c:v>
                </c:pt>
                <c:pt idx="522">
                  <c:v>42795.781956018516</c:v>
                </c:pt>
                <c:pt idx="523">
                  <c:v>42795.78230324074</c:v>
                </c:pt>
                <c:pt idx="524">
                  <c:v>42795.782650462963</c:v>
                </c:pt>
                <c:pt idx="525">
                  <c:v>42795.782997685186</c:v>
                </c:pt>
                <c:pt idx="526">
                  <c:v>42795.78334490741</c:v>
                </c:pt>
                <c:pt idx="527">
                  <c:v>42795.783692129633</c:v>
                </c:pt>
                <c:pt idx="528">
                  <c:v>42795.784039351849</c:v>
                </c:pt>
                <c:pt idx="529">
                  <c:v>42795.784386574072</c:v>
                </c:pt>
                <c:pt idx="530">
                  <c:v>42795.784733796296</c:v>
                </c:pt>
                <c:pt idx="531">
                  <c:v>42795.785081018519</c:v>
                </c:pt>
                <c:pt idx="532">
                  <c:v>42795.785428240742</c:v>
                </c:pt>
                <c:pt idx="533">
                  <c:v>42795.785775462966</c:v>
                </c:pt>
                <c:pt idx="534">
                  <c:v>42795.786122685182</c:v>
                </c:pt>
                <c:pt idx="535">
                  <c:v>42795.786469907405</c:v>
                </c:pt>
                <c:pt idx="536">
                  <c:v>42795.786817129629</c:v>
                </c:pt>
                <c:pt idx="537">
                  <c:v>42795.787164351852</c:v>
                </c:pt>
                <c:pt idx="538">
                  <c:v>42795.787511574075</c:v>
                </c:pt>
                <c:pt idx="539">
                  <c:v>42795.787858796299</c:v>
                </c:pt>
                <c:pt idx="540">
                  <c:v>42795.788206018522</c:v>
                </c:pt>
                <c:pt idx="541">
                  <c:v>42795.788553240738</c:v>
                </c:pt>
                <c:pt idx="542">
                  <c:v>42795.788900462961</c:v>
                </c:pt>
                <c:pt idx="543">
                  <c:v>42795.789247685185</c:v>
                </c:pt>
                <c:pt idx="544">
                  <c:v>42795.789594907408</c:v>
                </c:pt>
                <c:pt idx="545">
                  <c:v>42795.789942129632</c:v>
                </c:pt>
                <c:pt idx="546">
                  <c:v>42795.790289351855</c:v>
                </c:pt>
                <c:pt idx="547">
                  <c:v>42795.790636574071</c:v>
                </c:pt>
                <c:pt idx="548">
                  <c:v>42795.790983796294</c:v>
                </c:pt>
                <c:pt idx="549">
                  <c:v>42795.791331018518</c:v>
                </c:pt>
                <c:pt idx="550">
                  <c:v>42795.791678240741</c:v>
                </c:pt>
                <c:pt idx="551">
                  <c:v>42795.792025462964</c:v>
                </c:pt>
                <c:pt idx="552">
                  <c:v>42795.792372685188</c:v>
                </c:pt>
                <c:pt idx="553">
                  <c:v>42795.792719907404</c:v>
                </c:pt>
                <c:pt idx="554">
                  <c:v>42795.793067129627</c:v>
                </c:pt>
                <c:pt idx="555">
                  <c:v>42795.793414351851</c:v>
                </c:pt>
                <c:pt idx="556">
                  <c:v>42795.793761574074</c:v>
                </c:pt>
                <c:pt idx="557">
                  <c:v>42795.794108796297</c:v>
                </c:pt>
                <c:pt idx="558">
                  <c:v>42795.794456018521</c:v>
                </c:pt>
                <c:pt idx="559">
                  <c:v>42795.794803240744</c:v>
                </c:pt>
                <c:pt idx="560">
                  <c:v>42795.79515046296</c:v>
                </c:pt>
                <c:pt idx="561">
                  <c:v>42795.795497685183</c:v>
                </c:pt>
                <c:pt idx="562">
                  <c:v>42795.795844907407</c:v>
                </c:pt>
                <c:pt idx="563">
                  <c:v>42795.79619212963</c:v>
                </c:pt>
                <c:pt idx="564">
                  <c:v>42795.796539351853</c:v>
                </c:pt>
                <c:pt idx="565">
                  <c:v>42795.796886574077</c:v>
                </c:pt>
                <c:pt idx="566">
                  <c:v>42795.797233796293</c:v>
                </c:pt>
                <c:pt idx="567">
                  <c:v>42795.797581018516</c:v>
                </c:pt>
                <c:pt idx="568">
                  <c:v>42795.79792824074</c:v>
                </c:pt>
                <c:pt idx="569">
                  <c:v>42795.798275462963</c:v>
                </c:pt>
                <c:pt idx="570">
                  <c:v>42795.798622685186</c:v>
                </c:pt>
                <c:pt idx="571">
                  <c:v>42795.79896990741</c:v>
                </c:pt>
                <c:pt idx="572">
                  <c:v>42795.799317129633</c:v>
                </c:pt>
                <c:pt idx="573">
                  <c:v>42795.799664351849</c:v>
                </c:pt>
                <c:pt idx="574">
                  <c:v>42795.800011574072</c:v>
                </c:pt>
                <c:pt idx="575">
                  <c:v>42795.800358796296</c:v>
                </c:pt>
                <c:pt idx="576">
                  <c:v>42795.800706018519</c:v>
                </c:pt>
                <c:pt idx="577">
                  <c:v>42795.801053240742</c:v>
                </c:pt>
                <c:pt idx="578">
                  <c:v>42795.801400462966</c:v>
                </c:pt>
                <c:pt idx="579">
                  <c:v>42795.801747685182</c:v>
                </c:pt>
                <c:pt idx="580">
                  <c:v>42795.802094907405</c:v>
                </c:pt>
                <c:pt idx="581">
                  <c:v>42795.802442129629</c:v>
                </c:pt>
                <c:pt idx="582">
                  <c:v>42795.802789351852</c:v>
                </c:pt>
                <c:pt idx="583">
                  <c:v>42795.803136574075</c:v>
                </c:pt>
                <c:pt idx="584">
                  <c:v>42795.803483796299</c:v>
                </c:pt>
                <c:pt idx="585">
                  <c:v>42795.803831018522</c:v>
                </c:pt>
                <c:pt idx="586">
                  <c:v>42795.804178240738</c:v>
                </c:pt>
                <c:pt idx="587">
                  <c:v>42795.804525462961</c:v>
                </c:pt>
                <c:pt idx="588">
                  <c:v>42795.804872685185</c:v>
                </c:pt>
                <c:pt idx="589">
                  <c:v>42795.805219907408</c:v>
                </c:pt>
                <c:pt idx="590">
                  <c:v>42795.805567129632</c:v>
                </c:pt>
                <c:pt idx="591">
                  <c:v>42795.805914351855</c:v>
                </c:pt>
                <c:pt idx="592">
                  <c:v>42795.806261574071</c:v>
                </c:pt>
                <c:pt idx="593">
                  <c:v>42795.806608796294</c:v>
                </c:pt>
                <c:pt idx="594">
                  <c:v>42795.806956018518</c:v>
                </c:pt>
                <c:pt idx="595">
                  <c:v>42795.807303240741</c:v>
                </c:pt>
                <c:pt idx="596">
                  <c:v>42795.807650462964</c:v>
                </c:pt>
                <c:pt idx="597">
                  <c:v>42795.807997685188</c:v>
                </c:pt>
                <c:pt idx="598">
                  <c:v>42795.808344907404</c:v>
                </c:pt>
                <c:pt idx="599">
                  <c:v>42795.808692129627</c:v>
                </c:pt>
                <c:pt idx="600">
                  <c:v>42795.809039351851</c:v>
                </c:pt>
                <c:pt idx="601">
                  <c:v>42795.809386574074</c:v>
                </c:pt>
                <c:pt idx="602">
                  <c:v>42795.809733796297</c:v>
                </c:pt>
                <c:pt idx="603">
                  <c:v>42795.810081018521</c:v>
                </c:pt>
                <c:pt idx="604">
                  <c:v>42795.810428240744</c:v>
                </c:pt>
                <c:pt idx="605">
                  <c:v>42795.81077546296</c:v>
                </c:pt>
                <c:pt idx="606">
                  <c:v>42795.811122685183</c:v>
                </c:pt>
                <c:pt idx="607">
                  <c:v>42795.811469907407</c:v>
                </c:pt>
                <c:pt idx="608">
                  <c:v>42795.81181712963</c:v>
                </c:pt>
                <c:pt idx="609">
                  <c:v>42795.812164351853</c:v>
                </c:pt>
                <c:pt idx="610">
                  <c:v>42795.812511574077</c:v>
                </c:pt>
                <c:pt idx="611">
                  <c:v>42795.812858796293</c:v>
                </c:pt>
                <c:pt idx="612">
                  <c:v>42795.813206018516</c:v>
                </c:pt>
                <c:pt idx="613">
                  <c:v>42795.81355324074</c:v>
                </c:pt>
                <c:pt idx="614">
                  <c:v>42795.813900462963</c:v>
                </c:pt>
                <c:pt idx="615">
                  <c:v>42795.814247685186</c:v>
                </c:pt>
                <c:pt idx="616">
                  <c:v>42795.81459490741</c:v>
                </c:pt>
                <c:pt idx="617">
                  <c:v>42795.814942129633</c:v>
                </c:pt>
                <c:pt idx="618">
                  <c:v>42795.815289351849</c:v>
                </c:pt>
                <c:pt idx="619">
                  <c:v>42795.815636574072</c:v>
                </c:pt>
                <c:pt idx="620">
                  <c:v>42795.815983796296</c:v>
                </c:pt>
                <c:pt idx="621">
                  <c:v>42795.816331018519</c:v>
                </c:pt>
                <c:pt idx="622">
                  <c:v>42795.816678240742</c:v>
                </c:pt>
                <c:pt idx="623">
                  <c:v>42795.817025462966</c:v>
                </c:pt>
                <c:pt idx="624">
                  <c:v>42795.817372685182</c:v>
                </c:pt>
                <c:pt idx="625">
                  <c:v>42795.817719907405</c:v>
                </c:pt>
                <c:pt idx="626">
                  <c:v>42795.818067129629</c:v>
                </c:pt>
                <c:pt idx="627">
                  <c:v>42795.818414351852</c:v>
                </c:pt>
                <c:pt idx="628">
                  <c:v>42795.818761574075</c:v>
                </c:pt>
                <c:pt idx="629">
                  <c:v>42795.819108796299</c:v>
                </c:pt>
                <c:pt idx="630">
                  <c:v>42795.819456018522</c:v>
                </c:pt>
                <c:pt idx="631">
                  <c:v>42795.819803240738</c:v>
                </c:pt>
                <c:pt idx="632">
                  <c:v>42795.820150462961</c:v>
                </c:pt>
                <c:pt idx="633">
                  <c:v>42795.820497685185</c:v>
                </c:pt>
                <c:pt idx="634">
                  <c:v>42795.820844907408</c:v>
                </c:pt>
                <c:pt idx="635">
                  <c:v>42795.821192129632</c:v>
                </c:pt>
                <c:pt idx="636">
                  <c:v>42795.821539351855</c:v>
                </c:pt>
                <c:pt idx="637">
                  <c:v>42795.821886574071</c:v>
                </c:pt>
                <c:pt idx="638">
                  <c:v>42795.822233796294</c:v>
                </c:pt>
                <c:pt idx="639">
                  <c:v>42795.822581018518</c:v>
                </c:pt>
                <c:pt idx="640">
                  <c:v>42795.822928240741</c:v>
                </c:pt>
                <c:pt idx="641">
                  <c:v>42795.823275462964</c:v>
                </c:pt>
                <c:pt idx="642">
                  <c:v>42795.823622685188</c:v>
                </c:pt>
                <c:pt idx="643">
                  <c:v>42795.823969907404</c:v>
                </c:pt>
                <c:pt idx="644">
                  <c:v>42795.824317129627</c:v>
                </c:pt>
                <c:pt idx="645">
                  <c:v>42795.824664351851</c:v>
                </c:pt>
                <c:pt idx="646">
                  <c:v>42795.825011574074</c:v>
                </c:pt>
                <c:pt idx="647">
                  <c:v>42795.825358796297</c:v>
                </c:pt>
                <c:pt idx="648">
                  <c:v>42795.825706018521</c:v>
                </c:pt>
                <c:pt idx="649">
                  <c:v>42795.826053240744</c:v>
                </c:pt>
                <c:pt idx="650">
                  <c:v>42795.82640046296</c:v>
                </c:pt>
                <c:pt idx="651">
                  <c:v>42795.826747685183</c:v>
                </c:pt>
                <c:pt idx="652">
                  <c:v>42795.827094907407</c:v>
                </c:pt>
                <c:pt idx="653">
                  <c:v>42795.82744212963</c:v>
                </c:pt>
                <c:pt idx="654">
                  <c:v>42795.827789351853</c:v>
                </c:pt>
                <c:pt idx="655">
                  <c:v>42795.828136574077</c:v>
                </c:pt>
                <c:pt idx="656">
                  <c:v>42795.828483796293</c:v>
                </c:pt>
                <c:pt idx="657">
                  <c:v>42795.828831018516</c:v>
                </c:pt>
                <c:pt idx="658">
                  <c:v>42795.82917824074</c:v>
                </c:pt>
                <c:pt idx="659">
                  <c:v>42795.829525462963</c:v>
                </c:pt>
                <c:pt idx="660">
                  <c:v>42795.829872685186</c:v>
                </c:pt>
                <c:pt idx="661">
                  <c:v>42795.83021990741</c:v>
                </c:pt>
                <c:pt idx="662">
                  <c:v>42795.830567129633</c:v>
                </c:pt>
                <c:pt idx="663">
                  <c:v>42795.830914351849</c:v>
                </c:pt>
                <c:pt idx="664">
                  <c:v>42795.831261574072</c:v>
                </c:pt>
                <c:pt idx="665">
                  <c:v>42795.831608796296</c:v>
                </c:pt>
                <c:pt idx="666">
                  <c:v>42795.831956018519</c:v>
                </c:pt>
                <c:pt idx="667">
                  <c:v>42795.832303240742</c:v>
                </c:pt>
                <c:pt idx="668">
                  <c:v>42795.832650462966</c:v>
                </c:pt>
                <c:pt idx="669">
                  <c:v>42795.832997685182</c:v>
                </c:pt>
                <c:pt idx="670">
                  <c:v>42795.833344907405</c:v>
                </c:pt>
                <c:pt idx="671">
                  <c:v>42795.833692129629</c:v>
                </c:pt>
                <c:pt idx="672">
                  <c:v>42795.834039351852</c:v>
                </c:pt>
                <c:pt idx="673">
                  <c:v>42795.834386574075</c:v>
                </c:pt>
                <c:pt idx="674">
                  <c:v>42795.834733796299</c:v>
                </c:pt>
                <c:pt idx="675">
                  <c:v>42795.835081018522</c:v>
                </c:pt>
                <c:pt idx="676">
                  <c:v>42795.835428240738</c:v>
                </c:pt>
                <c:pt idx="677">
                  <c:v>42795.835775462961</c:v>
                </c:pt>
                <c:pt idx="678">
                  <c:v>42795.836122685185</c:v>
                </c:pt>
                <c:pt idx="679">
                  <c:v>42795.836469907408</c:v>
                </c:pt>
                <c:pt idx="680">
                  <c:v>42795.836817129632</c:v>
                </c:pt>
                <c:pt idx="681">
                  <c:v>42795.837164351855</c:v>
                </c:pt>
                <c:pt idx="682">
                  <c:v>42795.837511574071</c:v>
                </c:pt>
                <c:pt idx="683">
                  <c:v>42795.837858796294</c:v>
                </c:pt>
                <c:pt idx="684">
                  <c:v>42795.838206018518</c:v>
                </c:pt>
                <c:pt idx="685">
                  <c:v>42795.838553240741</c:v>
                </c:pt>
                <c:pt idx="686">
                  <c:v>42795.838900462964</c:v>
                </c:pt>
                <c:pt idx="687">
                  <c:v>42795.839247685188</c:v>
                </c:pt>
                <c:pt idx="688">
                  <c:v>42795.839594907404</c:v>
                </c:pt>
                <c:pt idx="689">
                  <c:v>42795.839942129627</c:v>
                </c:pt>
                <c:pt idx="690">
                  <c:v>42795.840289351851</c:v>
                </c:pt>
                <c:pt idx="691">
                  <c:v>42795.840636574074</c:v>
                </c:pt>
                <c:pt idx="692">
                  <c:v>42795.840983796297</c:v>
                </c:pt>
                <c:pt idx="693">
                  <c:v>42795.841331018521</c:v>
                </c:pt>
                <c:pt idx="694">
                  <c:v>42795.841678240744</c:v>
                </c:pt>
                <c:pt idx="695">
                  <c:v>42795.84202546296</c:v>
                </c:pt>
                <c:pt idx="696">
                  <c:v>42795.842372685183</c:v>
                </c:pt>
                <c:pt idx="697">
                  <c:v>42795.842719907407</c:v>
                </c:pt>
                <c:pt idx="698">
                  <c:v>42795.84306712963</c:v>
                </c:pt>
                <c:pt idx="699">
                  <c:v>42795.843414351853</c:v>
                </c:pt>
                <c:pt idx="700">
                  <c:v>42795.843761574077</c:v>
                </c:pt>
                <c:pt idx="701">
                  <c:v>42795.844108796293</c:v>
                </c:pt>
                <c:pt idx="702">
                  <c:v>42795.844456018516</c:v>
                </c:pt>
                <c:pt idx="703">
                  <c:v>42795.84480324074</c:v>
                </c:pt>
                <c:pt idx="704">
                  <c:v>42795.845150462963</c:v>
                </c:pt>
                <c:pt idx="705">
                  <c:v>42795.845497685186</c:v>
                </c:pt>
                <c:pt idx="706">
                  <c:v>42795.84584490741</c:v>
                </c:pt>
                <c:pt idx="707">
                  <c:v>42795.846192129633</c:v>
                </c:pt>
                <c:pt idx="708">
                  <c:v>42795.846539351849</c:v>
                </c:pt>
                <c:pt idx="709">
                  <c:v>42795.846886574072</c:v>
                </c:pt>
                <c:pt idx="710">
                  <c:v>42795.847233796296</c:v>
                </c:pt>
                <c:pt idx="711">
                  <c:v>42795.847581018519</c:v>
                </c:pt>
                <c:pt idx="712">
                  <c:v>42795.847928240742</c:v>
                </c:pt>
                <c:pt idx="713">
                  <c:v>42795.848275462966</c:v>
                </c:pt>
                <c:pt idx="714">
                  <c:v>42795.848622685182</c:v>
                </c:pt>
                <c:pt idx="715">
                  <c:v>42795.848969907405</c:v>
                </c:pt>
                <c:pt idx="716">
                  <c:v>42795.849317129629</c:v>
                </c:pt>
                <c:pt idx="717">
                  <c:v>42795.849664351852</c:v>
                </c:pt>
                <c:pt idx="718">
                  <c:v>42795.850011574075</c:v>
                </c:pt>
                <c:pt idx="719">
                  <c:v>42795.850358796299</c:v>
                </c:pt>
                <c:pt idx="720">
                  <c:v>42795.850706018522</c:v>
                </c:pt>
                <c:pt idx="721">
                  <c:v>42795.851053240738</c:v>
                </c:pt>
                <c:pt idx="722">
                  <c:v>42795.851400462961</c:v>
                </c:pt>
                <c:pt idx="723">
                  <c:v>42795.851747685185</c:v>
                </c:pt>
                <c:pt idx="724">
                  <c:v>42795.852094907408</c:v>
                </c:pt>
                <c:pt idx="725">
                  <c:v>42795.852442129632</c:v>
                </c:pt>
                <c:pt idx="726">
                  <c:v>42795.852789351855</c:v>
                </c:pt>
                <c:pt idx="727">
                  <c:v>42795.853136574071</c:v>
                </c:pt>
                <c:pt idx="728">
                  <c:v>42795.853483796294</c:v>
                </c:pt>
                <c:pt idx="729">
                  <c:v>42795.853831018518</c:v>
                </c:pt>
                <c:pt idx="730">
                  <c:v>42795.854178240741</c:v>
                </c:pt>
                <c:pt idx="731">
                  <c:v>42795.854525462964</c:v>
                </c:pt>
                <c:pt idx="732">
                  <c:v>42795.854872685188</c:v>
                </c:pt>
                <c:pt idx="733">
                  <c:v>42795.855219907404</c:v>
                </c:pt>
                <c:pt idx="734">
                  <c:v>42795.855567129627</c:v>
                </c:pt>
                <c:pt idx="735">
                  <c:v>42795.855914351851</c:v>
                </c:pt>
                <c:pt idx="736">
                  <c:v>42795.856261574074</c:v>
                </c:pt>
                <c:pt idx="737">
                  <c:v>42795.856608796297</c:v>
                </c:pt>
                <c:pt idx="738">
                  <c:v>42795.856956018521</c:v>
                </c:pt>
                <c:pt idx="739">
                  <c:v>42795.857303240744</c:v>
                </c:pt>
                <c:pt idx="740">
                  <c:v>42795.85765046296</c:v>
                </c:pt>
                <c:pt idx="741">
                  <c:v>42795.857997685183</c:v>
                </c:pt>
                <c:pt idx="742">
                  <c:v>42795.858344907407</c:v>
                </c:pt>
                <c:pt idx="743">
                  <c:v>42795.85869212963</c:v>
                </c:pt>
                <c:pt idx="744">
                  <c:v>42795.859039351853</c:v>
                </c:pt>
                <c:pt idx="745">
                  <c:v>42795.859386574077</c:v>
                </c:pt>
                <c:pt idx="746">
                  <c:v>42795.859733796293</c:v>
                </c:pt>
                <c:pt idx="747">
                  <c:v>42795.860081018516</c:v>
                </c:pt>
                <c:pt idx="748">
                  <c:v>42795.86042824074</c:v>
                </c:pt>
                <c:pt idx="749">
                  <c:v>42795.860775462963</c:v>
                </c:pt>
                <c:pt idx="750">
                  <c:v>42795.861122685186</c:v>
                </c:pt>
                <c:pt idx="751">
                  <c:v>42795.86146990741</c:v>
                </c:pt>
                <c:pt idx="752">
                  <c:v>42795.861817129633</c:v>
                </c:pt>
                <c:pt idx="753">
                  <c:v>42795.862164351849</c:v>
                </c:pt>
                <c:pt idx="754">
                  <c:v>42795.862511574072</c:v>
                </c:pt>
                <c:pt idx="755">
                  <c:v>42795.862858796296</c:v>
                </c:pt>
                <c:pt idx="756">
                  <c:v>42795.863206018519</c:v>
                </c:pt>
                <c:pt idx="757">
                  <c:v>42795.863553240742</c:v>
                </c:pt>
                <c:pt idx="758">
                  <c:v>42795.863900462966</c:v>
                </c:pt>
                <c:pt idx="759">
                  <c:v>42795.864247685182</c:v>
                </c:pt>
                <c:pt idx="760">
                  <c:v>42795.864594907405</c:v>
                </c:pt>
                <c:pt idx="761">
                  <c:v>42795.864942129629</c:v>
                </c:pt>
                <c:pt idx="762">
                  <c:v>42795.865289351852</c:v>
                </c:pt>
                <c:pt idx="763">
                  <c:v>42795.865636574075</c:v>
                </c:pt>
                <c:pt idx="764">
                  <c:v>42795.865983796299</c:v>
                </c:pt>
                <c:pt idx="765">
                  <c:v>42795.866331018522</c:v>
                </c:pt>
                <c:pt idx="766">
                  <c:v>42795.866678240738</c:v>
                </c:pt>
                <c:pt idx="767">
                  <c:v>42795.867025462961</c:v>
                </c:pt>
                <c:pt idx="768">
                  <c:v>42795.867372685185</c:v>
                </c:pt>
                <c:pt idx="769">
                  <c:v>42795.867719907408</c:v>
                </c:pt>
                <c:pt idx="770">
                  <c:v>42795.868067129632</c:v>
                </c:pt>
                <c:pt idx="771">
                  <c:v>42795.868414351855</c:v>
                </c:pt>
                <c:pt idx="772">
                  <c:v>42795.868761574071</c:v>
                </c:pt>
                <c:pt idx="773">
                  <c:v>42795.869108796294</c:v>
                </c:pt>
                <c:pt idx="774">
                  <c:v>42795.869456018518</c:v>
                </c:pt>
                <c:pt idx="775">
                  <c:v>42795.869803240741</c:v>
                </c:pt>
                <c:pt idx="776">
                  <c:v>42795.870150462964</c:v>
                </c:pt>
                <c:pt idx="777">
                  <c:v>42795.870497685188</c:v>
                </c:pt>
                <c:pt idx="778">
                  <c:v>42795.870844907404</c:v>
                </c:pt>
                <c:pt idx="779">
                  <c:v>42795.871192129627</c:v>
                </c:pt>
                <c:pt idx="780">
                  <c:v>42795.871539351851</c:v>
                </c:pt>
                <c:pt idx="781">
                  <c:v>42795.871886574074</c:v>
                </c:pt>
                <c:pt idx="782">
                  <c:v>42795.872233796297</c:v>
                </c:pt>
                <c:pt idx="783">
                  <c:v>42795.872581018521</c:v>
                </c:pt>
                <c:pt idx="784">
                  <c:v>42795.872928240744</c:v>
                </c:pt>
                <c:pt idx="785">
                  <c:v>42795.87327546296</c:v>
                </c:pt>
                <c:pt idx="786">
                  <c:v>42795.873622685183</c:v>
                </c:pt>
                <c:pt idx="787">
                  <c:v>42795.873969907407</c:v>
                </c:pt>
                <c:pt idx="788">
                  <c:v>42795.87431712963</c:v>
                </c:pt>
                <c:pt idx="789">
                  <c:v>42795.874664351853</c:v>
                </c:pt>
                <c:pt idx="790">
                  <c:v>42795.875011574077</c:v>
                </c:pt>
                <c:pt idx="791">
                  <c:v>42795.875358796293</c:v>
                </c:pt>
                <c:pt idx="792">
                  <c:v>42795.875706018516</c:v>
                </c:pt>
                <c:pt idx="793">
                  <c:v>42795.87605324074</c:v>
                </c:pt>
                <c:pt idx="794">
                  <c:v>42795.876400462963</c:v>
                </c:pt>
                <c:pt idx="795">
                  <c:v>42795.876747685186</c:v>
                </c:pt>
                <c:pt idx="796">
                  <c:v>42795.87709490741</c:v>
                </c:pt>
                <c:pt idx="797">
                  <c:v>42795.877442129633</c:v>
                </c:pt>
                <c:pt idx="798">
                  <c:v>42795.877789351849</c:v>
                </c:pt>
                <c:pt idx="799">
                  <c:v>42795.878136574072</c:v>
                </c:pt>
                <c:pt idx="800">
                  <c:v>42795.878483796296</c:v>
                </c:pt>
                <c:pt idx="801">
                  <c:v>42795.878831018519</c:v>
                </c:pt>
                <c:pt idx="802">
                  <c:v>42795.879178240742</c:v>
                </c:pt>
                <c:pt idx="803">
                  <c:v>42795.879525462966</c:v>
                </c:pt>
                <c:pt idx="804">
                  <c:v>42795.879872685182</c:v>
                </c:pt>
                <c:pt idx="805">
                  <c:v>42795.880219907405</c:v>
                </c:pt>
                <c:pt idx="806">
                  <c:v>42795.880567129629</c:v>
                </c:pt>
                <c:pt idx="807">
                  <c:v>42795.880914351852</c:v>
                </c:pt>
                <c:pt idx="808">
                  <c:v>42795.881261574075</c:v>
                </c:pt>
                <c:pt idx="809">
                  <c:v>42795.881608796299</c:v>
                </c:pt>
                <c:pt idx="810">
                  <c:v>42795.881956018522</c:v>
                </c:pt>
                <c:pt idx="811">
                  <c:v>42795.882303240738</c:v>
                </c:pt>
                <c:pt idx="812">
                  <c:v>42795.882650462961</c:v>
                </c:pt>
                <c:pt idx="813">
                  <c:v>42795.882997685185</c:v>
                </c:pt>
                <c:pt idx="814">
                  <c:v>42795.883344907408</c:v>
                </c:pt>
                <c:pt idx="815">
                  <c:v>42795.883692129632</c:v>
                </c:pt>
                <c:pt idx="816">
                  <c:v>42795.884039351855</c:v>
                </c:pt>
                <c:pt idx="817">
                  <c:v>42795.884386574071</c:v>
                </c:pt>
                <c:pt idx="818">
                  <c:v>42795.884733796294</c:v>
                </c:pt>
                <c:pt idx="819">
                  <c:v>42795.885081018518</c:v>
                </c:pt>
                <c:pt idx="820">
                  <c:v>42795.885428240741</c:v>
                </c:pt>
                <c:pt idx="821">
                  <c:v>42795.885775462964</c:v>
                </c:pt>
                <c:pt idx="822">
                  <c:v>42795.886122685188</c:v>
                </c:pt>
                <c:pt idx="823">
                  <c:v>42795.886469907404</c:v>
                </c:pt>
                <c:pt idx="824">
                  <c:v>42795.886817129627</c:v>
                </c:pt>
                <c:pt idx="825">
                  <c:v>42795.887164351851</c:v>
                </c:pt>
                <c:pt idx="826">
                  <c:v>42795.887511574074</c:v>
                </c:pt>
                <c:pt idx="827">
                  <c:v>42795.887858796297</c:v>
                </c:pt>
                <c:pt idx="828">
                  <c:v>42795.888206018521</c:v>
                </c:pt>
                <c:pt idx="829">
                  <c:v>42795.888553240744</c:v>
                </c:pt>
                <c:pt idx="830">
                  <c:v>42795.88890046296</c:v>
                </c:pt>
                <c:pt idx="831">
                  <c:v>42795.889247685183</c:v>
                </c:pt>
                <c:pt idx="832">
                  <c:v>42795.889594907407</c:v>
                </c:pt>
                <c:pt idx="833">
                  <c:v>42795.88994212963</c:v>
                </c:pt>
                <c:pt idx="834">
                  <c:v>42795.890289351853</c:v>
                </c:pt>
                <c:pt idx="835">
                  <c:v>42795.890636574077</c:v>
                </c:pt>
                <c:pt idx="836">
                  <c:v>42795.890983796293</c:v>
                </c:pt>
                <c:pt idx="837">
                  <c:v>42795.891331018516</c:v>
                </c:pt>
                <c:pt idx="838">
                  <c:v>42795.89167824074</c:v>
                </c:pt>
                <c:pt idx="839">
                  <c:v>42795.892025462963</c:v>
                </c:pt>
                <c:pt idx="840">
                  <c:v>42795.892372685186</c:v>
                </c:pt>
                <c:pt idx="841">
                  <c:v>42795.89271990741</c:v>
                </c:pt>
                <c:pt idx="842">
                  <c:v>42795.893067129633</c:v>
                </c:pt>
                <c:pt idx="843">
                  <c:v>42795.893414351849</c:v>
                </c:pt>
                <c:pt idx="844">
                  <c:v>42795.893761574072</c:v>
                </c:pt>
                <c:pt idx="845">
                  <c:v>42795.894108796296</c:v>
                </c:pt>
                <c:pt idx="846">
                  <c:v>42795.894456018519</c:v>
                </c:pt>
                <c:pt idx="847">
                  <c:v>42795.894803240742</c:v>
                </c:pt>
                <c:pt idx="848">
                  <c:v>42795.895150462966</c:v>
                </c:pt>
                <c:pt idx="849">
                  <c:v>42795.895497685182</c:v>
                </c:pt>
                <c:pt idx="850">
                  <c:v>42795.895844907405</c:v>
                </c:pt>
                <c:pt idx="851">
                  <c:v>42795.896192129629</c:v>
                </c:pt>
                <c:pt idx="852">
                  <c:v>42795.896539351852</c:v>
                </c:pt>
                <c:pt idx="853">
                  <c:v>42795.896886574075</c:v>
                </c:pt>
                <c:pt idx="854">
                  <c:v>42795.897233796299</c:v>
                </c:pt>
                <c:pt idx="855">
                  <c:v>42795.897581018522</c:v>
                </c:pt>
                <c:pt idx="856">
                  <c:v>42795.897928240738</c:v>
                </c:pt>
                <c:pt idx="857">
                  <c:v>42795.898275462961</c:v>
                </c:pt>
                <c:pt idx="858">
                  <c:v>42795.898622685185</c:v>
                </c:pt>
                <c:pt idx="859">
                  <c:v>42795.898969907408</c:v>
                </c:pt>
                <c:pt idx="860">
                  <c:v>42795.899317129632</c:v>
                </c:pt>
                <c:pt idx="861">
                  <c:v>42795.899664351855</c:v>
                </c:pt>
                <c:pt idx="862">
                  <c:v>42795.900011574071</c:v>
                </c:pt>
                <c:pt idx="863">
                  <c:v>42795.900358796294</c:v>
                </c:pt>
                <c:pt idx="864">
                  <c:v>42795.900706018518</c:v>
                </c:pt>
                <c:pt idx="865">
                  <c:v>42795.901053240741</c:v>
                </c:pt>
                <c:pt idx="866">
                  <c:v>42795.901400462964</c:v>
                </c:pt>
                <c:pt idx="867">
                  <c:v>42795.901747685188</c:v>
                </c:pt>
                <c:pt idx="868">
                  <c:v>42795.902094907404</c:v>
                </c:pt>
                <c:pt idx="869">
                  <c:v>42795.902442129627</c:v>
                </c:pt>
                <c:pt idx="870">
                  <c:v>42795.902789351851</c:v>
                </c:pt>
                <c:pt idx="871">
                  <c:v>42795.903136574074</c:v>
                </c:pt>
                <c:pt idx="872">
                  <c:v>42795.903483796297</c:v>
                </c:pt>
                <c:pt idx="873">
                  <c:v>42795.903831018521</c:v>
                </c:pt>
                <c:pt idx="874">
                  <c:v>42795.904178240744</c:v>
                </c:pt>
                <c:pt idx="875">
                  <c:v>42795.90452546296</c:v>
                </c:pt>
                <c:pt idx="876">
                  <c:v>42795.904872685183</c:v>
                </c:pt>
                <c:pt idx="877">
                  <c:v>42795.905219907407</c:v>
                </c:pt>
                <c:pt idx="878">
                  <c:v>42795.90556712963</c:v>
                </c:pt>
                <c:pt idx="879">
                  <c:v>42795.905914351853</c:v>
                </c:pt>
                <c:pt idx="880">
                  <c:v>42795.906261574077</c:v>
                </c:pt>
                <c:pt idx="881">
                  <c:v>42795.906608796293</c:v>
                </c:pt>
                <c:pt idx="882">
                  <c:v>42795.906956018516</c:v>
                </c:pt>
                <c:pt idx="883">
                  <c:v>42795.90730324074</c:v>
                </c:pt>
                <c:pt idx="884">
                  <c:v>42795.907650462963</c:v>
                </c:pt>
                <c:pt idx="885">
                  <c:v>42795.907997685186</c:v>
                </c:pt>
                <c:pt idx="886">
                  <c:v>42795.90834490741</c:v>
                </c:pt>
                <c:pt idx="887">
                  <c:v>42795.908692129633</c:v>
                </c:pt>
                <c:pt idx="888">
                  <c:v>42795.909039351849</c:v>
                </c:pt>
                <c:pt idx="889">
                  <c:v>42795.909386574072</c:v>
                </c:pt>
                <c:pt idx="890">
                  <c:v>42795.909733796296</c:v>
                </c:pt>
                <c:pt idx="891">
                  <c:v>42795.910081018519</c:v>
                </c:pt>
                <c:pt idx="892">
                  <c:v>42795.910428240742</c:v>
                </c:pt>
                <c:pt idx="893">
                  <c:v>42795.910775462966</c:v>
                </c:pt>
                <c:pt idx="894">
                  <c:v>42795.911122685182</c:v>
                </c:pt>
                <c:pt idx="895">
                  <c:v>42795.911469907405</c:v>
                </c:pt>
                <c:pt idx="896">
                  <c:v>42795.911817129629</c:v>
                </c:pt>
                <c:pt idx="897">
                  <c:v>42795.912164351852</c:v>
                </c:pt>
                <c:pt idx="898">
                  <c:v>42795.912511574075</c:v>
                </c:pt>
                <c:pt idx="899">
                  <c:v>42795.912858796299</c:v>
                </c:pt>
                <c:pt idx="900">
                  <c:v>42795.913206018522</c:v>
                </c:pt>
                <c:pt idx="901">
                  <c:v>42795.913553240738</c:v>
                </c:pt>
                <c:pt idx="902">
                  <c:v>42795.913900462961</c:v>
                </c:pt>
                <c:pt idx="903">
                  <c:v>42795.914247685185</c:v>
                </c:pt>
                <c:pt idx="904">
                  <c:v>42795.914594907408</c:v>
                </c:pt>
                <c:pt idx="905">
                  <c:v>42795.914942129632</c:v>
                </c:pt>
                <c:pt idx="906">
                  <c:v>42795.915289351855</c:v>
                </c:pt>
                <c:pt idx="907">
                  <c:v>42795.915636574071</c:v>
                </c:pt>
                <c:pt idx="908">
                  <c:v>42795.915983796294</c:v>
                </c:pt>
                <c:pt idx="909">
                  <c:v>42795.916331018518</c:v>
                </c:pt>
                <c:pt idx="910">
                  <c:v>42795.916678240741</c:v>
                </c:pt>
                <c:pt idx="911">
                  <c:v>42795.917025462964</c:v>
                </c:pt>
                <c:pt idx="912">
                  <c:v>42795.917372685188</c:v>
                </c:pt>
                <c:pt idx="913">
                  <c:v>42795.917719907404</c:v>
                </c:pt>
                <c:pt idx="914">
                  <c:v>42795.918067129627</c:v>
                </c:pt>
                <c:pt idx="915">
                  <c:v>42795.918414351851</c:v>
                </c:pt>
                <c:pt idx="916">
                  <c:v>42795.918761574074</c:v>
                </c:pt>
                <c:pt idx="917">
                  <c:v>42795.919108796297</c:v>
                </c:pt>
                <c:pt idx="918">
                  <c:v>42795.919456018521</c:v>
                </c:pt>
                <c:pt idx="919">
                  <c:v>42795.919803240744</c:v>
                </c:pt>
                <c:pt idx="920">
                  <c:v>42795.92015046296</c:v>
                </c:pt>
                <c:pt idx="921">
                  <c:v>42795.920497685183</c:v>
                </c:pt>
                <c:pt idx="922">
                  <c:v>42795.920844907407</c:v>
                </c:pt>
                <c:pt idx="923">
                  <c:v>42795.92119212963</c:v>
                </c:pt>
                <c:pt idx="924">
                  <c:v>42795.921539351853</c:v>
                </c:pt>
                <c:pt idx="925">
                  <c:v>42795.921886574077</c:v>
                </c:pt>
                <c:pt idx="926">
                  <c:v>42795.922233796293</c:v>
                </c:pt>
                <c:pt idx="927">
                  <c:v>42795.922581018516</c:v>
                </c:pt>
                <c:pt idx="928">
                  <c:v>42795.92292824074</c:v>
                </c:pt>
                <c:pt idx="929">
                  <c:v>42795.923275462963</c:v>
                </c:pt>
                <c:pt idx="930">
                  <c:v>42795.923622685186</c:v>
                </c:pt>
                <c:pt idx="931">
                  <c:v>42795.92396990741</c:v>
                </c:pt>
                <c:pt idx="932">
                  <c:v>42795.924317129633</c:v>
                </c:pt>
                <c:pt idx="933">
                  <c:v>42795.924664351849</c:v>
                </c:pt>
                <c:pt idx="934">
                  <c:v>42795.925011574072</c:v>
                </c:pt>
                <c:pt idx="935">
                  <c:v>42795.925358796296</c:v>
                </c:pt>
                <c:pt idx="936">
                  <c:v>42795.925706018519</c:v>
                </c:pt>
                <c:pt idx="937">
                  <c:v>42795.926053240742</c:v>
                </c:pt>
                <c:pt idx="938">
                  <c:v>42795.926400462966</c:v>
                </c:pt>
                <c:pt idx="939">
                  <c:v>42795.926747685182</c:v>
                </c:pt>
                <c:pt idx="940">
                  <c:v>42795.927094907405</c:v>
                </c:pt>
                <c:pt idx="941">
                  <c:v>42795.927442129629</c:v>
                </c:pt>
                <c:pt idx="942">
                  <c:v>42795.927789351852</c:v>
                </c:pt>
                <c:pt idx="943">
                  <c:v>42795.928136574075</c:v>
                </c:pt>
                <c:pt idx="944">
                  <c:v>42795.928483796299</c:v>
                </c:pt>
                <c:pt idx="945">
                  <c:v>42795.928831018522</c:v>
                </c:pt>
                <c:pt idx="946">
                  <c:v>42795.929178240738</c:v>
                </c:pt>
                <c:pt idx="947">
                  <c:v>42795.929525462961</c:v>
                </c:pt>
                <c:pt idx="948">
                  <c:v>42795.929872685185</c:v>
                </c:pt>
                <c:pt idx="949">
                  <c:v>42795.930219907408</c:v>
                </c:pt>
                <c:pt idx="950">
                  <c:v>42795.930567129632</c:v>
                </c:pt>
                <c:pt idx="951">
                  <c:v>42795.930914351855</c:v>
                </c:pt>
                <c:pt idx="952">
                  <c:v>42795.931261574071</c:v>
                </c:pt>
                <c:pt idx="953">
                  <c:v>42795.931608796294</c:v>
                </c:pt>
                <c:pt idx="954">
                  <c:v>42795.931956018518</c:v>
                </c:pt>
                <c:pt idx="955">
                  <c:v>42795.932303240741</c:v>
                </c:pt>
                <c:pt idx="956">
                  <c:v>42795.932650462964</c:v>
                </c:pt>
                <c:pt idx="957">
                  <c:v>42795.932997685188</c:v>
                </c:pt>
                <c:pt idx="958">
                  <c:v>42795.933344907404</c:v>
                </c:pt>
                <c:pt idx="959">
                  <c:v>42795.933692129627</c:v>
                </c:pt>
                <c:pt idx="960">
                  <c:v>42795.934039351851</c:v>
                </c:pt>
                <c:pt idx="961">
                  <c:v>42795.934386574074</c:v>
                </c:pt>
                <c:pt idx="962">
                  <c:v>42795.934733796297</c:v>
                </c:pt>
                <c:pt idx="963">
                  <c:v>42795.935081018521</c:v>
                </c:pt>
                <c:pt idx="964">
                  <c:v>42795.935428240744</c:v>
                </c:pt>
                <c:pt idx="965">
                  <c:v>42795.93577546296</c:v>
                </c:pt>
                <c:pt idx="966">
                  <c:v>42795.936122685183</c:v>
                </c:pt>
                <c:pt idx="967">
                  <c:v>42795.936469907407</c:v>
                </c:pt>
                <c:pt idx="968">
                  <c:v>42795.93681712963</c:v>
                </c:pt>
                <c:pt idx="969">
                  <c:v>42795.937164351853</c:v>
                </c:pt>
                <c:pt idx="970">
                  <c:v>42795.937511574077</c:v>
                </c:pt>
                <c:pt idx="971">
                  <c:v>42795.937858796293</c:v>
                </c:pt>
                <c:pt idx="972">
                  <c:v>42795.938206018516</c:v>
                </c:pt>
                <c:pt idx="973">
                  <c:v>42795.93855324074</c:v>
                </c:pt>
                <c:pt idx="974">
                  <c:v>42795.938900462963</c:v>
                </c:pt>
                <c:pt idx="975">
                  <c:v>42795.939247685186</c:v>
                </c:pt>
                <c:pt idx="976">
                  <c:v>42795.93959490741</c:v>
                </c:pt>
                <c:pt idx="977">
                  <c:v>42795.939942129633</c:v>
                </c:pt>
                <c:pt idx="978">
                  <c:v>42795.940289351849</c:v>
                </c:pt>
                <c:pt idx="979">
                  <c:v>42795.940636574072</c:v>
                </c:pt>
                <c:pt idx="980">
                  <c:v>42795.940983796296</c:v>
                </c:pt>
                <c:pt idx="981">
                  <c:v>42795.941331018519</c:v>
                </c:pt>
                <c:pt idx="982">
                  <c:v>42795.941678240742</c:v>
                </c:pt>
                <c:pt idx="983">
                  <c:v>42795.942025462966</c:v>
                </c:pt>
                <c:pt idx="984">
                  <c:v>42795.942372685182</c:v>
                </c:pt>
                <c:pt idx="985">
                  <c:v>42795.942719907405</c:v>
                </c:pt>
                <c:pt idx="986">
                  <c:v>42795.943067129629</c:v>
                </c:pt>
                <c:pt idx="987">
                  <c:v>42795.943414351852</c:v>
                </c:pt>
                <c:pt idx="988">
                  <c:v>42795.943761574075</c:v>
                </c:pt>
                <c:pt idx="989">
                  <c:v>42795.944108796299</c:v>
                </c:pt>
                <c:pt idx="990">
                  <c:v>42795.944456018522</c:v>
                </c:pt>
                <c:pt idx="991">
                  <c:v>42795.944803240738</c:v>
                </c:pt>
                <c:pt idx="992">
                  <c:v>42795.945150462961</c:v>
                </c:pt>
                <c:pt idx="993">
                  <c:v>42795.945497685185</c:v>
                </c:pt>
                <c:pt idx="994">
                  <c:v>42795.945844907408</c:v>
                </c:pt>
                <c:pt idx="995">
                  <c:v>42795.946192129632</c:v>
                </c:pt>
                <c:pt idx="996">
                  <c:v>42795.946539351855</c:v>
                </c:pt>
                <c:pt idx="997">
                  <c:v>42795.946886574071</c:v>
                </c:pt>
                <c:pt idx="998">
                  <c:v>42795.947233796294</c:v>
                </c:pt>
                <c:pt idx="999">
                  <c:v>42795.947581018518</c:v>
                </c:pt>
                <c:pt idx="1000">
                  <c:v>42795.947928240741</c:v>
                </c:pt>
                <c:pt idx="1001">
                  <c:v>42795.948275462964</c:v>
                </c:pt>
                <c:pt idx="1002">
                  <c:v>42795.948622685188</c:v>
                </c:pt>
                <c:pt idx="1003">
                  <c:v>42795.948969907404</c:v>
                </c:pt>
                <c:pt idx="1004">
                  <c:v>42795.949317129627</c:v>
                </c:pt>
                <c:pt idx="1005">
                  <c:v>42795.949664351851</c:v>
                </c:pt>
                <c:pt idx="1006">
                  <c:v>42795.950011574074</c:v>
                </c:pt>
                <c:pt idx="1007">
                  <c:v>42795.950358796297</c:v>
                </c:pt>
                <c:pt idx="1008">
                  <c:v>42795.950706018521</c:v>
                </c:pt>
                <c:pt idx="1009">
                  <c:v>42795.951053240744</c:v>
                </c:pt>
                <c:pt idx="1010">
                  <c:v>42795.95140046296</c:v>
                </c:pt>
                <c:pt idx="1011">
                  <c:v>42795.951747685183</c:v>
                </c:pt>
                <c:pt idx="1012">
                  <c:v>42795.952094907407</c:v>
                </c:pt>
                <c:pt idx="1013">
                  <c:v>42795.95244212963</c:v>
                </c:pt>
                <c:pt idx="1014">
                  <c:v>42795.952789351853</c:v>
                </c:pt>
                <c:pt idx="1015">
                  <c:v>42795.953136574077</c:v>
                </c:pt>
                <c:pt idx="1016">
                  <c:v>42795.953483796293</c:v>
                </c:pt>
                <c:pt idx="1017">
                  <c:v>42795.953831018516</c:v>
                </c:pt>
                <c:pt idx="1018">
                  <c:v>42795.95417824074</c:v>
                </c:pt>
                <c:pt idx="1019">
                  <c:v>42795.954525462963</c:v>
                </c:pt>
                <c:pt idx="1020">
                  <c:v>42795.954872685186</c:v>
                </c:pt>
                <c:pt idx="1021">
                  <c:v>42795.95521990741</c:v>
                </c:pt>
                <c:pt idx="1022">
                  <c:v>42795.955567129633</c:v>
                </c:pt>
                <c:pt idx="1023">
                  <c:v>42795.955914351849</c:v>
                </c:pt>
                <c:pt idx="1024">
                  <c:v>42795.956261574072</c:v>
                </c:pt>
                <c:pt idx="1025">
                  <c:v>42795.956608796296</c:v>
                </c:pt>
                <c:pt idx="1026">
                  <c:v>42795.956956018519</c:v>
                </c:pt>
                <c:pt idx="1027">
                  <c:v>42795.957303240742</c:v>
                </c:pt>
                <c:pt idx="1028">
                  <c:v>42795.957650462966</c:v>
                </c:pt>
                <c:pt idx="1029">
                  <c:v>42795.957997685182</c:v>
                </c:pt>
                <c:pt idx="1030">
                  <c:v>42795.958344907405</c:v>
                </c:pt>
                <c:pt idx="1031">
                  <c:v>42795.958692129629</c:v>
                </c:pt>
                <c:pt idx="1032">
                  <c:v>42795.959039351852</c:v>
                </c:pt>
                <c:pt idx="1033">
                  <c:v>42795.959386574075</c:v>
                </c:pt>
                <c:pt idx="1034">
                  <c:v>42795.959733796299</c:v>
                </c:pt>
                <c:pt idx="1035">
                  <c:v>42795.960081018522</c:v>
                </c:pt>
                <c:pt idx="1036">
                  <c:v>42795.960428240738</c:v>
                </c:pt>
                <c:pt idx="1037">
                  <c:v>42795.960775462961</c:v>
                </c:pt>
                <c:pt idx="1038">
                  <c:v>42795.961122685185</c:v>
                </c:pt>
                <c:pt idx="1039">
                  <c:v>42795.961469907408</c:v>
                </c:pt>
                <c:pt idx="1040">
                  <c:v>42795.961817129632</c:v>
                </c:pt>
                <c:pt idx="1041">
                  <c:v>42795.962164351855</c:v>
                </c:pt>
                <c:pt idx="1042">
                  <c:v>42795.962511574071</c:v>
                </c:pt>
                <c:pt idx="1043">
                  <c:v>42795.962858796294</c:v>
                </c:pt>
                <c:pt idx="1044">
                  <c:v>42795.963206018518</c:v>
                </c:pt>
                <c:pt idx="1045">
                  <c:v>42795.963553240741</c:v>
                </c:pt>
                <c:pt idx="1046">
                  <c:v>42795.963900462964</c:v>
                </c:pt>
                <c:pt idx="1047">
                  <c:v>42795.964247685188</c:v>
                </c:pt>
                <c:pt idx="1048">
                  <c:v>42795.964594907404</c:v>
                </c:pt>
                <c:pt idx="1049">
                  <c:v>42795.964942129627</c:v>
                </c:pt>
                <c:pt idx="1050">
                  <c:v>42795.965289351851</c:v>
                </c:pt>
                <c:pt idx="1051">
                  <c:v>42795.965636574074</c:v>
                </c:pt>
                <c:pt idx="1052">
                  <c:v>42795.965983796297</c:v>
                </c:pt>
                <c:pt idx="1053">
                  <c:v>42795.966331018521</c:v>
                </c:pt>
                <c:pt idx="1054">
                  <c:v>42795.966678240744</c:v>
                </c:pt>
                <c:pt idx="1055">
                  <c:v>42795.96702546296</c:v>
                </c:pt>
                <c:pt idx="1056">
                  <c:v>42795.967372685183</c:v>
                </c:pt>
                <c:pt idx="1057">
                  <c:v>42795.967719907407</c:v>
                </c:pt>
                <c:pt idx="1058">
                  <c:v>42795.96806712963</c:v>
                </c:pt>
                <c:pt idx="1059">
                  <c:v>42795.968414351853</c:v>
                </c:pt>
                <c:pt idx="1060">
                  <c:v>42795.968761574077</c:v>
                </c:pt>
                <c:pt idx="1061">
                  <c:v>42795.969108796293</c:v>
                </c:pt>
                <c:pt idx="1062">
                  <c:v>42795.969456018516</c:v>
                </c:pt>
                <c:pt idx="1063">
                  <c:v>42795.96980324074</c:v>
                </c:pt>
                <c:pt idx="1064">
                  <c:v>42795.970150462963</c:v>
                </c:pt>
                <c:pt idx="1065">
                  <c:v>42795.970497685186</c:v>
                </c:pt>
                <c:pt idx="1066">
                  <c:v>42795.97084490741</c:v>
                </c:pt>
                <c:pt idx="1067">
                  <c:v>42795.971192129633</c:v>
                </c:pt>
                <c:pt idx="1068">
                  <c:v>42795.971539351849</c:v>
                </c:pt>
                <c:pt idx="1069">
                  <c:v>42795.971886574072</c:v>
                </c:pt>
                <c:pt idx="1070">
                  <c:v>42795.972233796296</c:v>
                </c:pt>
                <c:pt idx="1071">
                  <c:v>42795.972581018519</c:v>
                </c:pt>
                <c:pt idx="1072">
                  <c:v>42795.972928240742</c:v>
                </c:pt>
                <c:pt idx="1073">
                  <c:v>42795.973275462966</c:v>
                </c:pt>
                <c:pt idx="1074">
                  <c:v>42795.973622685182</c:v>
                </c:pt>
                <c:pt idx="1075">
                  <c:v>42795.973969907405</c:v>
                </c:pt>
                <c:pt idx="1076">
                  <c:v>42795.974317129629</c:v>
                </c:pt>
                <c:pt idx="1077">
                  <c:v>42795.974664351852</c:v>
                </c:pt>
                <c:pt idx="1078">
                  <c:v>42795.975011574075</c:v>
                </c:pt>
                <c:pt idx="1079">
                  <c:v>42795.975358796299</c:v>
                </c:pt>
                <c:pt idx="1080">
                  <c:v>42795.975706018522</c:v>
                </c:pt>
                <c:pt idx="1081">
                  <c:v>42795.976053240738</c:v>
                </c:pt>
                <c:pt idx="1082">
                  <c:v>42795.976400462961</c:v>
                </c:pt>
                <c:pt idx="1083">
                  <c:v>42795.976747685185</c:v>
                </c:pt>
                <c:pt idx="1084">
                  <c:v>42795.977094907408</c:v>
                </c:pt>
                <c:pt idx="1085">
                  <c:v>42795.977442129632</c:v>
                </c:pt>
                <c:pt idx="1086">
                  <c:v>42795.977789351855</c:v>
                </c:pt>
                <c:pt idx="1087">
                  <c:v>42795.978136574071</c:v>
                </c:pt>
                <c:pt idx="1088">
                  <c:v>42795.978483796294</c:v>
                </c:pt>
                <c:pt idx="1089">
                  <c:v>42795.978831018518</c:v>
                </c:pt>
                <c:pt idx="1090">
                  <c:v>42795.979178240741</c:v>
                </c:pt>
                <c:pt idx="1091">
                  <c:v>42795.979525462964</c:v>
                </c:pt>
                <c:pt idx="1092">
                  <c:v>42795.979872685188</c:v>
                </c:pt>
                <c:pt idx="1093">
                  <c:v>42795.980219907404</c:v>
                </c:pt>
                <c:pt idx="1094">
                  <c:v>42795.980567129627</c:v>
                </c:pt>
                <c:pt idx="1095">
                  <c:v>42795.980914351851</c:v>
                </c:pt>
                <c:pt idx="1096">
                  <c:v>42795.981261574074</c:v>
                </c:pt>
                <c:pt idx="1097">
                  <c:v>42795.981608796297</c:v>
                </c:pt>
                <c:pt idx="1098">
                  <c:v>42795.981956018521</c:v>
                </c:pt>
                <c:pt idx="1099">
                  <c:v>42795.982303240744</c:v>
                </c:pt>
                <c:pt idx="1100">
                  <c:v>42795.98265046296</c:v>
                </c:pt>
                <c:pt idx="1101">
                  <c:v>42795.982997685183</c:v>
                </c:pt>
                <c:pt idx="1102">
                  <c:v>42795.983344907407</c:v>
                </c:pt>
                <c:pt idx="1103">
                  <c:v>42795.98369212963</c:v>
                </c:pt>
                <c:pt idx="1104">
                  <c:v>42795.984039351853</c:v>
                </c:pt>
                <c:pt idx="1105">
                  <c:v>42795.984386574077</c:v>
                </c:pt>
                <c:pt idx="1106">
                  <c:v>42795.984733796293</c:v>
                </c:pt>
                <c:pt idx="1107">
                  <c:v>42795.985081018516</c:v>
                </c:pt>
                <c:pt idx="1108">
                  <c:v>42795.98542824074</c:v>
                </c:pt>
                <c:pt idx="1109">
                  <c:v>42795.985775462963</c:v>
                </c:pt>
                <c:pt idx="1110">
                  <c:v>42795.986122685186</c:v>
                </c:pt>
                <c:pt idx="1111">
                  <c:v>42795.98646990741</c:v>
                </c:pt>
                <c:pt idx="1112">
                  <c:v>42795.986817129633</c:v>
                </c:pt>
                <c:pt idx="1113">
                  <c:v>42795.987164351849</c:v>
                </c:pt>
                <c:pt idx="1114">
                  <c:v>42795.987511574072</c:v>
                </c:pt>
                <c:pt idx="1115">
                  <c:v>42795.987858796296</c:v>
                </c:pt>
                <c:pt idx="1116">
                  <c:v>42795.988206018519</c:v>
                </c:pt>
                <c:pt idx="1117">
                  <c:v>42795.988553240742</c:v>
                </c:pt>
                <c:pt idx="1118">
                  <c:v>42795.988900462966</c:v>
                </c:pt>
                <c:pt idx="1119">
                  <c:v>42795.989247685182</c:v>
                </c:pt>
                <c:pt idx="1120">
                  <c:v>42795.989594907405</c:v>
                </c:pt>
                <c:pt idx="1121">
                  <c:v>42795.989942129629</c:v>
                </c:pt>
                <c:pt idx="1122">
                  <c:v>42795.990289351852</c:v>
                </c:pt>
                <c:pt idx="1123">
                  <c:v>42795.990636574075</c:v>
                </c:pt>
                <c:pt idx="1124">
                  <c:v>42795.990983796299</c:v>
                </c:pt>
                <c:pt idx="1125">
                  <c:v>42795.991331018522</c:v>
                </c:pt>
                <c:pt idx="1126">
                  <c:v>42795.991678240738</c:v>
                </c:pt>
                <c:pt idx="1127">
                  <c:v>42795.992025462961</c:v>
                </c:pt>
                <c:pt idx="1128">
                  <c:v>42795.992372685185</c:v>
                </c:pt>
                <c:pt idx="1129">
                  <c:v>42795.992719907408</c:v>
                </c:pt>
                <c:pt idx="1130">
                  <c:v>42795.993067129632</c:v>
                </c:pt>
                <c:pt idx="1131">
                  <c:v>42795.993414351855</c:v>
                </c:pt>
                <c:pt idx="1132">
                  <c:v>42795.993761574071</c:v>
                </c:pt>
                <c:pt idx="1133">
                  <c:v>42795.994108796294</c:v>
                </c:pt>
                <c:pt idx="1134">
                  <c:v>42795.994456018518</c:v>
                </c:pt>
                <c:pt idx="1135">
                  <c:v>42795.994803240741</c:v>
                </c:pt>
                <c:pt idx="1136">
                  <c:v>42795.995150462964</c:v>
                </c:pt>
                <c:pt idx="1137">
                  <c:v>42795.995497685188</c:v>
                </c:pt>
                <c:pt idx="1138">
                  <c:v>42795.995844907404</c:v>
                </c:pt>
                <c:pt idx="1139">
                  <c:v>42795.996192129627</c:v>
                </c:pt>
                <c:pt idx="1140">
                  <c:v>42795.996539351851</c:v>
                </c:pt>
                <c:pt idx="1141">
                  <c:v>42795.996886574074</c:v>
                </c:pt>
                <c:pt idx="1142">
                  <c:v>42795.997233796297</c:v>
                </c:pt>
                <c:pt idx="1143">
                  <c:v>42795.997581018521</c:v>
                </c:pt>
                <c:pt idx="1144">
                  <c:v>42795.997928240744</c:v>
                </c:pt>
                <c:pt idx="1145">
                  <c:v>42795.99827546296</c:v>
                </c:pt>
                <c:pt idx="1146">
                  <c:v>42795.998622685183</c:v>
                </c:pt>
                <c:pt idx="1147">
                  <c:v>42795.998969907407</c:v>
                </c:pt>
                <c:pt idx="1148">
                  <c:v>42795.99931712963</c:v>
                </c:pt>
                <c:pt idx="1149">
                  <c:v>42795.999664351853</c:v>
                </c:pt>
                <c:pt idx="1150">
                  <c:v>42796.000011574077</c:v>
                </c:pt>
                <c:pt idx="1151">
                  <c:v>42796.000358796293</c:v>
                </c:pt>
                <c:pt idx="1152">
                  <c:v>42796.000706018516</c:v>
                </c:pt>
                <c:pt idx="1153">
                  <c:v>42796.00105324074</c:v>
                </c:pt>
                <c:pt idx="1154">
                  <c:v>42796.001400462963</c:v>
                </c:pt>
                <c:pt idx="1155">
                  <c:v>42796.001747685186</c:v>
                </c:pt>
                <c:pt idx="1156">
                  <c:v>42796.00209490741</c:v>
                </c:pt>
                <c:pt idx="1157">
                  <c:v>42796.002442129633</c:v>
                </c:pt>
                <c:pt idx="1158">
                  <c:v>42796.002789351849</c:v>
                </c:pt>
                <c:pt idx="1159">
                  <c:v>42796.003136574072</c:v>
                </c:pt>
                <c:pt idx="1160">
                  <c:v>42796.003483796296</c:v>
                </c:pt>
                <c:pt idx="1161">
                  <c:v>42796.003831018519</c:v>
                </c:pt>
                <c:pt idx="1162">
                  <c:v>42796.004178240742</c:v>
                </c:pt>
                <c:pt idx="1163">
                  <c:v>42796.004525462966</c:v>
                </c:pt>
                <c:pt idx="1164">
                  <c:v>42796.004872685182</c:v>
                </c:pt>
                <c:pt idx="1165">
                  <c:v>42796.005219907405</c:v>
                </c:pt>
                <c:pt idx="1166">
                  <c:v>42796.005567129629</c:v>
                </c:pt>
                <c:pt idx="1167">
                  <c:v>42796.005914351852</c:v>
                </c:pt>
                <c:pt idx="1168">
                  <c:v>42796.006261574075</c:v>
                </c:pt>
                <c:pt idx="1169">
                  <c:v>42796.006608796299</c:v>
                </c:pt>
                <c:pt idx="1170">
                  <c:v>42796.006956018522</c:v>
                </c:pt>
                <c:pt idx="1171">
                  <c:v>42796.007303240738</c:v>
                </c:pt>
                <c:pt idx="1172">
                  <c:v>42796.007650462961</c:v>
                </c:pt>
                <c:pt idx="1173">
                  <c:v>42796.007997685185</c:v>
                </c:pt>
                <c:pt idx="1174">
                  <c:v>42796.008344907408</c:v>
                </c:pt>
                <c:pt idx="1175">
                  <c:v>42796.008692129632</c:v>
                </c:pt>
                <c:pt idx="1176">
                  <c:v>42796.009039351855</c:v>
                </c:pt>
                <c:pt idx="1177">
                  <c:v>42796.009386574071</c:v>
                </c:pt>
                <c:pt idx="1178">
                  <c:v>42796.009733796294</c:v>
                </c:pt>
                <c:pt idx="1179">
                  <c:v>42796.010081018518</c:v>
                </c:pt>
                <c:pt idx="1180">
                  <c:v>42796.010428240741</c:v>
                </c:pt>
                <c:pt idx="1181">
                  <c:v>42796.010775462964</c:v>
                </c:pt>
                <c:pt idx="1182">
                  <c:v>42796.011122685188</c:v>
                </c:pt>
                <c:pt idx="1183">
                  <c:v>42796.011469907404</c:v>
                </c:pt>
                <c:pt idx="1184">
                  <c:v>42796.011817129627</c:v>
                </c:pt>
                <c:pt idx="1185">
                  <c:v>42796.012164351851</c:v>
                </c:pt>
                <c:pt idx="1186">
                  <c:v>42796.012511574074</c:v>
                </c:pt>
                <c:pt idx="1187">
                  <c:v>42796.012858796297</c:v>
                </c:pt>
                <c:pt idx="1188">
                  <c:v>42796.013206018521</c:v>
                </c:pt>
                <c:pt idx="1189">
                  <c:v>42796.013553240744</c:v>
                </c:pt>
                <c:pt idx="1190">
                  <c:v>42796.01390046296</c:v>
                </c:pt>
                <c:pt idx="1191">
                  <c:v>42796.014247685183</c:v>
                </c:pt>
                <c:pt idx="1192">
                  <c:v>42796.014594907407</c:v>
                </c:pt>
                <c:pt idx="1193">
                  <c:v>42796.01494212963</c:v>
                </c:pt>
                <c:pt idx="1194">
                  <c:v>42796.015289351853</c:v>
                </c:pt>
                <c:pt idx="1195">
                  <c:v>42796.015636574077</c:v>
                </c:pt>
                <c:pt idx="1196">
                  <c:v>42796.015983796293</c:v>
                </c:pt>
                <c:pt idx="1197">
                  <c:v>42796.016331018516</c:v>
                </c:pt>
                <c:pt idx="1198">
                  <c:v>42796.01667824074</c:v>
                </c:pt>
                <c:pt idx="1199">
                  <c:v>42796.017025462963</c:v>
                </c:pt>
                <c:pt idx="1200">
                  <c:v>42796.017372685186</c:v>
                </c:pt>
                <c:pt idx="1201">
                  <c:v>42796.01771990741</c:v>
                </c:pt>
                <c:pt idx="1202">
                  <c:v>42796.018067129633</c:v>
                </c:pt>
                <c:pt idx="1203">
                  <c:v>42796.018414351849</c:v>
                </c:pt>
                <c:pt idx="1204">
                  <c:v>42796.018761574072</c:v>
                </c:pt>
                <c:pt idx="1205">
                  <c:v>42796.019108796296</c:v>
                </c:pt>
                <c:pt idx="1206">
                  <c:v>42796.019456018519</c:v>
                </c:pt>
                <c:pt idx="1207">
                  <c:v>42796.019803240742</c:v>
                </c:pt>
                <c:pt idx="1208">
                  <c:v>42796.020150462966</c:v>
                </c:pt>
                <c:pt idx="1209">
                  <c:v>42796.020497685182</c:v>
                </c:pt>
                <c:pt idx="1210">
                  <c:v>42796.020844907405</c:v>
                </c:pt>
                <c:pt idx="1211">
                  <c:v>42796.021192129629</c:v>
                </c:pt>
                <c:pt idx="1212">
                  <c:v>42796.021539351852</c:v>
                </c:pt>
                <c:pt idx="1213">
                  <c:v>42796.021886574075</c:v>
                </c:pt>
                <c:pt idx="1214">
                  <c:v>42796.022233796299</c:v>
                </c:pt>
                <c:pt idx="1215">
                  <c:v>42796.022581018522</c:v>
                </c:pt>
                <c:pt idx="1216">
                  <c:v>42796.022928240738</c:v>
                </c:pt>
                <c:pt idx="1217">
                  <c:v>42796.023275462961</c:v>
                </c:pt>
                <c:pt idx="1218">
                  <c:v>42796.023622685185</c:v>
                </c:pt>
                <c:pt idx="1219">
                  <c:v>42796.023969907408</c:v>
                </c:pt>
                <c:pt idx="1220">
                  <c:v>42796.024317129632</c:v>
                </c:pt>
                <c:pt idx="1221">
                  <c:v>42796.024664351855</c:v>
                </c:pt>
                <c:pt idx="1222">
                  <c:v>42796.025011574071</c:v>
                </c:pt>
                <c:pt idx="1223">
                  <c:v>42796.025358796294</c:v>
                </c:pt>
                <c:pt idx="1224">
                  <c:v>42796.025706018518</c:v>
                </c:pt>
                <c:pt idx="1225">
                  <c:v>42796.026053240741</c:v>
                </c:pt>
                <c:pt idx="1226">
                  <c:v>42796.026400462964</c:v>
                </c:pt>
                <c:pt idx="1227">
                  <c:v>42796.026747685188</c:v>
                </c:pt>
                <c:pt idx="1228">
                  <c:v>42796.027094907404</c:v>
                </c:pt>
                <c:pt idx="1229">
                  <c:v>42796.027442129627</c:v>
                </c:pt>
                <c:pt idx="1230">
                  <c:v>42796.027789351851</c:v>
                </c:pt>
                <c:pt idx="1231">
                  <c:v>42796.028136574074</c:v>
                </c:pt>
                <c:pt idx="1232">
                  <c:v>42796.028483796297</c:v>
                </c:pt>
                <c:pt idx="1233">
                  <c:v>42796.028831018521</c:v>
                </c:pt>
                <c:pt idx="1234">
                  <c:v>42796.029178240744</c:v>
                </c:pt>
                <c:pt idx="1235">
                  <c:v>42796.02952546296</c:v>
                </c:pt>
                <c:pt idx="1236">
                  <c:v>42796.029872685183</c:v>
                </c:pt>
                <c:pt idx="1237">
                  <c:v>42796.030219907407</c:v>
                </c:pt>
                <c:pt idx="1238">
                  <c:v>42796.03056712963</c:v>
                </c:pt>
                <c:pt idx="1239">
                  <c:v>42796.030914351853</c:v>
                </c:pt>
                <c:pt idx="1240">
                  <c:v>42796.031261574077</c:v>
                </c:pt>
                <c:pt idx="1241">
                  <c:v>42796.031608796293</c:v>
                </c:pt>
                <c:pt idx="1242">
                  <c:v>42796.031956018516</c:v>
                </c:pt>
                <c:pt idx="1243">
                  <c:v>42796.03230324074</c:v>
                </c:pt>
                <c:pt idx="1244">
                  <c:v>42796.032650462963</c:v>
                </c:pt>
                <c:pt idx="1245">
                  <c:v>42796.032997685186</c:v>
                </c:pt>
                <c:pt idx="1246">
                  <c:v>42796.03334490741</c:v>
                </c:pt>
                <c:pt idx="1247">
                  <c:v>42796.033692129633</c:v>
                </c:pt>
                <c:pt idx="1248">
                  <c:v>42796.034039351849</c:v>
                </c:pt>
                <c:pt idx="1249">
                  <c:v>42796.034386574072</c:v>
                </c:pt>
                <c:pt idx="1250">
                  <c:v>42796.034733796296</c:v>
                </c:pt>
                <c:pt idx="1251">
                  <c:v>42796.035081018519</c:v>
                </c:pt>
                <c:pt idx="1252">
                  <c:v>42796.035428240742</c:v>
                </c:pt>
                <c:pt idx="1253">
                  <c:v>42796.035775462966</c:v>
                </c:pt>
                <c:pt idx="1254">
                  <c:v>42796.036122685182</c:v>
                </c:pt>
                <c:pt idx="1255">
                  <c:v>42796.036469907405</c:v>
                </c:pt>
                <c:pt idx="1256">
                  <c:v>42796.036817129629</c:v>
                </c:pt>
                <c:pt idx="1257">
                  <c:v>42796.037164351852</c:v>
                </c:pt>
                <c:pt idx="1258">
                  <c:v>42796.037511574075</c:v>
                </c:pt>
                <c:pt idx="1259">
                  <c:v>42796.037858796299</c:v>
                </c:pt>
                <c:pt idx="1260">
                  <c:v>42796.038206018522</c:v>
                </c:pt>
                <c:pt idx="1261">
                  <c:v>42796.038553240738</c:v>
                </c:pt>
                <c:pt idx="1262">
                  <c:v>42796.038900462961</c:v>
                </c:pt>
                <c:pt idx="1263">
                  <c:v>42796.039247685185</c:v>
                </c:pt>
                <c:pt idx="1264">
                  <c:v>42796.039594907408</c:v>
                </c:pt>
                <c:pt idx="1265">
                  <c:v>42796.039942129632</c:v>
                </c:pt>
                <c:pt idx="1266">
                  <c:v>42796.040289351855</c:v>
                </c:pt>
                <c:pt idx="1267">
                  <c:v>42796.040636574071</c:v>
                </c:pt>
                <c:pt idx="1268">
                  <c:v>42796.040983796294</c:v>
                </c:pt>
                <c:pt idx="1269">
                  <c:v>42796.041331018518</c:v>
                </c:pt>
                <c:pt idx="1270">
                  <c:v>42796.041678240741</c:v>
                </c:pt>
                <c:pt idx="1271">
                  <c:v>42796.042025462964</c:v>
                </c:pt>
                <c:pt idx="1272">
                  <c:v>42796.042372685188</c:v>
                </c:pt>
                <c:pt idx="1273">
                  <c:v>42796.042719907404</c:v>
                </c:pt>
                <c:pt idx="1274">
                  <c:v>42796.043067129627</c:v>
                </c:pt>
                <c:pt idx="1275">
                  <c:v>42796.043414351851</c:v>
                </c:pt>
                <c:pt idx="1276">
                  <c:v>42796.043761574074</c:v>
                </c:pt>
                <c:pt idx="1277">
                  <c:v>42796.044108796297</c:v>
                </c:pt>
                <c:pt idx="1278">
                  <c:v>42796.044456018521</c:v>
                </c:pt>
                <c:pt idx="1279">
                  <c:v>42796.044803240744</c:v>
                </c:pt>
                <c:pt idx="1280">
                  <c:v>42796.04515046296</c:v>
                </c:pt>
                <c:pt idx="1281">
                  <c:v>42796.045497685183</c:v>
                </c:pt>
                <c:pt idx="1282">
                  <c:v>42796.045844907407</c:v>
                </c:pt>
                <c:pt idx="1283">
                  <c:v>42796.04619212963</c:v>
                </c:pt>
                <c:pt idx="1284">
                  <c:v>42796.046539351853</c:v>
                </c:pt>
                <c:pt idx="1285">
                  <c:v>42796.046886574077</c:v>
                </c:pt>
                <c:pt idx="1286">
                  <c:v>42796.047233796293</c:v>
                </c:pt>
                <c:pt idx="1287">
                  <c:v>42796.047581018516</c:v>
                </c:pt>
                <c:pt idx="1288">
                  <c:v>42796.04792824074</c:v>
                </c:pt>
                <c:pt idx="1289">
                  <c:v>42796.048275462963</c:v>
                </c:pt>
                <c:pt idx="1290">
                  <c:v>42796.048622685186</c:v>
                </c:pt>
                <c:pt idx="1291">
                  <c:v>42796.04896990741</c:v>
                </c:pt>
                <c:pt idx="1292">
                  <c:v>42796.049317129633</c:v>
                </c:pt>
                <c:pt idx="1293">
                  <c:v>42796.049664351849</c:v>
                </c:pt>
                <c:pt idx="1294">
                  <c:v>42796.050011574072</c:v>
                </c:pt>
                <c:pt idx="1295">
                  <c:v>42796.050358796296</c:v>
                </c:pt>
                <c:pt idx="1296">
                  <c:v>42796.050706018519</c:v>
                </c:pt>
                <c:pt idx="1297">
                  <c:v>42796.051053240742</c:v>
                </c:pt>
                <c:pt idx="1298">
                  <c:v>42796.051400462966</c:v>
                </c:pt>
                <c:pt idx="1299">
                  <c:v>42796.051747685182</c:v>
                </c:pt>
                <c:pt idx="1300">
                  <c:v>42796.052094907405</c:v>
                </c:pt>
                <c:pt idx="1301">
                  <c:v>42796.052442129629</c:v>
                </c:pt>
                <c:pt idx="1302">
                  <c:v>42796.052789351852</c:v>
                </c:pt>
                <c:pt idx="1303">
                  <c:v>42796.053136574075</c:v>
                </c:pt>
                <c:pt idx="1304">
                  <c:v>42796.053483796299</c:v>
                </c:pt>
                <c:pt idx="1305">
                  <c:v>42796.053831018522</c:v>
                </c:pt>
                <c:pt idx="1306">
                  <c:v>42796.054178240738</c:v>
                </c:pt>
                <c:pt idx="1307">
                  <c:v>42796.054525462961</c:v>
                </c:pt>
                <c:pt idx="1308">
                  <c:v>42796.054872685185</c:v>
                </c:pt>
                <c:pt idx="1309">
                  <c:v>42796.055219907408</c:v>
                </c:pt>
                <c:pt idx="1310">
                  <c:v>42796.055567129632</c:v>
                </c:pt>
                <c:pt idx="1311">
                  <c:v>42796.055914351855</c:v>
                </c:pt>
                <c:pt idx="1312">
                  <c:v>42796.056261574071</c:v>
                </c:pt>
                <c:pt idx="1313">
                  <c:v>42796.056608796294</c:v>
                </c:pt>
                <c:pt idx="1314">
                  <c:v>42796.056956018518</c:v>
                </c:pt>
                <c:pt idx="1315">
                  <c:v>42796.057303240741</c:v>
                </c:pt>
                <c:pt idx="1316">
                  <c:v>42796.057650462964</c:v>
                </c:pt>
                <c:pt idx="1317">
                  <c:v>42796.057997685188</c:v>
                </c:pt>
                <c:pt idx="1318">
                  <c:v>42796.058344907404</c:v>
                </c:pt>
                <c:pt idx="1319">
                  <c:v>42796.058692129627</c:v>
                </c:pt>
                <c:pt idx="1320">
                  <c:v>42796.059039351851</c:v>
                </c:pt>
                <c:pt idx="1321">
                  <c:v>42796.059386574074</c:v>
                </c:pt>
                <c:pt idx="1322">
                  <c:v>42796.059733796297</c:v>
                </c:pt>
                <c:pt idx="1323">
                  <c:v>42796.060081018521</c:v>
                </c:pt>
                <c:pt idx="1324">
                  <c:v>42796.060428240744</c:v>
                </c:pt>
                <c:pt idx="1325">
                  <c:v>42796.06077546296</c:v>
                </c:pt>
                <c:pt idx="1326">
                  <c:v>42796.061122685183</c:v>
                </c:pt>
                <c:pt idx="1327">
                  <c:v>42796.061469907407</c:v>
                </c:pt>
                <c:pt idx="1328">
                  <c:v>42796.06181712963</c:v>
                </c:pt>
                <c:pt idx="1329">
                  <c:v>42796.062164351853</c:v>
                </c:pt>
                <c:pt idx="1330">
                  <c:v>42796.062511574077</c:v>
                </c:pt>
                <c:pt idx="1331">
                  <c:v>42796.062858796293</c:v>
                </c:pt>
                <c:pt idx="1332">
                  <c:v>42796.063206018516</c:v>
                </c:pt>
                <c:pt idx="1333">
                  <c:v>42796.06355324074</c:v>
                </c:pt>
                <c:pt idx="1334">
                  <c:v>42796.063900462963</c:v>
                </c:pt>
                <c:pt idx="1335">
                  <c:v>42796.064247685186</c:v>
                </c:pt>
                <c:pt idx="1336">
                  <c:v>42796.06459490741</c:v>
                </c:pt>
                <c:pt idx="1337">
                  <c:v>42796.064942129633</c:v>
                </c:pt>
                <c:pt idx="1338">
                  <c:v>42796.065289351849</c:v>
                </c:pt>
                <c:pt idx="1339">
                  <c:v>42796.065636574072</c:v>
                </c:pt>
                <c:pt idx="1340">
                  <c:v>42796.065983796296</c:v>
                </c:pt>
                <c:pt idx="1341">
                  <c:v>42796.066331018519</c:v>
                </c:pt>
                <c:pt idx="1342">
                  <c:v>42796.066678240742</c:v>
                </c:pt>
                <c:pt idx="1343">
                  <c:v>42796.067025462966</c:v>
                </c:pt>
                <c:pt idx="1344">
                  <c:v>42796.067372685182</c:v>
                </c:pt>
                <c:pt idx="1345">
                  <c:v>42796.067719907405</c:v>
                </c:pt>
                <c:pt idx="1346">
                  <c:v>42796.068067129629</c:v>
                </c:pt>
                <c:pt idx="1347">
                  <c:v>42796.068414351852</c:v>
                </c:pt>
                <c:pt idx="1348">
                  <c:v>42796.068761574075</c:v>
                </c:pt>
                <c:pt idx="1349">
                  <c:v>42796.069108796299</c:v>
                </c:pt>
                <c:pt idx="1350">
                  <c:v>42796.069456018522</c:v>
                </c:pt>
                <c:pt idx="1351">
                  <c:v>42796.069803240738</c:v>
                </c:pt>
                <c:pt idx="1352">
                  <c:v>42796.070150462961</c:v>
                </c:pt>
                <c:pt idx="1353">
                  <c:v>42796.070497685185</c:v>
                </c:pt>
                <c:pt idx="1354">
                  <c:v>42796.070844907408</c:v>
                </c:pt>
                <c:pt idx="1355">
                  <c:v>42796.071192129632</c:v>
                </c:pt>
                <c:pt idx="1356">
                  <c:v>42796.071539351855</c:v>
                </c:pt>
                <c:pt idx="1357">
                  <c:v>42796.071886574071</c:v>
                </c:pt>
                <c:pt idx="1358">
                  <c:v>42796.072233796294</c:v>
                </c:pt>
                <c:pt idx="1359">
                  <c:v>42796.072581018518</c:v>
                </c:pt>
                <c:pt idx="1360">
                  <c:v>42796.072928240741</c:v>
                </c:pt>
                <c:pt idx="1361">
                  <c:v>42796.073275462964</c:v>
                </c:pt>
                <c:pt idx="1362">
                  <c:v>42796.073622685188</c:v>
                </c:pt>
                <c:pt idx="1363">
                  <c:v>42796.073969907404</c:v>
                </c:pt>
                <c:pt idx="1364">
                  <c:v>42796.074317129627</c:v>
                </c:pt>
                <c:pt idx="1365">
                  <c:v>42796.074664351851</c:v>
                </c:pt>
                <c:pt idx="1366">
                  <c:v>42796.075011574074</c:v>
                </c:pt>
                <c:pt idx="1367">
                  <c:v>42796.075358796297</c:v>
                </c:pt>
                <c:pt idx="1368">
                  <c:v>42796.075706018521</c:v>
                </c:pt>
                <c:pt idx="1369">
                  <c:v>42796.076053240744</c:v>
                </c:pt>
                <c:pt idx="1370">
                  <c:v>42796.07640046296</c:v>
                </c:pt>
                <c:pt idx="1371">
                  <c:v>42796.076747685183</c:v>
                </c:pt>
                <c:pt idx="1372">
                  <c:v>42796.077094907407</c:v>
                </c:pt>
                <c:pt idx="1373">
                  <c:v>42796.07744212963</c:v>
                </c:pt>
                <c:pt idx="1374">
                  <c:v>42796.077789351853</c:v>
                </c:pt>
                <c:pt idx="1375">
                  <c:v>42796.078136574077</c:v>
                </c:pt>
                <c:pt idx="1376">
                  <c:v>42796.078483796293</c:v>
                </c:pt>
                <c:pt idx="1377">
                  <c:v>42796.078831018516</c:v>
                </c:pt>
                <c:pt idx="1378">
                  <c:v>42796.07917824074</c:v>
                </c:pt>
                <c:pt idx="1379">
                  <c:v>42796.079525462963</c:v>
                </c:pt>
                <c:pt idx="1380">
                  <c:v>42796.079872685186</c:v>
                </c:pt>
                <c:pt idx="1381">
                  <c:v>42796.08021990741</c:v>
                </c:pt>
                <c:pt idx="1382">
                  <c:v>42796.080567129633</c:v>
                </c:pt>
                <c:pt idx="1383">
                  <c:v>42796.080914351849</c:v>
                </c:pt>
                <c:pt idx="1384">
                  <c:v>42796.081261574072</c:v>
                </c:pt>
                <c:pt idx="1385">
                  <c:v>42796.081608796296</c:v>
                </c:pt>
                <c:pt idx="1386">
                  <c:v>42796.081956018519</c:v>
                </c:pt>
                <c:pt idx="1387">
                  <c:v>42796.082303240742</c:v>
                </c:pt>
                <c:pt idx="1388">
                  <c:v>42796.082650462966</c:v>
                </c:pt>
                <c:pt idx="1389">
                  <c:v>42796.082997685182</c:v>
                </c:pt>
                <c:pt idx="1390">
                  <c:v>42796.083344907405</c:v>
                </c:pt>
                <c:pt idx="1391">
                  <c:v>42796.083692129629</c:v>
                </c:pt>
                <c:pt idx="1392">
                  <c:v>42796.084039351852</c:v>
                </c:pt>
                <c:pt idx="1393">
                  <c:v>42796.084386574075</c:v>
                </c:pt>
                <c:pt idx="1394">
                  <c:v>42796.084733796299</c:v>
                </c:pt>
                <c:pt idx="1395">
                  <c:v>42796.085081018522</c:v>
                </c:pt>
                <c:pt idx="1396">
                  <c:v>42796.085428240738</c:v>
                </c:pt>
                <c:pt idx="1397">
                  <c:v>42796.085775462961</c:v>
                </c:pt>
                <c:pt idx="1398">
                  <c:v>42796.086122685185</c:v>
                </c:pt>
                <c:pt idx="1399">
                  <c:v>42796.086469907408</c:v>
                </c:pt>
                <c:pt idx="1400">
                  <c:v>42796.086817129632</c:v>
                </c:pt>
                <c:pt idx="1401">
                  <c:v>42796.087164351855</c:v>
                </c:pt>
                <c:pt idx="1402">
                  <c:v>42796.087511574071</c:v>
                </c:pt>
                <c:pt idx="1403">
                  <c:v>42796.087858796294</c:v>
                </c:pt>
                <c:pt idx="1404">
                  <c:v>42796.088206018518</c:v>
                </c:pt>
                <c:pt idx="1405">
                  <c:v>42796.088553240741</c:v>
                </c:pt>
                <c:pt idx="1406">
                  <c:v>42796.088900462964</c:v>
                </c:pt>
                <c:pt idx="1407">
                  <c:v>42796.089247685188</c:v>
                </c:pt>
                <c:pt idx="1408">
                  <c:v>42796.089594907404</c:v>
                </c:pt>
                <c:pt idx="1409">
                  <c:v>42796.089942129627</c:v>
                </c:pt>
                <c:pt idx="1410">
                  <c:v>42796.090289351851</c:v>
                </c:pt>
                <c:pt idx="1411">
                  <c:v>42796.090636574074</c:v>
                </c:pt>
                <c:pt idx="1412">
                  <c:v>42796.090983796297</c:v>
                </c:pt>
                <c:pt idx="1413">
                  <c:v>42796.091331018521</c:v>
                </c:pt>
                <c:pt idx="1414">
                  <c:v>42796.091678240744</c:v>
                </c:pt>
                <c:pt idx="1415">
                  <c:v>42796.09202546296</c:v>
                </c:pt>
                <c:pt idx="1416">
                  <c:v>42796.092372685183</c:v>
                </c:pt>
                <c:pt idx="1417">
                  <c:v>42796.092719907407</c:v>
                </c:pt>
                <c:pt idx="1418">
                  <c:v>42796.09306712963</c:v>
                </c:pt>
                <c:pt idx="1419">
                  <c:v>42796.093414351853</c:v>
                </c:pt>
                <c:pt idx="1420">
                  <c:v>42796.093761574077</c:v>
                </c:pt>
                <c:pt idx="1421">
                  <c:v>42796.094108796293</c:v>
                </c:pt>
                <c:pt idx="1422">
                  <c:v>42796.094456018516</c:v>
                </c:pt>
                <c:pt idx="1423">
                  <c:v>42796.09480324074</c:v>
                </c:pt>
                <c:pt idx="1424">
                  <c:v>42796.095150462963</c:v>
                </c:pt>
                <c:pt idx="1425">
                  <c:v>42796.095497685186</c:v>
                </c:pt>
                <c:pt idx="1426">
                  <c:v>42796.09584490741</c:v>
                </c:pt>
                <c:pt idx="1427">
                  <c:v>42796.096192129633</c:v>
                </c:pt>
                <c:pt idx="1428">
                  <c:v>42796.096539351849</c:v>
                </c:pt>
                <c:pt idx="1429">
                  <c:v>42796.096886574072</c:v>
                </c:pt>
                <c:pt idx="1430">
                  <c:v>42796.097233796296</c:v>
                </c:pt>
                <c:pt idx="1431">
                  <c:v>42796.097581018519</c:v>
                </c:pt>
                <c:pt idx="1432">
                  <c:v>42796.097928240742</c:v>
                </c:pt>
                <c:pt idx="1433">
                  <c:v>42796.098275462966</c:v>
                </c:pt>
                <c:pt idx="1434">
                  <c:v>42796.098622685182</c:v>
                </c:pt>
                <c:pt idx="1435">
                  <c:v>42796.098969907405</c:v>
                </c:pt>
                <c:pt idx="1436">
                  <c:v>42796.099317129629</c:v>
                </c:pt>
                <c:pt idx="1437">
                  <c:v>42796.099664351852</c:v>
                </c:pt>
                <c:pt idx="1438">
                  <c:v>42796.100011574075</c:v>
                </c:pt>
                <c:pt idx="1439">
                  <c:v>42796.100358796299</c:v>
                </c:pt>
                <c:pt idx="1440">
                  <c:v>42796.100706018522</c:v>
                </c:pt>
                <c:pt idx="1441">
                  <c:v>42796.101053240738</c:v>
                </c:pt>
                <c:pt idx="1442">
                  <c:v>42796.101400462961</c:v>
                </c:pt>
                <c:pt idx="1443">
                  <c:v>42796.101747685185</c:v>
                </c:pt>
                <c:pt idx="1444">
                  <c:v>42796.102094907408</c:v>
                </c:pt>
                <c:pt idx="1445">
                  <c:v>42796.102442129632</c:v>
                </c:pt>
                <c:pt idx="1446">
                  <c:v>42796.102789351855</c:v>
                </c:pt>
                <c:pt idx="1447">
                  <c:v>42796.103136574071</c:v>
                </c:pt>
                <c:pt idx="1448">
                  <c:v>42796.103483796294</c:v>
                </c:pt>
                <c:pt idx="1449">
                  <c:v>42796.103831018518</c:v>
                </c:pt>
                <c:pt idx="1450">
                  <c:v>42796.104178240741</c:v>
                </c:pt>
                <c:pt idx="1451">
                  <c:v>42796.104525462964</c:v>
                </c:pt>
                <c:pt idx="1452">
                  <c:v>42796.104872685188</c:v>
                </c:pt>
                <c:pt idx="1453">
                  <c:v>42796.105219907404</c:v>
                </c:pt>
                <c:pt idx="1454">
                  <c:v>42796.105567129627</c:v>
                </c:pt>
                <c:pt idx="1455">
                  <c:v>42796.105914351851</c:v>
                </c:pt>
                <c:pt idx="1456">
                  <c:v>42796.106261574074</c:v>
                </c:pt>
                <c:pt idx="1457">
                  <c:v>42796.106608796297</c:v>
                </c:pt>
                <c:pt idx="1458">
                  <c:v>42796.106956018521</c:v>
                </c:pt>
                <c:pt idx="1459">
                  <c:v>42796.107303240744</c:v>
                </c:pt>
                <c:pt idx="1460">
                  <c:v>42796.10765046296</c:v>
                </c:pt>
                <c:pt idx="1461">
                  <c:v>42796.107997685183</c:v>
                </c:pt>
                <c:pt idx="1462">
                  <c:v>42796.108344907407</c:v>
                </c:pt>
                <c:pt idx="1463">
                  <c:v>42796.10869212963</c:v>
                </c:pt>
                <c:pt idx="1464">
                  <c:v>42796.109039351853</c:v>
                </c:pt>
                <c:pt idx="1465">
                  <c:v>42796.109386574077</c:v>
                </c:pt>
                <c:pt idx="1466">
                  <c:v>42796.109733796293</c:v>
                </c:pt>
                <c:pt idx="1467">
                  <c:v>42796.110081018516</c:v>
                </c:pt>
                <c:pt idx="1468">
                  <c:v>42796.11042824074</c:v>
                </c:pt>
                <c:pt idx="1469">
                  <c:v>42796.110775462963</c:v>
                </c:pt>
                <c:pt idx="1470">
                  <c:v>42796.111122685186</c:v>
                </c:pt>
                <c:pt idx="1471">
                  <c:v>42796.11146990741</c:v>
                </c:pt>
                <c:pt idx="1472">
                  <c:v>42796.111817129633</c:v>
                </c:pt>
                <c:pt idx="1473">
                  <c:v>42796.112164351849</c:v>
                </c:pt>
                <c:pt idx="1474">
                  <c:v>42796.112511574072</c:v>
                </c:pt>
                <c:pt idx="1475">
                  <c:v>42796.112858796296</c:v>
                </c:pt>
                <c:pt idx="1476">
                  <c:v>42796.113206018519</c:v>
                </c:pt>
                <c:pt idx="1477">
                  <c:v>42796.113553240742</c:v>
                </c:pt>
                <c:pt idx="1478">
                  <c:v>42796.113900462966</c:v>
                </c:pt>
                <c:pt idx="1479">
                  <c:v>42796.114247685182</c:v>
                </c:pt>
                <c:pt idx="1480">
                  <c:v>42796.114594907405</c:v>
                </c:pt>
                <c:pt idx="1481">
                  <c:v>42796.114942129629</c:v>
                </c:pt>
                <c:pt idx="1482">
                  <c:v>42796.115289351852</c:v>
                </c:pt>
                <c:pt idx="1483">
                  <c:v>42796.115636574075</c:v>
                </c:pt>
                <c:pt idx="1484">
                  <c:v>42796.115983796299</c:v>
                </c:pt>
                <c:pt idx="1485">
                  <c:v>42796.116331018522</c:v>
                </c:pt>
                <c:pt idx="1486">
                  <c:v>42796.116678240738</c:v>
                </c:pt>
                <c:pt idx="1487">
                  <c:v>42796.117025462961</c:v>
                </c:pt>
                <c:pt idx="1488">
                  <c:v>42796.117372685185</c:v>
                </c:pt>
                <c:pt idx="1489">
                  <c:v>42796.117719907408</c:v>
                </c:pt>
                <c:pt idx="1490">
                  <c:v>42796.118067129632</c:v>
                </c:pt>
                <c:pt idx="1491">
                  <c:v>42796.118414351855</c:v>
                </c:pt>
                <c:pt idx="1492">
                  <c:v>42796.118761574071</c:v>
                </c:pt>
                <c:pt idx="1493">
                  <c:v>42796.119108796294</c:v>
                </c:pt>
                <c:pt idx="1494">
                  <c:v>42796.119456018518</c:v>
                </c:pt>
                <c:pt idx="1495">
                  <c:v>42796.119803240741</c:v>
                </c:pt>
                <c:pt idx="1496">
                  <c:v>42796.120150462964</c:v>
                </c:pt>
                <c:pt idx="1497">
                  <c:v>42796.120497685188</c:v>
                </c:pt>
                <c:pt idx="1498">
                  <c:v>42796.120844907404</c:v>
                </c:pt>
                <c:pt idx="1499">
                  <c:v>42796.121192129627</c:v>
                </c:pt>
                <c:pt idx="1500">
                  <c:v>42796.121539351851</c:v>
                </c:pt>
                <c:pt idx="1501">
                  <c:v>42796.121886574074</c:v>
                </c:pt>
                <c:pt idx="1502">
                  <c:v>42796.122233796297</c:v>
                </c:pt>
                <c:pt idx="1503">
                  <c:v>42796.122581018521</c:v>
                </c:pt>
                <c:pt idx="1504">
                  <c:v>42796.122928240744</c:v>
                </c:pt>
                <c:pt idx="1505">
                  <c:v>42796.12327546296</c:v>
                </c:pt>
                <c:pt idx="1506">
                  <c:v>42796.123622685183</c:v>
                </c:pt>
                <c:pt idx="1507">
                  <c:v>42796.123969907407</c:v>
                </c:pt>
                <c:pt idx="1508">
                  <c:v>42796.12431712963</c:v>
                </c:pt>
                <c:pt idx="1509">
                  <c:v>42796.124664351853</c:v>
                </c:pt>
                <c:pt idx="1510">
                  <c:v>42796.125011574077</c:v>
                </c:pt>
                <c:pt idx="1511">
                  <c:v>42796.125358796293</c:v>
                </c:pt>
                <c:pt idx="1512">
                  <c:v>42796.125706018516</c:v>
                </c:pt>
                <c:pt idx="1513">
                  <c:v>42796.12605324074</c:v>
                </c:pt>
                <c:pt idx="1514">
                  <c:v>42796.126400462963</c:v>
                </c:pt>
                <c:pt idx="1515">
                  <c:v>42796.126747685186</c:v>
                </c:pt>
                <c:pt idx="1516">
                  <c:v>42796.12709490741</c:v>
                </c:pt>
                <c:pt idx="1517">
                  <c:v>42796.127442129633</c:v>
                </c:pt>
                <c:pt idx="1518">
                  <c:v>42796.127789351849</c:v>
                </c:pt>
                <c:pt idx="1519">
                  <c:v>42796.128136574072</c:v>
                </c:pt>
                <c:pt idx="1520">
                  <c:v>42796.128483796296</c:v>
                </c:pt>
                <c:pt idx="1521">
                  <c:v>42796.128831018519</c:v>
                </c:pt>
                <c:pt idx="1522">
                  <c:v>42796.129178240742</c:v>
                </c:pt>
                <c:pt idx="1523">
                  <c:v>42796.129525462966</c:v>
                </c:pt>
                <c:pt idx="1524">
                  <c:v>42796.129872685182</c:v>
                </c:pt>
                <c:pt idx="1525">
                  <c:v>42796.130219907405</c:v>
                </c:pt>
                <c:pt idx="1526">
                  <c:v>42796.130567129629</c:v>
                </c:pt>
                <c:pt idx="1527">
                  <c:v>42796.130914351852</c:v>
                </c:pt>
                <c:pt idx="1528">
                  <c:v>42796.131261574075</c:v>
                </c:pt>
                <c:pt idx="1529">
                  <c:v>42796.131608796299</c:v>
                </c:pt>
                <c:pt idx="1530">
                  <c:v>42796.131956018522</c:v>
                </c:pt>
                <c:pt idx="1531">
                  <c:v>42796.132303240738</c:v>
                </c:pt>
                <c:pt idx="1532">
                  <c:v>42796.132650462961</c:v>
                </c:pt>
                <c:pt idx="1533">
                  <c:v>42796.132997685185</c:v>
                </c:pt>
                <c:pt idx="1534">
                  <c:v>42796.133344907408</c:v>
                </c:pt>
                <c:pt idx="1535">
                  <c:v>42796.133692129632</c:v>
                </c:pt>
                <c:pt idx="1536">
                  <c:v>42796.134039351855</c:v>
                </c:pt>
                <c:pt idx="1537">
                  <c:v>42796.134386574071</c:v>
                </c:pt>
                <c:pt idx="1538">
                  <c:v>42796.134733796294</c:v>
                </c:pt>
                <c:pt idx="1539">
                  <c:v>42796.135081018518</c:v>
                </c:pt>
                <c:pt idx="1540">
                  <c:v>42796.135428240741</c:v>
                </c:pt>
                <c:pt idx="1541">
                  <c:v>42796.135775462964</c:v>
                </c:pt>
                <c:pt idx="1542">
                  <c:v>42796.136122685188</c:v>
                </c:pt>
                <c:pt idx="1543">
                  <c:v>42796.136469907404</c:v>
                </c:pt>
                <c:pt idx="1544">
                  <c:v>42796.136817129627</c:v>
                </c:pt>
                <c:pt idx="1545">
                  <c:v>42796.137164351851</c:v>
                </c:pt>
                <c:pt idx="1546">
                  <c:v>42796.137511574074</c:v>
                </c:pt>
                <c:pt idx="1547">
                  <c:v>42796.137858796297</c:v>
                </c:pt>
                <c:pt idx="1548">
                  <c:v>42796.138206018521</c:v>
                </c:pt>
                <c:pt idx="1549">
                  <c:v>42796.138553240744</c:v>
                </c:pt>
                <c:pt idx="1550">
                  <c:v>42796.13890046296</c:v>
                </c:pt>
                <c:pt idx="1551">
                  <c:v>42796.139247685183</c:v>
                </c:pt>
                <c:pt idx="1552">
                  <c:v>42796.139594907407</c:v>
                </c:pt>
                <c:pt idx="1553">
                  <c:v>42796.13994212963</c:v>
                </c:pt>
                <c:pt idx="1554">
                  <c:v>42796.140289351853</c:v>
                </c:pt>
                <c:pt idx="1555">
                  <c:v>42796.140636574077</c:v>
                </c:pt>
                <c:pt idx="1556">
                  <c:v>42796.140983796293</c:v>
                </c:pt>
                <c:pt idx="1557">
                  <c:v>42796.141331018516</c:v>
                </c:pt>
                <c:pt idx="1558">
                  <c:v>42796.14167824074</c:v>
                </c:pt>
                <c:pt idx="1559">
                  <c:v>42796.142025462963</c:v>
                </c:pt>
                <c:pt idx="1560">
                  <c:v>42796.142372685186</c:v>
                </c:pt>
                <c:pt idx="1561">
                  <c:v>42796.14271990741</c:v>
                </c:pt>
                <c:pt idx="1562">
                  <c:v>42796.143067129633</c:v>
                </c:pt>
                <c:pt idx="1563">
                  <c:v>42796.143414351849</c:v>
                </c:pt>
                <c:pt idx="1564">
                  <c:v>42796.143761574072</c:v>
                </c:pt>
                <c:pt idx="1565">
                  <c:v>42796.144108796296</c:v>
                </c:pt>
                <c:pt idx="1566">
                  <c:v>42796.144456018519</c:v>
                </c:pt>
                <c:pt idx="1567">
                  <c:v>42796.144803240742</c:v>
                </c:pt>
                <c:pt idx="1568">
                  <c:v>42796.145150462966</c:v>
                </c:pt>
                <c:pt idx="1569">
                  <c:v>42796.145497685182</c:v>
                </c:pt>
                <c:pt idx="1570">
                  <c:v>42796.145844907405</c:v>
                </c:pt>
                <c:pt idx="1571">
                  <c:v>42796.146192129629</c:v>
                </c:pt>
                <c:pt idx="1572">
                  <c:v>42796.146539351852</c:v>
                </c:pt>
                <c:pt idx="1573">
                  <c:v>42796.146886574075</c:v>
                </c:pt>
                <c:pt idx="1574">
                  <c:v>42796.147233796299</c:v>
                </c:pt>
                <c:pt idx="1575">
                  <c:v>42796.147581018522</c:v>
                </c:pt>
                <c:pt idx="1576">
                  <c:v>42796.147928240738</c:v>
                </c:pt>
                <c:pt idx="1577">
                  <c:v>42796.148275462961</c:v>
                </c:pt>
                <c:pt idx="1578">
                  <c:v>42796.148622685185</c:v>
                </c:pt>
                <c:pt idx="1579">
                  <c:v>42796.148969907408</c:v>
                </c:pt>
                <c:pt idx="1580">
                  <c:v>42796.149317129632</c:v>
                </c:pt>
                <c:pt idx="1581">
                  <c:v>42796.149664351855</c:v>
                </c:pt>
                <c:pt idx="1582">
                  <c:v>42796.150011574071</c:v>
                </c:pt>
                <c:pt idx="1583">
                  <c:v>42796.150358796294</c:v>
                </c:pt>
                <c:pt idx="1584">
                  <c:v>42796.150706018518</c:v>
                </c:pt>
                <c:pt idx="1585">
                  <c:v>42796.151053240741</c:v>
                </c:pt>
                <c:pt idx="1586">
                  <c:v>42796.151400462964</c:v>
                </c:pt>
                <c:pt idx="1587">
                  <c:v>42796.151747685188</c:v>
                </c:pt>
                <c:pt idx="1588">
                  <c:v>42796.152094907404</c:v>
                </c:pt>
                <c:pt idx="1589">
                  <c:v>42796.152442129627</c:v>
                </c:pt>
                <c:pt idx="1590">
                  <c:v>42796.152789351851</c:v>
                </c:pt>
                <c:pt idx="1591">
                  <c:v>42796.153136574074</c:v>
                </c:pt>
                <c:pt idx="1592">
                  <c:v>42796.153483796297</c:v>
                </c:pt>
                <c:pt idx="1593">
                  <c:v>42796.153831018521</c:v>
                </c:pt>
                <c:pt idx="1594">
                  <c:v>42796.154178240744</c:v>
                </c:pt>
                <c:pt idx="1595">
                  <c:v>42796.15452546296</c:v>
                </c:pt>
                <c:pt idx="1596">
                  <c:v>42796.154872685183</c:v>
                </c:pt>
                <c:pt idx="1597">
                  <c:v>42796.155219907407</c:v>
                </c:pt>
                <c:pt idx="1598">
                  <c:v>42796.15556712963</c:v>
                </c:pt>
                <c:pt idx="1599">
                  <c:v>42796.155914351853</c:v>
                </c:pt>
                <c:pt idx="1600">
                  <c:v>42796.156261574077</c:v>
                </c:pt>
                <c:pt idx="1601">
                  <c:v>42796.156608796293</c:v>
                </c:pt>
                <c:pt idx="1602">
                  <c:v>42796.156956018516</c:v>
                </c:pt>
                <c:pt idx="1603">
                  <c:v>42796.15730324074</c:v>
                </c:pt>
                <c:pt idx="1604">
                  <c:v>42796.157650462963</c:v>
                </c:pt>
                <c:pt idx="1605">
                  <c:v>42796.157997685186</c:v>
                </c:pt>
                <c:pt idx="1606">
                  <c:v>42796.15834490741</c:v>
                </c:pt>
                <c:pt idx="1607">
                  <c:v>42796.158692129633</c:v>
                </c:pt>
                <c:pt idx="1608">
                  <c:v>42796.159039351849</c:v>
                </c:pt>
                <c:pt idx="1609">
                  <c:v>42796.159386574072</c:v>
                </c:pt>
                <c:pt idx="1610">
                  <c:v>42796.159733796296</c:v>
                </c:pt>
                <c:pt idx="1611">
                  <c:v>42796.160081018519</c:v>
                </c:pt>
                <c:pt idx="1612">
                  <c:v>42796.160428240742</c:v>
                </c:pt>
                <c:pt idx="1613">
                  <c:v>42796.160775462966</c:v>
                </c:pt>
                <c:pt idx="1614">
                  <c:v>42796.161122685182</c:v>
                </c:pt>
                <c:pt idx="1615">
                  <c:v>42796.161469907405</c:v>
                </c:pt>
                <c:pt idx="1616">
                  <c:v>42796.161817129629</c:v>
                </c:pt>
                <c:pt idx="1617">
                  <c:v>42796.162164351852</c:v>
                </c:pt>
                <c:pt idx="1618">
                  <c:v>42796.162511574075</c:v>
                </c:pt>
                <c:pt idx="1619">
                  <c:v>42796.162858796299</c:v>
                </c:pt>
                <c:pt idx="1620">
                  <c:v>42796.163206018522</c:v>
                </c:pt>
                <c:pt idx="1621">
                  <c:v>42796.163553240738</c:v>
                </c:pt>
                <c:pt idx="1622">
                  <c:v>42796.163900462961</c:v>
                </c:pt>
                <c:pt idx="1623">
                  <c:v>42796.164247685185</c:v>
                </c:pt>
                <c:pt idx="1624">
                  <c:v>42796.164594907408</c:v>
                </c:pt>
                <c:pt idx="1625">
                  <c:v>42796.164942129632</c:v>
                </c:pt>
                <c:pt idx="1626">
                  <c:v>42796.165289351855</c:v>
                </c:pt>
                <c:pt idx="1627">
                  <c:v>42796.165636574071</c:v>
                </c:pt>
                <c:pt idx="1628">
                  <c:v>42796.165983796294</c:v>
                </c:pt>
                <c:pt idx="1629">
                  <c:v>42796.166331018518</c:v>
                </c:pt>
                <c:pt idx="1630">
                  <c:v>42796.166678240741</c:v>
                </c:pt>
                <c:pt idx="1631">
                  <c:v>42796.167025462964</c:v>
                </c:pt>
                <c:pt idx="1632">
                  <c:v>42796.167372685188</c:v>
                </c:pt>
                <c:pt idx="1633">
                  <c:v>42796.167719907404</c:v>
                </c:pt>
                <c:pt idx="1634">
                  <c:v>42796.168067129627</c:v>
                </c:pt>
                <c:pt idx="1635">
                  <c:v>42796.168414351851</c:v>
                </c:pt>
                <c:pt idx="1636">
                  <c:v>42796.168761574074</c:v>
                </c:pt>
                <c:pt idx="1637">
                  <c:v>42796.169108796297</c:v>
                </c:pt>
                <c:pt idx="1638">
                  <c:v>42796.169456018521</c:v>
                </c:pt>
                <c:pt idx="1639">
                  <c:v>42796.169803240744</c:v>
                </c:pt>
                <c:pt idx="1640">
                  <c:v>42796.17015046296</c:v>
                </c:pt>
                <c:pt idx="1641">
                  <c:v>42796.170497685183</c:v>
                </c:pt>
                <c:pt idx="1642">
                  <c:v>42796.170844907407</c:v>
                </c:pt>
                <c:pt idx="1643">
                  <c:v>42796.17119212963</c:v>
                </c:pt>
                <c:pt idx="1644">
                  <c:v>42796.171539351853</c:v>
                </c:pt>
                <c:pt idx="1645">
                  <c:v>42796.171886574077</c:v>
                </c:pt>
                <c:pt idx="1646">
                  <c:v>42796.172233796293</c:v>
                </c:pt>
                <c:pt idx="1647">
                  <c:v>42796.172581018516</c:v>
                </c:pt>
                <c:pt idx="1648">
                  <c:v>42796.17292824074</c:v>
                </c:pt>
                <c:pt idx="1649">
                  <c:v>42796.173275462963</c:v>
                </c:pt>
                <c:pt idx="1650">
                  <c:v>42796.173622685186</c:v>
                </c:pt>
                <c:pt idx="1651">
                  <c:v>42796.17396990741</c:v>
                </c:pt>
                <c:pt idx="1652">
                  <c:v>42796.174317129633</c:v>
                </c:pt>
                <c:pt idx="1653">
                  <c:v>42796.174664351849</c:v>
                </c:pt>
                <c:pt idx="1654">
                  <c:v>42796.175011574072</c:v>
                </c:pt>
                <c:pt idx="1655">
                  <c:v>42796.175358796296</c:v>
                </c:pt>
                <c:pt idx="1656">
                  <c:v>42796.175706018519</c:v>
                </c:pt>
                <c:pt idx="1657">
                  <c:v>42796.176053240742</c:v>
                </c:pt>
                <c:pt idx="1658">
                  <c:v>42796.176400462966</c:v>
                </c:pt>
                <c:pt idx="1659">
                  <c:v>42796.176747685182</c:v>
                </c:pt>
                <c:pt idx="1660">
                  <c:v>42796.177094907405</c:v>
                </c:pt>
                <c:pt idx="1661">
                  <c:v>42796.177442129629</c:v>
                </c:pt>
                <c:pt idx="1662">
                  <c:v>42796.177789351852</c:v>
                </c:pt>
                <c:pt idx="1663">
                  <c:v>42796.178136574075</c:v>
                </c:pt>
                <c:pt idx="1664">
                  <c:v>42796.178483796299</c:v>
                </c:pt>
                <c:pt idx="1665">
                  <c:v>42796.178831018522</c:v>
                </c:pt>
                <c:pt idx="1666">
                  <c:v>42796.179178240738</c:v>
                </c:pt>
                <c:pt idx="1667">
                  <c:v>42796.179525462961</c:v>
                </c:pt>
                <c:pt idx="1668">
                  <c:v>42796.179872685185</c:v>
                </c:pt>
                <c:pt idx="1669">
                  <c:v>42796.180219907408</c:v>
                </c:pt>
                <c:pt idx="1670">
                  <c:v>42796.180567129632</c:v>
                </c:pt>
                <c:pt idx="1671">
                  <c:v>42796.180914351855</c:v>
                </c:pt>
                <c:pt idx="1672">
                  <c:v>42796.181261574071</c:v>
                </c:pt>
                <c:pt idx="1673">
                  <c:v>42796.181608796294</c:v>
                </c:pt>
                <c:pt idx="1674">
                  <c:v>42796.181956018518</c:v>
                </c:pt>
                <c:pt idx="1675">
                  <c:v>42796.182303240741</c:v>
                </c:pt>
                <c:pt idx="1676">
                  <c:v>42796.182650462964</c:v>
                </c:pt>
                <c:pt idx="1677">
                  <c:v>42796.182997685188</c:v>
                </c:pt>
                <c:pt idx="1678">
                  <c:v>42796.183344907404</c:v>
                </c:pt>
                <c:pt idx="1679">
                  <c:v>42796.183692129627</c:v>
                </c:pt>
                <c:pt idx="1680">
                  <c:v>42796.184039351851</c:v>
                </c:pt>
                <c:pt idx="1681">
                  <c:v>42796.184386574074</c:v>
                </c:pt>
                <c:pt idx="1682">
                  <c:v>42796.184733796297</c:v>
                </c:pt>
                <c:pt idx="1683">
                  <c:v>42796.185081018521</c:v>
                </c:pt>
                <c:pt idx="1684">
                  <c:v>42796.185428240744</c:v>
                </c:pt>
                <c:pt idx="1685">
                  <c:v>42796.18577546296</c:v>
                </c:pt>
                <c:pt idx="1686">
                  <c:v>42796.186122685183</c:v>
                </c:pt>
                <c:pt idx="1687">
                  <c:v>42796.186469907407</c:v>
                </c:pt>
                <c:pt idx="1688">
                  <c:v>42796.18681712963</c:v>
                </c:pt>
                <c:pt idx="1689">
                  <c:v>42796.187164351853</c:v>
                </c:pt>
                <c:pt idx="1690">
                  <c:v>42796.187511574077</c:v>
                </c:pt>
                <c:pt idx="1691">
                  <c:v>42796.187858796293</c:v>
                </c:pt>
                <c:pt idx="1692">
                  <c:v>42796.188206018516</c:v>
                </c:pt>
                <c:pt idx="1693">
                  <c:v>42796.18855324074</c:v>
                </c:pt>
                <c:pt idx="1694">
                  <c:v>42796.188900462963</c:v>
                </c:pt>
                <c:pt idx="1695">
                  <c:v>42796.189247685186</c:v>
                </c:pt>
                <c:pt idx="1696">
                  <c:v>42796.18959490741</c:v>
                </c:pt>
                <c:pt idx="1697">
                  <c:v>42796.189942129633</c:v>
                </c:pt>
                <c:pt idx="1698">
                  <c:v>42796.190289351849</c:v>
                </c:pt>
                <c:pt idx="1699">
                  <c:v>42796.190636574072</c:v>
                </c:pt>
                <c:pt idx="1700">
                  <c:v>42796.190983796296</c:v>
                </c:pt>
                <c:pt idx="1701">
                  <c:v>42796.191331018519</c:v>
                </c:pt>
                <c:pt idx="1702">
                  <c:v>42796.191678240742</c:v>
                </c:pt>
                <c:pt idx="1703">
                  <c:v>42796.192025462966</c:v>
                </c:pt>
                <c:pt idx="1704">
                  <c:v>42796.192372685182</c:v>
                </c:pt>
                <c:pt idx="1705">
                  <c:v>42796.192719907405</c:v>
                </c:pt>
                <c:pt idx="1706">
                  <c:v>42796.193067129629</c:v>
                </c:pt>
                <c:pt idx="1707">
                  <c:v>42796.193414351852</c:v>
                </c:pt>
                <c:pt idx="1708">
                  <c:v>42796.193761574075</c:v>
                </c:pt>
                <c:pt idx="1709">
                  <c:v>42796.194108796299</c:v>
                </c:pt>
                <c:pt idx="1710">
                  <c:v>42796.194456018522</c:v>
                </c:pt>
                <c:pt idx="1711">
                  <c:v>42796.194803240738</c:v>
                </c:pt>
                <c:pt idx="1712">
                  <c:v>42796.195150462961</c:v>
                </c:pt>
                <c:pt idx="1713">
                  <c:v>42796.195497685185</c:v>
                </c:pt>
                <c:pt idx="1714">
                  <c:v>42796.195844907408</c:v>
                </c:pt>
                <c:pt idx="1715">
                  <c:v>42796.196192129632</c:v>
                </c:pt>
                <c:pt idx="1716">
                  <c:v>42796.196539351855</c:v>
                </c:pt>
                <c:pt idx="1717">
                  <c:v>42796.196886574071</c:v>
                </c:pt>
                <c:pt idx="1718">
                  <c:v>42796.197233796294</c:v>
                </c:pt>
                <c:pt idx="1719">
                  <c:v>42796.197581018518</c:v>
                </c:pt>
                <c:pt idx="1720">
                  <c:v>42796.197928240741</c:v>
                </c:pt>
                <c:pt idx="1721">
                  <c:v>42796.198275462964</c:v>
                </c:pt>
                <c:pt idx="1722">
                  <c:v>42796.198622685188</c:v>
                </c:pt>
                <c:pt idx="1723">
                  <c:v>42796.198969907404</c:v>
                </c:pt>
                <c:pt idx="1724">
                  <c:v>42796.199317129627</c:v>
                </c:pt>
                <c:pt idx="1725">
                  <c:v>42796.199664351851</c:v>
                </c:pt>
                <c:pt idx="1726">
                  <c:v>42796.200011574074</c:v>
                </c:pt>
                <c:pt idx="1727">
                  <c:v>42796.200358796297</c:v>
                </c:pt>
                <c:pt idx="1728">
                  <c:v>42796.200706018521</c:v>
                </c:pt>
                <c:pt idx="1729">
                  <c:v>42796.201053240744</c:v>
                </c:pt>
                <c:pt idx="1730">
                  <c:v>42796.20140046296</c:v>
                </c:pt>
                <c:pt idx="1731">
                  <c:v>42796.201747685183</c:v>
                </c:pt>
                <c:pt idx="1732">
                  <c:v>42796.202094907407</c:v>
                </c:pt>
                <c:pt idx="1733">
                  <c:v>42796.20244212963</c:v>
                </c:pt>
                <c:pt idx="1734">
                  <c:v>42796.202789351853</c:v>
                </c:pt>
                <c:pt idx="1735">
                  <c:v>42796.203136574077</c:v>
                </c:pt>
                <c:pt idx="1736">
                  <c:v>42796.203483796293</c:v>
                </c:pt>
                <c:pt idx="1737">
                  <c:v>42796.203831018516</c:v>
                </c:pt>
                <c:pt idx="1738">
                  <c:v>42796.20417824074</c:v>
                </c:pt>
                <c:pt idx="1739">
                  <c:v>42796.204525462963</c:v>
                </c:pt>
                <c:pt idx="1740">
                  <c:v>42796.204872685186</c:v>
                </c:pt>
                <c:pt idx="1741">
                  <c:v>42796.20521990741</c:v>
                </c:pt>
                <c:pt idx="1742">
                  <c:v>42796.205567129633</c:v>
                </c:pt>
                <c:pt idx="1743">
                  <c:v>42796.205914351849</c:v>
                </c:pt>
                <c:pt idx="1744">
                  <c:v>42796.206261574072</c:v>
                </c:pt>
                <c:pt idx="1745">
                  <c:v>42796.206608796296</c:v>
                </c:pt>
                <c:pt idx="1746">
                  <c:v>42796.206956018519</c:v>
                </c:pt>
                <c:pt idx="1747">
                  <c:v>42796.207303240742</c:v>
                </c:pt>
                <c:pt idx="1748">
                  <c:v>42796.207650462966</c:v>
                </c:pt>
                <c:pt idx="1749">
                  <c:v>42796.207997685182</c:v>
                </c:pt>
                <c:pt idx="1750">
                  <c:v>42796.208344907405</c:v>
                </c:pt>
                <c:pt idx="1751">
                  <c:v>42796.208692129629</c:v>
                </c:pt>
                <c:pt idx="1752">
                  <c:v>42796.209039351852</c:v>
                </c:pt>
                <c:pt idx="1753">
                  <c:v>42796.209386574075</c:v>
                </c:pt>
                <c:pt idx="1754">
                  <c:v>42796.209733796299</c:v>
                </c:pt>
                <c:pt idx="1755">
                  <c:v>42796.210081018522</c:v>
                </c:pt>
                <c:pt idx="1756">
                  <c:v>42796.210428240738</c:v>
                </c:pt>
                <c:pt idx="1757">
                  <c:v>42796.210775462961</c:v>
                </c:pt>
                <c:pt idx="1758">
                  <c:v>42796.211122685185</c:v>
                </c:pt>
                <c:pt idx="1759">
                  <c:v>42796.211469907408</c:v>
                </c:pt>
                <c:pt idx="1760">
                  <c:v>42796.211817129632</c:v>
                </c:pt>
                <c:pt idx="1761">
                  <c:v>42796.212164351855</c:v>
                </c:pt>
                <c:pt idx="1762">
                  <c:v>42796.212511574071</c:v>
                </c:pt>
                <c:pt idx="1763">
                  <c:v>42796.212858796294</c:v>
                </c:pt>
                <c:pt idx="1764">
                  <c:v>42796.213206018518</c:v>
                </c:pt>
                <c:pt idx="1765">
                  <c:v>42796.213553240741</c:v>
                </c:pt>
                <c:pt idx="1766">
                  <c:v>42796.213900462964</c:v>
                </c:pt>
                <c:pt idx="1767">
                  <c:v>42796.214247685188</c:v>
                </c:pt>
                <c:pt idx="1768">
                  <c:v>42796.214594907404</c:v>
                </c:pt>
                <c:pt idx="1769">
                  <c:v>42796.214942129627</c:v>
                </c:pt>
                <c:pt idx="1770">
                  <c:v>42796.215289351851</c:v>
                </c:pt>
                <c:pt idx="1771">
                  <c:v>42796.215636574074</c:v>
                </c:pt>
                <c:pt idx="1772">
                  <c:v>42796.215983796297</c:v>
                </c:pt>
                <c:pt idx="1773">
                  <c:v>42796.216331018521</c:v>
                </c:pt>
                <c:pt idx="1774">
                  <c:v>42796.216678240744</c:v>
                </c:pt>
                <c:pt idx="1775">
                  <c:v>42796.21702546296</c:v>
                </c:pt>
                <c:pt idx="1776">
                  <c:v>42796.217372685183</c:v>
                </c:pt>
                <c:pt idx="1777">
                  <c:v>42796.217719907407</c:v>
                </c:pt>
                <c:pt idx="1778">
                  <c:v>42796.21806712963</c:v>
                </c:pt>
                <c:pt idx="1779">
                  <c:v>42796.218414351853</c:v>
                </c:pt>
                <c:pt idx="1780">
                  <c:v>42796.218761574077</c:v>
                </c:pt>
                <c:pt idx="1781">
                  <c:v>42796.219108796293</c:v>
                </c:pt>
                <c:pt idx="1782">
                  <c:v>42796.219456018516</c:v>
                </c:pt>
                <c:pt idx="1783">
                  <c:v>42796.21980324074</c:v>
                </c:pt>
                <c:pt idx="1784">
                  <c:v>42796.220150462963</c:v>
                </c:pt>
                <c:pt idx="1785">
                  <c:v>42796.220497685186</c:v>
                </c:pt>
                <c:pt idx="1786">
                  <c:v>42796.22084490741</c:v>
                </c:pt>
                <c:pt idx="1787">
                  <c:v>42796.221192129633</c:v>
                </c:pt>
                <c:pt idx="1788">
                  <c:v>42796.221539351849</c:v>
                </c:pt>
                <c:pt idx="1789">
                  <c:v>42796.221886574072</c:v>
                </c:pt>
                <c:pt idx="1790">
                  <c:v>42796.222233796296</c:v>
                </c:pt>
                <c:pt idx="1791">
                  <c:v>42796.222581018519</c:v>
                </c:pt>
                <c:pt idx="1792">
                  <c:v>42796.222928240742</c:v>
                </c:pt>
                <c:pt idx="1793">
                  <c:v>42796.223275462966</c:v>
                </c:pt>
                <c:pt idx="1794">
                  <c:v>42796.223622685182</c:v>
                </c:pt>
                <c:pt idx="1795">
                  <c:v>42796.223969907405</c:v>
                </c:pt>
                <c:pt idx="1796">
                  <c:v>42796.224317129629</c:v>
                </c:pt>
                <c:pt idx="1797">
                  <c:v>42796.224664351852</c:v>
                </c:pt>
                <c:pt idx="1798">
                  <c:v>42796.225011574075</c:v>
                </c:pt>
                <c:pt idx="1799">
                  <c:v>42796.225358796299</c:v>
                </c:pt>
                <c:pt idx="1800">
                  <c:v>42796.225706018522</c:v>
                </c:pt>
                <c:pt idx="1801">
                  <c:v>42796.226053240738</c:v>
                </c:pt>
                <c:pt idx="1802">
                  <c:v>42796.226400462961</c:v>
                </c:pt>
                <c:pt idx="1803">
                  <c:v>42796.226747685185</c:v>
                </c:pt>
                <c:pt idx="1804">
                  <c:v>42796.227094907408</c:v>
                </c:pt>
                <c:pt idx="1805">
                  <c:v>42796.227442129632</c:v>
                </c:pt>
                <c:pt idx="1806">
                  <c:v>42796.227789351855</c:v>
                </c:pt>
                <c:pt idx="1807">
                  <c:v>42796.228136574071</c:v>
                </c:pt>
                <c:pt idx="1808">
                  <c:v>42796.228483796294</c:v>
                </c:pt>
                <c:pt idx="1809">
                  <c:v>42796.228831018518</c:v>
                </c:pt>
                <c:pt idx="1810">
                  <c:v>42796.229178240741</c:v>
                </c:pt>
                <c:pt idx="1811">
                  <c:v>42796.229525462964</c:v>
                </c:pt>
                <c:pt idx="1812">
                  <c:v>42796.229872685188</c:v>
                </c:pt>
                <c:pt idx="1813">
                  <c:v>42796.230219907404</c:v>
                </c:pt>
                <c:pt idx="1814">
                  <c:v>42796.230567129627</c:v>
                </c:pt>
                <c:pt idx="1815">
                  <c:v>42796.230914351851</c:v>
                </c:pt>
                <c:pt idx="1816">
                  <c:v>42796.231261574074</c:v>
                </c:pt>
                <c:pt idx="1817">
                  <c:v>42796.231608796297</c:v>
                </c:pt>
                <c:pt idx="1818">
                  <c:v>42796.231956018521</c:v>
                </c:pt>
                <c:pt idx="1819">
                  <c:v>42796.232303240744</c:v>
                </c:pt>
                <c:pt idx="1820">
                  <c:v>42796.23265046296</c:v>
                </c:pt>
                <c:pt idx="1821">
                  <c:v>42796.232997685183</c:v>
                </c:pt>
                <c:pt idx="1822">
                  <c:v>42796.233344907407</c:v>
                </c:pt>
                <c:pt idx="1823">
                  <c:v>42796.23369212963</c:v>
                </c:pt>
                <c:pt idx="1824">
                  <c:v>42796.234039351853</c:v>
                </c:pt>
                <c:pt idx="1825">
                  <c:v>42796.234386574077</c:v>
                </c:pt>
                <c:pt idx="1826">
                  <c:v>42796.234733796293</c:v>
                </c:pt>
                <c:pt idx="1827">
                  <c:v>42796.235081018516</c:v>
                </c:pt>
                <c:pt idx="1828">
                  <c:v>42796.23542824074</c:v>
                </c:pt>
                <c:pt idx="1829">
                  <c:v>42796.235775462963</c:v>
                </c:pt>
                <c:pt idx="1830">
                  <c:v>42796.236122685186</c:v>
                </c:pt>
                <c:pt idx="1831">
                  <c:v>42796.23646990741</c:v>
                </c:pt>
                <c:pt idx="1832">
                  <c:v>42796.236817129633</c:v>
                </c:pt>
                <c:pt idx="1833">
                  <c:v>42796.237164351849</c:v>
                </c:pt>
                <c:pt idx="1834">
                  <c:v>42796.237511574072</c:v>
                </c:pt>
                <c:pt idx="1835">
                  <c:v>42796.237858796296</c:v>
                </c:pt>
                <c:pt idx="1836">
                  <c:v>42796.238206018519</c:v>
                </c:pt>
                <c:pt idx="1837">
                  <c:v>42796.238553240742</c:v>
                </c:pt>
                <c:pt idx="1838">
                  <c:v>42796.238900462966</c:v>
                </c:pt>
                <c:pt idx="1839">
                  <c:v>42796.239247685182</c:v>
                </c:pt>
                <c:pt idx="1840">
                  <c:v>42796.239594907405</c:v>
                </c:pt>
                <c:pt idx="1841">
                  <c:v>42796.239942129629</c:v>
                </c:pt>
                <c:pt idx="1842">
                  <c:v>42796.240289351852</c:v>
                </c:pt>
                <c:pt idx="1843">
                  <c:v>42796.240636574075</c:v>
                </c:pt>
                <c:pt idx="1844">
                  <c:v>42796.240983796299</c:v>
                </c:pt>
                <c:pt idx="1845">
                  <c:v>42796.241331018522</c:v>
                </c:pt>
                <c:pt idx="1846">
                  <c:v>42796.241678240738</c:v>
                </c:pt>
                <c:pt idx="1847">
                  <c:v>42796.242025462961</c:v>
                </c:pt>
                <c:pt idx="1848">
                  <c:v>42796.242372685185</c:v>
                </c:pt>
                <c:pt idx="1849">
                  <c:v>42796.242719907408</c:v>
                </c:pt>
                <c:pt idx="1850">
                  <c:v>42796.243067129632</c:v>
                </c:pt>
                <c:pt idx="1851">
                  <c:v>42796.243414351855</c:v>
                </c:pt>
                <c:pt idx="1852">
                  <c:v>42796.243761574071</c:v>
                </c:pt>
                <c:pt idx="1853">
                  <c:v>42796.244108796294</c:v>
                </c:pt>
                <c:pt idx="1854">
                  <c:v>42796.244456018518</c:v>
                </c:pt>
                <c:pt idx="1855">
                  <c:v>42796.244803240741</c:v>
                </c:pt>
                <c:pt idx="1856">
                  <c:v>42796.245150462964</c:v>
                </c:pt>
                <c:pt idx="1857">
                  <c:v>42796.245497685188</c:v>
                </c:pt>
                <c:pt idx="1858">
                  <c:v>42796.245844907404</c:v>
                </c:pt>
                <c:pt idx="1859">
                  <c:v>42796.246192129627</c:v>
                </c:pt>
                <c:pt idx="1860">
                  <c:v>42796.246539351851</c:v>
                </c:pt>
                <c:pt idx="1861">
                  <c:v>42796.246886574074</c:v>
                </c:pt>
                <c:pt idx="1862">
                  <c:v>42796.247233796297</c:v>
                </c:pt>
                <c:pt idx="1863">
                  <c:v>42796.247581018521</c:v>
                </c:pt>
                <c:pt idx="1864">
                  <c:v>42796.247928240744</c:v>
                </c:pt>
                <c:pt idx="1865">
                  <c:v>42796.24827546296</c:v>
                </c:pt>
                <c:pt idx="1866">
                  <c:v>42796.248622685183</c:v>
                </c:pt>
                <c:pt idx="1867">
                  <c:v>42796.248969907407</c:v>
                </c:pt>
                <c:pt idx="1868">
                  <c:v>42796.24931712963</c:v>
                </c:pt>
                <c:pt idx="1869">
                  <c:v>42796.249664351853</c:v>
                </c:pt>
                <c:pt idx="1870">
                  <c:v>42796.250011574077</c:v>
                </c:pt>
                <c:pt idx="1871">
                  <c:v>42796.250358796293</c:v>
                </c:pt>
                <c:pt idx="1872">
                  <c:v>42796.250706018516</c:v>
                </c:pt>
                <c:pt idx="1873">
                  <c:v>42796.25105324074</c:v>
                </c:pt>
                <c:pt idx="1874">
                  <c:v>42796.251400462963</c:v>
                </c:pt>
                <c:pt idx="1875">
                  <c:v>42796.251747685186</c:v>
                </c:pt>
                <c:pt idx="1876">
                  <c:v>42796.25209490741</c:v>
                </c:pt>
                <c:pt idx="1877">
                  <c:v>42796.252442129633</c:v>
                </c:pt>
                <c:pt idx="1878">
                  <c:v>42796.252789351849</c:v>
                </c:pt>
                <c:pt idx="1879">
                  <c:v>42796.253136574072</c:v>
                </c:pt>
                <c:pt idx="1880">
                  <c:v>42796.253483796296</c:v>
                </c:pt>
                <c:pt idx="1881">
                  <c:v>42796.253831018519</c:v>
                </c:pt>
                <c:pt idx="1882">
                  <c:v>42796.254178240742</c:v>
                </c:pt>
                <c:pt idx="1883">
                  <c:v>42796.254525462966</c:v>
                </c:pt>
                <c:pt idx="1884">
                  <c:v>42796.254872685182</c:v>
                </c:pt>
                <c:pt idx="1885">
                  <c:v>42796.255219907405</c:v>
                </c:pt>
                <c:pt idx="1886">
                  <c:v>42796.255567129629</c:v>
                </c:pt>
                <c:pt idx="1887">
                  <c:v>42796.255914351852</c:v>
                </c:pt>
                <c:pt idx="1888">
                  <c:v>42796.256261574075</c:v>
                </c:pt>
                <c:pt idx="1889">
                  <c:v>42796.256608796299</c:v>
                </c:pt>
                <c:pt idx="1890">
                  <c:v>42796.256956018522</c:v>
                </c:pt>
                <c:pt idx="1891">
                  <c:v>42796.257303240738</c:v>
                </c:pt>
                <c:pt idx="1892">
                  <c:v>42796.257650462961</c:v>
                </c:pt>
                <c:pt idx="1893">
                  <c:v>42796.257997685185</c:v>
                </c:pt>
                <c:pt idx="1894">
                  <c:v>42796.258344907408</c:v>
                </c:pt>
                <c:pt idx="1895">
                  <c:v>42796.258692129632</c:v>
                </c:pt>
                <c:pt idx="1896">
                  <c:v>42796.259039351855</c:v>
                </c:pt>
                <c:pt idx="1897">
                  <c:v>42796.259386574071</c:v>
                </c:pt>
                <c:pt idx="1898">
                  <c:v>42796.259733796294</c:v>
                </c:pt>
                <c:pt idx="1899">
                  <c:v>42796.260081018518</c:v>
                </c:pt>
                <c:pt idx="1900">
                  <c:v>42796.260428240741</c:v>
                </c:pt>
                <c:pt idx="1901">
                  <c:v>42796.260775462964</c:v>
                </c:pt>
                <c:pt idx="1902">
                  <c:v>42796.261122685188</c:v>
                </c:pt>
                <c:pt idx="1903">
                  <c:v>42796.261469907404</c:v>
                </c:pt>
                <c:pt idx="1904">
                  <c:v>42796.261817129627</c:v>
                </c:pt>
                <c:pt idx="1905">
                  <c:v>42796.262164351851</c:v>
                </c:pt>
                <c:pt idx="1906">
                  <c:v>42796.262511574074</c:v>
                </c:pt>
                <c:pt idx="1907">
                  <c:v>42796.262858796297</c:v>
                </c:pt>
                <c:pt idx="1908">
                  <c:v>42796.263206018521</c:v>
                </c:pt>
                <c:pt idx="1909">
                  <c:v>42796.263553240744</c:v>
                </c:pt>
                <c:pt idx="1910">
                  <c:v>42796.26390046296</c:v>
                </c:pt>
                <c:pt idx="1911">
                  <c:v>42796.264247685183</c:v>
                </c:pt>
                <c:pt idx="1912">
                  <c:v>42796.264594907407</c:v>
                </c:pt>
                <c:pt idx="1913">
                  <c:v>42796.26494212963</c:v>
                </c:pt>
                <c:pt idx="1914">
                  <c:v>42796.265289351853</c:v>
                </c:pt>
                <c:pt idx="1915">
                  <c:v>42796.265636574077</c:v>
                </c:pt>
                <c:pt idx="1916">
                  <c:v>42796.265983796293</c:v>
                </c:pt>
                <c:pt idx="1917">
                  <c:v>42796.266331018516</c:v>
                </c:pt>
                <c:pt idx="1918">
                  <c:v>42796.26667824074</c:v>
                </c:pt>
                <c:pt idx="1919">
                  <c:v>42796.267025462963</c:v>
                </c:pt>
                <c:pt idx="1920">
                  <c:v>42796.267372685186</c:v>
                </c:pt>
                <c:pt idx="1921">
                  <c:v>42796.26771990741</c:v>
                </c:pt>
                <c:pt idx="1922">
                  <c:v>42796.268067129633</c:v>
                </c:pt>
                <c:pt idx="1923">
                  <c:v>42796.268414351849</c:v>
                </c:pt>
                <c:pt idx="1924">
                  <c:v>42796.268761574072</c:v>
                </c:pt>
                <c:pt idx="1925">
                  <c:v>42796.269108796296</c:v>
                </c:pt>
                <c:pt idx="1926">
                  <c:v>42796.269456018519</c:v>
                </c:pt>
                <c:pt idx="1927">
                  <c:v>42796.269803240742</c:v>
                </c:pt>
                <c:pt idx="1928">
                  <c:v>42796.270150462966</c:v>
                </c:pt>
                <c:pt idx="1929">
                  <c:v>42796.270497685182</c:v>
                </c:pt>
                <c:pt idx="1930">
                  <c:v>42796.270844907405</c:v>
                </c:pt>
                <c:pt idx="1931">
                  <c:v>42796.271192129629</c:v>
                </c:pt>
                <c:pt idx="1932">
                  <c:v>42796.271539351852</c:v>
                </c:pt>
                <c:pt idx="1933">
                  <c:v>42796.271886574075</c:v>
                </c:pt>
                <c:pt idx="1934">
                  <c:v>42796.272233796299</c:v>
                </c:pt>
                <c:pt idx="1935">
                  <c:v>42796.272581018522</c:v>
                </c:pt>
                <c:pt idx="1936">
                  <c:v>42796.272928240738</c:v>
                </c:pt>
                <c:pt idx="1937">
                  <c:v>42796.273275462961</c:v>
                </c:pt>
                <c:pt idx="1938">
                  <c:v>42796.273622685185</c:v>
                </c:pt>
                <c:pt idx="1939">
                  <c:v>42796.273969907408</c:v>
                </c:pt>
                <c:pt idx="1940">
                  <c:v>42796.274317129632</c:v>
                </c:pt>
                <c:pt idx="1941">
                  <c:v>42796.274664351855</c:v>
                </c:pt>
                <c:pt idx="1942">
                  <c:v>42796.275011574071</c:v>
                </c:pt>
                <c:pt idx="1943">
                  <c:v>42796.275358796294</c:v>
                </c:pt>
                <c:pt idx="1944">
                  <c:v>42796.275706018518</c:v>
                </c:pt>
                <c:pt idx="1945">
                  <c:v>42796.276053240741</c:v>
                </c:pt>
                <c:pt idx="1946">
                  <c:v>42796.276400462964</c:v>
                </c:pt>
                <c:pt idx="1947">
                  <c:v>42796.276747685188</c:v>
                </c:pt>
                <c:pt idx="1948">
                  <c:v>42796.277094907404</c:v>
                </c:pt>
                <c:pt idx="1949">
                  <c:v>42796.277442129627</c:v>
                </c:pt>
                <c:pt idx="1950">
                  <c:v>42796.277789351851</c:v>
                </c:pt>
                <c:pt idx="1951">
                  <c:v>42796.278136574074</c:v>
                </c:pt>
                <c:pt idx="1952">
                  <c:v>42796.278483796297</c:v>
                </c:pt>
                <c:pt idx="1953">
                  <c:v>42796.278831018521</c:v>
                </c:pt>
                <c:pt idx="1954">
                  <c:v>42796.279178240744</c:v>
                </c:pt>
                <c:pt idx="1955">
                  <c:v>42796.27952546296</c:v>
                </c:pt>
                <c:pt idx="1956">
                  <c:v>42796.279872685183</c:v>
                </c:pt>
                <c:pt idx="1957">
                  <c:v>42796.280219907407</c:v>
                </c:pt>
                <c:pt idx="1958">
                  <c:v>42796.28056712963</c:v>
                </c:pt>
                <c:pt idx="1959">
                  <c:v>42796.280914351853</c:v>
                </c:pt>
                <c:pt idx="1960">
                  <c:v>42796.281261574077</c:v>
                </c:pt>
                <c:pt idx="1961">
                  <c:v>42796.281608796293</c:v>
                </c:pt>
                <c:pt idx="1962">
                  <c:v>42796.281956018516</c:v>
                </c:pt>
                <c:pt idx="1963">
                  <c:v>42796.28230324074</c:v>
                </c:pt>
                <c:pt idx="1964">
                  <c:v>42796.282650462963</c:v>
                </c:pt>
                <c:pt idx="1965">
                  <c:v>42796.282997685186</c:v>
                </c:pt>
                <c:pt idx="1966">
                  <c:v>42796.28334490741</c:v>
                </c:pt>
                <c:pt idx="1967">
                  <c:v>42796.283692129633</c:v>
                </c:pt>
                <c:pt idx="1968">
                  <c:v>42796.284039351849</c:v>
                </c:pt>
                <c:pt idx="1969">
                  <c:v>42796.284386574072</c:v>
                </c:pt>
                <c:pt idx="1970">
                  <c:v>42796.284733796296</c:v>
                </c:pt>
                <c:pt idx="1971">
                  <c:v>42796.285081018519</c:v>
                </c:pt>
                <c:pt idx="1972">
                  <c:v>42796.285428240742</c:v>
                </c:pt>
                <c:pt idx="1973">
                  <c:v>42796.285775462966</c:v>
                </c:pt>
                <c:pt idx="1974">
                  <c:v>42796.286122685182</c:v>
                </c:pt>
                <c:pt idx="1975">
                  <c:v>42796.286469907405</c:v>
                </c:pt>
                <c:pt idx="1976">
                  <c:v>42796.286817129629</c:v>
                </c:pt>
                <c:pt idx="1977">
                  <c:v>42796.287164351852</c:v>
                </c:pt>
                <c:pt idx="1978">
                  <c:v>42796.287511574075</c:v>
                </c:pt>
                <c:pt idx="1979">
                  <c:v>42796.287858796299</c:v>
                </c:pt>
                <c:pt idx="1980">
                  <c:v>42796.288206018522</c:v>
                </c:pt>
                <c:pt idx="1981">
                  <c:v>42796.288553240738</c:v>
                </c:pt>
                <c:pt idx="1982">
                  <c:v>42796.288900462961</c:v>
                </c:pt>
                <c:pt idx="1983">
                  <c:v>42796.289247685185</c:v>
                </c:pt>
                <c:pt idx="1984">
                  <c:v>42796.289594907408</c:v>
                </c:pt>
                <c:pt idx="1985">
                  <c:v>42796.289942129632</c:v>
                </c:pt>
                <c:pt idx="1986">
                  <c:v>42796.290289351855</c:v>
                </c:pt>
                <c:pt idx="1987">
                  <c:v>42796.290636574071</c:v>
                </c:pt>
                <c:pt idx="1988">
                  <c:v>42796.290983796294</c:v>
                </c:pt>
                <c:pt idx="1989">
                  <c:v>42796.291331018518</c:v>
                </c:pt>
                <c:pt idx="1990">
                  <c:v>42796.291678240741</c:v>
                </c:pt>
                <c:pt idx="1991">
                  <c:v>42796.292025462964</c:v>
                </c:pt>
                <c:pt idx="1992">
                  <c:v>42796.292372685188</c:v>
                </c:pt>
                <c:pt idx="1993">
                  <c:v>42796.292719907404</c:v>
                </c:pt>
                <c:pt idx="1994">
                  <c:v>42796.293067129627</c:v>
                </c:pt>
                <c:pt idx="1995">
                  <c:v>42796.293414351851</c:v>
                </c:pt>
                <c:pt idx="1996">
                  <c:v>42796.293761574074</c:v>
                </c:pt>
                <c:pt idx="1997">
                  <c:v>42796.294108796297</c:v>
                </c:pt>
                <c:pt idx="1998">
                  <c:v>42796.294456018521</c:v>
                </c:pt>
                <c:pt idx="1999">
                  <c:v>42796.294803240744</c:v>
                </c:pt>
                <c:pt idx="2000">
                  <c:v>42796.29515046296</c:v>
                </c:pt>
                <c:pt idx="2001">
                  <c:v>42796.295497685183</c:v>
                </c:pt>
                <c:pt idx="2002">
                  <c:v>42796.295844907407</c:v>
                </c:pt>
                <c:pt idx="2003">
                  <c:v>42796.29619212963</c:v>
                </c:pt>
                <c:pt idx="2004">
                  <c:v>42796.296539351853</c:v>
                </c:pt>
                <c:pt idx="2005">
                  <c:v>42796.296886574077</c:v>
                </c:pt>
                <c:pt idx="2006">
                  <c:v>42796.297233796293</c:v>
                </c:pt>
                <c:pt idx="2007">
                  <c:v>42796.297581018516</c:v>
                </c:pt>
                <c:pt idx="2008">
                  <c:v>42796.29792824074</c:v>
                </c:pt>
                <c:pt idx="2009">
                  <c:v>42796.298275462963</c:v>
                </c:pt>
                <c:pt idx="2010">
                  <c:v>42796.298622685186</c:v>
                </c:pt>
                <c:pt idx="2011">
                  <c:v>42796.29896990741</c:v>
                </c:pt>
                <c:pt idx="2012">
                  <c:v>42796.299317129633</c:v>
                </c:pt>
                <c:pt idx="2013">
                  <c:v>42796.299664351849</c:v>
                </c:pt>
                <c:pt idx="2014">
                  <c:v>42796.300011574072</c:v>
                </c:pt>
                <c:pt idx="2015">
                  <c:v>42796.300358796296</c:v>
                </c:pt>
                <c:pt idx="2016">
                  <c:v>42796.300706018519</c:v>
                </c:pt>
                <c:pt idx="2017">
                  <c:v>42796.301053240742</c:v>
                </c:pt>
                <c:pt idx="2018">
                  <c:v>42796.301400462966</c:v>
                </c:pt>
                <c:pt idx="2019">
                  <c:v>42796.301747685182</c:v>
                </c:pt>
                <c:pt idx="2020">
                  <c:v>42796.302094907405</c:v>
                </c:pt>
                <c:pt idx="2021">
                  <c:v>42796.302442129629</c:v>
                </c:pt>
                <c:pt idx="2022">
                  <c:v>42796.302789351852</c:v>
                </c:pt>
                <c:pt idx="2023">
                  <c:v>42796.303136574075</c:v>
                </c:pt>
                <c:pt idx="2024">
                  <c:v>42796.303483796299</c:v>
                </c:pt>
                <c:pt idx="2025">
                  <c:v>42796.303831018522</c:v>
                </c:pt>
                <c:pt idx="2026">
                  <c:v>42796.304178240738</c:v>
                </c:pt>
                <c:pt idx="2027">
                  <c:v>42796.304525462961</c:v>
                </c:pt>
                <c:pt idx="2028">
                  <c:v>42796.304872685185</c:v>
                </c:pt>
                <c:pt idx="2029">
                  <c:v>42796.305219907408</c:v>
                </c:pt>
                <c:pt idx="2030">
                  <c:v>42796.305567129632</c:v>
                </c:pt>
                <c:pt idx="2031">
                  <c:v>42796.305914351855</c:v>
                </c:pt>
                <c:pt idx="2032">
                  <c:v>42796.306261574071</c:v>
                </c:pt>
                <c:pt idx="2033">
                  <c:v>42796.306608796294</c:v>
                </c:pt>
                <c:pt idx="2034">
                  <c:v>42796.306956018518</c:v>
                </c:pt>
                <c:pt idx="2035">
                  <c:v>42796.307303240741</c:v>
                </c:pt>
                <c:pt idx="2036">
                  <c:v>42796.307650462964</c:v>
                </c:pt>
                <c:pt idx="2037">
                  <c:v>42796.307997685188</c:v>
                </c:pt>
                <c:pt idx="2038">
                  <c:v>42796.308344907404</c:v>
                </c:pt>
                <c:pt idx="2039">
                  <c:v>42796.308692129627</c:v>
                </c:pt>
                <c:pt idx="2040">
                  <c:v>42796.309039351851</c:v>
                </c:pt>
                <c:pt idx="2041">
                  <c:v>42796.309386574074</c:v>
                </c:pt>
                <c:pt idx="2042">
                  <c:v>42796.309733796297</c:v>
                </c:pt>
                <c:pt idx="2043">
                  <c:v>42796.310081018521</c:v>
                </c:pt>
                <c:pt idx="2044">
                  <c:v>42796.310428240744</c:v>
                </c:pt>
                <c:pt idx="2045">
                  <c:v>42796.31077546296</c:v>
                </c:pt>
                <c:pt idx="2046">
                  <c:v>42796.311122685183</c:v>
                </c:pt>
                <c:pt idx="2047">
                  <c:v>42796.311469907407</c:v>
                </c:pt>
                <c:pt idx="2048">
                  <c:v>42796.31181712963</c:v>
                </c:pt>
                <c:pt idx="2049">
                  <c:v>42796.312164351853</c:v>
                </c:pt>
                <c:pt idx="2050">
                  <c:v>42796.312511574077</c:v>
                </c:pt>
                <c:pt idx="2051">
                  <c:v>42796.312858796293</c:v>
                </c:pt>
                <c:pt idx="2052">
                  <c:v>42796.313206018516</c:v>
                </c:pt>
                <c:pt idx="2053">
                  <c:v>42796.31355324074</c:v>
                </c:pt>
                <c:pt idx="2054">
                  <c:v>42796.313900462963</c:v>
                </c:pt>
                <c:pt idx="2055">
                  <c:v>42796.314247685186</c:v>
                </c:pt>
                <c:pt idx="2056">
                  <c:v>42796.31459490741</c:v>
                </c:pt>
                <c:pt idx="2057">
                  <c:v>42796.314942129633</c:v>
                </c:pt>
                <c:pt idx="2058">
                  <c:v>42796.315289351849</c:v>
                </c:pt>
                <c:pt idx="2059">
                  <c:v>42796.315636574072</c:v>
                </c:pt>
                <c:pt idx="2060">
                  <c:v>42796.315983796296</c:v>
                </c:pt>
                <c:pt idx="2061">
                  <c:v>42796.316331018519</c:v>
                </c:pt>
                <c:pt idx="2062">
                  <c:v>42796.316678240742</c:v>
                </c:pt>
                <c:pt idx="2063">
                  <c:v>42796.317025462966</c:v>
                </c:pt>
                <c:pt idx="2064">
                  <c:v>42796.317372685182</c:v>
                </c:pt>
                <c:pt idx="2065">
                  <c:v>42796.317719907405</c:v>
                </c:pt>
                <c:pt idx="2066">
                  <c:v>42796.318067129629</c:v>
                </c:pt>
                <c:pt idx="2067">
                  <c:v>42796.318414351852</c:v>
                </c:pt>
                <c:pt idx="2068">
                  <c:v>42796.318761574075</c:v>
                </c:pt>
                <c:pt idx="2069">
                  <c:v>42796.319108796299</c:v>
                </c:pt>
                <c:pt idx="2070">
                  <c:v>42796.319456018522</c:v>
                </c:pt>
                <c:pt idx="2071">
                  <c:v>42796.319803240738</c:v>
                </c:pt>
                <c:pt idx="2072">
                  <c:v>42796.320150462961</c:v>
                </c:pt>
                <c:pt idx="2073">
                  <c:v>42796.320497685185</c:v>
                </c:pt>
                <c:pt idx="2074">
                  <c:v>42796.320844907408</c:v>
                </c:pt>
                <c:pt idx="2075">
                  <c:v>42796.321192129632</c:v>
                </c:pt>
                <c:pt idx="2076">
                  <c:v>42796.321539351855</c:v>
                </c:pt>
                <c:pt idx="2077">
                  <c:v>42796.321886574071</c:v>
                </c:pt>
                <c:pt idx="2078">
                  <c:v>42796.322233796294</c:v>
                </c:pt>
                <c:pt idx="2079">
                  <c:v>42796.322581018518</c:v>
                </c:pt>
                <c:pt idx="2080">
                  <c:v>42796.322928240741</c:v>
                </c:pt>
                <c:pt idx="2081">
                  <c:v>42796.323275462964</c:v>
                </c:pt>
                <c:pt idx="2082">
                  <c:v>42796.323622685188</c:v>
                </c:pt>
                <c:pt idx="2083">
                  <c:v>42796.323969907404</c:v>
                </c:pt>
                <c:pt idx="2084">
                  <c:v>42796.324317129627</c:v>
                </c:pt>
                <c:pt idx="2085">
                  <c:v>42796.324664351851</c:v>
                </c:pt>
                <c:pt idx="2086">
                  <c:v>42796.325011574074</c:v>
                </c:pt>
                <c:pt idx="2087">
                  <c:v>42796.325358796297</c:v>
                </c:pt>
                <c:pt idx="2088">
                  <c:v>42796.325706018521</c:v>
                </c:pt>
                <c:pt idx="2089">
                  <c:v>42796.326053240744</c:v>
                </c:pt>
                <c:pt idx="2090">
                  <c:v>42796.32640046296</c:v>
                </c:pt>
                <c:pt idx="2091">
                  <c:v>42796.326747685183</c:v>
                </c:pt>
                <c:pt idx="2092">
                  <c:v>42796.327094907407</c:v>
                </c:pt>
                <c:pt idx="2093">
                  <c:v>42796.32744212963</c:v>
                </c:pt>
                <c:pt idx="2094">
                  <c:v>42796.327789351853</c:v>
                </c:pt>
                <c:pt idx="2095">
                  <c:v>42796.328136574077</c:v>
                </c:pt>
                <c:pt idx="2096">
                  <c:v>42796.328483796293</c:v>
                </c:pt>
                <c:pt idx="2097">
                  <c:v>42796.328831018516</c:v>
                </c:pt>
                <c:pt idx="2098">
                  <c:v>42796.32917824074</c:v>
                </c:pt>
                <c:pt idx="2099">
                  <c:v>42796.329525462963</c:v>
                </c:pt>
                <c:pt idx="2100">
                  <c:v>42796.329872685186</c:v>
                </c:pt>
                <c:pt idx="2101">
                  <c:v>42796.33021990741</c:v>
                </c:pt>
                <c:pt idx="2102">
                  <c:v>42796.330567129633</c:v>
                </c:pt>
                <c:pt idx="2103">
                  <c:v>42796.330914351849</c:v>
                </c:pt>
                <c:pt idx="2104">
                  <c:v>42796.331261574072</c:v>
                </c:pt>
                <c:pt idx="2105">
                  <c:v>42796.331608796296</c:v>
                </c:pt>
                <c:pt idx="2106">
                  <c:v>42796.331956018519</c:v>
                </c:pt>
                <c:pt idx="2107">
                  <c:v>42796.332303240742</c:v>
                </c:pt>
                <c:pt idx="2108">
                  <c:v>42796.332650462966</c:v>
                </c:pt>
                <c:pt idx="2109">
                  <c:v>42796.332997685182</c:v>
                </c:pt>
                <c:pt idx="2110">
                  <c:v>42796.333344907405</c:v>
                </c:pt>
                <c:pt idx="2111">
                  <c:v>42796.333692129629</c:v>
                </c:pt>
                <c:pt idx="2112">
                  <c:v>42796.334039351852</c:v>
                </c:pt>
                <c:pt idx="2113">
                  <c:v>42796.334386574075</c:v>
                </c:pt>
                <c:pt idx="2114">
                  <c:v>42796.334733796299</c:v>
                </c:pt>
                <c:pt idx="2115">
                  <c:v>42796.335081018522</c:v>
                </c:pt>
                <c:pt idx="2116">
                  <c:v>42796.335428240738</c:v>
                </c:pt>
                <c:pt idx="2117">
                  <c:v>42796.335775462961</c:v>
                </c:pt>
                <c:pt idx="2118">
                  <c:v>42796.336122685185</c:v>
                </c:pt>
                <c:pt idx="2119">
                  <c:v>42796.336469907408</c:v>
                </c:pt>
                <c:pt idx="2120">
                  <c:v>42796.336817129632</c:v>
                </c:pt>
                <c:pt idx="2121">
                  <c:v>42796.337164351855</c:v>
                </c:pt>
                <c:pt idx="2122">
                  <c:v>42796.337511574071</c:v>
                </c:pt>
                <c:pt idx="2123">
                  <c:v>42796.337858796294</c:v>
                </c:pt>
                <c:pt idx="2124">
                  <c:v>42796.338206018518</c:v>
                </c:pt>
                <c:pt idx="2125">
                  <c:v>42796.338553240741</c:v>
                </c:pt>
                <c:pt idx="2126">
                  <c:v>42796.338900462964</c:v>
                </c:pt>
                <c:pt idx="2127">
                  <c:v>42796.339247685188</c:v>
                </c:pt>
                <c:pt idx="2128">
                  <c:v>42796.339594907404</c:v>
                </c:pt>
                <c:pt idx="2129">
                  <c:v>42796.339942129627</c:v>
                </c:pt>
                <c:pt idx="2130">
                  <c:v>42796.340289351851</c:v>
                </c:pt>
                <c:pt idx="2131">
                  <c:v>42796.340636574074</c:v>
                </c:pt>
                <c:pt idx="2132">
                  <c:v>42796.340983796297</c:v>
                </c:pt>
                <c:pt idx="2133">
                  <c:v>42796.341331018521</c:v>
                </c:pt>
                <c:pt idx="2134">
                  <c:v>42796.341678240744</c:v>
                </c:pt>
                <c:pt idx="2135">
                  <c:v>42796.34202546296</c:v>
                </c:pt>
                <c:pt idx="2136">
                  <c:v>42796.342372685183</c:v>
                </c:pt>
                <c:pt idx="2137">
                  <c:v>42796.342719907407</c:v>
                </c:pt>
                <c:pt idx="2138">
                  <c:v>42796.34306712963</c:v>
                </c:pt>
                <c:pt idx="2139">
                  <c:v>42796.343414351853</c:v>
                </c:pt>
                <c:pt idx="2140">
                  <c:v>42796.343761574077</c:v>
                </c:pt>
                <c:pt idx="2141">
                  <c:v>42796.344108796293</c:v>
                </c:pt>
                <c:pt idx="2142">
                  <c:v>42796.344456018516</c:v>
                </c:pt>
                <c:pt idx="2143">
                  <c:v>42796.34480324074</c:v>
                </c:pt>
                <c:pt idx="2144">
                  <c:v>42796.345150462963</c:v>
                </c:pt>
                <c:pt idx="2145">
                  <c:v>42796.345497685186</c:v>
                </c:pt>
                <c:pt idx="2146">
                  <c:v>42796.34584490741</c:v>
                </c:pt>
                <c:pt idx="2147">
                  <c:v>42796.346192129633</c:v>
                </c:pt>
                <c:pt idx="2148">
                  <c:v>42796.346539351849</c:v>
                </c:pt>
                <c:pt idx="2149">
                  <c:v>42796.346886574072</c:v>
                </c:pt>
                <c:pt idx="2150">
                  <c:v>42796.347233796296</c:v>
                </c:pt>
                <c:pt idx="2151">
                  <c:v>42796.347581018519</c:v>
                </c:pt>
                <c:pt idx="2152">
                  <c:v>42796.347928240742</c:v>
                </c:pt>
                <c:pt idx="2153">
                  <c:v>42796.348275462966</c:v>
                </c:pt>
                <c:pt idx="2154">
                  <c:v>42796.348622685182</c:v>
                </c:pt>
                <c:pt idx="2155">
                  <c:v>42796.348969907405</c:v>
                </c:pt>
                <c:pt idx="2156">
                  <c:v>42796.349317129629</c:v>
                </c:pt>
                <c:pt idx="2157">
                  <c:v>42796.349664351852</c:v>
                </c:pt>
                <c:pt idx="2158">
                  <c:v>42796.350011574075</c:v>
                </c:pt>
                <c:pt idx="2159">
                  <c:v>42796.350358796299</c:v>
                </c:pt>
                <c:pt idx="2160">
                  <c:v>42796.350706018522</c:v>
                </c:pt>
                <c:pt idx="2161">
                  <c:v>42796.351053240738</c:v>
                </c:pt>
                <c:pt idx="2162">
                  <c:v>42796.351400462961</c:v>
                </c:pt>
                <c:pt idx="2163">
                  <c:v>42796.351747685185</c:v>
                </c:pt>
                <c:pt idx="2164">
                  <c:v>42796.352094907408</c:v>
                </c:pt>
                <c:pt idx="2165">
                  <c:v>42796.352442129632</c:v>
                </c:pt>
                <c:pt idx="2166">
                  <c:v>42796.352789351855</c:v>
                </c:pt>
                <c:pt idx="2167">
                  <c:v>42796.353136574071</c:v>
                </c:pt>
                <c:pt idx="2168">
                  <c:v>42796.353483796294</c:v>
                </c:pt>
                <c:pt idx="2169">
                  <c:v>42796.353831018518</c:v>
                </c:pt>
                <c:pt idx="2170">
                  <c:v>42796.354178240741</c:v>
                </c:pt>
                <c:pt idx="2171">
                  <c:v>42796.354525462964</c:v>
                </c:pt>
                <c:pt idx="2172">
                  <c:v>42796.354872685188</c:v>
                </c:pt>
                <c:pt idx="2173">
                  <c:v>42796.355219907404</c:v>
                </c:pt>
                <c:pt idx="2174">
                  <c:v>42796.355567129627</c:v>
                </c:pt>
                <c:pt idx="2175">
                  <c:v>42796.355914351851</c:v>
                </c:pt>
                <c:pt idx="2176">
                  <c:v>42796.356261574074</c:v>
                </c:pt>
                <c:pt idx="2177">
                  <c:v>42796.356608796297</c:v>
                </c:pt>
                <c:pt idx="2178">
                  <c:v>42796.356956018521</c:v>
                </c:pt>
                <c:pt idx="2179">
                  <c:v>42796.357303240744</c:v>
                </c:pt>
                <c:pt idx="2180">
                  <c:v>42796.35765046296</c:v>
                </c:pt>
                <c:pt idx="2181">
                  <c:v>42796.357997685183</c:v>
                </c:pt>
                <c:pt idx="2182">
                  <c:v>42796.358344907407</c:v>
                </c:pt>
                <c:pt idx="2183">
                  <c:v>42796.35869212963</c:v>
                </c:pt>
                <c:pt idx="2184">
                  <c:v>42796.359039351853</c:v>
                </c:pt>
                <c:pt idx="2185">
                  <c:v>42796.359386574077</c:v>
                </c:pt>
                <c:pt idx="2186">
                  <c:v>42796.359733796293</c:v>
                </c:pt>
                <c:pt idx="2187">
                  <c:v>42796.360081018516</c:v>
                </c:pt>
                <c:pt idx="2188">
                  <c:v>42796.36042824074</c:v>
                </c:pt>
                <c:pt idx="2189">
                  <c:v>42796.360775462963</c:v>
                </c:pt>
                <c:pt idx="2190">
                  <c:v>42796.361122685186</c:v>
                </c:pt>
                <c:pt idx="2191">
                  <c:v>42796.36146990741</c:v>
                </c:pt>
                <c:pt idx="2192">
                  <c:v>42796.361817129633</c:v>
                </c:pt>
                <c:pt idx="2193">
                  <c:v>42796.362164351849</c:v>
                </c:pt>
                <c:pt idx="2194">
                  <c:v>42796.362511574072</c:v>
                </c:pt>
                <c:pt idx="2195">
                  <c:v>42796.362858796296</c:v>
                </c:pt>
                <c:pt idx="2196">
                  <c:v>42796.363206018519</c:v>
                </c:pt>
                <c:pt idx="2197">
                  <c:v>42796.363553240742</c:v>
                </c:pt>
                <c:pt idx="2198">
                  <c:v>42796.363900462966</c:v>
                </c:pt>
                <c:pt idx="2199">
                  <c:v>42796.364247685182</c:v>
                </c:pt>
                <c:pt idx="2200">
                  <c:v>42796.364594907405</c:v>
                </c:pt>
                <c:pt idx="2201">
                  <c:v>42796.364942129629</c:v>
                </c:pt>
                <c:pt idx="2202">
                  <c:v>42796.365289351852</c:v>
                </c:pt>
                <c:pt idx="2203">
                  <c:v>42796.365636574075</c:v>
                </c:pt>
                <c:pt idx="2204">
                  <c:v>42796.365983796299</c:v>
                </c:pt>
                <c:pt idx="2205">
                  <c:v>42796.366331018522</c:v>
                </c:pt>
                <c:pt idx="2206">
                  <c:v>42796.366678240738</c:v>
                </c:pt>
                <c:pt idx="2207">
                  <c:v>42796.367025462961</c:v>
                </c:pt>
                <c:pt idx="2208">
                  <c:v>42796.367372685185</c:v>
                </c:pt>
                <c:pt idx="2209">
                  <c:v>42796.367719907408</c:v>
                </c:pt>
                <c:pt idx="2210">
                  <c:v>42796.368067129632</c:v>
                </c:pt>
                <c:pt idx="2211">
                  <c:v>42796.368414351855</c:v>
                </c:pt>
                <c:pt idx="2212">
                  <c:v>42796.368761574071</c:v>
                </c:pt>
                <c:pt idx="2213">
                  <c:v>42796.369108796294</c:v>
                </c:pt>
                <c:pt idx="2214">
                  <c:v>42796.369456018518</c:v>
                </c:pt>
                <c:pt idx="2215">
                  <c:v>42796.369803240741</c:v>
                </c:pt>
                <c:pt idx="2216">
                  <c:v>42796.370150462964</c:v>
                </c:pt>
                <c:pt idx="2217">
                  <c:v>42796.370497685188</c:v>
                </c:pt>
                <c:pt idx="2218">
                  <c:v>42796.370844907404</c:v>
                </c:pt>
                <c:pt idx="2219">
                  <c:v>42796.371192129627</c:v>
                </c:pt>
                <c:pt idx="2220">
                  <c:v>42796.371539351851</c:v>
                </c:pt>
                <c:pt idx="2221">
                  <c:v>42796.371886574074</c:v>
                </c:pt>
                <c:pt idx="2222">
                  <c:v>42796.372233796297</c:v>
                </c:pt>
                <c:pt idx="2223">
                  <c:v>42796.372581018521</c:v>
                </c:pt>
                <c:pt idx="2224">
                  <c:v>42796.372928240744</c:v>
                </c:pt>
                <c:pt idx="2225">
                  <c:v>42796.37327546296</c:v>
                </c:pt>
                <c:pt idx="2226">
                  <c:v>42796.373622685183</c:v>
                </c:pt>
                <c:pt idx="2227">
                  <c:v>42796.373969907407</c:v>
                </c:pt>
                <c:pt idx="2228">
                  <c:v>42796.37431712963</c:v>
                </c:pt>
                <c:pt idx="2229">
                  <c:v>42796.374664351853</c:v>
                </c:pt>
                <c:pt idx="2230">
                  <c:v>42796.375011574077</c:v>
                </c:pt>
                <c:pt idx="2231">
                  <c:v>42796.375358796293</c:v>
                </c:pt>
                <c:pt idx="2232">
                  <c:v>42796.375706018516</c:v>
                </c:pt>
                <c:pt idx="2233">
                  <c:v>42796.37605324074</c:v>
                </c:pt>
                <c:pt idx="2234">
                  <c:v>42796.376400462963</c:v>
                </c:pt>
                <c:pt idx="2235">
                  <c:v>42796.376747685186</c:v>
                </c:pt>
                <c:pt idx="2236">
                  <c:v>42796.37709490741</c:v>
                </c:pt>
                <c:pt idx="2237">
                  <c:v>42796.377442129633</c:v>
                </c:pt>
                <c:pt idx="2238">
                  <c:v>42796.377789351849</c:v>
                </c:pt>
                <c:pt idx="2239">
                  <c:v>42796.378136574072</c:v>
                </c:pt>
                <c:pt idx="2240">
                  <c:v>42796.378483796296</c:v>
                </c:pt>
                <c:pt idx="2241">
                  <c:v>42796.378831018519</c:v>
                </c:pt>
                <c:pt idx="2242">
                  <c:v>42796.379178240742</c:v>
                </c:pt>
                <c:pt idx="2243">
                  <c:v>42796.379525462966</c:v>
                </c:pt>
                <c:pt idx="2244">
                  <c:v>42796.379872685182</c:v>
                </c:pt>
                <c:pt idx="2245">
                  <c:v>42796.380219907405</c:v>
                </c:pt>
                <c:pt idx="2246">
                  <c:v>42796.380567129629</c:v>
                </c:pt>
                <c:pt idx="2247">
                  <c:v>42796.380914351852</c:v>
                </c:pt>
                <c:pt idx="2248">
                  <c:v>42796.381261574075</c:v>
                </c:pt>
                <c:pt idx="2249">
                  <c:v>42796.381608796299</c:v>
                </c:pt>
                <c:pt idx="2250">
                  <c:v>42796.381956018522</c:v>
                </c:pt>
                <c:pt idx="2251">
                  <c:v>42796.382303240738</c:v>
                </c:pt>
                <c:pt idx="2252">
                  <c:v>42796.382650462961</c:v>
                </c:pt>
                <c:pt idx="2253">
                  <c:v>42796.382997685185</c:v>
                </c:pt>
                <c:pt idx="2254">
                  <c:v>42796.383344907408</c:v>
                </c:pt>
                <c:pt idx="2255">
                  <c:v>42796.383692129632</c:v>
                </c:pt>
                <c:pt idx="2256">
                  <c:v>42796.384039351855</c:v>
                </c:pt>
                <c:pt idx="2257">
                  <c:v>42796.384386574071</c:v>
                </c:pt>
                <c:pt idx="2258">
                  <c:v>42796.384733796294</c:v>
                </c:pt>
                <c:pt idx="2259">
                  <c:v>42796.385081018518</c:v>
                </c:pt>
                <c:pt idx="2260">
                  <c:v>42796.385428240741</c:v>
                </c:pt>
                <c:pt idx="2261">
                  <c:v>42796.385775462964</c:v>
                </c:pt>
                <c:pt idx="2262">
                  <c:v>42796.386122685188</c:v>
                </c:pt>
                <c:pt idx="2263">
                  <c:v>42796.386469907404</c:v>
                </c:pt>
                <c:pt idx="2264">
                  <c:v>42796.386817129627</c:v>
                </c:pt>
                <c:pt idx="2265">
                  <c:v>42796.387164351851</c:v>
                </c:pt>
                <c:pt idx="2266">
                  <c:v>42796.387511574074</c:v>
                </c:pt>
                <c:pt idx="2267">
                  <c:v>42796.387858796297</c:v>
                </c:pt>
                <c:pt idx="2268">
                  <c:v>42796.388206018521</c:v>
                </c:pt>
                <c:pt idx="2269">
                  <c:v>42796.388553240744</c:v>
                </c:pt>
                <c:pt idx="2270">
                  <c:v>42796.38890046296</c:v>
                </c:pt>
                <c:pt idx="2271">
                  <c:v>42796.389247685183</c:v>
                </c:pt>
                <c:pt idx="2272">
                  <c:v>42796.389594907407</c:v>
                </c:pt>
                <c:pt idx="2273">
                  <c:v>42796.38994212963</c:v>
                </c:pt>
                <c:pt idx="2274">
                  <c:v>42796.390289351853</c:v>
                </c:pt>
                <c:pt idx="2275">
                  <c:v>42796.390636574077</c:v>
                </c:pt>
                <c:pt idx="2276">
                  <c:v>42796.390983796293</c:v>
                </c:pt>
                <c:pt idx="2277">
                  <c:v>42796.391331018516</c:v>
                </c:pt>
                <c:pt idx="2278">
                  <c:v>42796.39167824074</c:v>
                </c:pt>
                <c:pt idx="2279">
                  <c:v>42796.392025462963</c:v>
                </c:pt>
                <c:pt idx="2280">
                  <c:v>42796.392372685186</c:v>
                </c:pt>
                <c:pt idx="2281">
                  <c:v>42796.39271990741</c:v>
                </c:pt>
                <c:pt idx="2282">
                  <c:v>42796.393067129633</c:v>
                </c:pt>
                <c:pt idx="2283">
                  <c:v>42796.393414351849</c:v>
                </c:pt>
                <c:pt idx="2284">
                  <c:v>42796.393761574072</c:v>
                </c:pt>
                <c:pt idx="2285">
                  <c:v>42796.394108796296</c:v>
                </c:pt>
                <c:pt idx="2286">
                  <c:v>42796.394456018519</c:v>
                </c:pt>
                <c:pt idx="2287">
                  <c:v>42796.394803240742</c:v>
                </c:pt>
                <c:pt idx="2288">
                  <c:v>42796.395150462966</c:v>
                </c:pt>
                <c:pt idx="2289">
                  <c:v>42796.395497685182</c:v>
                </c:pt>
                <c:pt idx="2290">
                  <c:v>42796.395844907405</c:v>
                </c:pt>
                <c:pt idx="2291">
                  <c:v>42796.396192129629</c:v>
                </c:pt>
                <c:pt idx="2292">
                  <c:v>42796.396539351852</c:v>
                </c:pt>
                <c:pt idx="2293">
                  <c:v>42796.396886574075</c:v>
                </c:pt>
                <c:pt idx="2294">
                  <c:v>42796.397233796299</c:v>
                </c:pt>
                <c:pt idx="2295">
                  <c:v>42796.397581018522</c:v>
                </c:pt>
                <c:pt idx="2296">
                  <c:v>42796.397928240738</c:v>
                </c:pt>
                <c:pt idx="2297">
                  <c:v>42796.398275462961</c:v>
                </c:pt>
                <c:pt idx="2298">
                  <c:v>42796.398622685185</c:v>
                </c:pt>
                <c:pt idx="2299">
                  <c:v>42796.398969907408</c:v>
                </c:pt>
                <c:pt idx="2300">
                  <c:v>42796.399317129632</c:v>
                </c:pt>
                <c:pt idx="2301">
                  <c:v>42796.399664351855</c:v>
                </c:pt>
                <c:pt idx="2302">
                  <c:v>42796.400011574071</c:v>
                </c:pt>
                <c:pt idx="2303">
                  <c:v>42796.400358796294</c:v>
                </c:pt>
                <c:pt idx="2304">
                  <c:v>42796.400706018518</c:v>
                </c:pt>
                <c:pt idx="2305">
                  <c:v>42796.401053240741</c:v>
                </c:pt>
                <c:pt idx="2306">
                  <c:v>42796.401400462964</c:v>
                </c:pt>
                <c:pt idx="2307">
                  <c:v>42796.401747685188</c:v>
                </c:pt>
                <c:pt idx="2308">
                  <c:v>42796.402094907404</c:v>
                </c:pt>
                <c:pt idx="2309">
                  <c:v>42796.402442129627</c:v>
                </c:pt>
                <c:pt idx="2310">
                  <c:v>42796.402789351851</c:v>
                </c:pt>
                <c:pt idx="2311">
                  <c:v>42796.403136574074</c:v>
                </c:pt>
                <c:pt idx="2312">
                  <c:v>42796.403483796297</c:v>
                </c:pt>
                <c:pt idx="2313">
                  <c:v>42796.403831018521</c:v>
                </c:pt>
                <c:pt idx="2314">
                  <c:v>42796.404178240744</c:v>
                </c:pt>
                <c:pt idx="2315">
                  <c:v>42796.40452546296</c:v>
                </c:pt>
                <c:pt idx="2316">
                  <c:v>42796.404872685183</c:v>
                </c:pt>
                <c:pt idx="2317">
                  <c:v>42796.405219907407</c:v>
                </c:pt>
                <c:pt idx="2318">
                  <c:v>42796.40556712963</c:v>
                </c:pt>
                <c:pt idx="2319">
                  <c:v>42796.405914351853</c:v>
                </c:pt>
                <c:pt idx="2320">
                  <c:v>42796.406261574077</c:v>
                </c:pt>
                <c:pt idx="2321">
                  <c:v>42796.406608796293</c:v>
                </c:pt>
                <c:pt idx="2322">
                  <c:v>42796.406956018516</c:v>
                </c:pt>
                <c:pt idx="2323">
                  <c:v>42796.40730324074</c:v>
                </c:pt>
                <c:pt idx="2324">
                  <c:v>42796.407650462963</c:v>
                </c:pt>
                <c:pt idx="2325">
                  <c:v>42796.407997685186</c:v>
                </c:pt>
                <c:pt idx="2326">
                  <c:v>42796.40834490741</c:v>
                </c:pt>
                <c:pt idx="2327">
                  <c:v>42796.408692129633</c:v>
                </c:pt>
                <c:pt idx="2328">
                  <c:v>42796.409039351849</c:v>
                </c:pt>
                <c:pt idx="2329">
                  <c:v>42796.409386574072</c:v>
                </c:pt>
                <c:pt idx="2330">
                  <c:v>42796.409733796296</c:v>
                </c:pt>
                <c:pt idx="2331">
                  <c:v>42796.410081018519</c:v>
                </c:pt>
                <c:pt idx="2332">
                  <c:v>42796.410428240742</c:v>
                </c:pt>
                <c:pt idx="2333">
                  <c:v>42796.410775462966</c:v>
                </c:pt>
                <c:pt idx="2334">
                  <c:v>42796.411122685182</c:v>
                </c:pt>
                <c:pt idx="2335">
                  <c:v>42796.411469907405</c:v>
                </c:pt>
                <c:pt idx="2336">
                  <c:v>42796.411817129629</c:v>
                </c:pt>
                <c:pt idx="2337">
                  <c:v>42796.412164351852</c:v>
                </c:pt>
                <c:pt idx="2338">
                  <c:v>42796.412511574075</c:v>
                </c:pt>
                <c:pt idx="2339">
                  <c:v>42796.412858796299</c:v>
                </c:pt>
                <c:pt idx="2340">
                  <c:v>42796.413206018522</c:v>
                </c:pt>
                <c:pt idx="2341">
                  <c:v>42796.413553240738</c:v>
                </c:pt>
                <c:pt idx="2342">
                  <c:v>42796.413900462961</c:v>
                </c:pt>
                <c:pt idx="2343">
                  <c:v>42796.414247685185</c:v>
                </c:pt>
                <c:pt idx="2344">
                  <c:v>42796.414594907408</c:v>
                </c:pt>
                <c:pt idx="2345">
                  <c:v>42796.414942129632</c:v>
                </c:pt>
                <c:pt idx="2346">
                  <c:v>42796.415289351855</c:v>
                </c:pt>
                <c:pt idx="2347">
                  <c:v>42796.415636574071</c:v>
                </c:pt>
                <c:pt idx="2348">
                  <c:v>42796.415983796294</c:v>
                </c:pt>
                <c:pt idx="2349">
                  <c:v>42796.416331018518</c:v>
                </c:pt>
                <c:pt idx="2350">
                  <c:v>42796.416678240741</c:v>
                </c:pt>
                <c:pt idx="2351">
                  <c:v>42796.417025462964</c:v>
                </c:pt>
                <c:pt idx="2352">
                  <c:v>42796.417372685188</c:v>
                </c:pt>
                <c:pt idx="2353">
                  <c:v>42796.417719907404</c:v>
                </c:pt>
                <c:pt idx="2354">
                  <c:v>42796.418067129627</c:v>
                </c:pt>
                <c:pt idx="2355">
                  <c:v>42796.418414351851</c:v>
                </c:pt>
                <c:pt idx="2356">
                  <c:v>42796.418761574074</c:v>
                </c:pt>
                <c:pt idx="2357">
                  <c:v>42796.419108796297</c:v>
                </c:pt>
                <c:pt idx="2358">
                  <c:v>42796.419456018521</c:v>
                </c:pt>
                <c:pt idx="2359">
                  <c:v>42796.419803240744</c:v>
                </c:pt>
                <c:pt idx="2360">
                  <c:v>42796.42015046296</c:v>
                </c:pt>
                <c:pt idx="2361">
                  <c:v>42796.420497685183</c:v>
                </c:pt>
                <c:pt idx="2362">
                  <c:v>42796.420844907407</c:v>
                </c:pt>
                <c:pt idx="2363">
                  <c:v>42796.42119212963</c:v>
                </c:pt>
                <c:pt idx="2364">
                  <c:v>42796.421539351853</c:v>
                </c:pt>
                <c:pt idx="2365">
                  <c:v>42796.421886574077</c:v>
                </c:pt>
                <c:pt idx="2366">
                  <c:v>42796.422233796293</c:v>
                </c:pt>
                <c:pt idx="2367">
                  <c:v>42796.422581018516</c:v>
                </c:pt>
                <c:pt idx="2368">
                  <c:v>42796.42292824074</c:v>
                </c:pt>
                <c:pt idx="2369">
                  <c:v>42796.423275462963</c:v>
                </c:pt>
                <c:pt idx="2370">
                  <c:v>42796.423622685186</c:v>
                </c:pt>
                <c:pt idx="2371">
                  <c:v>42796.42396990741</c:v>
                </c:pt>
                <c:pt idx="2372">
                  <c:v>42796.424317129633</c:v>
                </c:pt>
                <c:pt idx="2373">
                  <c:v>42796.424664351849</c:v>
                </c:pt>
                <c:pt idx="2374">
                  <c:v>42796.425011574072</c:v>
                </c:pt>
                <c:pt idx="2375">
                  <c:v>42796.425358796296</c:v>
                </c:pt>
                <c:pt idx="2376">
                  <c:v>42796.425706018519</c:v>
                </c:pt>
                <c:pt idx="2377">
                  <c:v>42796.426053240742</c:v>
                </c:pt>
                <c:pt idx="2378">
                  <c:v>42796.426400462966</c:v>
                </c:pt>
                <c:pt idx="2379">
                  <c:v>42796.426747685182</c:v>
                </c:pt>
                <c:pt idx="2380">
                  <c:v>42796.427094907405</c:v>
                </c:pt>
                <c:pt idx="2381">
                  <c:v>42796.427442129629</c:v>
                </c:pt>
                <c:pt idx="2382">
                  <c:v>42796.427789351852</c:v>
                </c:pt>
                <c:pt idx="2383">
                  <c:v>42796.428136574075</c:v>
                </c:pt>
                <c:pt idx="2384">
                  <c:v>42796.428483796299</c:v>
                </c:pt>
                <c:pt idx="2385">
                  <c:v>42796.428831018522</c:v>
                </c:pt>
                <c:pt idx="2386">
                  <c:v>42796.429178240738</c:v>
                </c:pt>
                <c:pt idx="2387">
                  <c:v>42796.429525462961</c:v>
                </c:pt>
                <c:pt idx="2388">
                  <c:v>42796.429872685185</c:v>
                </c:pt>
                <c:pt idx="2389">
                  <c:v>42796.430219907408</c:v>
                </c:pt>
                <c:pt idx="2390">
                  <c:v>42796.430567129632</c:v>
                </c:pt>
                <c:pt idx="2391">
                  <c:v>42796.430914351855</c:v>
                </c:pt>
                <c:pt idx="2392">
                  <c:v>42796.431261574071</c:v>
                </c:pt>
                <c:pt idx="2393">
                  <c:v>42796.431608796294</c:v>
                </c:pt>
                <c:pt idx="2394">
                  <c:v>42796.431956018518</c:v>
                </c:pt>
                <c:pt idx="2395">
                  <c:v>42796.432303240741</c:v>
                </c:pt>
                <c:pt idx="2396">
                  <c:v>42796.432650462964</c:v>
                </c:pt>
                <c:pt idx="2397">
                  <c:v>42796.432997685188</c:v>
                </c:pt>
                <c:pt idx="2398">
                  <c:v>42796.433344907404</c:v>
                </c:pt>
                <c:pt idx="2399">
                  <c:v>42796.433692129627</c:v>
                </c:pt>
                <c:pt idx="2400">
                  <c:v>42796.434039351851</c:v>
                </c:pt>
                <c:pt idx="2401">
                  <c:v>42796.434386574074</c:v>
                </c:pt>
                <c:pt idx="2402">
                  <c:v>42796.434733796297</c:v>
                </c:pt>
                <c:pt idx="2403">
                  <c:v>42796.435081018521</c:v>
                </c:pt>
                <c:pt idx="2404">
                  <c:v>42796.435428240744</c:v>
                </c:pt>
                <c:pt idx="2405">
                  <c:v>42796.43577546296</c:v>
                </c:pt>
                <c:pt idx="2406">
                  <c:v>42796.436122685183</c:v>
                </c:pt>
                <c:pt idx="2407">
                  <c:v>42796.436469907407</c:v>
                </c:pt>
                <c:pt idx="2408">
                  <c:v>42796.43681712963</c:v>
                </c:pt>
                <c:pt idx="2409">
                  <c:v>42796.437164351853</c:v>
                </c:pt>
                <c:pt idx="2410">
                  <c:v>42796.437511574077</c:v>
                </c:pt>
                <c:pt idx="2411">
                  <c:v>42796.437858796293</c:v>
                </c:pt>
                <c:pt idx="2412">
                  <c:v>42796.438206018516</c:v>
                </c:pt>
                <c:pt idx="2413">
                  <c:v>42796.43855324074</c:v>
                </c:pt>
                <c:pt idx="2414">
                  <c:v>42796.438900462963</c:v>
                </c:pt>
                <c:pt idx="2415">
                  <c:v>42796.439247685186</c:v>
                </c:pt>
                <c:pt idx="2416">
                  <c:v>42796.43959490741</c:v>
                </c:pt>
                <c:pt idx="2417">
                  <c:v>42796.439942129633</c:v>
                </c:pt>
                <c:pt idx="2418">
                  <c:v>42796.440289351849</c:v>
                </c:pt>
                <c:pt idx="2419">
                  <c:v>42796.440636574072</c:v>
                </c:pt>
                <c:pt idx="2420">
                  <c:v>42796.440983796296</c:v>
                </c:pt>
                <c:pt idx="2421">
                  <c:v>42796.441331018519</c:v>
                </c:pt>
                <c:pt idx="2422">
                  <c:v>42796.441678240742</c:v>
                </c:pt>
                <c:pt idx="2423">
                  <c:v>42796.442025462966</c:v>
                </c:pt>
                <c:pt idx="2424">
                  <c:v>42796.442372685182</c:v>
                </c:pt>
                <c:pt idx="2425">
                  <c:v>42796.442719907405</c:v>
                </c:pt>
                <c:pt idx="2426">
                  <c:v>42796.443067129629</c:v>
                </c:pt>
                <c:pt idx="2427">
                  <c:v>42796.443414351852</c:v>
                </c:pt>
                <c:pt idx="2428">
                  <c:v>42796.443761574075</c:v>
                </c:pt>
                <c:pt idx="2429">
                  <c:v>42796.444108796299</c:v>
                </c:pt>
                <c:pt idx="2430">
                  <c:v>42796.444456018522</c:v>
                </c:pt>
                <c:pt idx="2431">
                  <c:v>42796.444803240738</c:v>
                </c:pt>
                <c:pt idx="2432">
                  <c:v>42796.445150462961</c:v>
                </c:pt>
                <c:pt idx="2433">
                  <c:v>42796.445497685185</c:v>
                </c:pt>
                <c:pt idx="2434">
                  <c:v>42796.445844907408</c:v>
                </c:pt>
                <c:pt idx="2435">
                  <c:v>42796.446192129632</c:v>
                </c:pt>
                <c:pt idx="2436">
                  <c:v>42796.446539351855</c:v>
                </c:pt>
                <c:pt idx="2437">
                  <c:v>42796.446886574071</c:v>
                </c:pt>
                <c:pt idx="2438">
                  <c:v>42796.447233796294</c:v>
                </c:pt>
                <c:pt idx="2439">
                  <c:v>42796.447581018518</c:v>
                </c:pt>
                <c:pt idx="2440">
                  <c:v>42796.447928240741</c:v>
                </c:pt>
                <c:pt idx="2441">
                  <c:v>42796.448275462964</c:v>
                </c:pt>
                <c:pt idx="2442">
                  <c:v>42796.448622685188</c:v>
                </c:pt>
                <c:pt idx="2443">
                  <c:v>42796.448969907404</c:v>
                </c:pt>
                <c:pt idx="2444">
                  <c:v>42796.449317129627</c:v>
                </c:pt>
                <c:pt idx="2445">
                  <c:v>42796.449664351851</c:v>
                </c:pt>
                <c:pt idx="2446">
                  <c:v>42796.450011574074</c:v>
                </c:pt>
                <c:pt idx="2447">
                  <c:v>42796.450358796297</c:v>
                </c:pt>
                <c:pt idx="2448">
                  <c:v>42796.450706018521</c:v>
                </c:pt>
                <c:pt idx="2449">
                  <c:v>42796.451053240744</c:v>
                </c:pt>
                <c:pt idx="2450">
                  <c:v>42796.45140046296</c:v>
                </c:pt>
                <c:pt idx="2451">
                  <c:v>42796.451747685183</c:v>
                </c:pt>
                <c:pt idx="2452">
                  <c:v>42796.452094907407</c:v>
                </c:pt>
                <c:pt idx="2453">
                  <c:v>42796.45244212963</c:v>
                </c:pt>
                <c:pt idx="2454">
                  <c:v>42796.452789351853</c:v>
                </c:pt>
                <c:pt idx="2455">
                  <c:v>42796.453136574077</c:v>
                </c:pt>
                <c:pt idx="2456">
                  <c:v>42796.453483796293</c:v>
                </c:pt>
                <c:pt idx="2457">
                  <c:v>42796.453831018516</c:v>
                </c:pt>
                <c:pt idx="2458">
                  <c:v>42796.45417824074</c:v>
                </c:pt>
                <c:pt idx="2459">
                  <c:v>42796.454525462963</c:v>
                </c:pt>
                <c:pt idx="2460">
                  <c:v>42796.454872685186</c:v>
                </c:pt>
                <c:pt idx="2461">
                  <c:v>42796.45521990741</c:v>
                </c:pt>
                <c:pt idx="2462">
                  <c:v>42796.455567129633</c:v>
                </c:pt>
                <c:pt idx="2463">
                  <c:v>42796.455914351849</c:v>
                </c:pt>
                <c:pt idx="2464">
                  <c:v>42796.456261574072</c:v>
                </c:pt>
                <c:pt idx="2465">
                  <c:v>42796.456608796296</c:v>
                </c:pt>
                <c:pt idx="2466">
                  <c:v>42796.456956018519</c:v>
                </c:pt>
                <c:pt idx="2467">
                  <c:v>42796.457303240742</c:v>
                </c:pt>
                <c:pt idx="2468">
                  <c:v>42796.457650462966</c:v>
                </c:pt>
                <c:pt idx="2469">
                  <c:v>42796.457997685182</c:v>
                </c:pt>
                <c:pt idx="2470">
                  <c:v>42796.458344907405</c:v>
                </c:pt>
                <c:pt idx="2471">
                  <c:v>42796.458692129629</c:v>
                </c:pt>
                <c:pt idx="2472">
                  <c:v>42796.459039351852</c:v>
                </c:pt>
                <c:pt idx="2473">
                  <c:v>42796.459386574075</c:v>
                </c:pt>
                <c:pt idx="2474">
                  <c:v>42796.459733796299</c:v>
                </c:pt>
                <c:pt idx="2475">
                  <c:v>42796.460081018522</c:v>
                </c:pt>
                <c:pt idx="2476">
                  <c:v>42796.460428240738</c:v>
                </c:pt>
                <c:pt idx="2477">
                  <c:v>42796.460775462961</c:v>
                </c:pt>
                <c:pt idx="2478">
                  <c:v>42796.461122685185</c:v>
                </c:pt>
                <c:pt idx="2479">
                  <c:v>42796.461469907408</c:v>
                </c:pt>
                <c:pt idx="2480">
                  <c:v>42796.461817129632</c:v>
                </c:pt>
                <c:pt idx="2481">
                  <c:v>42796.462164351855</c:v>
                </c:pt>
                <c:pt idx="2482">
                  <c:v>42796.462511574071</c:v>
                </c:pt>
                <c:pt idx="2483">
                  <c:v>42796.462858796294</c:v>
                </c:pt>
                <c:pt idx="2484">
                  <c:v>42796.463206018518</c:v>
                </c:pt>
                <c:pt idx="2485">
                  <c:v>42796.463553240741</c:v>
                </c:pt>
                <c:pt idx="2486">
                  <c:v>42796.463900462964</c:v>
                </c:pt>
                <c:pt idx="2487">
                  <c:v>42796.464247685188</c:v>
                </c:pt>
                <c:pt idx="2488">
                  <c:v>42796.464594907404</c:v>
                </c:pt>
                <c:pt idx="2489">
                  <c:v>42796.464942129627</c:v>
                </c:pt>
                <c:pt idx="2490">
                  <c:v>42796.465289351851</c:v>
                </c:pt>
                <c:pt idx="2491">
                  <c:v>42796.465636574074</c:v>
                </c:pt>
                <c:pt idx="2492">
                  <c:v>42796.465983796297</c:v>
                </c:pt>
                <c:pt idx="2493">
                  <c:v>42796.466331018521</c:v>
                </c:pt>
                <c:pt idx="2494">
                  <c:v>42796.466678240744</c:v>
                </c:pt>
                <c:pt idx="2495">
                  <c:v>42796.46702546296</c:v>
                </c:pt>
                <c:pt idx="2496">
                  <c:v>42796.467372685183</c:v>
                </c:pt>
                <c:pt idx="2497">
                  <c:v>42796.467719907407</c:v>
                </c:pt>
                <c:pt idx="2498">
                  <c:v>42796.46806712963</c:v>
                </c:pt>
                <c:pt idx="2499">
                  <c:v>42796.468414351853</c:v>
                </c:pt>
                <c:pt idx="2500">
                  <c:v>42796.468761574077</c:v>
                </c:pt>
                <c:pt idx="2501">
                  <c:v>42796.469108796293</c:v>
                </c:pt>
                <c:pt idx="2502">
                  <c:v>42796.469456018516</c:v>
                </c:pt>
                <c:pt idx="2503">
                  <c:v>42796.46980324074</c:v>
                </c:pt>
                <c:pt idx="2504">
                  <c:v>42796.470150462963</c:v>
                </c:pt>
                <c:pt idx="2505">
                  <c:v>42796.470497685186</c:v>
                </c:pt>
                <c:pt idx="2506">
                  <c:v>42796.47084490741</c:v>
                </c:pt>
                <c:pt idx="2507">
                  <c:v>42796.471192129633</c:v>
                </c:pt>
                <c:pt idx="2508">
                  <c:v>42796.471539351849</c:v>
                </c:pt>
                <c:pt idx="2509">
                  <c:v>42796.471886574072</c:v>
                </c:pt>
                <c:pt idx="2510">
                  <c:v>42796.472233796296</c:v>
                </c:pt>
                <c:pt idx="2511">
                  <c:v>42796.472581018519</c:v>
                </c:pt>
                <c:pt idx="2512">
                  <c:v>42796.472928240742</c:v>
                </c:pt>
                <c:pt idx="2513">
                  <c:v>42796.473275462966</c:v>
                </c:pt>
                <c:pt idx="2514">
                  <c:v>42796.473622685182</c:v>
                </c:pt>
                <c:pt idx="2515">
                  <c:v>42796.473969907405</c:v>
                </c:pt>
                <c:pt idx="2516">
                  <c:v>42796.474317129629</c:v>
                </c:pt>
                <c:pt idx="2517">
                  <c:v>42796.474664351852</c:v>
                </c:pt>
                <c:pt idx="2518">
                  <c:v>42796.475011574075</c:v>
                </c:pt>
                <c:pt idx="2519">
                  <c:v>42796.475358796299</c:v>
                </c:pt>
                <c:pt idx="2520">
                  <c:v>42796.475706018522</c:v>
                </c:pt>
                <c:pt idx="2521">
                  <c:v>42796.476053240738</c:v>
                </c:pt>
                <c:pt idx="2522">
                  <c:v>42796.476400462961</c:v>
                </c:pt>
                <c:pt idx="2523">
                  <c:v>42796.476747685185</c:v>
                </c:pt>
                <c:pt idx="2524">
                  <c:v>42796.477094907408</c:v>
                </c:pt>
                <c:pt idx="2525">
                  <c:v>42796.477442129632</c:v>
                </c:pt>
                <c:pt idx="2526">
                  <c:v>42796.477789351855</c:v>
                </c:pt>
                <c:pt idx="2527">
                  <c:v>42796.478136574071</c:v>
                </c:pt>
                <c:pt idx="2528">
                  <c:v>42796.478483796294</c:v>
                </c:pt>
                <c:pt idx="2529">
                  <c:v>42796.478831018518</c:v>
                </c:pt>
                <c:pt idx="2530">
                  <c:v>42796.479178240741</c:v>
                </c:pt>
                <c:pt idx="2531">
                  <c:v>42796.479525462964</c:v>
                </c:pt>
                <c:pt idx="2532">
                  <c:v>42796.479872685188</c:v>
                </c:pt>
                <c:pt idx="2533">
                  <c:v>42796.480219907404</c:v>
                </c:pt>
                <c:pt idx="2534">
                  <c:v>42796.480567129627</c:v>
                </c:pt>
                <c:pt idx="2535">
                  <c:v>42796.480914351851</c:v>
                </c:pt>
                <c:pt idx="2536">
                  <c:v>42796.481261574074</c:v>
                </c:pt>
                <c:pt idx="2537">
                  <c:v>42796.481608796297</c:v>
                </c:pt>
                <c:pt idx="2538">
                  <c:v>42796.481956018521</c:v>
                </c:pt>
                <c:pt idx="2539">
                  <c:v>42796.482303240744</c:v>
                </c:pt>
                <c:pt idx="2540">
                  <c:v>42796.48265046296</c:v>
                </c:pt>
                <c:pt idx="2541">
                  <c:v>42796.482997685183</c:v>
                </c:pt>
                <c:pt idx="2542">
                  <c:v>42796.483344907407</c:v>
                </c:pt>
                <c:pt idx="2543">
                  <c:v>42796.48369212963</c:v>
                </c:pt>
                <c:pt idx="2544">
                  <c:v>42796.484039351853</c:v>
                </c:pt>
                <c:pt idx="2545">
                  <c:v>42796.484386574077</c:v>
                </c:pt>
                <c:pt idx="2546">
                  <c:v>42796.484733796293</c:v>
                </c:pt>
                <c:pt idx="2547">
                  <c:v>42796.485081018516</c:v>
                </c:pt>
                <c:pt idx="2548">
                  <c:v>42796.48542824074</c:v>
                </c:pt>
                <c:pt idx="2549">
                  <c:v>42796.485775462963</c:v>
                </c:pt>
                <c:pt idx="2550">
                  <c:v>42796.486122685186</c:v>
                </c:pt>
                <c:pt idx="2551">
                  <c:v>42796.48646990741</c:v>
                </c:pt>
                <c:pt idx="2552">
                  <c:v>42796.486817129633</c:v>
                </c:pt>
                <c:pt idx="2553">
                  <c:v>42796.487164351849</c:v>
                </c:pt>
                <c:pt idx="2554">
                  <c:v>42796.487511574072</c:v>
                </c:pt>
                <c:pt idx="2555">
                  <c:v>42796.487858796296</c:v>
                </c:pt>
                <c:pt idx="2556">
                  <c:v>42796.488206018519</c:v>
                </c:pt>
                <c:pt idx="2557">
                  <c:v>42796.488553240742</c:v>
                </c:pt>
                <c:pt idx="2558">
                  <c:v>42796.488900462966</c:v>
                </c:pt>
                <c:pt idx="2559">
                  <c:v>42796.489247685182</c:v>
                </c:pt>
                <c:pt idx="2560">
                  <c:v>42796.489594907405</c:v>
                </c:pt>
                <c:pt idx="2561">
                  <c:v>42796.489942129629</c:v>
                </c:pt>
                <c:pt idx="2562">
                  <c:v>42796.490289351852</c:v>
                </c:pt>
                <c:pt idx="2563">
                  <c:v>42796.490636574075</c:v>
                </c:pt>
                <c:pt idx="2564">
                  <c:v>42796.490983796299</c:v>
                </c:pt>
                <c:pt idx="2565">
                  <c:v>42796.491331018522</c:v>
                </c:pt>
                <c:pt idx="2566">
                  <c:v>42796.491678240738</c:v>
                </c:pt>
                <c:pt idx="2567">
                  <c:v>42796.492025462961</c:v>
                </c:pt>
                <c:pt idx="2568">
                  <c:v>42796.492372685185</c:v>
                </c:pt>
                <c:pt idx="2569">
                  <c:v>42796.492719907408</c:v>
                </c:pt>
                <c:pt idx="2570">
                  <c:v>42796.493067129632</c:v>
                </c:pt>
                <c:pt idx="2571">
                  <c:v>42796.493414351855</c:v>
                </c:pt>
                <c:pt idx="2572">
                  <c:v>42796.493761574071</c:v>
                </c:pt>
                <c:pt idx="2573">
                  <c:v>42796.494108796294</c:v>
                </c:pt>
                <c:pt idx="2574">
                  <c:v>42796.494456018518</c:v>
                </c:pt>
                <c:pt idx="2575">
                  <c:v>42796.494803240741</c:v>
                </c:pt>
                <c:pt idx="2576">
                  <c:v>42796.495150462964</c:v>
                </c:pt>
                <c:pt idx="2577">
                  <c:v>42796.495497685188</c:v>
                </c:pt>
                <c:pt idx="2578">
                  <c:v>42796.495844907404</c:v>
                </c:pt>
                <c:pt idx="2579">
                  <c:v>42796.496192129627</c:v>
                </c:pt>
                <c:pt idx="2580">
                  <c:v>42796.496539351851</c:v>
                </c:pt>
                <c:pt idx="2581">
                  <c:v>42796.496886574074</c:v>
                </c:pt>
                <c:pt idx="2582">
                  <c:v>42796.497233796297</c:v>
                </c:pt>
                <c:pt idx="2583">
                  <c:v>42796.497581018521</c:v>
                </c:pt>
                <c:pt idx="2584">
                  <c:v>42796.497928240744</c:v>
                </c:pt>
                <c:pt idx="2585">
                  <c:v>42796.49827546296</c:v>
                </c:pt>
                <c:pt idx="2586">
                  <c:v>42796.498622685183</c:v>
                </c:pt>
                <c:pt idx="2587">
                  <c:v>42796.498969907407</c:v>
                </c:pt>
                <c:pt idx="2588">
                  <c:v>42796.49931712963</c:v>
                </c:pt>
                <c:pt idx="2589">
                  <c:v>42796.499664351853</c:v>
                </c:pt>
                <c:pt idx="2590">
                  <c:v>42796.500011574077</c:v>
                </c:pt>
                <c:pt idx="2591">
                  <c:v>42796.500358796293</c:v>
                </c:pt>
                <c:pt idx="2592">
                  <c:v>42796.500706018516</c:v>
                </c:pt>
                <c:pt idx="2593">
                  <c:v>42796.50105324074</c:v>
                </c:pt>
                <c:pt idx="2594">
                  <c:v>42796.501400462963</c:v>
                </c:pt>
                <c:pt idx="2595">
                  <c:v>42796.501747685186</c:v>
                </c:pt>
                <c:pt idx="2596">
                  <c:v>42796.50209490741</c:v>
                </c:pt>
                <c:pt idx="2597">
                  <c:v>42796.502442129633</c:v>
                </c:pt>
                <c:pt idx="2598">
                  <c:v>42796.502789351849</c:v>
                </c:pt>
                <c:pt idx="2599">
                  <c:v>42796.503136574072</c:v>
                </c:pt>
                <c:pt idx="2600">
                  <c:v>42796.503483796296</c:v>
                </c:pt>
                <c:pt idx="2601">
                  <c:v>42796.503831018519</c:v>
                </c:pt>
                <c:pt idx="2602">
                  <c:v>42796.504178240742</c:v>
                </c:pt>
                <c:pt idx="2603">
                  <c:v>42796.504525462966</c:v>
                </c:pt>
                <c:pt idx="2604">
                  <c:v>42796.504872685182</c:v>
                </c:pt>
                <c:pt idx="2605">
                  <c:v>42796.505219907405</c:v>
                </c:pt>
                <c:pt idx="2606">
                  <c:v>42796.505567129629</c:v>
                </c:pt>
                <c:pt idx="2607">
                  <c:v>42796.505914351852</c:v>
                </c:pt>
                <c:pt idx="2608">
                  <c:v>42796.506261574075</c:v>
                </c:pt>
                <c:pt idx="2609">
                  <c:v>42796.506608796299</c:v>
                </c:pt>
                <c:pt idx="2610">
                  <c:v>42796.506956018522</c:v>
                </c:pt>
                <c:pt idx="2611">
                  <c:v>42796.507303240738</c:v>
                </c:pt>
                <c:pt idx="2612">
                  <c:v>42796.507650462961</c:v>
                </c:pt>
                <c:pt idx="2613">
                  <c:v>42796.507997685185</c:v>
                </c:pt>
                <c:pt idx="2614">
                  <c:v>42796.508344907408</c:v>
                </c:pt>
                <c:pt idx="2615">
                  <c:v>42796.508692129632</c:v>
                </c:pt>
                <c:pt idx="2616">
                  <c:v>42796.509039351855</c:v>
                </c:pt>
                <c:pt idx="2617">
                  <c:v>42796.509386574071</c:v>
                </c:pt>
                <c:pt idx="2618">
                  <c:v>42796.509733796294</c:v>
                </c:pt>
                <c:pt idx="2619">
                  <c:v>42796.510081018518</c:v>
                </c:pt>
                <c:pt idx="2620">
                  <c:v>42796.510428240741</c:v>
                </c:pt>
                <c:pt idx="2621">
                  <c:v>42796.510775462964</c:v>
                </c:pt>
                <c:pt idx="2622">
                  <c:v>42796.511122685188</c:v>
                </c:pt>
                <c:pt idx="2623">
                  <c:v>42796.511469907404</c:v>
                </c:pt>
                <c:pt idx="2624">
                  <c:v>42796.511817129627</c:v>
                </c:pt>
                <c:pt idx="2625">
                  <c:v>42796.512164351851</c:v>
                </c:pt>
                <c:pt idx="2626">
                  <c:v>42796.512511574074</c:v>
                </c:pt>
                <c:pt idx="2627">
                  <c:v>42796.512858796297</c:v>
                </c:pt>
                <c:pt idx="2628">
                  <c:v>42796.513206018521</c:v>
                </c:pt>
                <c:pt idx="2629">
                  <c:v>42796.513553240744</c:v>
                </c:pt>
                <c:pt idx="2630">
                  <c:v>42796.51390046296</c:v>
                </c:pt>
                <c:pt idx="2631">
                  <c:v>42796.514247685183</c:v>
                </c:pt>
                <c:pt idx="2632">
                  <c:v>42796.514594907407</c:v>
                </c:pt>
                <c:pt idx="2633">
                  <c:v>42796.51494212963</c:v>
                </c:pt>
                <c:pt idx="2634">
                  <c:v>42796.515289351853</c:v>
                </c:pt>
                <c:pt idx="2635">
                  <c:v>42796.515636574077</c:v>
                </c:pt>
                <c:pt idx="2636">
                  <c:v>42796.515983796293</c:v>
                </c:pt>
                <c:pt idx="2637">
                  <c:v>42796.516331018516</c:v>
                </c:pt>
                <c:pt idx="2638">
                  <c:v>42796.51667824074</c:v>
                </c:pt>
                <c:pt idx="2639">
                  <c:v>42796.517025462963</c:v>
                </c:pt>
                <c:pt idx="2640">
                  <c:v>42796.517372685186</c:v>
                </c:pt>
                <c:pt idx="2641">
                  <c:v>42796.51771990741</c:v>
                </c:pt>
                <c:pt idx="2642">
                  <c:v>42796.518067129633</c:v>
                </c:pt>
                <c:pt idx="2643">
                  <c:v>42796.518414351849</c:v>
                </c:pt>
                <c:pt idx="2644">
                  <c:v>42796.518761574072</c:v>
                </c:pt>
                <c:pt idx="2645">
                  <c:v>42796.519108796296</c:v>
                </c:pt>
                <c:pt idx="2646">
                  <c:v>42796.519456018519</c:v>
                </c:pt>
                <c:pt idx="2647">
                  <c:v>42796.519803240742</c:v>
                </c:pt>
                <c:pt idx="2648">
                  <c:v>42796.520150462966</c:v>
                </c:pt>
                <c:pt idx="2649">
                  <c:v>42796.520497685182</c:v>
                </c:pt>
                <c:pt idx="2650">
                  <c:v>42796.520844907405</c:v>
                </c:pt>
                <c:pt idx="2651">
                  <c:v>42796.521192129629</c:v>
                </c:pt>
                <c:pt idx="2652">
                  <c:v>42796.521539351852</c:v>
                </c:pt>
                <c:pt idx="2653">
                  <c:v>42796.521886574075</c:v>
                </c:pt>
                <c:pt idx="2654">
                  <c:v>42796.522233796299</c:v>
                </c:pt>
                <c:pt idx="2655">
                  <c:v>42796.522581018522</c:v>
                </c:pt>
                <c:pt idx="2656">
                  <c:v>42796.522928240738</c:v>
                </c:pt>
                <c:pt idx="2657">
                  <c:v>42796.523275462961</c:v>
                </c:pt>
                <c:pt idx="2658">
                  <c:v>42796.523622685185</c:v>
                </c:pt>
                <c:pt idx="2659">
                  <c:v>42796.523969907408</c:v>
                </c:pt>
                <c:pt idx="2660">
                  <c:v>42796.524317129632</c:v>
                </c:pt>
                <c:pt idx="2661">
                  <c:v>42796.524664351855</c:v>
                </c:pt>
                <c:pt idx="2662">
                  <c:v>42796.525011574071</c:v>
                </c:pt>
                <c:pt idx="2663">
                  <c:v>42796.525358796294</c:v>
                </c:pt>
                <c:pt idx="2664">
                  <c:v>42796.525706018518</c:v>
                </c:pt>
                <c:pt idx="2665">
                  <c:v>42796.526053240741</c:v>
                </c:pt>
                <c:pt idx="2666">
                  <c:v>42796.526400462964</c:v>
                </c:pt>
                <c:pt idx="2667">
                  <c:v>42796.526747685188</c:v>
                </c:pt>
                <c:pt idx="2668">
                  <c:v>42796.527094907404</c:v>
                </c:pt>
                <c:pt idx="2669">
                  <c:v>42796.527442129627</c:v>
                </c:pt>
                <c:pt idx="2670">
                  <c:v>42796.527789351851</c:v>
                </c:pt>
                <c:pt idx="2671">
                  <c:v>42796.528136574074</c:v>
                </c:pt>
                <c:pt idx="2672">
                  <c:v>42796.528483796297</c:v>
                </c:pt>
                <c:pt idx="2673">
                  <c:v>42796.528831018521</c:v>
                </c:pt>
                <c:pt idx="2674">
                  <c:v>42796.529178240744</c:v>
                </c:pt>
                <c:pt idx="2675">
                  <c:v>42796.52952546296</c:v>
                </c:pt>
                <c:pt idx="2676">
                  <c:v>42796.529872685183</c:v>
                </c:pt>
                <c:pt idx="2677">
                  <c:v>42796.530219907407</c:v>
                </c:pt>
                <c:pt idx="2678">
                  <c:v>42796.53056712963</c:v>
                </c:pt>
                <c:pt idx="2679">
                  <c:v>42796.530914351853</c:v>
                </c:pt>
                <c:pt idx="2680">
                  <c:v>42796.531261574077</c:v>
                </c:pt>
                <c:pt idx="2681">
                  <c:v>42796.531608796293</c:v>
                </c:pt>
                <c:pt idx="2682">
                  <c:v>42796.531956018516</c:v>
                </c:pt>
                <c:pt idx="2683">
                  <c:v>42796.53230324074</c:v>
                </c:pt>
                <c:pt idx="2684">
                  <c:v>42796.532650462963</c:v>
                </c:pt>
                <c:pt idx="2685">
                  <c:v>42796.532997685186</c:v>
                </c:pt>
                <c:pt idx="2686">
                  <c:v>42796.53334490741</c:v>
                </c:pt>
                <c:pt idx="2687">
                  <c:v>42796.533692129633</c:v>
                </c:pt>
                <c:pt idx="2688">
                  <c:v>42796.534039351849</c:v>
                </c:pt>
                <c:pt idx="2689">
                  <c:v>42796.534386574072</c:v>
                </c:pt>
                <c:pt idx="2690">
                  <c:v>42796.534733796296</c:v>
                </c:pt>
                <c:pt idx="2691">
                  <c:v>42796.535081018519</c:v>
                </c:pt>
                <c:pt idx="2692">
                  <c:v>42796.535428240742</c:v>
                </c:pt>
                <c:pt idx="2693">
                  <c:v>42796.535775462966</c:v>
                </c:pt>
                <c:pt idx="2694">
                  <c:v>42796.536122685182</c:v>
                </c:pt>
                <c:pt idx="2695">
                  <c:v>42796.536469907405</c:v>
                </c:pt>
                <c:pt idx="2696">
                  <c:v>42796.536817129629</c:v>
                </c:pt>
                <c:pt idx="2697">
                  <c:v>42796.537164351852</c:v>
                </c:pt>
                <c:pt idx="2698">
                  <c:v>42796.537511574075</c:v>
                </c:pt>
                <c:pt idx="2699">
                  <c:v>42796.537858796299</c:v>
                </c:pt>
                <c:pt idx="2700">
                  <c:v>42796.538206018522</c:v>
                </c:pt>
                <c:pt idx="2701">
                  <c:v>42796.538553240738</c:v>
                </c:pt>
                <c:pt idx="2702">
                  <c:v>42796.538900462961</c:v>
                </c:pt>
                <c:pt idx="2703">
                  <c:v>42796.539247685185</c:v>
                </c:pt>
                <c:pt idx="2704">
                  <c:v>42796.539594907408</c:v>
                </c:pt>
                <c:pt idx="2705">
                  <c:v>42796.539942129632</c:v>
                </c:pt>
                <c:pt idx="2706">
                  <c:v>42796.540289351855</c:v>
                </c:pt>
                <c:pt idx="2707">
                  <c:v>42796.540636574071</c:v>
                </c:pt>
                <c:pt idx="2708">
                  <c:v>42796.540983796294</c:v>
                </c:pt>
                <c:pt idx="2709">
                  <c:v>42796.541331018518</c:v>
                </c:pt>
                <c:pt idx="2710">
                  <c:v>42796.541678240741</c:v>
                </c:pt>
                <c:pt idx="2711">
                  <c:v>42796.542025462964</c:v>
                </c:pt>
                <c:pt idx="2712">
                  <c:v>42796.542372685188</c:v>
                </c:pt>
                <c:pt idx="2713">
                  <c:v>42796.542719907404</c:v>
                </c:pt>
                <c:pt idx="2714">
                  <c:v>42796.543067129627</c:v>
                </c:pt>
                <c:pt idx="2715">
                  <c:v>42796.543414351851</c:v>
                </c:pt>
                <c:pt idx="2716">
                  <c:v>42796.543761574074</c:v>
                </c:pt>
                <c:pt idx="2717">
                  <c:v>42796.544108796297</c:v>
                </c:pt>
                <c:pt idx="2718">
                  <c:v>42796.544456018521</c:v>
                </c:pt>
                <c:pt idx="2719">
                  <c:v>42796.544803240744</c:v>
                </c:pt>
                <c:pt idx="2720">
                  <c:v>42796.54515046296</c:v>
                </c:pt>
                <c:pt idx="2721">
                  <c:v>42796.545497685183</c:v>
                </c:pt>
                <c:pt idx="2722">
                  <c:v>42796.545844907407</c:v>
                </c:pt>
                <c:pt idx="2723">
                  <c:v>42796.54619212963</c:v>
                </c:pt>
                <c:pt idx="2724">
                  <c:v>42796.546539351853</c:v>
                </c:pt>
                <c:pt idx="2725">
                  <c:v>42796.546886574077</c:v>
                </c:pt>
                <c:pt idx="2726">
                  <c:v>42796.547233796293</c:v>
                </c:pt>
                <c:pt idx="2727">
                  <c:v>42796.547581018516</c:v>
                </c:pt>
                <c:pt idx="2728">
                  <c:v>42796.54792824074</c:v>
                </c:pt>
                <c:pt idx="2729">
                  <c:v>42796.548275462963</c:v>
                </c:pt>
                <c:pt idx="2730">
                  <c:v>42796.548622685186</c:v>
                </c:pt>
                <c:pt idx="2731">
                  <c:v>42796.54896990741</c:v>
                </c:pt>
                <c:pt idx="2732">
                  <c:v>42796.549317129633</c:v>
                </c:pt>
                <c:pt idx="2733">
                  <c:v>42796.549664351849</c:v>
                </c:pt>
                <c:pt idx="2734">
                  <c:v>42796.550011574072</c:v>
                </c:pt>
                <c:pt idx="2735">
                  <c:v>42796.550358796296</c:v>
                </c:pt>
                <c:pt idx="2736">
                  <c:v>42796.550706018519</c:v>
                </c:pt>
                <c:pt idx="2737">
                  <c:v>42796.551053240742</c:v>
                </c:pt>
                <c:pt idx="2738">
                  <c:v>42796.551400462966</c:v>
                </c:pt>
                <c:pt idx="2739">
                  <c:v>42796.551747685182</c:v>
                </c:pt>
                <c:pt idx="2740">
                  <c:v>42796.552094907405</c:v>
                </c:pt>
                <c:pt idx="2741">
                  <c:v>42796.552442129629</c:v>
                </c:pt>
                <c:pt idx="2742">
                  <c:v>42796.552789351852</c:v>
                </c:pt>
                <c:pt idx="2743">
                  <c:v>42796.553136574075</c:v>
                </c:pt>
                <c:pt idx="2744">
                  <c:v>42796.553483796299</c:v>
                </c:pt>
                <c:pt idx="2745">
                  <c:v>42796.553831018522</c:v>
                </c:pt>
                <c:pt idx="2746">
                  <c:v>42796.554178240738</c:v>
                </c:pt>
                <c:pt idx="2747">
                  <c:v>42796.554525462961</c:v>
                </c:pt>
                <c:pt idx="2748">
                  <c:v>42796.554872685185</c:v>
                </c:pt>
                <c:pt idx="2749">
                  <c:v>42796.555219907408</c:v>
                </c:pt>
                <c:pt idx="2750">
                  <c:v>42796.555567129632</c:v>
                </c:pt>
                <c:pt idx="2751">
                  <c:v>42796.555914351855</c:v>
                </c:pt>
                <c:pt idx="2752">
                  <c:v>42796.556261574071</c:v>
                </c:pt>
                <c:pt idx="2753">
                  <c:v>42796.556608796294</c:v>
                </c:pt>
                <c:pt idx="2754">
                  <c:v>42796.556956018518</c:v>
                </c:pt>
                <c:pt idx="2755">
                  <c:v>42796.557303240741</c:v>
                </c:pt>
                <c:pt idx="2756">
                  <c:v>42796.557650462964</c:v>
                </c:pt>
                <c:pt idx="2757">
                  <c:v>42796.557997685188</c:v>
                </c:pt>
                <c:pt idx="2758">
                  <c:v>42796.558344907404</c:v>
                </c:pt>
                <c:pt idx="2759">
                  <c:v>42796.558692129627</c:v>
                </c:pt>
                <c:pt idx="2760">
                  <c:v>42796.559039351851</c:v>
                </c:pt>
                <c:pt idx="2761">
                  <c:v>42796.559386574074</c:v>
                </c:pt>
                <c:pt idx="2762">
                  <c:v>42796.559733796297</c:v>
                </c:pt>
                <c:pt idx="2763">
                  <c:v>42796.560081018521</c:v>
                </c:pt>
                <c:pt idx="2764">
                  <c:v>42796.560428240744</c:v>
                </c:pt>
                <c:pt idx="2765">
                  <c:v>42796.56077546296</c:v>
                </c:pt>
                <c:pt idx="2766">
                  <c:v>42796.561122685183</c:v>
                </c:pt>
                <c:pt idx="2767">
                  <c:v>42796.561469907407</c:v>
                </c:pt>
                <c:pt idx="2768">
                  <c:v>42796.56181712963</c:v>
                </c:pt>
                <c:pt idx="2769">
                  <c:v>42796.562164351853</c:v>
                </c:pt>
                <c:pt idx="2770">
                  <c:v>42796.562511574077</c:v>
                </c:pt>
                <c:pt idx="2771">
                  <c:v>42796.562858796293</c:v>
                </c:pt>
                <c:pt idx="2772">
                  <c:v>42796.563206018516</c:v>
                </c:pt>
                <c:pt idx="2773">
                  <c:v>42796.56355324074</c:v>
                </c:pt>
                <c:pt idx="2774">
                  <c:v>42796.563900462963</c:v>
                </c:pt>
                <c:pt idx="2775">
                  <c:v>42796.564247685186</c:v>
                </c:pt>
                <c:pt idx="2776">
                  <c:v>42796.56459490741</c:v>
                </c:pt>
                <c:pt idx="2777">
                  <c:v>42796.564942129633</c:v>
                </c:pt>
                <c:pt idx="2778">
                  <c:v>42796.565289351849</c:v>
                </c:pt>
                <c:pt idx="2779">
                  <c:v>42796.565636574072</c:v>
                </c:pt>
                <c:pt idx="2780">
                  <c:v>42796.565983796296</c:v>
                </c:pt>
                <c:pt idx="2781">
                  <c:v>42796.566331018519</c:v>
                </c:pt>
                <c:pt idx="2782">
                  <c:v>42796.566678240742</c:v>
                </c:pt>
                <c:pt idx="2783">
                  <c:v>42796.567025462966</c:v>
                </c:pt>
                <c:pt idx="2784">
                  <c:v>42796.567372685182</c:v>
                </c:pt>
                <c:pt idx="2785">
                  <c:v>42796.567719907405</c:v>
                </c:pt>
                <c:pt idx="2786">
                  <c:v>42796.568067129629</c:v>
                </c:pt>
                <c:pt idx="2787">
                  <c:v>42796.568414351852</c:v>
                </c:pt>
                <c:pt idx="2788">
                  <c:v>42796.568761574075</c:v>
                </c:pt>
                <c:pt idx="2789">
                  <c:v>42796.569108796299</c:v>
                </c:pt>
                <c:pt idx="2790">
                  <c:v>42796.569456018522</c:v>
                </c:pt>
                <c:pt idx="2791">
                  <c:v>42796.569803240738</c:v>
                </c:pt>
                <c:pt idx="2792">
                  <c:v>42796.570150462961</c:v>
                </c:pt>
                <c:pt idx="2793">
                  <c:v>42796.570497685185</c:v>
                </c:pt>
                <c:pt idx="2794">
                  <c:v>42796.570844907408</c:v>
                </c:pt>
                <c:pt idx="2795">
                  <c:v>42796.571192129632</c:v>
                </c:pt>
                <c:pt idx="2796">
                  <c:v>42796.571539351855</c:v>
                </c:pt>
                <c:pt idx="2797">
                  <c:v>42796.571886574071</c:v>
                </c:pt>
                <c:pt idx="2798">
                  <c:v>42796.572233796294</c:v>
                </c:pt>
                <c:pt idx="2799">
                  <c:v>42796.572581018518</c:v>
                </c:pt>
                <c:pt idx="2800">
                  <c:v>42796.572928240741</c:v>
                </c:pt>
                <c:pt idx="2801">
                  <c:v>42796.573275462964</c:v>
                </c:pt>
                <c:pt idx="2802">
                  <c:v>42796.573622685188</c:v>
                </c:pt>
                <c:pt idx="2803">
                  <c:v>42796.573969907404</c:v>
                </c:pt>
                <c:pt idx="2804">
                  <c:v>42796.574317129627</c:v>
                </c:pt>
                <c:pt idx="2805">
                  <c:v>42796.574664351851</c:v>
                </c:pt>
                <c:pt idx="2806">
                  <c:v>42796.575011574074</c:v>
                </c:pt>
                <c:pt idx="2807">
                  <c:v>42796.575358796297</c:v>
                </c:pt>
                <c:pt idx="2808">
                  <c:v>42796.575706018521</c:v>
                </c:pt>
                <c:pt idx="2809">
                  <c:v>42796.576053240744</c:v>
                </c:pt>
                <c:pt idx="2810">
                  <c:v>42796.57640046296</c:v>
                </c:pt>
                <c:pt idx="2811">
                  <c:v>42796.576747685183</c:v>
                </c:pt>
                <c:pt idx="2812">
                  <c:v>42796.577094907407</c:v>
                </c:pt>
                <c:pt idx="2813">
                  <c:v>42796.57744212963</c:v>
                </c:pt>
                <c:pt idx="2814">
                  <c:v>42796.577789351853</c:v>
                </c:pt>
                <c:pt idx="2815">
                  <c:v>42796.578136574077</c:v>
                </c:pt>
                <c:pt idx="2816">
                  <c:v>42796.578483796293</c:v>
                </c:pt>
                <c:pt idx="2817">
                  <c:v>42796.578831018516</c:v>
                </c:pt>
                <c:pt idx="2818">
                  <c:v>42796.57917824074</c:v>
                </c:pt>
                <c:pt idx="2819">
                  <c:v>42796.579525462963</c:v>
                </c:pt>
                <c:pt idx="2820">
                  <c:v>42796.579872685186</c:v>
                </c:pt>
                <c:pt idx="2821">
                  <c:v>42796.58021990741</c:v>
                </c:pt>
                <c:pt idx="2822">
                  <c:v>42796.580567129633</c:v>
                </c:pt>
                <c:pt idx="2823">
                  <c:v>42796.580914351849</c:v>
                </c:pt>
                <c:pt idx="2824">
                  <c:v>42796.581261574072</c:v>
                </c:pt>
                <c:pt idx="2825">
                  <c:v>42796.581608796296</c:v>
                </c:pt>
                <c:pt idx="2826">
                  <c:v>42796.581956018519</c:v>
                </c:pt>
                <c:pt idx="2827">
                  <c:v>42796.582303240742</c:v>
                </c:pt>
                <c:pt idx="2828">
                  <c:v>42796.582650462966</c:v>
                </c:pt>
                <c:pt idx="2829">
                  <c:v>42796.582997685182</c:v>
                </c:pt>
                <c:pt idx="2830">
                  <c:v>42796.583344907405</c:v>
                </c:pt>
                <c:pt idx="2831">
                  <c:v>42796.583692129629</c:v>
                </c:pt>
                <c:pt idx="2832">
                  <c:v>42796.584039351852</c:v>
                </c:pt>
                <c:pt idx="2833">
                  <c:v>42796.584386574075</c:v>
                </c:pt>
                <c:pt idx="2834">
                  <c:v>42796.584733796299</c:v>
                </c:pt>
                <c:pt idx="2835">
                  <c:v>42796.585081018522</c:v>
                </c:pt>
                <c:pt idx="2836">
                  <c:v>42796.585428240738</c:v>
                </c:pt>
                <c:pt idx="2837">
                  <c:v>42796.585775462961</c:v>
                </c:pt>
                <c:pt idx="2838">
                  <c:v>42796.586122685185</c:v>
                </c:pt>
                <c:pt idx="2839">
                  <c:v>42796.586469907408</c:v>
                </c:pt>
                <c:pt idx="2840">
                  <c:v>42796.586817129632</c:v>
                </c:pt>
                <c:pt idx="2841">
                  <c:v>42796.587164351855</c:v>
                </c:pt>
                <c:pt idx="2842">
                  <c:v>42796.587511574071</c:v>
                </c:pt>
                <c:pt idx="2843">
                  <c:v>42796.587858796294</c:v>
                </c:pt>
                <c:pt idx="2844">
                  <c:v>42796.588206018518</c:v>
                </c:pt>
                <c:pt idx="2845">
                  <c:v>42796.588553240741</c:v>
                </c:pt>
                <c:pt idx="2846">
                  <c:v>42796.588900462964</c:v>
                </c:pt>
                <c:pt idx="2847">
                  <c:v>42796.589247685188</c:v>
                </c:pt>
                <c:pt idx="2848">
                  <c:v>42796.589594907404</c:v>
                </c:pt>
                <c:pt idx="2849">
                  <c:v>42796.589942129627</c:v>
                </c:pt>
                <c:pt idx="2850">
                  <c:v>42796.590289351851</c:v>
                </c:pt>
                <c:pt idx="2851">
                  <c:v>42796.590636574074</c:v>
                </c:pt>
                <c:pt idx="2852">
                  <c:v>42796.590983796297</c:v>
                </c:pt>
                <c:pt idx="2853">
                  <c:v>42796.591331018521</c:v>
                </c:pt>
                <c:pt idx="2854">
                  <c:v>42796.591678240744</c:v>
                </c:pt>
                <c:pt idx="2855">
                  <c:v>42796.59202546296</c:v>
                </c:pt>
                <c:pt idx="2856">
                  <c:v>42796.592372685183</c:v>
                </c:pt>
                <c:pt idx="2857">
                  <c:v>42796.592719907407</c:v>
                </c:pt>
                <c:pt idx="2858">
                  <c:v>42796.59306712963</c:v>
                </c:pt>
                <c:pt idx="2859">
                  <c:v>42796.593414351853</c:v>
                </c:pt>
                <c:pt idx="2860">
                  <c:v>42796.593761574077</c:v>
                </c:pt>
                <c:pt idx="2861">
                  <c:v>42796.594108796293</c:v>
                </c:pt>
                <c:pt idx="2862">
                  <c:v>42796.594456018516</c:v>
                </c:pt>
                <c:pt idx="2863">
                  <c:v>42796.59480324074</c:v>
                </c:pt>
                <c:pt idx="2864">
                  <c:v>42796.595150462963</c:v>
                </c:pt>
                <c:pt idx="2865">
                  <c:v>42796.595497685186</c:v>
                </c:pt>
                <c:pt idx="2866">
                  <c:v>42796.59584490741</c:v>
                </c:pt>
                <c:pt idx="2867">
                  <c:v>42796.596192129633</c:v>
                </c:pt>
                <c:pt idx="2868">
                  <c:v>42796.596539351849</c:v>
                </c:pt>
                <c:pt idx="2869">
                  <c:v>42796.596886574072</c:v>
                </c:pt>
                <c:pt idx="2870">
                  <c:v>42796.597233796296</c:v>
                </c:pt>
                <c:pt idx="2871">
                  <c:v>42796.597581018519</c:v>
                </c:pt>
                <c:pt idx="2872">
                  <c:v>42796.597928240742</c:v>
                </c:pt>
                <c:pt idx="2873">
                  <c:v>42796.598275462966</c:v>
                </c:pt>
                <c:pt idx="2874">
                  <c:v>42796.598622685182</c:v>
                </c:pt>
                <c:pt idx="2875">
                  <c:v>42796.598969907405</c:v>
                </c:pt>
                <c:pt idx="2876">
                  <c:v>42796.599317129629</c:v>
                </c:pt>
                <c:pt idx="2877">
                  <c:v>42796.599664351852</c:v>
                </c:pt>
                <c:pt idx="2878">
                  <c:v>42796.600011574075</c:v>
                </c:pt>
                <c:pt idx="2879">
                  <c:v>42796.600358796299</c:v>
                </c:pt>
                <c:pt idx="2880">
                  <c:v>42796.600706018522</c:v>
                </c:pt>
                <c:pt idx="2881">
                  <c:v>42796.601053240738</c:v>
                </c:pt>
                <c:pt idx="2882">
                  <c:v>42796.601400462961</c:v>
                </c:pt>
                <c:pt idx="2883">
                  <c:v>42796.601747685185</c:v>
                </c:pt>
                <c:pt idx="2884">
                  <c:v>42796.602094907408</c:v>
                </c:pt>
                <c:pt idx="2885">
                  <c:v>42796.602442129632</c:v>
                </c:pt>
                <c:pt idx="2886">
                  <c:v>42796.602789351855</c:v>
                </c:pt>
                <c:pt idx="2887">
                  <c:v>42796.603136574071</c:v>
                </c:pt>
                <c:pt idx="2888">
                  <c:v>42796.603483796294</c:v>
                </c:pt>
                <c:pt idx="2889">
                  <c:v>42796.603831018518</c:v>
                </c:pt>
                <c:pt idx="2890">
                  <c:v>42796.604178240741</c:v>
                </c:pt>
                <c:pt idx="2891">
                  <c:v>42796.604525462964</c:v>
                </c:pt>
                <c:pt idx="2892">
                  <c:v>42796.604872685188</c:v>
                </c:pt>
                <c:pt idx="2893">
                  <c:v>42796.605219907404</c:v>
                </c:pt>
                <c:pt idx="2894">
                  <c:v>42796.605567129627</c:v>
                </c:pt>
                <c:pt idx="2895">
                  <c:v>42796.605914351851</c:v>
                </c:pt>
                <c:pt idx="2896">
                  <c:v>42796.606261574074</c:v>
                </c:pt>
                <c:pt idx="2897">
                  <c:v>42796.606608796297</c:v>
                </c:pt>
                <c:pt idx="2898">
                  <c:v>42796.606956018521</c:v>
                </c:pt>
                <c:pt idx="2899">
                  <c:v>42796.607303240744</c:v>
                </c:pt>
                <c:pt idx="2900">
                  <c:v>42796.60765046296</c:v>
                </c:pt>
                <c:pt idx="2901">
                  <c:v>42796.607997685183</c:v>
                </c:pt>
                <c:pt idx="2902">
                  <c:v>42796.608344907407</c:v>
                </c:pt>
                <c:pt idx="2903">
                  <c:v>42796.60869212963</c:v>
                </c:pt>
                <c:pt idx="2904">
                  <c:v>42796.609039351853</c:v>
                </c:pt>
                <c:pt idx="2905">
                  <c:v>42796.609386574077</c:v>
                </c:pt>
                <c:pt idx="2906">
                  <c:v>42796.609733796293</c:v>
                </c:pt>
                <c:pt idx="2907">
                  <c:v>42796.610081018516</c:v>
                </c:pt>
                <c:pt idx="2908">
                  <c:v>42796.61042824074</c:v>
                </c:pt>
                <c:pt idx="2909">
                  <c:v>42796.610775462963</c:v>
                </c:pt>
                <c:pt idx="2910">
                  <c:v>42796.611122685186</c:v>
                </c:pt>
                <c:pt idx="2911">
                  <c:v>42796.61146990741</c:v>
                </c:pt>
                <c:pt idx="2912">
                  <c:v>42796.611817129633</c:v>
                </c:pt>
                <c:pt idx="2913">
                  <c:v>42796.612164351849</c:v>
                </c:pt>
                <c:pt idx="2914">
                  <c:v>42796.612511574072</c:v>
                </c:pt>
                <c:pt idx="2915">
                  <c:v>42796.612858796296</c:v>
                </c:pt>
                <c:pt idx="2916">
                  <c:v>42796.613206018519</c:v>
                </c:pt>
                <c:pt idx="2917">
                  <c:v>42796.613553240742</c:v>
                </c:pt>
                <c:pt idx="2918">
                  <c:v>42796.613900462966</c:v>
                </c:pt>
                <c:pt idx="2919">
                  <c:v>42796.614247685182</c:v>
                </c:pt>
                <c:pt idx="2920">
                  <c:v>42796.614594907405</c:v>
                </c:pt>
                <c:pt idx="2921">
                  <c:v>42796.614942129629</c:v>
                </c:pt>
                <c:pt idx="2922">
                  <c:v>42796.615289351852</c:v>
                </c:pt>
                <c:pt idx="2923">
                  <c:v>42796.615636574075</c:v>
                </c:pt>
                <c:pt idx="2924">
                  <c:v>42796.615983796299</c:v>
                </c:pt>
                <c:pt idx="2925">
                  <c:v>42796.616331018522</c:v>
                </c:pt>
                <c:pt idx="2926">
                  <c:v>42796.616678240738</c:v>
                </c:pt>
                <c:pt idx="2927">
                  <c:v>42796.617025462961</c:v>
                </c:pt>
                <c:pt idx="2928">
                  <c:v>42796.617372685185</c:v>
                </c:pt>
                <c:pt idx="2929">
                  <c:v>42796.617719907408</c:v>
                </c:pt>
                <c:pt idx="2930">
                  <c:v>42796.618067129632</c:v>
                </c:pt>
                <c:pt idx="2931">
                  <c:v>42796.618414351855</c:v>
                </c:pt>
                <c:pt idx="2932">
                  <c:v>42796.618761574071</c:v>
                </c:pt>
                <c:pt idx="2933">
                  <c:v>42796.619108796294</c:v>
                </c:pt>
                <c:pt idx="2934">
                  <c:v>42796.619456018518</c:v>
                </c:pt>
                <c:pt idx="2935">
                  <c:v>42796.619803240741</c:v>
                </c:pt>
                <c:pt idx="2936">
                  <c:v>42796.620150462964</c:v>
                </c:pt>
                <c:pt idx="2937">
                  <c:v>42796.620497685188</c:v>
                </c:pt>
                <c:pt idx="2938">
                  <c:v>42796.620844907404</c:v>
                </c:pt>
                <c:pt idx="2939">
                  <c:v>42796.621192129627</c:v>
                </c:pt>
                <c:pt idx="2940">
                  <c:v>42796.621539351851</c:v>
                </c:pt>
                <c:pt idx="2941">
                  <c:v>42796.621886574074</c:v>
                </c:pt>
                <c:pt idx="2942">
                  <c:v>42796.622233796297</c:v>
                </c:pt>
                <c:pt idx="2943">
                  <c:v>42796.622581018521</c:v>
                </c:pt>
                <c:pt idx="2944">
                  <c:v>42796.622928240744</c:v>
                </c:pt>
                <c:pt idx="2945">
                  <c:v>42796.62327546296</c:v>
                </c:pt>
                <c:pt idx="2946">
                  <c:v>42796.623622685183</c:v>
                </c:pt>
                <c:pt idx="2947">
                  <c:v>42796.623969907407</c:v>
                </c:pt>
                <c:pt idx="2948">
                  <c:v>42796.62431712963</c:v>
                </c:pt>
                <c:pt idx="2949">
                  <c:v>42796.624664351853</c:v>
                </c:pt>
                <c:pt idx="2950">
                  <c:v>42796.625011574077</c:v>
                </c:pt>
                <c:pt idx="2951">
                  <c:v>42796.625358796293</c:v>
                </c:pt>
                <c:pt idx="2952">
                  <c:v>42796.625706018516</c:v>
                </c:pt>
                <c:pt idx="2953">
                  <c:v>42796.62605324074</c:v>
                </c:pt>
                <c:pt idx="2954">
                  <c:v>42796.626400462963</c:v>
                </c:pt>
                <c:pt idx="2955">
                  <c:v>42796.626747685186</c:v>
                </c:pt>
                <c:pt idx="2956">
                  <c:v>42796.62709490741</c:v>
                </c:pt>
                <c:pt idx="2957">
                  <c:v>42796.627442129633</c:v>
                </c:pt>
                <c:pt idx="2958">
                  <c:v>42796.627789351849</c:v>
                </c:pt>
                <c:pt idx="2959">
                  <c:v>42796.628136574072</c:v>
                </c:pt>
                <c:pt idx="2960">
                  <c:v>42796.628483796296</c:v>
                </c:pt>
                <c:pt idx="2961">
                  <c:v>42796.628831018519</c:v>
                </c:pt>
                <c:pt idx="2962">
                  <c:v>42796.629178240742</c:v>
                </c:pt>
                <c:pt idx="2963">
                  <c:v>42796.629525462966</c:v>
                </c:pt>
                <c:pt idx="2964">
                  <c:v>42796.629872685182</c:v>
                </c:pt>
                <c:pt idx="2965">
                  <c:v>42796.630219907405</c:v>
                </c:pt>
                <c:pt idx="2966">
                  <c:v>42796.630567129629</c:v>
                </c:pt>
                <c:pt idx="2967">
                  <c:v>42796.630914351852</c:v>
                </c:pt>
                <c:pt idx="2968">
                  <c:v>42796.631261574075</c:v>
                </c:pt>
                <c:pt idx="2969">
                  <c:v>42796.631608796299</c:v>
                </c:pt>
                <c:pt idx="2970">
                  <c:v>42796.631956018522</c:v>
                </c:pt>
                <c:pt idx="2971">
                  <c:v>42796.632303240738</c:v>
                </c:pt>
                <c:pt idx="2972">
                  <c:v>42796.632650462961</c:v>
                </c:pt>
                <c:pt idx="2973">
                  <c:v>42796.632997685185</c:v>
                </c:pt>
                <c:pt idx="2974">
                  <c:v>42796.633344907408</c:v>
                </c:pt>
                <c:pt idx="2975">
                  <c:v>42796.633692129632</c:v>
                </c:pt>
                <c:pt idx="2976">
                  <c:v>42796.634039351855</c:v>
                </c:pt>
                <c:pt idx="2977">
                  <c:v>42796.634386574071</c:v>
                </c:pt>
                <c:pt idx="2978">
                  <c:v>42796.634733796294</c:v>
                </c:pt>
                <c:pt idx="2979">
                  <c:v>42796.635081018518</c:v>
                </c:pt>
                <c:pt idx="2980">
                  <c:v>42796.635428240741</c:v>
                </c:pt>
                <c:pt idx="2981">
                  <c:v>42796.635775462964</c:v>
                </c:pt>
                <c:pt idx="2982">
                  <c:v>42796.636122685188</c:v>
                </c:pt>
                <c:pt idx="2983">
                  <c:v>42796.636469907404</c:v>
                </c:pt>
                <c:pt idx="2984">
                  <c:v>42796.636817129627</c:v>
                </c:pt>
                <c:pt idx="2985">
                  <c:v>42796.637164351851</c:v>
                </c:pt>
                <c:pt idx="2986">
                  <c:v>42796.637511574074</c:v>
                </c:pt>
                <c:pt idx="2987">
                  <c:v>42796.637858796297</c:v>
                </c:pt>
                <c:pt idx="2988">
                  <c:v>42796.638206018521</c:v>
                </c:pt>
                <c:pt idx="2989">
                  <c:v>42796.638553240744</c:v>
                </c:pt>
                <c:pt idx="2990">
                  <c:v>42796.63890046296</c:v>
                </c:pt>
                <c:pt idx="2991">
                  <c:v>42796.639247685183</c:v>
                </c:pt>
                <c:pt idx="2992">
                  <c:v>42796.639594907407</c:v>
                </c:pt>
                <c:pt idx="2993">
                  <c:v>42796.63994212963</c:v>
                </c:pt>
                <c:pt idx="2994">
                  <c:v>42796.640289351853</c:v>
                </c:pt>
                <c:pt idx="2995">
                  <c:v>42796.640636574077</c:v>
                </c:pt>
                <c:pt idx="2996">
                  <c:v>42796.640983796293</c:v>
                </c:pt>
                <c:pt idx="2997">
                  <c:v>42796.641331018516</c:v>
                </c:pt>
                <c:pt idx="2998">
                  <c:v>42796.64167824074</c:v>
                </c:pt>
                <c:pt idx="2999">
                  <c:v>42796.642025462963</c:v>
                </c:pt>
                <c:pt idx="3000">
                  <c:v>42796.642372685186</c:v>
                </c:pt>
                <c:pt idx="3001">
                  <c:v>42796.64271990741</c:v>
                </c:pt>
                <c:pt idx="3002">
                  <c:v>42796.643067129633</c:v>
                </c:pt>
                <c:pt idx="3003">
                  <c:v>42796.643414351849</c:v>
                </c:pt>
                <c:pt idx="3004">
                  <c:v>42796.643761574072</c:v>
                </c:pt>
                <c:pt idx="3005">
                  <c:v>42796.644108796296</c:v>
                </c:pt>
                <c:pt idx="3006">
                  <c:v>42796.644456018519</c:v>
                </c:pt>
                <c:pt idx="3007">
                  <c:v>42796.644803240742</c:v>
                </c:pt>
                <c:pt idx="3008">
                  <c:v>42796.645150462966</c:v>
                </c:pt>
                <c:pt idx="3009">
                  <c:v>42796.645497685182</c:v>
                </c:pt>
                <c:pt idx="3010">
                  <c:v>42796.645844907405</c:v>
                </c:pt>
                <c:pt idx="3011">
                  <c:v>42796.646192129629</c:v>
                </c:pt>
                <c:pt idx="3012">
                  <c:v>42796.646539351852</c:v>
                </c:pt>
                <c:pt idx="3013">
                  <c:v>42796.646886574075</c:v>
                </c:pt>
                <c:pt idx="3014">
                  <c:v>42796.647233796299</c:v>
                </c:pt>
                <c:pt idx="3015">
                  <c:v>42796.647581018522</c:v>
                </c:pt>
                <c:pt idx="3016">
                  <c:v>42796.647928240738</c:v>
                </c:pt>
                <c:pt idx="3017">
                  <c:v>42796.648275462961</c:v>
                </c:pt>
                <c:pt idx="3018">
                  <c:v>42796.648622685185</c:v>
                </c:pt>
                <c:pt idx="3019">
                  <c:v>42796.648969907408</c:v>
                </c:pt>
                <c:pt idx="3020">
                  <c:v>42796.649317129632</c:v>
                </c:pt>
                <c:pt idx="3021">
                  <c:v>42796.649664351855</c:v>
                </c:pt>
                <c:pt idx="3022">
                  <c:v>42796.650011574071</c:v>
                </c:pt>
                <c:pt idx="3023">
                  <c:v>42796.650358796294</c:v>
                </c:pt>
                <c:pt idx="3024">
                  <c:v>42796.650706018518</c:v>
                </c:pt>
                <c:pt idx="3025">
                  <c:v>42796.651053240741</c:v>
                </c:pt>
                <c:pt idx="3026">
                  <c:v>42796.651400462964</c:v>
                </c:pt>
                <c:pt idx="3027">
                  <c:v>42796.651747685188</c:v>
                </c:pt>
                <c:pt idx="3028">
                  <c:v>42796.652094907404</c:v>
                </c:pt>
                <c:pt idx="3029">
                  <c:v>42796.652442129627</c:v>
                </c:pt>
                <c:pt idx="3030">
                  <c:v>42796.652789351851</c:v>
                </c:pt>
                <c:pt idx="3031">
                  <c:v>42796.653136574074</c:v>
                </c:pt>
                <c:pt idx="3032">
                  <c:v>42796.653483796297</c:v>
                </c:pt>
                <c:pt idx="3033">
                  <c:v>42796.653831018521</c:v>
                </c:pt>
                <c:pt idx="3034">
                  <c:v>42796.654178240744</c:v>
                </c:pt>
                <c:pt idx="3035">
                  <c:v>42796.65452546296</c:v>
                </c:pt>
                <c:pt idx="3036">
                  <c:v>42796.654872685183</c:v>
                </c:pt>
                <c:pt idx="3037">
                  <c:v>42796.655219907407</c:v>
                </c:pt>
                <c:pt idx="3038">
                  <c:v>42796.65556712963</c:v>
                </c:pt>
                <c:pt idx="3039">
                  <c:v>42796.655914351853</c:v>
                </c:pt>
                <c:pt idx="3040">
                  <c:v>42796.656261574077</c:v>
                </c:pt>
                <c:pt idx="3041">
                  <c:v>42796.656608796293</c:v>
                </c:pt>
                <c:pt idx="3042">
                  <c:v>42796.656956018516</c:v>
                </c:pt>
                <c:pt idx="3043">
                  <c:v>42796.65730324074</c:v>
                </c:pt>
                <c:pt idx="3044">
                  <c:v>42796.657650462963</c:v>
                </c:pt>
                <c:pt idx="3045">
                  <c:v>42796.657997685186</c:v>
                </c:pt>
                <c:pt idx="3046">
                  <c:v>42796.65834490741</c:v>
                </c:pt>
                <c:pt idx="3047">
                  <c:v>42796.658692129633</c:v>
                </c:pt>
                <c:pt idx="3048">
                  <c:v>42796.659039351849</c:v>
                </c:pt>
                <c:pt idx="3049">
                  <c:v>42796.659386574072</c:v>
                </c:pt>
                <c:pt idx="3050">
                  <c:v>42796.659733796296</c:v>
                </c:pt>
                <c:pt idx="3051">
                  <c:v>42796.660081018519</c:v>
                </c:pt>
                <c:pt idx="3052">
                  <c:v>42796.660428240742</c:v>
                </c:pt>
                <c:pt idx="3053">
                  <c:v>42796.660775462966</c:v>
                </c:pt>
                <c:pt idx="3054">
                  <c:v>42796.661122685182</c:v>
                </c:pt>
                <c:pt idx="3055">
                  <c:v>42796.661469907405</c:v>
                </c:pt>
                <c:pt idx="3056">
                  <c:v>42796.661817129629</c:v>
                </c:pt>
                <c:pt idx="3057">
                  <c:v>42796.662164351852</c:v>
                </c:pt>
                <c:pt idx="3058">
                  <c:v>42796.662511574075</c:v>
                </c:pt>
                <c:pt idx="3059">
                  <c:v>42796.662858796299</c:v>
                </c:pt>
                <c:pt idx="3060">
                  <c:v>42796.663206018522</c:v>
                </c:pt>
                <c:pt idx="3061">
                  <c:v>42796.663553240738</c:v>
                </c:pt>
                <c:pt idx="3062">
                  <c:v>42796.663900462961</c:v>
                </c:pt>
                <c:pt idx="3063">
                  <c:v>42796.664247685185</c:v>
                </c:pt>
                <c:pt idx="3064">
                  <c:v>42796.664594907408</c:v>
                </c:pt>
                <c:pt idx="3065">
                  <c:v>42796.664942129632</c:v>
                </c:pt>
                <c:pt idx="3066">
                  <c:v>42796.665289351855</c:v>
                </c:pt>
                <c:pt idx="3067">
                  <c:v>42796.665636574071</c:v>
                </c:pt>
                <c:pt idx="3068">
                  <c:v>42796.665983796294</c:v>
                </c:pt>
                <c:pt idx="3069">
                  <c:v>42796.666331018518</c:v>
                </c:pt>
                <c:pt idx="3070">
                  <c:v>42796.666678240741</c:v>
                </c:pt>
                <c:pt idx="3071">
                  <c:v>42796.667025462964</c:v>
                </c:pt>
                <c:pt idx="3072">
                  <c:v>42796.667372685188</c:v>
                </c:pt>
                <c:pt idx="3073">
                  <c:v>42796.667719907404</c:v>
                </c:pt>
                <c:pt idx="3074">
                  <c:v>42796.668067129627</c:v>
                </c:pt>
                <c:pt idx="3075">
                  <c:v>42796.668414351851</c:v>
                </c:pt>
                <c:pt idx="3076">
                  <c:v>42796.668761574074</c:v>
                </c:pt>
                <c:pt idx="3077">
                  <c:v>42796.669108796297</c:v>
                </c:pt>
                <c:pt idx="3078">
                  <c:v>42796.669456018521</c:v>
                </c:pt>
                <c:pt idx="3079">
                  <c:v>42796.669803240744</c:v>
                </c:pt>
                <c:pt idx="3080">
                  <c:v>42796.67015046296</c:v>
                </c:pt>
                <c:pt idx="3081">
                  <c:v>42796.670497685183</c:v>
                </c:pt>
                <c:pt idx="3082">
                  <c:v>42796.670844907407</c:v>
                </c:pt>
                <c:pt idx="3083">
                  <c:v>42796.67119212963</c:v>
                </c:pt>
                <c:pt idx="3084">
                  <c:v>42796.671539351853</c:v>
                </c:pt>
                <c:pt idx="3085">
                  <c:v>42796.671886574077</c:v>
                </c:pt>
                <c:pt idx="3086">
                  <c:v>42796.672233796293</c:v>
                </c:pt>
                <c:pt idx="3087">
                  <c:v>42796.672581018516</c:v>
                </c:pt>
                <c:pt idx="3088">
                  <c:v>42796.67292824074</c:v>
                </c:pt>
                <c:pt idx="3089">
                  <c:v>42796.673275462963</c:v>
                </c:pt>
                <c:pt idx="3090">
                  <c:v>42796.673622685186</c:v>
                </c:pt>
                <c:pt idx="3091">
                  <c:v>42796.67396990741</c:v>
                </c:pt>
                <c:pt idx="3092">
                  <c:v>42796.674317129633</c:v>
                </c:pt>
                <c:pt idx="3093">
                  <c:v>42796.674664351849</c:v>
                </c:pt>
                <c:pt idx="3094">
                  <c:v>42796.675011574072</c:v>
                </c:pt>
                <c:pt idx="3095">
                  <c:v>42796.675358796296</c:v>
                </c:pt>
                <c:pt idx="3096">
                  <c:v>42796.675706018519</c:v>
                </c:pt>
                <c:pt idx="3097">
                  <c:v>42796.676053240742</c:v>
                </c:pt>
                <c:pt idx="3098">
                  <c:v>42796.676400462966</c:v>
                </c:pt>
                <c:pt idx="3099">
                  <c:v>42796.676747685182</c:v>
                </c:pt>
                <c:pt idx="3100">
                  <c:v>42796.677094907405</c:v>
                </c:pt>
                <c:pt idx="3101">
                  <c:v>42796.677442129629</c:v>
                </c:pt>
                <c:pt idx="3102">
                  <c:v>42796.677789351852</c:v>
                </c:pt>
                <c:pt idx="3103">
                  <c:v>42796.678136574075</c:v>
                </c:pt>
                <c:pt idx="3104">
                  <c:v>42796.678483796299</c:v>
                </c:pt>
                <c:pt idx="3105">
                  <c:v>42796.678831018522</c:v>
                </c:pt>
                <c:pt idx="3106">
                  <c:v>42796.679178240738</c:v>
                </c:pt>
                <c:pt idx="3107">
                  <c:v>42796.679525462961</c:v>
                </c:pt>
                <c:pt idx="3108">
                  <c:v>42796.679872685185</c:v>
                </c:pt>
                <c:pt idx="3109">
                  <c:v>42796.680219907408</c:v>
                </c:pt>
                <c:pt idx="3110">
                  <c:v>42796.680567129632</c:v>
                </c:pt>
                <c:pt idx="3111">
                  <c:v>42796.680914351855</c:v>
                </c:pt>
                <c:pt idx="3112">
                  <c:v>42796.681261574071</c:v>
                </c:pt>
                <c:pt idx="3113">
                  <c:v>42796.681608796294</c:v>
                </c:pt>
                <c:pt idx="3114">
                  <c:v>42796.681956018518</c:v>
                </c:pt>
                <c:pt idx="3115">
                  <c:v>42796.682303240741</c:v>
                </c:pt>
                <c:pt idx="3116">
                  <c:v>42796.682650462964</c:v>
                </c:pt>
                <c:pt idx="3117">
                  <c:v>42796.682997685188</c:v>
                </c:pt>
                <c:pt idx="3118">
                  <c:v>42796.683344907404</c:v>
                </c:pt>
                <c:pt idx="3119">
                  <c:v>42796.683692129627</c:v>
                </c:pt>
                <c:pt idx="3120">
                  <c:v>42796.684039351851</c:v>
                </c:pt>
                <c:pt idx="3121">
                  <c:v>42796.684386574074</c:v>
                </c:pt>
                <c:pt idx="3122">
                  <c:v>42796.684733796297</c:v>
                </c:pt>
                <c:pt idx="3123">
                  <c:v>42796.685081018521</c:v>
                </c:pt>
                <c:pt idx="3124">
                  <c:v>42796.685428240744</c:v>
                </c:pt>
                <c:pt idx="3125">
                  <c:v>42796.68577546296</c:v>
                </c:pt>
                <c:pt idx="3126">
                  <c:v>42796.686122685183</c:v>
                </c:pt>
                <c:pt idx="3127">
                  <c:v>42796.686469907407</c:v>
                </c:pt>
                <c:pt idx="3128">
                  <c:v>42796.68681712963</c:v>
                </c:pt>
                <c:pt idx="3129">
                  <c:v>42796.687164351853</c:v>
                </c:pt>
                <c:pt idx="3130">
                  <c:v>42796.687511574077</c:v>
                </c:pt>
                <c:pt idx="3131">
                  <c:v>42796.687858796293</c:v>
                </c:pt>
                <c:pt idx="3132">
                  <c:v>42796.688206018516</c:v>
                </c:pt>
                <c:pt idx="3133">
                  <c:v>42796.68855324074</c:v>
                </c:pt>
                <c:pt idx="3134">
                  <c:v>42796.688900462963</c:v>
                </c:pt>
                <c:pt idx="3135">
                  <c:v>42796.689247685186</c:v>
                </c:pt>
                <c:pt idx="3136">
                  <c:v>42796.68959490741</c:v>
                </c:pt>
                <c:pt idx="3137">
                  <c:v>42796.689942129633</c:v>
                </c:pt>
                <c:pt idx="3138">
                  <c:v>42796.690289351849</c:v>
                </c:pt>
                <c:pt idx="3139">
                  <c:v>42796.690636574072</c:v>
                </c:pt>
                <c:pt idx="3140">
                  <c:v>42796.690983796296</c:v>
                </c:pt>
                <c:pt idx="3141">
                  <c:v>42796.691331018519</c:v>
                </c:pt>
                <c:pt idx="3142">
                  <c:v>42796.691678240742</c:v>
                </c:pt>
                <c:pt idx="3143">
                  <c:v>42796.692025462966</c:v>
                </c:pt>
                <c:pt idx="3144">
                  <c:v>42796.692372685182</c:v>
                </c:pt>
                <c:pt idx="3145">
                  <c:v>42796.692719907405</c:v>
                </c:pt>
                <c:pt idx="3146">
                  <c:v>42796.693067129629</c:v>
                </c:pt>
                <c:pt idx="3147">
                  <c:v>42796.693414351852</c:v>
                </c:pt>
                <c:pt idx="3148">
                  <c:v>42796.693761574075</c:v>
                </c:pt>
                <c:pt idx="3149">
                  <c:v>42796.694108796299</c:v>
                </c:pt>
                <c:pt idx="3150">
                  <c:v>42796.694456018522</c:v>
                </c:pt>
                <c:pt idx="3151">
                  <c:v>42796.694803240738</c:v>
                </c:pt>
                <c:pt idx="3152">
                  <c:v>42796.695150462961</c:v>
                </c:pt>
                <c:pt idx="3153">
                  <c:v>42796.695497685185</c:v>
                </c:pt>
                <c:pt idx="3154">
                  <c:v>42796.695844907408</c:v>
                </c:pt>
                <c:pt idx="3155">
                  <c:v>42796.696192129632</c:v>
                </c:pt>
                <c:pt idx="3156">
                  <c:v>42796.696539351855</c:v>
                </c:pt>
                <c:pt idx="3157">
                  <c:v>42796.696886574071</c:v>
                </c:pt>
                <c:pt idx="3158">
                  <c:v>42796.697233796294</c:v>
                </c:pt>
                <c:pt idx="3159">
                  <c:v>42796.697581018518</c:v>
                </c:pt>
                <c:pt idx="3160">
                  <c:v>42796.697928240741</c:v>
                </c:pt>
                <c:pt idx="3161">
                  <c:v>42796.698275462964</c:v>
                </c:pt>
                <c:pt idx="3162">
                  <c:v>42796.698622685188</c:v>
                </c:pt>
                <c:pt idx="3163">
                  <c:v>42796.698969907404</c:v>
                </c:pt>
                <c:pt idx="3164">
                  <c:v>42796.699317129627</c:v>
                </c:pt>
                <c:pt idx="3165">
                  <c:v>42796.699664351851</c:v>
                </c:pt>
                <c:pt idx="3166">
                  <c:v>42796.700011574074</c:v>
                </c:pt>
                <c:pt idx="3167">
                  <c:v>42796.700358796297</c:v>
                </c:pt>
                <c:pt idx="3168">
                  <c:v>42796.700706018521</c:v>
                </c:pt>
                <c:pt idx="3169">
                  <c:v>42796.701053240744</c:v>
                </c:pt>
                <c:pt idx="3170">
                  <c:v>42796.70140046296</c:v>
                </c:pt>
                <c:pt idx="3171">
                  <c:v>42796.701747685183</c:v>
                </c:pt>
                <c:pt idx="3172">
                  <c:v>42796.702094907407</c:v>
                </c:pt>
                <c:pt idx="3173">
                  <c:v>42796.70244212963</c:v>
                </c:pt>
                <c:pt idx="3174">
                  <c:v>42796.702789351853</c:v>
                </c:pt>
                <c:pt idx="3175">
                  <c:v>42796.703136574077</c:v>
                </c:pt>
                <c:pt idx="3176">
                  <c:v>42796.703483796293</c:v>
                </c:pt>
                <c:pt idx="3177">
                  <c:v>42796.703831018516</c:v>
                </c:pt>
                <c:pt idx="3178">
                  <c:v>42796.70417824074</c:v>
                </c:pt>
                <c:pt idx="3179">
                  <c:v>42796.704525462963</c:v>
                </c:pt>
                <c:pt idx="3180">
                  <c:v>42796.704872685186</c:v>
                </c:pt>
                <c:pt idx="3181">
                  <c:v>42796.70521990741</c:v>
                </c:pt>
                <c:pt idx="3182">
                  <c:v>42796.705567129633</c:v>
                </c:pt>
                <c:pt idx="3183">
                  <c:v>42796.705914351849</c:v>
                </c:pt>
                <c:pt idx="3184">
                  <c:v>42796.706261574072</c:v>
                </c:pt>
                <c:pt idx="3185">
                  <c:v>42796.706608796296</c:v>
                </c:pt>
                <c:pt idx="3186">
                  <c:v>42796.706956018519</c:v>
                </c:pt>
                <c:pt idx="3187">
                  <c:v>42796.707303240742</c:v>
                </c:pt>
                <c:pt idx="3188">
                  <c:v>42796.707650462966</c:v>
                </c:pt>
                <c:pt idx="3189">
                  <c:v>42796.707997685182</c:v>
                </c:pt>
                <c:pt idx="3190">
                  <c:v>42796.708344907405</c:v>
                </c:pt>
                <c:pt idx="3191">
                  <c:v>42796.708692129629</c:v>
                </c:pt>
                <c:pt idx="3192">
                  <c:v>42796.709039351852</c:v>
                </c:pt>
                <c:pt idx="3193">
                  <c:v>42796.709386574075</c:v>
                </c:pt>
                <c:pt idx="3194">
                  <c:v>42796.709733796299</c:v>
                </c:pt>
                <c:pt idx="3195">
                  <c:v>42796.710081018522</c:v>
                </c:pt>
                <c:pt idx="3196">
                  <c:v>42796.710428240738</c:v>
                </c:pt>
                <c:pt idx="3197">
                  <c:v>42796.710775462961</c:v>
                </c:pt>
                <c:pt idx="3198">
                  <c:v>42796.711122685185</c:v>
                </c:pt>
                <c:pt idx="3199">
                  <c:v>42796.711469907408</c:v>
                </c:pt>
                <c:pt idx="3200">
                  <c:v>42796.711817129632</c:v>
                </c:pt>
                <c:pt idx="3201">
                  <c:v>42796.712164351855</c:v>
                </c:pt>
                <c:pt idx="3202">
                  <c:v>42796.712511574071</c:v>
                </c:pt>
                <c:pt idx="3203">
                  <c:v>42796.712858796294</c:v>
                </c:pt>
                <c:pt idx="3204">
                  <c:v>42796.713206018518</c:v>
                </c:pt>
                <c:pt idx="3205">
                  <c:v>42796.713553240741</c:v>
                </c:pt>
                <c:pt idx="3206">
                  <c:v>42796.713900462964</c:v>
                </c:pt>
                <c:pt idx="3207">
                  <c:v>42796.714247685188</c:v>
                </c:pt>
                <c:pt idx="3208">
                  <c:v>42796.714594907404</c:v>
                </c:pt>
                <c:pt idx="3209">
                  <c:v>42796.714942129627</c:v>
                </c:pt>
                <c:pt idx="3210">
                  <c:v>42796.715289351851</c:v>
                </c:pt>
                <c:pt idx="3211">
                  <c:v>42796.715636574074</c:v>
                </c:pt>
                <c:pt idx="3212">
                  <c:v>42796.715983796297</c:v>
                </c:pt>
                <c:pt idx="3213">
                  <c:v>42796.716331018521</c:v>
                </c:pt>
                <c:pt idx="3214">
                  <c:v>42796.716678240744</c:v>
                </c:pt>
                <c:pt idx="3215">
                  <c:v>42796.71702546296</c:v>
                </c:pt>
                <c:pt idx="3216">
                  <c:v>42796.717372685183</c:v>
                </c:pt>
                <c:pt idx="3217">
                  <c:v>42796.717719907407</c:v>
                </c:pt>
                <c:pt idx="3218">
                  <c:v>42796.71806712963</c:v>
                </c:pt>
                <c:pt idx="3219">
                  <c:v>42796.718414351853</c:v>
                </c:pt>
                <c:pt idx="3220">
                  <c:v>42796.718761574077</c:v>
                </c:pt>
                <c:pt idx="3221">
                  <c:v>42796.719108796293</c:v>
                </c:pt>
                <c:pt idx="3222">
                  <c:v>42796.719456018516</c:v>
                </c:pt>
                <c:pt idx="3223">
                  <c:v>42796.71980324074</c:v>
                </c:pt>
                <c:pt idx="3224">
                  <c:v>42796.720150462963</c:v>
                </c:pt>
                <c:pt idx="3225">
                  <c:v>42796.720497685186</c:v>
                </c:pt>
                <c:pt idx="3226">
                  <c:v>42796.72084490741</c:v>
                </c:pt>
                <c:pt idx="3227">
                  <c:v>42796.721192129633</c:v>
                </c:pt>
                <c:pt idx="3228">
                  <c:v>42796.721539351849</c:v>
                </c:pt>
                <c:pt idx="3229">
                  <c:v>42796.721886574072</c:v>
                </c:pt>
                <c:pt idx="3230">
                  <c:v>42796.722233796296</c:v>
                </c:pt>
                <c:pt idx="3231">
                  <c:v>42796.722581018519</c:v>
                </c:pt>
                <c:pt idx="3232">
                  <c:v>42796.722928240742</c:v>
                </c:pt>
                <c:pt idx="3233">
                  <c:v>42796.723275462966</c:v>
                </c:pt>
                <c:pt idx="3234">
                  <c:v>42796.723622685182</c:v>
                </c:pt>
                <c:pt idx="3235">
                  <c:v>42796.723969907405</c:v>
                </c:pt>
                <c:pt idx="3236">
                  <c:v>42796.724317129629</c:v>
                </c:pt>
                <c:pt idx="3237">
                  <c:v>42796.724664351852</c:v>
                </c:pt>
                <c:pt idx="3238">
                  <c:v>42796.725011574075</c:v>
                </c:pt>
                <c:pt idx="3239">
                  <c:v>42796.725358796299</c:v>
                </c:pt>
                <c:pt idx="3240">
                  <c:v>42796.725706018522</c:v>
                </c:pt>
                <c:pt idx="3241">
                  <c:v>42796.726053240738</c:v>
                </c:pt>
                <c:pt idx="3242">
                  <c:v>42796.726400462961</c:v>
                </c:pt>
                <c:pt idx="3243">
                  <c:v>42796.726747685185</c:v>
                </c:pt>
                <c:pt idx="3244">
                  <c:v>42796.727094907408</c:v>
                </c:pt>
                <c:pt idx="3245">
                  <c:v>42796.727442129632</c:v>
                </c:pt>
                <c:pt idx="3246">
                  <c:v>42796.727789351855</c:v>
                </c:pt>
                <c:pt idx="3247">
                  <c:v>42796.728136574071</c:v>
                </c:pt>
                <c:pt idx="3248">
                  <c:v>42796.728483796294</c:v>
                </c:pt>
                <c:pt idx="3249">
                  <c:v>42796.728831018518</c:v>
                </c:pt>
                <c:pt idx="3250">
                  <c:v>42796.729178240741</c:v>
                </c:pt>
                <c:pt idx="3251">
                  <c:v>42796.729525462964</c:v>
                </c:pt>
                <c:pt idx="3252">
                  <c:v>42796.729872685188</c:v>
                </c:pt>
                <c:pt idx="3253">
                  <c:v>42796.730219907404</c:v>
                </c:pt>
                <c:pt idx="3254">
                  <c:v>42796.730567129627</c:v>
                </c:pt>
                <c:pt idx="3255">
                  <c:v>42796.730914351851</c:v>
                </c:pt>
                <c:pt idx="3256">
                  <c:v>42796.731261574074</c:v>
                </c:pt>
                <c:pt idx="3257">
                  <c:v>42796.731608796297</c:v>
                </c:pt>
                <c:pt idx="3258">
                  <c:v>42796.731956018521</c:v>
                </c:pt>
                <c:pt idx="3259">
                  <c:v>42796.732303240744</c:v>
                </c:pt>
                <c:pt idx="3260">
                  <c:v>42796.73265046296</c:v>
                </c:pt>
                <c:pt idx="3261">
                  <c:v>42796.732997685183</c:v>
                </c:pt>
                <c:pt idx="3262">
                  <c:v>42796.733344907407</c:v>
                </c:pt>
                <c:pt idx="3263">
                  <c:v>42796.73369212963</c:v>
                </c:pt>
                <c:pt idx="3264">
                  <c:v>42796.734039351853</c:v>
                </c:pt>
                <c:pt idx="3265">
                  <c:v>42796.734386574077</c:v>
                </c:pt>
                <c:pt idx="3266">
                  <c:v>42796.734733796293</c:v>
                </c:pt>
                <c:pt idx="3267">
                  <c:v>42796.735081018516</c:v>
                </c:pt>
                <c:pt idx="3268">
                  <c:v>42796.73542824074</c:v>
                </c:pt>
                <c:pt idx="3269">
                  <c:v>42796.735775462963</c:v>
                </c:pt>
                <c:pt idx="3270">
                  <c:v>42796.736122685186</c:v>
                </c:pt>
                <c:pt idx="3271">
                  <c:v>42796.73646990741</c:v>
                </c:pt>
                <c:pt idx="3272">
                  <c:v>42796.736817129633</c:v>
                </c:pt>
                <c:pt idx="3273">
                  <c:v>42796.737164351849</c:v>
                </c:pt>
                <c:pt idx="3274">
                  <c:v>42796.737511574072</c:v>
                </c:pt>
                <c:pt idx="3275">
                  <c:v>42796.737858796296</c:v>
                </c:pt>
                <c:pt idx="3276">
                  <c:v>42796.738206018519</c:v>
                </c:pt>
                <c:pt idx="3277">
                  <c:v>42796.738553240742</c:v>
                </c:pt>
                <c:pt idx="3278">
                  <c:v>42796.738900462966</c:v>
                </c:pt>
                <c:pt idx="3279">
                  <c:v>42796.739247685182</c:v>
                </c:pt>
                <c:pt idx="3280">
                  <c:v>42796.739594907405</c:v>
                </c:pt>
                <c:pt idx="3281">
                  <c:v>42796.739942129629</c:v>
                </c:pt>
                <c:pt idx="3282">
                  <c:v>42796.740289351852</c:v>
                </c:pt>
                <c:pt idx="3283">
                  <c:v>42796.740636574075</c:v>
                </c:pt>
                <c:pt idx="3284">
                  <c:v>42796.740983796299</c:v>
                </c:pt>
                <c:pt idx="3285">
                  <c:v>42796.741331018522</c:v>
                </c:pt>
                <c:pt idx="3286">
                  <c:v>42796.741678240738</c:v>
                </c:pt>
                <c:pt idx="3287">
                  <c:v>42796.742025462961</c:v>
                </c:pt>
                <c:pt idx="3288">
                  <c:v>42796.742372685185</c:v>
                </c:pt>
                <c:pt idx="3289">
                  <c:v>42796.742719907408</c:v>
                </c:pt>
                <c:pt idx="3290">
                  <c:v>42796.743067129632</c:v>
                </c:pt>
                <c:pt idx="3291">
                  <c:v>42796.743414351855</c:v>
                </c:pt>
                <c:pt idx="3292">
                  <c:v>42796.743761574071</c:v>
                </c:pt>
                <c:pt idx="3293">
                  <c:v>42796.744108796294</c:v>
                </c:pt>
                <c:pt idx="3294">
                  <c:v>42796.744456018518</c:v>
                </c:pt>
                <c:pt idx="3295">
                  <c:v>42796.744803240741</c:v>
                </c:pt>
                <c:pt idx="3296">
                  <c:v>42796.745150462964</c:v>
                </c:pt>
                <c:pt idx="3297">
                  <c:v>42796.745497685188</c:v>
                </c:pt>
                <c:pt idx="3298">
                  <c:v>42796.745844907404</c:v>
                </c:pt>
                <c:pt idx="3299">
                  <c:v>42796.746192129627</c:v>
                </c:pt>
                <c:pt idx="3300">
                  <c:v>42796.746539351851</c:v>
                </c:pt>
                <c:pt idx="3301">
                  <c:v>42796.746886574074</c:v>
                </c:pt>
                <c:pt idx="3302">
                  <c:v>42796.747233796297</c:v>
                </c:pt>
                <c:pt idx="3303">
                  <c:v>42796.747581018521</c:v>
                </c:pt>
                <c:pt idx="3304">
                  <c:v>42796.747928240744</c:v>
                </c:pt>
                <c:pt idx="3305">
                  <c:v>42796.74827546296</c:v>
                </c:pt>
                <c:pt idx="3306">
                  <c:v>42796.748622685183</c:v>
                </c:pt>
                <c:pt idx="3307">
                  <c:v>42796.748969907407</c:v>
                </c:pt>
                <c:pt idx="3308">
                  <c:v>42796.74931712963</c:v>
                </c:pt>
                <c:pt idx="3309">
                  <c:v>42796.749664351853</c:v>
                </c:pt>
                <c:pt idx="3310">
                  <c:v>42796.750011574077</c:v>
                </c:pt>
                <c:pt idx="3311">
                  <c:v>42796.750358796293</c:v>
                </c:pt>
                <c:pt idx="3312">
                  <c:v>42796.750706018516</c:v>
                </c:pt>
                <c:pt idx="3313">
                  <c:v>42796.75105324074</c:v>
                </c:pt>
                <c:pt idx="3314">
                  <c:v>42796.751400462963</c:v>
                </c:pt>
                <c:pt idx="3315">
                  <c:v>42796.751747685186</c:v>
                </c:pt>
                <c:pt idx="3316">
                  <c:v>42796.75209490741</c:v>
                </c:pt>
                <c:pt idx="3317">
                  <c:v>42796.752442129633</c:v>
                </c:pt>
                <c:pt idx="3318">
                  <c:v>42796.752789351849</c:v>
                </c:pt>
                <c:pt idx="3319">
                  <c:v>42796.753136574072</c:v>
                </c:pt>
                <c:pt idx="3320">
                  <c:v>42796.753483796296</c:v>
                </c:pt>
                <c:pt idx="3321">
                  <c:v>42796.753831018519</c:v>
                </c:pt>
                <c:pt idx="3322">
                  <c:v>42796.754178240742</c:v>
                </c:pt>
                <c:pt idx="3323">
                  <c:v>42796.754525462966</c:v>
                </c:pt>
                <c:pt idx="3324">
                  <c:v>42796.754872685182</c:v>
                </c:pt>
                <c:pt idx="3325">
                  <c:v>42796.755219907405</c:v>
                </c:pt>
                <c:pt idx="3326">
                  <c:v>42796.755567129629</c:v>
                </c:pt>
                <c:pt idx="3327">
                  <c:v>42796.755914351852</c:v>
                </c:pt>
                <c:pt idx="3328">
                  <c:v>42796.756261574075</c:v>
                </c:pt>
                <c:pt idx="3329">
                  <c:v>42796.756608796299</c:v>
                </c:pt>
                <c:pt idx="3330">
                  <c:v>42796.756956018522</c:v>
                </c:pt>
                <c:pt idx="3331">
                  <c:v>42796.757303240738</c:v>
                </c:pt>
                <c:pt idx="3332">
                  <c:v>42796.757650462961</c:v>
                </c:pt>
                <c:pt idx="3333">
                  <c:v>42796.757997685185</c:v>
                </c:pt>
                <c:pt idx="3334">
                  <c:v>42796.758344907408</c:v>
                </c:pt>
                <c:pt idx="3335">
                  <c:v>42796.758692129632</c:v>
                </c:pt>
                <c:pt idx="3336">
                  <c:v>42796.759039351855</c:v>
                </c:pt>
                <c:pt idx="3337">
                  <c:v>42796.759386574071</c:v>
                </c:pt>
                <c:pt idx="3338">
                  <c:v>42796.759733796294</c:v>
                </c:pt>
                <c:pt idx="3339">
                  <c:v>42796.760081018518</c:v>
                </c:pt>
                <c:pt idx="3340">
                  <c:v>42796.760428240741</c:v>
                </c:pt>
                <c:pt idx="3341">
                  <c:v>42796.760775462964</c:v>
                </c:pt>
                <c:pt idx="3342">
                  <c:v>42796.761122685188</c:v>
                </c:pt>
                <c:pt idx="3343">
                  <c:v>42796.761469907404</c:v>
                </c:pt>
                <c:pt idx="3344">
                  <c:v>42796.761817129627</c:v>
                </c:pt>
                <c:pt idx="3345">
                  <c:v>42796.762164351851</c:v>
                </c:pt>
                <c:pt idx="3346">
                  <c:v>42796.762511574074</c:v>
                </c:pt>
                <c:pt idx="3347">
                  <c:v>42796.762858796297</c:v>
                </c:pt>
                <c:pt idx="3348">
                  <c:v>42796.763206018521</c:v>
                </c:pt>
                <c:pt idx="3349">
                  <c:v>42796.763553240744</c:v>
                </c:pt>
                <c:pt idx="3350">
                  <c:v>42796.76390046296</c:v>
                </c:pt>
                <c:pt idx="3351">
                  <c:v>42796.764247685183</c:v>
                </c:pt>
                <c:pt idx="3352">
                  <c:v>42796.764594907407</c:v>
                </c:pt>
                <c:pt idx="3353">
                  <c:v>42796.76494212963</c:v>
                </c:pt>
                <c:pt idx="3354">
                  <c:v>42796.765289351853</c:v>
                </c:pt>
                <c:pt idx="3355">
                  <c:v>42796.765636574077</c:v>
                </c:pt>
                <c:pt idx="3356">
                  <c:v>42796.765983796293</c:v>
                </c:pt>
                <c:pt idx="3357">
                  <c:v>42796.766331018516</c:v>
                </c:pt>
                <c:pt idx="3358">
                  <c:v>42796.76667824074</c:v>
                </c:pt>
                <c:pt idx="3359">
                  <c:v>42796.767025462963</c:v>
                </c:pt>
                <c:pt idx="3360">
                  <c:v>42796.767372685186</c:v>
                </c:pt>
                <c:pt idx="3361">
                  <c:v>42796.76771990741</c:v>
                </c:pt>
                <c:pt idx="3362">
                  <c:v>42796.768067129633</c:v>
                </c:pt>
                <c:pt idx="3363">
                  <c:v>42796.768414351849</c:v>
                </c:pt>
                <c:pt idx="3364">
                  <c:v>42796.768761574072</c:v>
                </c:pt>
                <c:pt idx="3365">
                  <c:v>42796.769108796296</c:v>
                </c:pt>
                <c:pt idx="3366">
                  <c:v>42796.769456018519</c:v>
                </c:pt>
                <c:pt idx="3367">
                  <c:v>42796.769803240742</c:v>
                </c:pt>
                <c:pt idx="3368">
                  <c:v>42796.770150462966</c:v>
                </c:pt>
                <c:pt idx="3369">
                  <c:v>42796.770497685182</c:v>
                </c:pt>
                <c:pt idx="3370">
                  <c:v>42796.770844907405</c:v>
                </c:pt>
                <c:pt idx="3371">
                  <c:v>42796.771192129629</c:v>
                </c:pt>
                <c:pt idx="3372">
                  <c:v>42796.771539351852</c:v>
                </c:pt>
                <c:pt idx="3373">
                  <c:v>42796.771886574075</c:v>
                </c:pt>
                <c:pt idx="3374">
                  <c:v>42796.772233796299</c:v>
                </c:pt>
                <c:pt idx="3375">
                  <c:v>42796.772581018522</c:v>
                </c:pt>
                <c:pt idx="3376">
                  <c:v>42796.772928240738</c:v>
                </c:pt>
                <c:pt idx="3377">
                  <c:v>42796.773275462961</c:v>
                </c:pt>
                <c:pt idx="3378">
                  <c:v>42796.773622685185</c:v>
                </c:pt>
                <c:pt idx="3379">
                  <c:v>42796.773969907408</c:v>
                </c:pt>
                <c:pt idx="3380">
                  <c:v>42796.774317129632</c:v>
                </c:pt>
                <c:pt idx="3381">
                  <c:v>42796.774664351855</c:v>
                </c:pt>
                <c:pt idx="3382">
                  <c:v>42796.775011574071</c:v>
                </c:pt>
                <c:pt idx="3383">
                  <c:v>42796.775358796294</c:v>
                </c:pt>
                <c:pt idx="3384">
                  <c:v>42796.775706018518</c:v>
                </c:pt>
                <c:pt idx="3385">
                  <c:v>42796.776053240741</c:v>
                </c:pt>
                <c:pt idx="3386">
                  <c:v>42796.776400462964</c:v>
                </c:pt>
                <c:pt idx="3387">
                  <c:v>42796.776747685188</c:v>
                </c:pt>
                <c:pt idx="3388">
                  <c:v>42796.777094907404</c:v>
                </c:pt>
                <c:pt idx="3389">
                  <c:v>42796.777442129627</c:v>
                </c:pt>
                <c:pt idx="3390">
                  <c:v>42796.777789351851</c:v>
                </c:pt>
                <c:pt idx="3391">
                  <c:v>42796.778136574074</c:v>
                </c:pt>
                <c:pt idx="3392">
                  <c:v>42796.778483796297</c:v>
                </c:pt>
                <c:pt idx="3393">
                  <c:v>42796.778831018521</c:v>
                </c:pt>
                <c:pt idx="3394">
                  <c:v>42796.779178240744</c:v>
                </c:pt>
                <c:pt idx="3395">
                  <c:v>42796.77952546296</c:v>
                </c:pt>
                <c:pt idx="3396">
                  <c:v>42796.779872685183</c:v>
                </c:pt>
                <c:pt idx="3397">
                  <c:v>42796.780219907407</c:v>
                </c:pt>
                <c:pt idx="3398">
                  <c:v>42796.78056712963</c:v>
                </c:pt>
                <c:pt idx="3399">
                  <c:v>42796.780914351853</c:v>
                </c:pt>
                <c:pt idx="3400">
                  <c:v>42796.781261574077</c:v>
                </c:pt>
                <c:pt idx="3401">
                  <c:v>42796.781608796293</c:v>
                </c:pt>
                <c:pt idx="3402">
                  <c:v>42796.781956018516</c:v>
                </c:pt>
                <c:pt idx="3403">
                  <c:v>42796.78230324074</c:v>
                </c:pt>
                <c:pt idx="3404">
                  <c:v>42796.782650462963</c:v>
                </c:pt>
                <c:pt idx="3405">
                  <c:v>42796.782997685186</c:v>
                </c:pt>
                <c:pt idx="3406">
                  <c:v>42796.78334490741</c:v>
                </c:pt>
                <c:pt idx="3407">
                  <c:v>42796.783692129633</c:v>
                </c:pt>
                <c:pt idx="3408">
                  <c:v>42796.784039351849</c:v>
                </c:pt>
                <c:pt idx="3409">
                  <c:v>42796.784386574072</c:v>
                </c:pt>
                <c:pt idx="3410">
                  <c:v>42796.784733796296</c:v>
                </c:pt>
                <c:pt idx="3411">
                  <c:v>42796.785081018519</c:v>
                </c:pt>
                <c:pt idx="3412">
                  <c:v>42796.785428240742</c:v>
                </c:pt>
                <c:pt idx="3413">
                  <c:v>42796.785775462966</c:v>
                </c:pt>
                <c:pt idx="3414">
                  <c:v>42796.786122685182</c:v>
                </c:pt>
                <c:pt idx="3415">
                  <c:v>42796.786469907405</c:v>
                </c:pt>
                <c:pt idx="3416">
                  <c:v>42796.786817129629</c:v>
                </c:pt>
                <c:pt idx="3417">
                  <c:v>42796.787164351852</c:v>
                </c:pt>
                <c:pt idx="3418">
                  <c:v>42796.787511574075</c:v>
                </c:pt>
                <c:pt idx="3419">
                  <c:v>42796.787858796299</c:v>
                </c:pt>
                <c:pt idx="3420">
                  <c:v>42796.788206018522</c:v>
                </c:pt>
                <c:pt idx="3421">
                  <c:v>42796.788553240738</c:v>
                </c:pt>
                <c:pt idx="3422">
                  <c:v>42796.788900462961</c:v>
                </c:pt>
                <c:pt idx="3423">
                  <c:v>42796.789247685185</c:v>
                </c:pt>
                <c:pt idx="3424">
                  <c:v>42796.789594907408</c:v>
                </c:pt>
                <c:pt idx="3425">
                  <c:v>42796.789942129632</c:v>
                </c:pt>
                <c:pt idx="3426">
                  <c:v>42796.790289351855</c:v>
                </c:pt>
                <c:pt idx="3427">
                  <c:v>42796.790636574071</c:v>
                </c:pt>
                <c:pt idx="3428">
                  <c:v>42796.790983796294</c:v>
                </c:pt>
                <c:pt idx="3429">
                  <c:v>42796.791331018518</c:v>
                </c:pt>
                <c:pt idx="3430">
                  <c:v>42796.791678240741</c:v>
                </c:pt>
                <c:pt idx="3431">
                  <c:v>42796.792025462964</c:v>
                </c:pt>
                <c:pt idx="3432">
                  <c:v>42796.792372685188</c:v>
                </c:pt>
                <c:pt idx="3433">
                  <c:v>42796.792719907404</c:v>
                </c:pt>
                <c:pt idx="3434">
                  <c:v>42796.793067129627</c:v>
                </c:pt>
                <c:pt idx="3435">
                  <c:v>42796.793414351851</c:v>
                </c:pt>
                <c:pt idx="3436">
                  <c:v>42796.793761574074</c:v>
                </c:pt>
                <c:pt idx="3437">
                  <c:v>42796.794108796297</c:v>
                </c:pt>
                <c:pt idx="3438">
                  <c:v>42796.794456018521</c:v>
                </c:pt>
                <c:pt idx="3439">
                  <c:v>42796.794803240744</c:v>
                </c:pt>
                <c:pt idx="3440">
                  <c:v>42796.79515046296</c:v>
                </c:pt>
                <c:pt idx="3441">
                  <c:v>42796.795497685183</c:v>
                </c:pt>
                <c:pt idx="3442">
                  <c:v>42796.795844907407</c:v>
                </c:pt>
                <c:pt idx="3443">
                  <c:v>42796.79619212963</c:v>
                </c:pt>
                <c:pt idx="3444">
                  <c:v>42796.796539351853</c:v>
                </c:pt>
                <c:pt idx="3445">
                  <c:v>42796.796886574077</c:v>
                </c:pt>
                <c:pt idx="3446">
                  <c:v>42796.797233796293</c:v>
                </c:pt>
                <c:pt idx="3447">
                  <c:v>42796.797581018516</c:v>
                </c:pt>
                <c:pt idx="3448">
                  <c:v>42796.79792824074</c:v>
                </c:pt>
                <c:pt idx="3449">
                  <c:v>42796.798275462963</c:v>
                </c:pt>
                <c:pt idx="3450">
                  <c:v>42796.798622685186</c:v>
                </c:pt>
                <c:pt idx="3451">
                  <c:v>42796.79896990741</c:v>
                </c:pt>
                <c:pt idx="3452">
                  <c:v>42796.799317129633</c:v>
                </c:pt>
                <c:pt idx="3453">
                  <c:v>42796.799664351849</c:v>
                </c:pt>
                <c:pt idx="3454">
                  <c:v>42796.800011574072</c:v>
                </c:pt>
                <c:pt idx="3455">
                  <c:v>42796.800358796296</c:v>
                </c:pt>
                <c:pt idx="3456">
                  <c:v>42796.800706018519</c:v>
                </c:pt>
                <c:pt idx="3457">
                  <c:v>42796.801053240742</c:v>
                </c:pt>
                <c:pt idx="3458">
                  <c:v>42796.801400462966</c:v>
                </c:pt>
                <c:pt idx="3459">
                  <c:v>42796.801747685182</c:v>
                </c:pt>
                <c:pt idx="3460">
                  <c:v>42796.802094907405</c:v>
                </c:pt>
                <c:pt idx="3461">
                  <c:v>42796.802442129629</c:v>
                </c:pt>
                <c:pt idx="3462">
                  <c:v>42796.802789351852</c:v>
                </c:pt>
                <c:pt idx="3463">
                  <c:v>42796.803136574075</c:v>
                </c:pt>
                <c:pt idx="3464">
                  <c:v>42796.803483796299</c:v>
                </c:pt>
                <c:pt idx="3465">
                  <c:v>42796.803831018522</c:v>
                </c:pt>
                <c:pt idx="3466">
                  <c:v>42796.804178240738</c:v>
                </c:pt>
                <c:pt idx="3467">
                  <c:v>42796.804525462961</c:v>
                </c:pt>
                <c:pt idx="3468">
                  <c:v>42796.804872685185</c:v>
                </c:pt>
                <c:pt idx="3469">
                  <c:v>42796.805219907408</c:v>
                </c:pt>
                <c:pt idx="3470">
                  <c:v>42796.805567129632</c:v>
                </c:pt>
                <c:pt idx="3471">
                  <c:v>42796.805914351855</c:v>
                </c:pt>
                <c:pt idx="3472">
                  <c:v>42796.806261574071</c:v>
                </c:pt>
                <c:pt idx="3473">
                  <c:v>42796.806608796294</c:v>
                </c:pt>
                <c:pt idx="3474">
                  <c:v>42796.806956018518</c:v>
                </c:pt>
                <c:pt idx="3475">
                  <c:v>42796.807303240741</c:v>
                </c:pt>
                <c:pt idx="3476">
                  <c:v>42796.807650462964</c:v>
                </c:pt>
                <c:pt idx="3477">
                  <c:v>42796.807997685188</c:v>
                </c:pt>
                <c:pt idx="3478">
                  <c:v>42796.808344907404</c:v>
                </c:pt>
                <c:pt idx="3479">
                  <c:v>42796.808692129627</c:v>
                </c:pt>
                <c:pt idx="3480">
                  <c:v>42796.809039351851</c:v>
                </c:pt>
                <c:pt idx="3481">
                  <c:v>42796.809386574074</c:v>
                </c:pt>
                <c:pt idx="3482">
                  <c:v>42796.809733796297</c:v>
                </c:pt>
                <c:pt idx="3483">
                  <c:v>42796.810081018521</c:v>
                </c:pt>
                <c:pt idx="3484">
                  <c:v>42796.810428240744</c:v>
                </c:pt>
                <c:pt idx="3485">
                  <c:v>42796.81077546296</c:v>
                </c:pt>
                <c:pt idx="3486">
                  <c:v>42796.811122685183</c:v>
                </c:pt>
                <c:pt idx="3487">
                  <c:v>42796.811469907407</c:v>
                </c:pt>
                <c:pt idx="3488">
                  <c:v>42796.81181712963</c:v>
                </c:pt>
                <c:pt idx="3489">
                  <c:v>42796.812164351853</c:v>
                </c:pt>
                <c:pt idx="3490">
                  <c:v>42796.812511574077</c:v>
                </c:pt>
                <c:pt idx="3491">
                  <c:v>42796.812858796293</c:v>
                </c:pt>
                <c:pt idx="3492">
                  <c:v>42796.813206018516</c:v>
                </c:pt>
                <c:pt idx="3493">
                  <c:v>42796.81355324074</c:v>
                </c:pt>
                <c:pt idx="3494">
                  <c:v>42796.813900462963</c:v>
                </c:pt>
                <c:pt idx="3495">
                  <c:v>42796.814247685186</c:v>
                </c:pt>
                <c:pt idx="3496">
                  <c:v>42796.81459490741</c:v>
                </c:pt>
                <c:pt idx="3497">
                  <c:v>42796.814942129633</c:v>
                </c:pt>
                <c:pt idx="3498">
                  <c:v>42796.815289351849</c:v>
                </c:pt>
                <c:pt idx="3499">
                  <c:v>42796.815636574072</c:v>
                </c:pt>
                <c:pt idx="3500">
                  <c:v>42796.815983796296</c:v>
                </c:pt>
                <c:pt idx="3501">
                  <c:v>42796.816331018519</c:v>
                </c:pt>
                <c:pt idx="3502">
                  <c:v>42796.816678240742</c:v>
                </c:pt>
                <c:pt idx="3503">
                  <c:v>42796.817025462966</c:v>
                </c:pt>
                <c:pt idx="3504">
                  <c:v>42796.817372685182</c:v>
                </c:pt>
                <c:pt idx="3505">
                  <c:v>42796.817719907405</c:v>
                </c:pt>
                <c:pt idx="3506">
                  <c:v>42796.818067129629</c:v>
                </c:pt>
                <c:pt idx="3507">
                  <c:v>42796.818414351852</c:v>
                </c:pt>
                <c:pt idx="3508">
                  <c:v>42796.818761574075</c:v>
                </c:pt>
                <c:pt idx="3509">
                  <c:v>42796.819108796299</c:v>
                </c:pt>
                <c:pt idx="3510">
                  <c:v>42796.819456018522</c:v>
                </c:pt>
                <c:pt idx="3511">
                  <c:v>42796.819803240738</c:v>
                </c:pt>
                <c:pt idx="3512">
                  <c:v>42796.820150462961</c:v>
                </c:pt>
                <c:pt idx="3513">
                  <c:v>42796.820497685185</c:v>
                </c:pt>
                <c:pt idx="3514">
                  <c:v>42796.820844907408</c:v>
                </c:pt>
                <c:pt idx="3515">
                  <c:v>42796.821192129632</c:v>
                </c:pt>
                <c:pt idx="3516">
                  <c:v>42796.821539351855</c:v>
                </c:pt>
                <c:pt idx="3517">
                  <c:v>42796.821886574071</c:v>
                </c:pt>
                <c:pt idx="3518">
                  <c:v>42796.822233796294</c:v>
                </c:pt>
                <c:pt idx="3519">
                  <c:v>42796.822581018518</c:v>
                </c:pt>
                <c:pt idx="3520">
                  <c:v>42796.822928240741</c:v>
                </c:pt>
                <c:pt idx="3521">
                  <c:v>42796.823275462964</c:v>
                </c:pt>
                <c:pt idx="3522">
                  <c:v>42796.823622685188</c:v>
                </c:pt>
                <c:pt idx="3523">
                  <c:v>42796.823969907404</c:v>
                </c:pt>
                <c:pt idx="3524">
                  <c:v>42796.824317129627</c:v>
                </c:pt>
                <c:pt idx="3525">
                  <c:v>42796.824664351851</c:v>
                </c:pt>
                <c:pt idx="3526">
                  <c:v>42796.825011574074</c:v>
                </c:pt>
                <c:pt idx="3527">
                  <c:v>42796.825358796297</c:v>
                </c:pt>
                <c:pt idx="3528">
                  <c:v>42796.825706018521</c:v>
                </c:pt>
                <c:pt idx="3529">
                  <c:v>42796.826053240744</c:v>
                </c:pt>
                <c:pt idx="3530">
                  <c:v>42796.82640046296</c:v>
                </c:pt>
                <c:pt idx="3531">
                  <c:v>42796.826747685183</c:v>
                </c:pt>
                <c:pt idx="3532">
                  <c:v>42796.827094907407</c:v>
                </c:pt>
                <c:pt idx="3533">
                  <c:v>42796.82744212963</c:v>
                </c:pt>
                <c:pt idx="3534">
                  <c:v>42796.827789351853</c:v>
                </c:pt>
                <c:pt idx="3535">
                  <c:v>42796.828136574077</c:v>
                </c:pt>
                <c:pt idx="3536">
                  <c:v>42796.828483796293</c:v>
                </c:pt>
                <c:pt idx="3537">
                  <c:v>42796.828831018516</c:v>
                </c:pt>
                <c:pt idx="3538">
                  <c:v>42796.82917824074</c:v>
                </c:pt>
                <c:pt idx="3539">
                  <c:v>42796.829525462963</c:v>
                </c:pt>
                <c:pt idx="3540">
                  <c:v>42796.829872685186</c:v>
                </c:pt>
                <c:pt idx="3541">
                  <c:v>42796.83021990741</c:v>
                </c:pt>
                <c:pt idx="3542">
                  <c:v>42796.830567129633</c:v>
                </c:pt>
                <c:pt idx="3543">
                  <c:v>42796.830914351849</c:v>
                </c:pt>
                <c:pt idx="3544">
                  <c:v>42796.831261574072</c:v>
                </c:pt>
                <c:pt idx="3545">
                  <c:v>42796.831608796296</c:v>
                </c:pt>
                <c:pt idx="3546">
                  <c:v>42796.831956018519</c:v>
                </c:pt>
                <c:pt idx="3547">
                  <c:v>42796.832303240742</c:v>
                </c:pt>
                <c:pt idx="3548">
                  <c:v>42796.832650462966</c:v>
                </c:pt>
                <c:pt idx="3549">
                  <c:v>42796.832997685182</c:v>
                </c:pt>
                <c:pt idx="3550">
                  <c:v>42796.833344907405</c:v>
                </c:pt>
                <c:pt idx="3551">
                  <c:v>42796.833692129629</c:v>
                </c:pt>
                <c:pt idx="3552">
                  <c:v>42796.834039351852</c:v>
                </c:pt>
                <c:pt idx="3553">
                  <c:v>42796.834386574075</c:v>
                </c:pt>
                <c:pt idx="3554">
                  <c:v>42796.834733796299</c:v>
                </c:pt>
                <c:pt idx="3555">
                  <c:v>42796.835081018522</c:v>
                </c:pt>
                <c:pt idx="3556">
                  <c:v>42796.835428240738</c:v>
                </c:pt>
                <c:pt idx="3557">
                  <c:v>42796.835775462961</c:v>
                </c:pt>
                <c:pt idx="3558">
                  <c:v>42796.836122685185</c:v>
                </c:pt>
                <c:pt idx="3559">
                  <c:v>42796.836469907408</c:v>
                </c:pt>
                <c:pt idx="3560">
                  <c:v>42796.836817129632</c:v>
                </c:pt>
                <c:pt idx="3561">
                  <c:v>42796.837164351855</c:v>
                </c:pt>
                <c:pt idx="3562">
                  <c:v>42796.837511574071</c:v>
                </c:pt>
                <c:pt idx="3563">
                  <c:v>42796.837858796294</c:v>
                </c:pt>
                <c:pt idx="3564">
                  <c:v>42796.838206018518</c:v>
                </c:pt>
                <c:pt idx="3565">
                  <c:v>42796.838553240741</c:v>
                </c:pt>
                <c:pt idx="3566">
                  <c:v>42796.838900462964</c:v>
                </c:pt>
                <c:pt idx="3567">
                  <c:v>42796.839247685188</c:v>
                </c:pt>
                <c:pt idx="3568">
                  <c:v>42796.839594907404</c:v>
                </c:pt>
                <c:pt idx="3569">
                  <c:v>42796.839942129627</c:v>
                </c:pt>
                <c:pt idx="3570">
                  <c:v>42796.840289351851</c:v>
                </c:pt>
                <c:pt idx="3571">
                  <c:v>42796.840636574074</c:v>
                </c:pt>
                <c:pt idx="3572">
                  <c:v>42796.840983796297</c:v>
                </c:pt>
                <c:pt idx="3573">
                  <c:v>42796.841331018521</c:v>
                </c:pt>
                <c:pt idx="3574">
                  <c:v>42796.841678240744</c:v>
                </c:pt>
                <c:pt idx="3575">
                  <c:v>42796.84202546296</c:v>
                </c:pt>
                <c:pt idx="3576">
                  <c:v>42796.842372685183</c:v>
                </c:pt>
                <c:pt idx="3577">
                  <c:v>42796.842719907407</c:v>
                </c:pt>
                <c:pt idx="3578">
                  <c:v>42796.84306712963</c:v>
                </c:pt>
                <c:pt idx="3579">
                  <c:v>42796.843414351853</c:v>
                </c:pt>
                <c:pt idx="3580">
                  <c:v>42796.843761574077</c:v>
                </c:pt>
                <c:pt idx="3581">
                  <c:v>42796.844108796293</c:v>
                </c:pt>
                <c:pt idx="3582">
                  <c:v>42796.844456018516</c:v>
                </c:pt>
                <c:pt idx="3583">
                  <c:v>42796.84480324074</c:v>
                </c:pt>
                <c:pt idx="3584">
                  <c:v>42796.845150462963</c:v>
                </c:pt>
                <c:pt idx="3585">
                  <c:v>42796.845497685186</c:v>
                </c:pt>
                <c:pt idx="3586">
                  <c:v>42796.84584490741</c:v>
                </c:pt>
                <c:pt idx="3587">
                  <c:v>42796.846192129633</c:v>
                </c:pt>
                <c:pt idx="3588">
                  <c:v>42796.846539351849</c:v>
                </c:pt>
                <c:pt idx="3589">
                  <c:v>42796.846886574072</c:v>
                </c:pt>
                <c:pt idx="3590">
                  <c:v>42796.847233796296</c:v>
                </c:pt>
                <c:pt idx="3591">
                  <c:v>42796.847581018519</c:v>
                </c:pt>
                <c:pt idx="3592">
                  <c:v>42796.847928240742</c:v>
                </c:pt>
                <c:pt idx="3593">
                  <c:v>42796.848275462966</c:v>
                </c:pt>
                <c:pt idx="3594">
                  <c:v>42796.848622685182</c:v>
                </c:pt>
                <c:pt idx="3595">
                  <c:v>42796.848969907405</c:v>
                </c:pt>
                <c:pt idx="3596">
                  <c:v>42796.849317129629</c:v>
                </c:pt>
                <c:pt idx="3597">
                  <c:v>42796.849664351852</c:v>
                </c:pt>
                <c:pt idx="3598">
                  <c:v>42796.850011574075</c:v>
                </c:pt>
                <c:pt idx="3599">
                  <c:v>42796.850358796299</c:v>
                </c:pt>
                <c:pt idx="3600">
                  <c:v>42796.850706018522</c:v>
                </c:pt>
                <c:pt idx="3601">
                  <c:v>42796.851053240738</c:v>
                </c:pt>
                <c:pt idx="3602">
                  <c:v>42796.851400462961</c:v>
                </c:pt>
                <c:pt idx="3603">
                  <c:v>42796.851747685185</c:v>
                </c:pt>
                <c:pt idx="3604">
                  <c:v>42796.852094907408</c:v>
                </c:pt>
                <c:pt idx="3605">
                  <c:v>42796.852442129632</c:v>
                </c:pt>
                <c:pt idx="3606">
                  <c:v>42796.852789351855</c:v>
                </c:pt>
                <c:pt idx="3607">
                  <c:v>42796.853136574071</c:v>
                </c:pt>
                <c:pt idx="3608">
                  <c:v>42796.853483796294</c:v>
                </c:pt>
                <c:pt idx="3609">
                  <c:v>42796.853831018518</c:v>
                </c:pt>
                <c:pt idx="3610">
                  <c:v>42796.854178240741</c:v>
                </c:pt>
                <c:pt idx="3611">
                  <c:v>42796.854525462964</c:v>
                </c:pt>
                <c:pt idx="3612">
                  <c:v>42796.854872685188</c:v>
                </c:pt>
                <c:pt idx="3613">
                  <c:v>42796.855219907404</c:v>
                </c:pt>
                <c:pt idx="3614">
                  <c:v>42796.855567129627</c:v>
                </c:pt>
                <c:pt idx="3615">
                  <c:v>42796.855914351851</c:v>
                </c:pt>
                <c:pt idx="3616">
                  <c:v>42796.856261574074</c:v>
                </c:pt>
                <c:pt idx="3617">
                  <c:v>42796.856608796297</c:v>
                </c:pt>
                <c:pt idx="3618">
                  <c:v>42796.856956018521</c:v>
                </c:pt>
                <c:pt idx="3619">
                  <c:v>42796.857303240744</c:v>
                </c:pt>
                <c:pt idx="3620">
                  <c:v>42796.85765046296</c:v>
                </c:pt>
                <c:pt idx="3621">
                  <c:v>42796.857997685183</c:v>
                </c:pt>
                <c:pt idx="3622">
                  <c:v>42796.858344907407</c:v>
                </c:pt>
                <c:pt idx="3623">
                  <c:v>42796.85869212963</c:v>
                </c:pt>
                <c:pt idx="3624">
                  <c:v>42796.859039351853</c:v>
                </c:pt>
                <c:pt idx="3625">
                  <c:v>42796.859386574077</c:v>
                </c:pt>
                <c:pt idx="3626">
                  <c:v>42796.859733796293</c:v>
                </c:pt>
                <c:pt idx="3627">
                  <c:v>42796.860081018516</c:v>
                </c:pt>
                <c:pt idx="3628">
                  <c:v>42796.86042824074</c:v>
                </c:pt>
                <c:pt idx="3629">
                  <c:v>42796.860775462963</c:v>
                </c:pt>
                <c:pt idx="3630">
                  <c:v>42796.861122685186</c:v>
                </c:pt>
                <c:pt idx="3631">
                  <c:v>42796.86146990741</c:v>
                </c:pt>
                <c:pt idx="3632">
                  <c:v>42796.861817129633</c:v>
                </c:pt>
                <c:pt idx="3633">
                  <c:v>42796.862164351849</c:v>
                </c:pt>
                <c:pt idx="3634">
                  <c:v>42796.862511574072</c:v>
                </c:pt>
                <c:pt idx="3635">
                  <c:v>42796.862858796296</c:v>
                </c:pt>
                <c:pt idx="3636">
                  <c:v>42796.863206018519</c:v>
                </c:pt>
                <c:pt idx="3637">
                  <c:v>42796.863553240742</c:v>
                </c:pt>
                <c:pt idx="3638">
                  <c:v>42796.863900462966</c:v>
                </c:pt>
                <c:pt idx="3639">
                  <c:v>42796.864247685182</c:v>
                </c:pt>
                <c:pt idx="3640">
                  <c:v>42796.864594907405</c:v>
                </c:pt>
                <c:pt idx="3641">
                  <c:v>42796.864942129629</c:v>
                </c:pt>
                <c:pt idx="3642">
                  <c:v>42796.865289351852</c:v>
                </c:pt>
                <c:pt idx="3643">
                  <c:v>42796.865636574075</c:v>
                </c:pt>
                <c:pt idx="3644">
                  <c:v>42796.865983796299</c:v>
                </c:pt>
                <c:pt idx="3645">
                  <c:v>42796.866331018522</c:v>
                </c:pt>
                <c:pt idx="3646">
                  <c:v>42796.866678240738</c:v>
                </c:pt>
                <c:pt idx="3647">
                  <c:v>42796.867025462961</c:v>
                </c:pt>
                <c:pt idx="3648">
                  <c:v>42796.867372685185</c:v>
                </c:pt>
                <c:pt idx="3649">
                  <c:v>42796.867719907408</c:v>
                </c:pt>
                <c:pt idx="3650">
                  <c:v>42796.868067129632</c:v>
                </c:pt>
                <c:pt idx="3651">
                  <c:v>42796.868414351855</c:v>
                </c:pt>
                <c:pt idx="3652">
                  <c:v>42796.868761574071</c:v>
                </c:pt>
                <c:pt idx="3653">
                  <c:v>42796.869108796294</c:v>
                </c:pt>
                <c:pt idx="3654">
                  <c:v>42796.869456018518</c:v>
                </c:pt>
                <c:pt idx="3655">
                  <c:v>42796.869803240741</c:v>
                </c:pt>
                <c:pt idx="3656">
                  <c:v>42796.870150462964</c:v>
                </c:pt>
                <c:pt idx="3657">
                  <c:v>42796.870497685188</c:v>
                </c:pt>
                <c:pt idx="3658">
                  <c:v>42796.870844907404</c:v>
                </c:pt>
                <c:pt idx="3659">
                  <c:v>42796.871192129627</c:v>
                </c:pt>
                <c:pt idx="3660">
                  <c:v>42796.871539351851</c:v>
                </c:pt>
                <c:pt idx="3661">
                  <c:v>42796.871886574074</c:v>
                </c:pt>
                <c:pt idx="3662">
                  <c:v>42796.872233796297</c:v>
                </c:pt>
                <c:pt idx="3663">
                  <c:v>42796.872581018521</c:v>
                </c:pt>
                <c:pt idx="3664">
                  <c:v>42796.872928240744</c:v>
                </c:pt>
                <c:pt idx="3665">
                  <c:v>42796.87327546296</c:v>
                </c:pt>
                <c:pt idx="3666">
                  <c:v>42796.873622685183</c:v>
                </c:pt>
                <c:pt idx="3667">
                  <c:v>42796.873969907407</c:v>
                </c:pt>
                <c:pt idx="3668">
                  <c:v>42796.87431712963</c:v>
                </c:pt>
                <c:pt idx="3669">
                  <c:v>42796.874664351853</c:v>
                </c:pt>
                <c:pt idx="3670">
                  <c:v>42796.875011574077</c:v>
                </c:pt>
                <c:pt idx="3671">
                  <c:v>42796.875358796293</c:v>
                </c:pt>
                <c:pt idx="3672">
                  <c:v>42796.875706018516</c:v>
                </c:pt>
                <c:pt idx="3673">
                  <c:v>42796.87605324074</c:v>
                </c:pt>
                <c:pt idx="3674">
                  <c:v>42796.876400462963</c:v>
                </c:pt>
                <c:pt idx="3675">
                  <c:v>42796.876747685186</c:v>
                </c:pt>
                <c:pt idx="3676">
                  <c:v>42796.87709490741</c:v>
                </c:pt>
                <c:pt idx="3677">
                  <c:v>42796.877442129633</c:v>
                </c:pt>
                <c:pt idx="3678">
                  <c:v>42796.877789351849</c:v>
                </c:pt>
                <c:pt idx="3679">
                  <c:v>42796.878136574072</c:v>
                </c:pt>
                <c:pt idx="3680">
                  <c:v>42796.878483796296</c:v>
                </c:pt>
                <c:pt idx="3681">
                  <c:v>42796.878831018519</c:v>
                </c:pt>
                <c:pt idx="3682">
                  <c:v>42796.879178240742</c:v>
                </c:pt>
                <c:pt idx="3683">
                  <c:v>42796.879525462966</c:v>
                </c:pt>
                <c:pt idx="3684">
                  <c:v>42796.879872685182</c:v>
                </c:pt>
                <c:pt idx="3685">
                  <c:v>42796.880219907405</c:v>
                </c:pt>
                <c:pt idx="3686">
                  <c:v>42796.880567129629</c:v>
                </c:pt>
                <c:pt idx="3687">
                  <c:v>42796.880914351852</c:v>
                </c:pt>
                <c:pt idx="3688">
                  <c:v>42796.881261574075</c:v>
                </c:pt>
                <c:pt idx="3689">
                  <c:v>42796.881608796299</c:v>
                </c:pt>
                <c:pt idx="3690">
                  <c:v>42796.881956018522</c:v>
                </c:pt>
                <c:pt idx="3691">
                  <c:v>42796.882303240738</c:v>
                </c:pt>
                <c:pt idx="3692">
                  <c:v>42796.882650462961</c:v>
                </c:pt>
                <c:pt idx="3693">
                  <c:v>42796.882997685185</c:v>
                </c:pt>
                <c:pt idx="3694">
                  <c:v>42796.883344907408</c:v>
                </c:pt>
                <c:pt idx="3695">
                  <c:v>42796.883692129632</c:v>
                </c:pt>
                <c:pt idx="3696">
                  <c:v>42796.884039351855</c:v>
                </c:pt>
                <c:pt idx="3697">
                  <c:v>42796.884386574071</c:v>
                </c:pt>
                <c:pt idx="3698">
                  <c:v>42796.884733796294</c:v>
                </c:pt>
                <c:pt idx="3699">
                  <c:v>42796.885081018518</c:v>
                </c:pt>
                <c:pt idx="3700">
                  <c:v>42796.885428240741</c:v>
                </c:pt>
                <c:pt idx="3701">
                  <c:v>42796.885775462964</c:v>
                </c:pt>
                <c:pt idx="3702">
                  <c:v>42796.886122685188</c:v>
                </c:pt>
                <c:pt idx="3703">
                  <c:v>42796.886469907404</c:v>
                </c:pt>
                <c:pt idx="3704">
                  <c:v>42796.886817129627</c:v>
                </c:pt>
                <c:pt idx="3705">
                  <c:v>42796.887164351851</c:v>
                </c:pt>
                <c:pt idx="3706">
                  <c:v>42796.887511574074</c:v>
                </c:pt>
                <c:pt idx="3707">
                  <c:v>42796.887858796297</c:v>
                </c:pt>
                <c:pt idx="3708">
                  <c:v>42796.888206018521</c:v>
                </c:pt>
                <c:pt idx="3709">
                  <c:v>42796.888553240744</c:v>
                </c:pt>
                <c:pt idx="3710">
                  <c:v>42796.88890046296</c:v>
                </c:pt>
                <c:pt idx="3711">
                  <c:v>42796.889247685183</c:v>
                </c:pt>
                <c:pt idx="3712">
                  <c:v>42796.889594907407</c:v>
                </c:pt>
                <c:pt idx="3713">
                  <c:v>42796.88994212963</c:v>
                </c:pt>
                <c:pt idx="3714">
                  <c:v>42796.890289351853</c:v>
                </c:pt>
                <c:pt idx="3715">
                  <c:v>42796.890636574077</c:v>
                </c:pt>
                <c:pt idx="3716">
                  <c:v>42796.890983796293</c:v>
                </c:pt>
                <c:pt idx="3717">
                  <c:v>42796.891331018516</c:v>
                </c:pt>
                <c:pt idx="3718">
                  <c:v>42796.89167824074</c:v>
                </c:pt>
                <c:pt idx="3719">
                  <c:v>42796.892025462963</c:v>
                </c:pt>
                <c:pt idx="3720">
                  <c:v>42796.892372685186</c:v>
                </c:pt>
                <c:pt idx="3721">
                  <c:v>42796.89271990741</c:v>
                </c:pt>
                <c:pt idx="3722">
                  <c:v>42796.893067129633</c:v>
                </c:pt>
                <c:pt idx="3723">
                  <c:v>42796.893414351849</c:v>
                </c:pt>
                <c:pt idx="3724">
                  <c:v>42796.893761574072</c:v>
                </c:pt>
                <c:pt idx="3725">
                  <c:v>42796.894108796296</c:v>
                </c:pt>
                <c:pt idx="3726">
                  <c:v>42796.894456018519</c:v>
                </c:pt>
                <c:pt idx="3727">
                  <c:v>42796.894803240742</c:v>
                </c:pt>
                <c:pt idx="3728">
                  <c:v>42796.895150462966</c:v>
                </c:pt>
                <c:pt idx="3729">
                  <c:v>42796.895497685182</c:v>
                </c:pt>
                <c:pt idx="3730">
                  <c:v>42796.895844907405</c:v>
                </c:pt>
                <c:pt idx="3731">
                  <c:v>42796.896192129629</c:v>
                </c:pt>
                <c:pt idx="3732">
                  <c:v>42796.896539351852</c:v>
                </c:pt>
                <c:pt idx="3733">
                  <c:v>42796.896886574075</c:v>
                </c:pt>
                <c:pt idx="3734">
                  <c:v>42796.897233796299</c:v>
                </c:pt>
                <c:pt idx="3735">
                  <c:v>42796.897581018522</c:v>
                </c:pt>
                <c:pt idx="3736">
                  <c:v>42796.897928240738</c:v>
                </c:pt>
                <c:pt idx="3737">
                  <c:v>42796.898275462961</c:v>
                </c:pt>
                <c:pt idx="3738">
                  <c:v>42796.898622685185</c:v>
                </c:pt>
                <c:pt idx="3739">
                  <c:v>42796.898969907408</c:v>
                </c:pt>
                <c:pt idx="3740">
                  <c:v>42796.899317129632</c:v>
                </c:pt>
                <c:pt idx="3741">
                  <c:v>42796.899664351855</c:v>
                </c:pt>
                <c:pt idx="3742">
                  <c:v>42796.900011574071</c:v>
                </c:pt>
                <c:pt idx="3743">
                  <c:v>42796.900358796294</c:v>
                </c:pt>
                <c:pt idx="3744">
                  <c:v>42796.900706018518</c:v>
                </c:pt>
                <c:pt idx="3745">
                  <c:v>42796.901053240741</c:v>
                </c:pt>
                <c:pt idx="3746">
                  <c:v>42796.901400462964</c:v>
                </c:pt>
                <c:pt idx="3747">
                  <c:v>42796.901747685188</c:v>
                </c:pt>
                <c:pt idx="3748">
                  <c:v>42796.902094907404</c:v>
                </c:pt>
                <c:pt idx="3749">
                  <c:v>42796.902442129627</c:v>
                </c:pt>
                <c:pt idx="3750">
                  <c:v>42796.902789351851</c:v>
                </c:pt>
                <c:pt idx="3751">
                  <c:v>42796.903136574074</c:v>
                </c:pt>
                <c:pt idx="3752">
                  <c:v>42796.903483796297</c:v>
                </c:pt>
                <c:pt idx="3753">
                  <c:v>42796.903831018521</c:v>
                </c:pt>
                <c:pt idx="3754">
                  <c:v>42796.904178240744</c:v>
                </c:pt>
                <c:pt idx="3755">
                  <c:v>42796.90452546296</c:v>
                </c:pt>
                <c:pt idx="3756">
                  <c:v>42796.904872685183</c:v>
                </c:pt>
                <c:pt idx="3757">
                  <c:v>42796.905219907407</c:v>
                </c:pt>
                <c:pt idx="3758">
                  <c:v>42796.90556712963</c:v>
                </c:pt>
                <c:pt idx="3759">
                  <c:v>42796.905914351853</c:v>
                </c:pt>
                <c:pt idx="3760">
                  <c:v>42796.906261574077</c:v>
                </c:pt>
                <c:pt idx="3761">
                  <c:v>42796.906608796293</c:v>
                </c:pt>
                <c:pt idx="3762">
                  <c:v>42796.906956018516</c:v>
                </c:pt>
                <c:pt idx="3763">
                  <c:v>42796.90730324074</c:v>
                </c:pt>
                <c:pt idx="3764">
                  <c:v>42796.907650462963</c:v>
                </c:pt>
                <c:pt idx="3765">
                  <c:v>42796.907997685186</c:v>
                </c:pt>
                <c:pt idx="3766">
                  <c:v>42796.90834490741</c:v>
                </c:pt>
                <c:pt idx="3767">
                  <c:v>42796.908692129633</c:v>
                </c:pt>
                <c:pt idx="3768">
                  <c:v>42796.909039351849</c:v>
                </c:pt>
                <c:pt idx="3769">
                  <c:v>42796.909386574072</c:v>
                </c:pt>
                <c:pt idx="3770">
                  <c:v>42796.909733796296</c:v>
                </c:pt>
                <c:pt idx="3771">
                  <c:v>42796.910081018519</c:v>
                </c:pt>
                <c:pt idx="3772">
                  <c:v>42796.910428240742</c:v>
                </c:pt>
                <c:pt idx="3773">
                  <c:v>42796.910775462966</c:v>
                </c:pt>
                <c:pt idx="3774">
                  <c:v>42796.911122685182</c:v>
                </c:pt>
                <c:pt idx="3775">
                  <c:v>42796.911469907405</c:v>
                </c:pt>
                <c:pt idx="3776">
                  <c:v>42796.911817129629</c:v>
                </c:pt>
                <c:pt idx="3777">
                  <c:v>42796.912164351852</c:v>
                </c:pt>
                <c:pt idx="3778">
                  <c:v>42796.912511574075</c:v>
                </c:pt>
                <c:pt idx="3779">
                  <c:v>42796.912858796299</c:v>
                </c:pt>
                <c:pt idx="3780">
                  <c:v>42796.913206018522</c:v>
                </c:pt>
                <c:pt idx="3781">
                  <c:v>42796.913553240738</c:v>
                </c:pt>
                <c:pt idx="3782">
                  <c:v>42796.913900462961</c:v>
                </c:pt>
                <c:pt idx="3783">
                  <c:v>42796.914247685185</c:v>
                </c:pt>
                <c:pt idx="3784">
                  <c:v>42796.914594907408</c:v>
                </c:pt>
                <c:pt idx="3785">
                  <c:v>42796.914942129632</c:v>
                </c:pt>
                <c:pt idx="3786">
                  <c:v>42796.915289351855</c:v>
                </c:pt>
                <c:pt idx="3787">
                  <c:v>42796.915636574071</c:v>
                </c:pt>
                <c:pt idx="3788">
                  <c:v>42796.915983796294</c:v>
                </c:pt>
                <c:pt idx="3789">
                  <c:v>42796.916331018518</c:v>
                </c:pt>
                <c:pt idx="3790">
                  <c:v>42796.916678240741</c:v>
                </c:pt>
                <c:pt idx="3791">
                  <c:v>42796.917025462964</c:v>
                </c:pt>
                <c:pt idx="3792">
                  <c:v>42796.917372685188</c:v>
                </c:pt>
                <c:pt idx="3793">
                  <c:v>42796.917719907404</c:v>
                </c:pt>
                <c:pt idx="3794">
                  <c:v>42796.918067129627</c:v>
                </c:pt>
                <c:pt idx="3795">
                  <c:v>42796.918414351851</c:v>
                </c:pt>
                <c:pt idx="3796">
                  <c:v>42796.918761574074</c:v>
                </c:pt>
                <c:pt idx="3797">
                  <c:v>42796.919108796297</c:v>
                </c:pt>
                <c:pt idx="3798">
                  <c:v>42796.919456018521</c:v>
                </c:pt>
                <c:pt idx="3799">
                  <c:v>42796.919803240744</c:v>
                </c:pt>
                <c:pt idx="3800">
                  <c:v>42796.92015046296</c:v>
                </c:pt>
                <c:pt idx="3801">
                  <c:v>42796.920497685183</c:v>
                </c:pt>
                <c:pt idx="3802">
                  <c:v>42796.920844907407</c:v>
                </c:pt>
                <c:pt idx="3803">
                  <c:v>42796.92119212963</c:v>
                </c:pt>
                <c:pt idx="3804">
                  <c:v>42796.921539351853</c:v>
                </c:pt>
                <c:pt idx="3805">
                  <c:v>42796.921886574077</c:v>
                </c:pt>
                <c:pt idx="3806">
                  <c:v>42796.922233796293</c:v>
                </c:pt>
                <c:pt idx="3807">
                  <c:v>42796.922581018516</c:v>
                </c:pt>
                <c:pt idx="3808">
                  <c:v>42796.92292824074</c:v>
                </c:pt>
                <c:pt idx="3809">
                  <c:v>42796.923275462963</c:v>
                </c:pt>
                <c:pt idx="3810">
                  <c:v>42796.923622685186</c:v>
                </c:pt>
                <c:pt idx="3811">
                  <c:v>42796.92396990741</c:v>
                </c:pt>
                <c:pt idx="3812">
                  <c:v>42796.924317129633</c:v>
                </c:pt>
                <c:pt idx="3813">
                  <c:v>42796.924664351849</c:v>
                </c:pt>
                <c:pt idx="3814">
                  <c:v>42796.925011574072</c:v>
                </c:pt>
                <c:pt idx="3815">
                  <c:v>42796.925358796296</c:v>
                </c:pt>
                <c:pt idx="3816">
                  <c:v>42796.925706018519</c:v>
                </c:pt>
                <c:pt idx="3817">
                  <c:v>42796.926053240742</c:v>
                </c:pt>
                <c:pt idx="3818">
                  <c:v>42796.926400462966</c:v>
                </c:pt>
                <c:pt idx="3819">
                  <c:v>42796.926747685182</c:v>
                </c:pt>
                <c:pt idx="3820">
                  <c:v>42796.927094907405</c:v>
                </c:pt>
                <c:pt idx="3821">
                  <c:v>42796.927442129629</c:v>
                </c:pt>
                <c:pt idx="3822">
                  <c:v>42796.927789351852</c:v>
                </c:pt>
                <c:pt idx="3823">
                  <c:v>42796.928136574075</c:v>
                </c:pt>
                <c:pt idx="3824">
                  <c:v>42796.928483796299</c:v>
                </c:pt>
                <c:pt idx="3825">
                  <c:v>42796.928831018522</c:v>
                </c:pt>
                <c:pt idx="3826">
                  <c:v>42796.929178240738</c:v>
                </c:pt>
                <c:pt idx="3827">
                  <c:v>42796.929525462961</c:v>
                </c:pt>
                <c:pt idx="3828">
                  <c:v>42796.929872685185</c:v>
                </c:pt>
                <c:pt idx="3829">
                  <c:v>42796.930219907408</c:v>
                </c:pt>
                <c:pt idx="3830">
                  <c:v>42796.930567129632</c:v>
                </c:pt>
                <c:pt idx="3831">
                  <c:v>42796.930914351855</c:v>
                </c:pt>
                <c:pt idx="3832">
                  <c:v>42796.931261574071</c:v>
                </c:pt>
                <c:pt idx="3833">
                  <c:v>42796.931608796294</c:v>
                </c:pt>
                <c:pt idx="3834">
                  <c:v>42796.931956018518</c:v>
                </c:pt>
                <c:pt idx="3835">
                  <c:v>42796.932303240741</c:v>
                </c:pt>
                <c:pt idx="3836">
                  <c:v>42796.932650462964</c:v>
                </c:pt>
                <c:pt idx="3837">
                  <c:v>42796.932997685188</c:v>
                </c:pt>
                <c:pt idx="3838">
                  <c:v>42796.933344907404</c:v>
                </c:pt>
                <c:pt idx="3839">
                  <c:v>42796.933692129627</c:v>
                </c:pt>
                <c:pt idx="3840">
                  <c:v>42796.934039351851</c:v>
                </c:pt>
                <c:pt idx="3841">
                  <c:v>42796.934386574074</c:v>
                </c:pt>
                <c:pt idx="3842">
                  <c:v>42796.934733796297</c:v>
                </c:pt>
                <c:pt idx="3843">
                  <c:v>42796.935081018521</c:v>
                </c:pt>
                <c:pt idx="3844">
                  <c:v>42796.935428240744</c:v>
                </c:pt>
                <c:pt idx="3845">
                  <c:v>42796.93577546296</c:v>
                </c:pt>
                <c:pt idx="3846">
                  <c:v>42796.936122685183</c:v>
                </c:pt>
                <c:pt idx="3847">
                  <c:v>42796.936469907407</c:v>
                </c:pt>
                <c:pt idx="3848">
                  <c:v>42796.93681712963</c:v>
                </c:pt>
                <c:pt idx="3849">
                  <c:v>42796.937164351853</c:v>
                </c:pt>
                <c:pt idx="3850">
                  <c:v>42796.937511574077</c:v>
                </c:pt>
                <c:pt idx="3851">
                  <c:v>42796.937858796293</c:v>
                </c:pt>
                <c:pt idx="3852">
                  <c:v>42796.938206018516</c:v>
                </c:pt>
                <c:pt idx="3853">
                  <c:v>42796.93855324074</c:v>
                </c:pt>
                <c:pt idx="3854">
                  <c:v>42796.938900462963</c:v>
                </c:pt>
                <c:pt idx="3855">
                  <c:v>42796.939247685186</c:v>
                </c:pt>
                <c:pt idx="3856">
                  <c:v>42796.93959490741</c:v>
                </c:pt>
                <c:pt idx="3857">
                  <c:v>42796.939942129633</c:v>
                </c:pt>
                <c:pt idx="3858">
                  <c:v>42796.940289351849</c:v>
                </c:pt>
                <c:pt idx="3859">
                  <c:v>42796.940636574072</c:v>
                </c:pt>
                <c:pt idx="3860">
                  <c:v>42796.940983796296</c:v>
                </c:pt>
                <c:pt idx="3861">
                  <c:v>42796.941331018519</c:v>
                </c:pt>
                <c:pt idx="3862">
                  <c:v>42796.941678240742</c:v>
                </c:pt>
                <c:pt idx="3863">
                  <c:v>42796.942025462966</c:v>
                </c:pt>
                <c:pt idx="3864">
                  <c:v>42796.942372685182</c:v>
                </c:pt>
                <c:pt idx="3865">
                  <c:v>42796.942719907405</c:v>
                </c:pt>
                <c:pt idx="3866">
                  <c:v>42796.943067129629</c:v>
                </c:pt>
                <c:pt idx="3867">
                  <c:v>42796.943414351852</c:v>
                </c:pt>
                <c:pt idx="3868">
                  <c:v>42796.943761574075</c:v>
                </c:pt>
                <c:pt idx="3869">
                  <c:v>42796.944108796299</c:v>
                </c:pt>
                <c:pt idx="3870">
                  <c:v>42796.944456018522</c:v>
                </c:pt>
                <c:pt idx="3871">
                  <c:v>42796.944803240738</c:v>
                </c:pt>
                <c:pt idx="3872">
                  <c:v>42796.945150462961</c:v>
                </c:pt>
                <c:pt idx="3873">
                  <c:v>42796.945497685185</c:v>
                </c:pt>
                <c:pt idx="3874">
                  <c:v>42796.945844907408</c:v>
                </c:pt>
                <c:pt idx="3875">
                  <c:v>42796.946192129632</c:v>
                </c:pt>
                <c:pt idx="3876">
                  <c:v>42796.946539351855</c:v>
                </c:pt>
                <c:pt idx="3877">
                  <c:v>42796.946886574071</c:v>
                </c:pt>
                <c:pt idx="3878">
                  <c:v>42796.947233796294</c:v>
                </c:pt>
                <c:pt idx="3879">
                  <c:v>42796.947581018518</c:v>
                </c:pt>
                <c:pt idx="3880">
                  <c:v>42796.947928240741</c:v>
                </c:pt>
                <c:pt idx="3881">
                  <c:v>42796.948275462964</c:v>
                </c:pt>
                <c:pt idx="3882">
                  <c:v>42796.948622685188</c:v>
                </c:pt>
                <c:pt idx="3883">
                  <c:v>42796.948969907404</c:v>
                </c:pt>
                <c:pt idx="3884">
                  <c:v>42796.949317129627</c:v>
                </c:pt>
                <c:pt idx="3885">
                  <c:v>42796.949664351851</c:v>
                </c:pt>
                <c:pt idx="3886">
                  <c:v>42796.950011574074</c:v>
                </c:pt>
                <c:pt idx="3887">
                  <c:v>42796.950358796297</c:v>
                </c:pt>
                <c:pt idx="3888">
                  <c:v>42796.950706018521</c:v>
                </c:pt>
                <c:pt idx="3889">
                  <c:v>42796.951053240744</c:v>
                </c:pt>
                <c:pt idx="3890">
                  <c:v>42796.95140046296</c:v>
                </c:pt>
                <c:pt idx="3891">
                  <c:v>42796.951747685183</c:v>
                </c:pt>
                <c:pt idx="3892">
                  <c:v>42796.952094907407</c:v>
                </c:pt>
                <c:pt idx="3893">
                  <c:v>42796.95244212963</c:v>
                </c:pt>
                <c:pt idx="3894">
                  <c:v>42796.952789351853</c:v>
                </c:pt>
                <c:pt idx="3895">
                  <c:v>42796.953136574077</c:v>
                </c:pt>
                <c:pt idx="3896">
                  <c:v>42796.953483796293</c:v>
                </c:pt>
                <c:pt idx="3897">
                  <c:v>42796.953831018516</c:v>
                </c:pt>
                <c:pt idx="3898">
                  <c:v>42796.95417824074</c:v>
                </c:pt>
                <c:pt idx="3899">
                  <c:v>42796.954525462963</c:v>
                </c:pt>
                <c:pt idx="3900">
                  <c:v>42796.954872685186</c:v>
                </c:pt>
                <c:pt idx="3901">
                  <c:v>42796.95521990741</c:v>
                </c:pt>
                <c:pt idx="3902">
                  <c:v>42796.955567129633</c:v>
                </c:pt>
                <c:pt idx="3903">
                  <c:v>42796.955914351849</c:v>
                </c:pt>
                <c:pt idx="3904">
                  <c:v>42796.956261574072</c:v>
                </c:pt>
                <c:pt idx="3905">
                  <c:v>42796.956608796296</c:v>
                </c:pt>
                <c:pt idx="3906">
                  <c:v>42796.956956018519</c:v>
                </c:pt>
                <c:pt idx="3907">
                  <c:v>42796.957303240742</c:v>
                </c:pt>
                <c:pt idx="3908">
                  <c:v>42796.957650462966</c:v>
                </c:pt>
                <c:pt idx="3909">
                  <c:v>42796.957997685182</c:v>
                </c:pt>
                <c:pt idx="3910">
                  <c:v>42796.958344907405</c:v>
                </c:pt>
                <c:pt idx="3911">
                  <c:v>42796.958692129629</c:v>
                </c:pt>
                <c:pt idx="3912">
                  <c:v>42796.959039351852</c:v>
                </c:pt>
                <c:pt idx="3913">
                  <c:v>42796.959386574075</c:v>
                </c:pt>
                <c:pt idx="3914">
                  <c:v>42796.959733796299</c:v>
                </c:pt>
                <c:pt idx="3915">
                  <c:v>42796.960081018522</c:v>
                </c:pt>
                <c:pt idx="3916">
                  <c:v>42796.960428240738</c:v>
                </c:pt>
                <c:pt idx="3917">
                  <c:v>42796.960775462961</c:v>
                </c:pt>
                <c:pt idx="3918">
                  <c:v>42796.961122685185</c:v>
                </c:pt>
                <c:pt idx="3919">
                  <c:v>42796.961469907408</c:v>
                </c:pt>
                <c:pt idx="3920">
                  <c:v>42796.961817129632</c:v>
                </c:pt>
                <c:pt idx="3921">
                  <c:v>42796.962164351855</c:v>
                </c:pt>
                <c:pt idx="3922">
                  <c:v>42796.962511574071</c:v>
                </c:pt>
                <c:pt idx="3923">
                  <c:v>42796.962858796294</c:v>
                </c:pt>
                <c:pt idx="3924">
                  <c:v>42796.963206018518</c:v>
                </c:pt>
                <c:pt idx="3925">
                  <c:v>42796.963553240741</c:v>
                </c:pt>
                <c:pt idx="3926">
                  <c:v>42796.963900462964</c:v>
                </c:pt>
                <c:pt idx="3927">
                  <c:v>42796.964247685188</c:v>
                </c:pt>
                <c:pt idx="3928">
                  <c:v>42796.964594907404</c:v>
                </c:pt>
                <c:pt idx="3929">
                  <c:v>42796.964942129627</c:v>
                </c:pt>
                <c:pt idx="3930">
                  <c:v>42796.965289351851</c:v>
                </c:pt>
                <c:pt idx="3931">
                  <c:v>42796.965636574074</c:v>
                </c:pt>
                <c:pt idx="3932">
                  <c:v>42796.965983796297</c:v>
                </c:pt>
                <c:pt idx="3933">
                  <c:v>42796.966331018521</c:v>
                </c:pt>
                <c:pt idx="3934">
                  <c:v>42796.966678240744</c:v>
                </c:pt>
                <c:pt idx="3935">
                  <c:v>42796.96702546296</c:v>
                </c:pt>
                <c:pt idx="3936">
                  <c:v>42796.967372685183</c:v>
                </c:pt>
                <c:pt idx="3937">
                  <c:v>42796.967719907407</c:v>
                </c:pt>
                <c:pt idx="3938">
                  <c:v>42796.96806712963</c:v>
                </c:pt>
                <c:pt idx="3939">
                  <c:v>42796.968414351853</c:v>
                </c:pt>
                <c:pt idx="3940">
                  <c:v>42796.968761574077</c:v>
                </c:pt>
                <c:pt idx="3941">
                  <c:v>42796.969108796293</c:v>
                </c:pt>
                <c:pt idx="3942">
                  <c:v>42796.969456018516</c:v>
                </c:pt>
                <c:pt idx="3943">
                  <c:v>42796.96980324074</c:v>
                </c:pt>
                <c:pt idx="3944">
                  <c:v>42796.970150462963</c:v>
                </c:pt>
                <c:pt idx="3945">
                  <c:v>42796.970497685186</c:v>
                </c:pt>
                <c:pt idx="3946">
                  <c:v>42796.97084490741</c:v>
                </c:pt>
                <c:pt idx="3947">
                  <c:v>42796.971192129633</c:v>
                </c:pt>
                <c:pt idx="3948">
                  <c:v>42796.971539351849</c:v>
                </c:pt>
                <c:pt idx="3949">
                  <c:v>42796.971886574072</c:v>
                </c:pt>
                <c:pt idx="3950">
                  <c:v>42796.972233796296</c:v>
                </c:pt>
                <c:pt idx="3951">
                  <c:v>42796.972581018519</c:v>
                </c:pt>
                <c:pt idx="3952">
                  <c:v>42796.972928240742</c:v>
                </c:pt>
                <c:pt idx="3953">
                  <c:v>42796.973275462966</c:v>
                </c:pt>
                <c:pt idx="3954">
                  <c:v>42796.973622685182</c:v>
                </c:pt>
                <c:pt idx="3955">
                  <c:v>42796.973969907405</c:v>
                </c:pt>
                <c:pt idx="3956">
                  <c:v>42796.974317129629</c:v>
                </c:pt>
                <c:pt idx="3957">
                  <c:v>42796.974664351852</c:v>
                </c:pt>
                <c:pt idx="3958">
                  <c:v>42796.975011574075</c:v>
                </c:pt>
                <c:pt idx="3959">
                  <c:v>42796.975358796299</c:v>
                </c:pt>
                <c:pt idx="3960">
                  <c:v>42796.975706018522</c:v>
                </c:pt>
                <c:pt idx="3961">
                  <c:v>42796.976053240738</c:v>
                </c:pt>
                <c:pt idx="3962">
                  <c:v>42796.976400462961</c:v>
                </c:pt>
                <c:pt idx="3963">
                  <c:v>42796.976747685185</c:v>
                </c:pt>
                <c:pt idx="3964">
                  <c:v>42796.977094907408</c:v>
                </c:pt>
                <c:pt idx="3965">
                  <c:v>42796.977442129632</c:v>
                </c:pt>
                <c:pt idx="3966">
                  <c:v>42796.977789351855</c:v>
                </c:pt>
                <c:pt idx="3967">
                  <c:v>42796.978136574071</c:v>
                </c:pt>
                <c:pt idx="3968">
                  <c:v>42796.978483796294</c:v>
                </c:pt>
                <c:pt idx="3969">
                  <c:v>42796.978831018518</c:v>
                </c:pt>
                <c:pt idx="3970">
                  <c:v>42796.979178240741</c:v>
                </c:pt>
                <c:pt idx="3971">
                  <c:v>42796.979525462964</c:v>
                </c:pt>
                <c:pt idx="3972">
                  <c:v>42796.979872685188</c:v>
                </c:pt>
                <c:pt idx="3973">
                  <c:v>42796.980219907404</c:v>
                </c:pt>
                <c:pt idx="3974">
                  <c:v>42796.980567129627</c:v>
                </c:pt>
                <c:pt idx="3975">
                  <c:v>42796.980914351851</c:v>
                </c:pt>
                <c:pt idx="3976">
                  <c:v>42796.981261574074</c:v>
                </c:pt>
                <c:pt idx="3977">
                  <c:v>42796.981608796297</c:v>
                </c:pt>
                <c:pt idx="3978">
                  <c:v>42796.981956018521</c:v>
                </c:pt>
                <c:pt idx="3979">
                  <c:v>42796.982303240744</c:v>
                </c:pt>
                <c:pt idx="3980">
                  <c:v>42796.98265046296</c:v>
                </c:pt>
                <c:pt idx="3981">
                  <c:v>42796.982997685183</c:v>
                </c:pt>
                <c:pt idx="3982">
                  <c:v>42796.983344907407</c:v>
                </c:pt>
                <c:pt idx="3983">
                  <c:v>42796.98369212963</c:v>
                </c:pt>
                <c:pt idx="3984">
                  <c:v>42796.984039351853</c:v>
                </c:pt>
                <c:pt idx="3985">
                  <c:v>42796.984386574077</c:v>
                </c:pt>
                <c:pt idx="3986">
                  <c:v>42796.984733796293</c:v>
                </c:pt>
                <c:pt idx="3987">
                  <c:v>42796.985081018516</c:v>
                </c:pt>
                <c:pt idx="3988">
                  <c:v>42796.98542824074</c:v>
                </c:pt>
                <c:pt idx="3989">
                  <c:v>42796.985775462963</c:v>
                </c:pt>
                <c:pt idx="3990">
                  <c:v>42796.986122685186</c:v>
                </c:pt>
                <c:pt idx="3991">
                  <c:v>42796.98646990741</c:v>
                </c:pt>
                <c:pt idx="3992">
                  <c:v>42796.986817129633</c:v>
                </c:pt>
                <c:pt idx="3993">
                  <c:v>42796.987164351849</c:v>
                </c:pt>
                <c:pt idx="3994">
                  <c:v>42796.987511574072</c:v>
                </c:pt>
                <c:pt idx="3995">
                  <c:v>42796.987858796296</c:v>
                </c:pt>
                <c:pt idx="3996">
                  <c:v>42796.988206018519</c:v>
                </c:pt>
                <c:pt idx="3997">
                  <c:v>42796.988553240742</c:v>
                </c:pt>
                <c:pt idx="3998">
                  <c:v>42796.988900462966</c:v>
                </c:pt>
                <c:pt idx="3999">
                  <c:v>42796.989247685182</c:v>
                </c:pt>
                <c:pt idx="4000">
                  <c:v>42796.989594907405</c:v>
                </c:pt>
                <c:pt idx="4001">
                  <c:v>42796.989942129629</c:v>
                </c:pt>
                <c:pt idx="4002">
                  <c:v>42796.990289351852</c:v>
                </c:pt>
                <c:pt idx="4003">
                  <c:v>42796.990636574075</c:v>
                </c:pt>
                <c:pt idx="4004">
                  <c:v>42796.990983796299</c:v>
                </c:pt>
                <c:pt idx="4005">
                  <c:v>42796.991331018522</c:v>
                </c:pt>
                <c:pt idx="4006">
                  <c:v>42796.991678240738</c:v>
                </c:pt>
                <c:pt idx="4007">
                  <c:v>42796.992025462961</c:v>
                </c:pt>
                <c:pt idx="4008">
                  <c:v>42796.992372685185</c:v>
                </c:pt>
                <c:pt idx="4009">
                  <c:v>42796.992719907408</c:v>
                </c:pt>
                <c:pt idx="4010">
                  <c:v>42796.993067129632</c:v>
                </c:pt>
                <c:pt idx="4011">
                  <c:v>42796.993414351855</c:v>
                </c:pt>
                <c:pt idx="4012">
                  <c:v>42796.993761574071</c:v>
                </c:pt>
                <c:pt idx="4013">
                  <c:v>42796.994108796294</c:v>
                </c:pt>
                <c:pt idx="4014">
                  <c:v>42796.994456018518</c:v>
                </c:pt>
                <c:pt idx="4015">
                  <c:v>42796.994803240741</c:v>
                </c:pt>
                <c:pt idx="4016">
                  <c:v>42796.995150462964</c:v>
                </c:pt>
                <c:pt idx="4017">
                  <c:v>42796.995497685188</c:v>
                </c:pt>
                <c:pt idx="4018">
                  <c:v>42796.995844907404</c:v>
                </c:pt>
                <c:pt idx="4019">
                  <c:v>42796.996192129627</c:v>
                </c:pt>
                <c:pt idx="4020">
                  <c:v>42796.996539351851</c:v>
                </c:pt>
                <c:pt idx="4021">
                  <c:v>42796.996886574074</c:v>
                </c:pt>
                <c:pt idx="4022">
                  <c:v>42796.997233796297</c:v>
                </c:pt>
                <c:pt idx="4023">
                  <c:v>42796.997581018521</c:v>
                </c:pt>
                <c:pt idx="4024">
                  <c:v>42796.997928240744</c:v>
                </c:pt>
                <c:pt idx="4025">
                  <c:v>42796.99827546296</c:v>
                </c:pt>
                <c:pt idx="4026">
                  <c:v>42796.998622685183</c:v>
                </c:pt>
                <c:pt idx="4027">
                  <c:v>42796.998969907407</c:v>
                </c:pt>
                <c:pt idx="4028">
                  <c:v>42796.99931712963</c:v>
                </c:pt>
                <c:pt idx="4029">
                  <c:v>42796.999664351853</c:v>
                </c:pt>
                <c:pt idx="4030">
                  <c:v>42797.000011574077</c:v>
                </c:pt>
                <c:pt idx="4031">
                  <c:v>42797.000358796293</c:v>
                </c:pt>
                <c:pt idx="4032">
                  <c:v>42797.000706018516</c:v>
                </c:pt>
                <c:pt idx="4033">
                  <c:v>42797.00105324074</c:v>
                </c:pt>
                <c:pt idx="4034">
                  <c:v>42797.001400462963</c:v>
                </c:pt>
                <c:pt idx="4035">
                  <c:v>42797.001747685186</c:v>
                </c:pt>
                <c:pt idx="4036">
                  <c:v>42797.00209490741</c:v>
                </c:pt>
                <c:pt idx="4037">
                  <c:v>42797.002442129633</c:v>
                </c:pt>
                <c:pt idx="4038">
                  <c:v>42797.002789351849</c:v>
                </c:pt>
                <c:pt idx="4039">
                  <c:v>42797.003136574072</c:v>
                </c:pt>
                <c:pt idx="4040">
                  <c:v>42797.003483796296</c:v>
                </c:pt>
                <c:pt idx="4041">
                  <c:v>42797.003831018519</c:v>
                </c:pt>
                <c:pt idx="4042">
                  <c:v>42797.004178240742</c:v>
                </c:pt>
                <c:pt idx="4043">
                  <c:v>42797.004525462966</c:v>
                </c:pt>
                <c:pt idx="4044">
                  <c:v>42797.004872685182</c:v>
                </c:pt>
                <c:pt idx="4045">
                  <c:v>42797.005219907405</c:v>
                </c:pt>
                <c:pt idx="4046">
                  <c:v>42797.005567129629</c:v>
                </c:pt>
                <c:pt idx="4047">
                  <c:v>42797.005914351852</c:v>
                </c:pt>
                <c:pt idx="4048">
                  <c:v>42797.006261574075</c:v>
                </c:pt>
                <c:pt idx="4049">
                  <c:v>42797.006608796299</c:v>
                </c:pt>
                <c:pt idx="4050">
                  <c:v>42797.006956018522</c:v>
                </c:pt>
                <c:pt idx="4051">
                  <c:v>42797.007303240738</c:v>
                </c:pt>
                <c:pt idx="4052">
                  <c:v>42797.007650462961</c:v>
                </c:pt>
                <c:pt idx="4053">
                  <c:v>42797.007997685185</c:v>
                </c:pt>
                <c:pt idx="4054">
                  <c:v>42797.008344907408</c:v>
                </c:pt>
                <c:pt idx="4055">
                  <c:v>42797.008692129632</c:v>
                </c:pt>
                <c:pt idx="4056">
                  <c:v>42797.009039351855</c:v>
                </c:pt>
                <c:pt idx="4057">
                  <c:v>42797.009386574071</c:v>
                </c:pt>
                <c:pt idx="4058">
                  <c:v>42797.009733796294</c:v>
                </c:pt>
                <c:pt idx="4059">
                  <c:v>42797.010081018518</c:v>
                </c:pt>
                <c:pt idx="4060">
                  <c:v>42797.010428240741</c:v>
                </c:pt>
                <c:pt idx="4061">
                  <c:v>42797.010775462964</c:v>
                </c:pt>
                <c:pt idx="4062">
                  <c:v>42797.011122685188</c:v>
                </c:pt>
                <c:pt idx="4063">
                  <c:v>42797.011469907404</c:v>
                </c:pt>
                <c:pt idx="4064">
                  <c:v>42797.011817129627</c:v>
                </c:pt>
                <c:pt idx="4065">
                  <c:v>42797.012164351851</c:v>
                </c:pt>
                <c:pt idx="4066">
                  <c:v>42797.012511574074</c:v>
                </c:pt>
                <c:pt idx="4067">
                  <c:v>42797.012858796297</c:v>
                </c:pt>
                <c:pt idx="4068">
                  <c:v>42797.013206018521</c:v>
                </c:pt>
                <c:pt idx="4069">
                  <c:v>42797.013553240744</c:v>
                </c:pt>
                <c:pt idx="4070">
                  <c:v>42797.01390046296</c:v>
                </c:pt>
                <c:pt idx="4071">
                  <c:v>42797.014247685183</c:v>
                </c:pt>
                <c:pt idx="4072">
                  <c:v>42797.014594907407</c:v>
                </c:pt>
                <c:pt idx="4073">
                  <c:v>42797.01494212963</c:v>
                </c:pt>
                <c:pt idx="4074">
                  <c:v>42797.015289351853</c:v>
                </c:pt>
                <c:pt idx="4075">
                  <c:v>42797.015636574077</c:v>
                </c:pt>
                <c:pt idx="4076">
                  <c:v>42797.015983796293</c:v>
                </c:pt>
                <c:pt idx="4077">
                  <c:v>42797.016331018516</c:v>
                </c:pt>
                <c:pt idx="4078">
                  <c:v>42797.01667824074</c:v>
                </c:pt>
                <c:pt idx="4079">
                  <c:v>42797.017025462963</c:v>
                </c:pt>
                <c:pt idx="4080">
                  <c:v>42797.017372685186</c:v>
                </c:pt>
                <c:pt idx="4081">
                  <c:v>42797.01771990741</c:v>
                </c:pt>
                <c:pt idx="4082">
                  <c:v>42797.018067129633</c:v>
                </c:pt>
                <c:pt idx="4083">
                  <c:v>42797.018414351849</c:v>
                </c:pt>
                <c:pt idx="4084">
                  <c:v>42797.018761574072</c:v>
                </c:pt>
                <c:pt idx="4085">
                  <c:v>42797.019108796296</c:v>
                </c:pt>
                <c:pt idx="4086">
                  <c:v>42797.019456018519</c:v>
                </c:pt>
                <c:pt idx="4087">
                  <c:v>42797.019803240742</c:v>
                </c:pt>
                <c:pt idx="4088">
                  <c:v>42797.020150462966</c:v>
                </c:pt>
                <c:pt idx="4089">
                  <c:v>42797.020497685182</c:v>
                </c:pt>
                <c:pt idx="4090">
                  <c:v>42797.020844907405</c:v>
                </c:pt>
                <c:pt idx="4091">
                  <c:v>42797.021192129629</c:v>
                </c:pt>
                <c:pt idx="4092">
                  <c:v>42797.021539351852</c:v>
                </c:pt>
                <c:pt idx="4093">
                  <c:v>42797.021886574075</c:v>
                </c:pt>
                <c:pt idx="4094">
                  <c:v>42797.022233796299</c:v>
                </c:pt>
                <c:pt idx="4095">
                  <c:v>42797.022581018522</c:v>
                </c:pt>
                <c:pt idx="4096">
                  <c:v>42797.022928240738</c:v>
                </c:pt>
                <c:pt idx="4097">
                  <c:v>42797.023275462961</c:v>
                </c:pt>
                <c:pt idx="4098">
                  <c:v>42797.023622685185</c:v>
                </c:pt>
                <c:pt idx="4099">
                  <c:v>42797.023969907408</c:v>
                </c:pt>
                <c:pt idx="4100">
                  <c:v>42797.024317129632</c:v>
                </c:pt>
                <c:pt idx="4101">
                  <c:v>42797.024664351855</c:v>
                </c:pt>
                <c:pt idx="4102">
                  <c:v>42797.025011574071</c:v>
                </c:pt>
                <c:pt idx="4103">
                  <c:v>42797.025358796294</c:v>
                </c:pt>
                <c:pt idx="4104">
                  <c:v>42797.025706018518</c:v>
                </c:pt>
                <c:pt idx="4105">
                  <c:v>42797.026053240741</c:v>
                </c:pt>
                <c:pt idx="4106">
                  <c:v>42797.026400462964</c:v>
                </c:pt>
                <c:pt idx="4107">
                  <c:v>42797.026747685188</c:v>
                </c:pt>
                <c:pt idx="4108">
                  <c:v>42797.027094907404</c:v>
                </c:pt>
                <c:pt idx="4109">
                  <c:v>42797.027442129627</c:v>
                </c:pt>
                <c:pt idx="4110">
                  <c:v>42797.027789351851</c:v>
                </c:pt>
                <c:pt idx="4111">
                  <c:v>42797.028136574074</c:v>
                </c:pt>
                <c:pt idx="4112">
                  <c:v>42797.028483796297</c:v>
                </c:pt>
                <c:pt idx="4113">
                  <c:v>42797.028831018521</c:v>
                </c:pt>
                <c:pt idx="4114">
                  <c:v>42797.029178240744</c:v>
                </c:pt>
                <c:pt idx="4115">
                  <c:v>42797.02952546296</c:v>
                </c:pt>
                <c:pt idx="4116">
                  <c:v>42797.029872685183</c:v>
                </c:pt>
                <c:pt idx="4117">
                  <c:v>42797.030219907407</c:v>
                </c:pt>
                <c:pt idx="4118">
                  <c:v>42797.03056712963</c:v>
                </c:pt>
                <c:pt idx="4119">
                  <c:v>42797.030914351853</c:v>
                </c:pt>
                <c:pt idx="4120">
                  <c:v>42797.031261574077</c:v>
                </c:pt>
                <c:pt idx="4121">
                  <c:v>42797.031608796293</c:v>
                </c:pt>
                <c:pt idx="4122">
                  <c:v>42797.031956018516</c:v>
                </c:pt>
                <c:pt idx="4123">
                  <c:v>42797.03230324074</c:v>
                </c:pt>
                <c:pt idx="4124">
                  <c:v>42797.032650462963</c:v>
                </c:pt>
                <c:pt idx="4125">
                  <c:v>42797.032997685186</c:v>
                </c:pt>
                <c:pt idx="4126">
                  <c:v>42797.03334490741</c:v>
                </c:pt>
                <c:pt idx="4127">
                  <c:v>42797.033692129633</c:v>
                </c:pt>
                <c:pt idx="4128">
                  <c:v>42797.034039351849</c:v>
                </c:pt>
                <c:pt idx="4129">
                  <c:v>42797.034386574072</c:v>
                </c:pt>
                <c:pt idx="4130">
                  <c:v>42797.034733796296</c:v>
                </c:pt>
                <c:pt idx="4131">
                  <c:v>42797.035081018519</c:v>
                </c:pt>
                <c:pt idx="4132">
                  <c:v>42797.035428240742</c:v>
                </c:pt>
                <c:pt idx="4133">
                  <c:v>42797.035775462966</c:v>
                </c:pt>
                <c:pt idx="4134">
                  <c:v>42797.036122685182</c:v>
                </c:pt>
                <c:pt idx="4135">
                  <c:v>42797.036469907405</c:v>
                </c:pt>
                <c:pt idx="4136">
                  <c:v>42797.036817129629</c:v>
                </c:pt>
                <c:pt idx="4137">
                  <c:v>42797.037164351852</c:v>
                </c:pt>
                <c:pt idx="4138">
                  <c:v>42797.037511574075</c:v>
                </c:pt>
                <c:pt idx="4139">
                  <c:v>42797.037858796299</c:v>
                </c:pt>
                <c:pt idx="4140">
                  <c:v>42797.038206018522</c:v>
                </c:pt>
                <c:pt idx="4141">
                  <c:v>42797.038553240738</c:v>
                </c:pt>
                <c:pt idx="4142">
                  <c:v>42797.038900462961</c:v>
                </c:pt>
                <c:pt idx="4143">
                  <c:v>42797.039247685185</c:v>
                </c:pt>
                <c:pt idx="4144">
                  <c:v>42797.039594907408</c:v>
                </c:pt>
                <c:pt idx="4145">
                  <c:v>42797.039942129632</c:v>
                </c:pt>
                <c:pt idx="4146">
                  <c:v>42797.040289351855</c:v>
                </c:pt>
                <c:pt idx="4147">
                  <c:v>42797.040636574071</c:v>
                </c:pt>
                <c:pt idx="4148">
                  <c:v>42797.040983796294</c:v>
                </c:pt>
                <c:pt idx="4149">
                  <c:v>42797.041331018518</c:v>
                </c:pt>
                <c:pt idx="4150">
                  <c:v>42797.041678240741</c:v>
                </c:pt>
                <c:pt idx="4151">
                  <c:v>42797.042025462964</c:v>
                </c:pt>
                <c:pt idx="4152">
                  <c:v>42797.042372685188</c:v>
                </c:pt>
                <c:pt idx="4153">
                  <c:v>42797.042719907404</c:v>
                </c:pt>
                <c:pt idx="4154">
                  <c:v>42797.043067129627</c:v>
                </c:pt>
                <c:pt idx="4155">
                  <c:v>42797.043414351851</c:v>
                </c:pt>
                <c:pt idx="4156">
                  <c:v>42797.043761574074</c:v>
                </c:pt>
                <c:pt idx="4157">
                  <c:v>42797.044108796297</c:v>
                </c:pt>
                <c:pt idx="4158">
                  <c:v>42797.044456018521</c:v>
                </c:pt>
                <c:pt idx="4159">
                  <c:v>42797.044803240744</c:v>
                </c:pt>
                <c:pt idx="4160">
                  <c:v>42797.04515046296</c:v>
                </c:pt>
                <c:pt idx="4161">
                  <c:v>42797.045497685183</c:v>
                </c:pt>
                <c:pt idx="4162">
                  <c:v>42797.045844907407</c:v>
                </c:pt>
                <c:pt idx="4163">
                  <c:v>42797.04619212963</c:v>
                </c:pt>
                <c:pt idx="4164">
                  <c:v>42797.046539351853</c:v>
                </c:pt>
                <c:pt idx="4165">
                  <c:v>42797.046886574077</c:v>
                </c:pt>
                <c:pt idx="4166">
                  <c:v>42797.047233796293</c:v>
                </c:pt>
                <c:pt idx="4167">
                  <c:v>42797.047581018516</c:v>
                </c:pt>
                <c:pt idx="4168">
                  <c:v>42797.04792824074</c:v>
                </c:pt>
                <c:pt idx="4169">
                  <c:v>42797.048275462963</c:v>
                </c:pt>
                <c:pt idx="4170">
                  <c:v>42797.048622685186</c:v>
                </c:pt>
                <c:pt idx="4171">
                  <c:v>42797.04896990741</c:v>
                </c:pt>
                <c:pt idx="4172">
                  <c:v>42797.049317129633</c:v>
                </c:pt>
                <c:pt idx="4173">
                  <c:v>42797.049664351849</c:v>
                </c:pt>
                <c:pt idx="4174">
                  <c:v>42797.050011574072</c:v>
                </c:pt>
                <c:pt idx="4175">
                  <c:v>42797.050358796296</c:v>
                </c:pt>
                <c:pt idx="4176">
                  <c:v>42797.050706018519</c:v>
                </c:pt>
                <c:pt idx="4177">
                  <c:v>42797.051053240742</c:v>
                </c:pt>
                <c:pt idx="4178">
                  <c:v>42797.051400462966</c:v>
                </c:pt>
                <c:pt idx="4179">
                  <c:v>42797.051747685182</c:v>
                </c:pt>
                <c:pt idx="4180">
                  <c:v>42797.052094907405</c:v>
                </c:pt>
                <c:pt idx="4181">
                  <c:v>42797.052442129629</c:v>
                </c:pt>
                <c:pt idx="4182">
                  <c:v>42797.052789351852</c:v>
                </c:pt>
                <c:pt idx="4183">
                  <c:v>42797.053136574075</c:v>
                </c:pt>
                <c:pt idx="4184">
                  <c:v>42797.053483796299</c:v>
                </c:pt>
                <c:pt idx="4185">
                  <c:v>42797.053831018522</c:v>
                </c:pt>
                <c:pt idx="4186">
                  <c:v>42797.054178240738</c:v>
                </c:pt>
                <c:pt idx="4187">
                  <c:v>42797.054525462961</c:v>
                </c:pt>
                <c:pt idx="4188">
                  <c:v>42797.054872685185</c:v>
                </c:pt>
                <c:pt idx="4189">
                  <c:v>42797.055219907408</c:v>
                </c:pt>
                <c:pt idx="4190">
                  <c:v>42797.055567129632</c:v>
                </c:pt>
                <c:pt idx="4191">
                  <c:v>42797.055914351855</c:v>
                </c:pt>
                <c:pt idx="4192">
                  <c:v>42797.056261574071</c:v>
                </c:pt>
                <c:pt idx="4193">
                  <c:v>42797.056608796294</c:v>
                </c:pt>
                <c:pt idx="4194">
                  <c:v>42797.056956018518</c:v>
                </c:pt>
                <c:pt idx="4195">
                  <c:v>42797.057303240741</c:v>
                </c:pt>
                <c:pt idx="4196">
                  <c:v>42797.057650462964</c:v>
                </c:pt>
                <c:pt idx="4197">
                  <c:v>42797.057997685188</c:v>
                </c:pt>
                <c:pt idx="4198">
                  <c:v>42797.058344907404</c:v>
                </c:pt>
                <c:pt idx="4199">
                  <c:v>42797.058692129627</c:v>
                </c:pt>
                <c:pt idx="4200">
                  <c:v>42797.059039351851</c:v>
                </c:pt>
                <c:pt idx="4201">
                  <c:v>42797.059386574074</c:v>
                </c:pt>
                <c:pt idx="4202">
                  <c:v>42797.059733796297</c:v>
                </c:pt>
                <c:pt idx="4203">
                  <c:v>42797.060081018521</c:v>
                </c:pt>
                <c:pt idx="4204">
                  <c:v>42797.060428240744</c:v>
                </c:pt>
                <c:pt idx="4205">
                  <c:v>42797.06077546296</c:v>
                </c:pt>
                <c:pt idx="4206">
                  <c:v>42797.061122685183</c:v>
                </c:pt>
                <c:pt idx="4207">
                  <c:v>42797.061469907407</c:v>
                </c:pt>
                <c:pt idx="4208">
                  <c:v>42797.06181712963</c:v>
                </c:pt>
                <c:pt idx="4209">
                  <c:v>42797.062164351853</c:v>
                </c:pt>
                <c:pt idx="4210">
                  <c:v>42797.062511574077</c:v>
                </c:pt>
                <c:pt idx="4211">
                  <c:v>42797.062858796293</c:v>
                </c:pt>
                <c:pt idx="4212">
                  <c:v>42797.063206018516</c:v>
                </c:pt>
                <c:pt idx="4213">
                  <c:v>42797.06355324074</c:v>
                </c:pt>
                <c:pt idx="4214">
                  <c:v>42797.063900462963</c:v>
                </c:pt>
                <c:pt idx="4215">
                  <c:v>42797.064247685186</c:v>
                </c:pt>
                <c:pt idx="4216">
                  <c:v>42797.06459490741</c:v>
                </c:pt>
                <c:pt idx="4217">
                  <c:v>42797.064942129633</c:v>
                </c:pt>
                <c:pt idx="4218">
                  <c:v>42797.065289351849</c:v>
                </c:pt>
                <c:pt idx="4219">
                  <c:v>42797.065636574072</c:v>
                </c:pt>
                <c:pt idx="4220">
                  <c:v>42797.065983796296</c:v>
                </c:pt>
                <c:pt idx="4221">
                  <c:v>42797.066331018519</c:v>
                </c:pt>
                <c:pt idx="4222">
                  <c:v>42797.066678240742</c:v>
                </c:pt>
                <c:pt idx="4223">
                  <c:v>42797.067025462966</c:v>
                </c:pt>
                <c:pt idx="4224">
                  <c:v>42797.067372685182</c:v>
                </c:pt>
                <c:pt idx="4225">
                  <c:v>42797.067719907405</c:v>
                </c:pt>
                <c:pt idx="4226">
                  <c:v>42797.068067129629</c:v>
                </c:pt>
                <c:pt idx="4227">
                  <c:v>42797.068414351852</c:v>
                </c:pt>
                <c:pt idx="4228">
                  <c:v>42797.068761574075</c:v>
                </c:pt>
                <c:pt idx="4229">
                  <c:v>42797.069108796299</c:v>
                </c:pt>
                <c:pt idx="4230">
                  <c:v>42797.069456018522</c:v>
                </c:pt>
                <c:pt idx="4231">
                  <c:v>42797.069803240738</c:v>
                </c:pt>
                <c:pt idx="4232">
                  <c:v>42797.070150462961</c:v>
                </c:pt>
                <c:pt idx="4233">
                  <c:v>42797.070497685185</c:v>
                </c:pt>
                <c:pt idx="4234">
                  <c:v>42797.070844907408</c:v>
                </c:pt>
                <c:pt idx="4235">
                  <c:v>42797.071192129632</c:v>
                </c:pt>
                <c:pt idx="4236">
                  <c:v>42797.071539351855</c:v>
                </c:pt>
                <c:pt idx="4237">
                  <c:v>42797.071886574071</c:v>
                </c:pt>
                <c:pt idx="4238">
                  <c:v>42797.072233796294</c:v>
                </c:pt>
                <c:pt idx="4239">
                  <c:v>42797.072581018518</c:v>
                </c:pt>
                <c:pt idx="4240">
                  <c:v>42797.072928240741</c:v>
                </c:pt>
                <c:pt idx="4241">
                  <c:v>42797.073275462964</c:v>
                </c:pt>
                <c:pt idx="4242">
                  <c:v>42797.073622685188</c:v>
                </c:pt>
                <c:pt idx="4243">
                  <c:v>42797.073969907404</c:v>
                </c:pt>
                <c:pt idx="4244">
                  <c:v>42797.074317129627</c:v>
                </c:pt>
                <c:pt idx="4245">
                  <c:v>42797.074664351851</c:v>
                </c:pt>
                <c:pt idx="4246">
                  <c:v>42797.075011574074</c:v>
                </c:pt>
                <c:pt idx="4247">
                  <c:v>42797.075358796297</c:v>
                </c:pt>
                <c:pt idx="4248">
                  <c:v>42797.075706018521</c:v>
                </c:pt>
                <c:pt idx="4249">
                  <c:v>42797.076053240744</c:v>
                </c:pt>
                <c:pt idx="4250">
                  <c:v>42797.07640046296</c:v>
                </c:pt>
                <c:pt idx="4251">
                  <c:v>42797.076747685183</c:v>
                </c:pt>
                <c:pt idx="4252">
                  <c:v>42797.077094907407</c:v>
                </c:pt>
                <c:pt idx="4253">
                  <c:v>42797.07744212963</c:v>
                </c:pt>
                <c:pt idx="4254">
                  <c:v>42797.077789351853</c:v>
                </c:pt>
                <c:pt idx="4255">
                  <c:v>42797.078136574077</c:v>
                </c:pt>
                <c:pt idx="4256">
                  <c:v>42797.078483796293</c:v>
                </c:pt>
                <c:pt idx="4257">
                  <c:v>42797.078831018516</c:v>
                </c:pt>
                <c:pt idx="4258">
                  <c:v>42797.07917824074</c:v>
                </c:pt>
                <c:pt idx="4259">
                  <c:v>42797.079525462963</c:v>
                </c:pt>
                <c:pt idx="4260">
                  <c:v>42797.079872685186</c:v>
                </c:pt>
                <c:pt idx="4261">
                  <c:v>42797.08021990741</c:v>
                </c:pt>
                <c:pt idx="4262">
                  <c:v>42797.080567129633</c:v>
                </c:pt>
                <c:pt idx="4263">
                  <c:v>42797.080914351849</c:v>
                </c:pt>
                <c:pt idx="4264">
                  <c:v>42797.081261574072</c:v>
                </c:pt>
                <c:pt idx="4265">
                  <c:v>42797.081608796296</c:v>
                </c:pt>
                <c:pt idx="4266">
                  <c:v>42797.081956018519</c:v>
                </c:pt>
                <c:pt idx="4267">
                  <c:v>42797.082303240742</c:v>
                </c:pt>
                <c:pt idx="4268">
                  <c:v>42797.082650462966</c:v>
                </c:pt>
                <c:pt idx="4269">
                  <c:v>42797.082997685182</c:v>
                </c:pt>
                <c:pt idx="4270">
                  <c:v>42797.083344907405</c:v>
                </c:pt>
                <c:pt idx="4271">
                  <c:v>42797.083692129629</c:v>
                </c:pt>
                <c:pt idx="4272">
                  <c:v>42797.084039351852</c:v>
                </c:pt>
                <c:pt idx="4273">
                  <c:v>42797.084386574075</c:v>
                </c:pt>
                <c:pt idx="4274">
                  <c:v>42797.084733796299</c:v>
                </c:pt>
                <c:pt idx="4275">
                  <c:v>42797.085081018522</c:v>
                </c:pt>
                <c:pt idx="4276">
                  <c:v>42797.085428240738</c:v>
                </c:pt>
                <c:pt idx="4277">
                  <c:v>42797.085775462961</c:v>
                </c:pt>
                <c:pt idx="4278">
                  <c:v>42797.086122685185</c:v>
                </c:pt>
                <c:pt idx="4279">
                  <c:v>42797.086469907408</c:v>
                </c:pt>
                <c:pt idx="4280">
                  <c:v>42797.086817129632</c:v>
                </c:pt>
                <c:pt idx="4281">
                  <c:v>42797.087164351855</c:v>
                </c:pt>
                <c:pt idx="4282">
                  <c:v>42797.087511574071</c:v>
                </c:pt>
                <c:pt idx="4283">
                  <c:v>42797.087858796294</c:v>
                </c:pt>
                <c:pt idx="4284">
                  <c:v>42797.088206018518</c:v>
                </c:pt>
                <c:pt idx="4285">
                  <c:v>42797.088553240741</c:v>
                </c:pt>
                <c:pt idx="4286">
                  <c:v>42797.088900462964</c:v>
                </c:pt>
                <c:pt idx="4287">
                  <c:v>42797.089247685188</c:v>
                </c:pt>
                <c:pt idx="4288">
                  <c:v>42797.089594907404</c:v>
                </c:pt>
                <c:pt idx="4289">
                  <c:v>42797.089942129627</c:v>
                </c:pt>
                <c:pt idx="4290">
                  <c:v>42797.090289351851</c:v>
                </c:pt>
                <c:pt idx="4291">
                  <c:v>42797.090636574074</c:v>
                </c:pt>
                <c:pt idx="4292">
                  <c:v>42797.090983796297</c:v>
                </c:pt>
                <c:pt idx="4293">
                  <c:v>42797.091331018521</c:v>
                </c:pt>
                <c:pt idx="4294">
                  <c:v>42797.091678240744</c:v>
                </c:pt>
                <c:pt idx="4295">
                  <c:v>42797.09202546296</c:v>
                </c:pt>
                <c:pt idx="4296">
                  <c:v>42797.092372685183</c:v>
                </c:pt>
                <c:pt idx="4297">
                  <c:v>42797.092719907407</c:v>
                </c:pt>
                <c:pt idx="4298">
                  <c:v>42797.09306712963</c:v>
                </c:pt>
                <c:pt idx="4299">
                  <c:v>42797.093414351853</c:v>
                </c:pt>
                <c:pt idx="4300">
                  <c:v>42797.093761574077</c:v>
                </c:pt>
                <c:pt idx="4301">
                  <c:v>42797.094108796293</c:v>
                </c:pt>
                <c:pt idx="4302">
                  <c:v>42797.094456018516</c:v>
                </c:pt>
                <c:pt idx="4303">
                  <c:v>42797.09480324074</c:v>
                </c:pt>
                <c:pt idx="4304">
                  <c:v>42797.095150462963</c:v>
                </c:pt>
                <c:pt idx="4305">
                  <c:v>42797.095497685186</c:v>
                </c:pt>
                <c:pt idx="4306">
                  <c:v>42797.09584490741</c:v>
                </c:pt>
                <c:pt idx="4307">
                  <c:v>42797.096192129633</c:v>
                </c:pt>
                <c:pt idx="4308">
                  <c:v>42797.096539351849</c:v>
                </c:pt>
                <c:pt idx="4309">
                  <c:v>42797.096886574072</c:v>
                </c:pt>
                <c:pt idx="4310">
                  <c:v>42797.097233796296</c:v>
                </c:pt>
                <c:pt idx="4311">
                  <c:v>42797.097581018519</c:v>
                </c:pt>
                <c:pt idx="4312">
                  <c:v>42797.097928240742</c:v>
                </c:pt>
                <c:pt idx="4313">
                  <c:v>42797.098275462966</c:v>
                </c:pt>
                <c:pt idx="4314">
                  <c:v>42797.098622685182</c:v>
                </c:pt>
                <c:pt idx="4315">
                  <c:v>42797.098969907405</c:v>
                </c:pt>
                <c:pt idx="4316">
                  <c:v>42797.099317129629</c:v>
                </c:pt>
                <c:pt idx="4317">
                  <c:v>42797.099664351852</c:v>
                </c:pt>
                <c:pt idx="4318">
                  <c:v>42797.100011574075</c:v>
                </c:pt>
                <c:pt idx="4319">
                  <c:v>42797.100358796299</c:v>
                </c:pt>
                <c:pt idx="4320">
                  <c:v>42797.100706018522</c:v>
                </c:pt>
                <c:pt idx="4321">
                  <c:v>42797.101053240738</c:v>
                </c:pt>
                <c:pt idx="4322">
                  <c:v>42797.101400462961</c:v>
                </c:pt>
                <c:pt idx="4323">
                  <c:v>42797.101747685185</c:v>
                </c:pt>
                <c:pt idx="4324">
                  <c:v>42797.102094907408</c:v>
                </c:pt>
                <c:pt idx="4325">
                  <c:v>42797.102442129632</c:v>
                </c:pt>
                <c:pt idx="4326">
                  <c:v>42797.102789351855</c:v>
                </c:pt>
                <c:pt idx="4327">
                  <c:v>42797.103136574071</c:v>
                </c:pt>
                <c:pt idx="4328">
                  <c:v>42797.103483796294</c:v>
                </c:pt>
                <c:pt idx="4329">
                  <c:v>42797.103831018518</c:v>
                </c:pt>
                <c:pt idx="4330">
                  <c:v>42797.104178240741</c:v>
                </c:pt>
                <c:pt idx="4331">
                  <c:v>42797.104525462964</c:v>
                </c:pt>
                <c:pt idx="4332">
                  <c:v>42797.104872685188</c:v>
                </c:pt>
                <c:pt idx="4333">
                  <c:v>42797.105219907404</c:v>
                </c:pt>
                <c:pt idx="4334">
                  <c:v>42797.105567129627</c:v>
                </c:pt>
                <c:pt idx="4335">
                  <c:v>42797.105914351851</c:v>
                </c:pt>
                <c:pt idx="4336">
                  <c:v>42797.106261574074</c:v>
                </c:pt>
                <c:pt idx="4337">
                  <c:v>42797.106608796297</c:v>
                </c:pt>
                <c:pt idx="4338">
                  <c:v>42797.106956018521</c:v>
                </c:pt>
                <c:pt idx="4339">
                  <c:v>42797.107303240744</c:v>
                </c:pt>
                <c:pt idx="4340">
                  <c:v>42797.10765046296</c:v>
                </c:pt>
                <c:pt idx="4341">
                  <c:v>42797.107997685183</c:v>
                </c:pt>
                <c:pt idx="4342">
                  <c:v>42797.108344907407</c:v>
                </c:pt>
                <c:pt idx="4343">
                  <c:v>42797.10869212963</c:v>
                </c:pt>
                <c:pt idx="4344">
                  <c:v>42797.109039351853</c:v>
                </c:pt>
                <c:pt idx="4345">
                  <c:v>42797.109386574077</c:v>
                </c:pt>
                <c:pt idx="4346">
                  <c:v>42797.109733796293</c:v>
                </c:pt>
                <c:pt idx="4347">
                  <c:v>42797.110081018516</c:v>
                </c:pt>
                <c:pt idx="4348">
                  <c:v>42797.11042824074</c:v>
                </c:pt>
                <c:pt idx="4349">
                  <c:v>42797.110775462963</c:v>
                </c:pt>
                <c:pt idx="4350">
                  <c:v>42797.111122685186</c:v>
                </c:pt>
                <c:pt idx="4351">
                  <c:v>42797.11146990741</c:v>
                </c:pt>
                <c:pt idx="4352">
                  <c:v>42797.111817129633</c:v>
                </c:pt>
                <c:pt idx="4353">
                  <c:v>42797.112164351849</c:v>
                </c:pt>
                <c:pt idx="4354">
                  <c:v>42797.112511574072</c:v>
                </c:pt>
                <c:pt idx="4355">
                  <c:v>42797.112858796296</c:v>
                </c:pt>
                <c:pt idx="4356">
                  <c:v>42797.113206018519</c:v>
                </c:pt>
                <c:pt idx="4357">
                  <c:v>42797.113553240742</c:v>
                </c:pt>
                <c:pt idx="4358">
                  <c:v>42797.113900462966</c:v>
                </c:pt>
                <c:pt idx="4359">
                  <c:v>42797.114247685182</c:v>
                </c:pt>
                <c:pt idx="4360">
                  <c:v>42797.114594907405</c:v>
                </c:pt>
                <c:pt idx="4361">
                  <c:v>42797.114942129629</c:v>
                </c:pt>
                <c:pt idx="4362">
                  <c:v>42797.115289351852</c:v>
                </c:pt>
                <c:pt idx="4363">
                  <c:v>42797.115636574075</c:v>
                </c:pt>
                <c:pt idx="4364">
                  <c:v>42797.115983796299</c:v>
                </c:pt>
                <c:pt idx="4365">
                  <c:v>42797.116331018522</c:v>
                </c:pt>
                <c:pt idx="4366">
                  <c:v>42797.116678240738</c:v>
                </c:pt>
                <c:pt idx="4367">
                  <c:v>42797.117025462961</c:v>
                </c:pt>
                <c:pt idx="4368">
                  <c:v>42797.117372685185</c:v>
                </c:pt>
                <c:pt idx="4369">
                  <c:v>42797.117719907408</c:v>
                </c:pt>
                <c:pt idx="4370">
                  <c:v>42797.118067129632</c:v>
                </c:pt>
                <c:pt idx="4371">
                  <c:v>42797.118414351855</c:v>
                </c:pt>
                <c:pt idx="4372">
                  <c:v>42797.118761574071</c:v>
                </c:pt>
                <c:pt idx="4373">
                  <c:v>42797.119108796294</c:v>
                </c:pt>
                <c:pt idx="4374">
                  <c:v>42797.119456018518</c:v>
                </c:pt>
                <c:pt idx="4375">
                  <c:v>42797.119803240741</c:v>
                </c:pt>
                <c:pt idx="4376">
                  <c:v>42797.120150462964</c:v>
                </c:pt>
                <c:pt idx="4377">
                  <c:v>42797.120497685188</c:v>
                </c:pt>
                <c:pt idx="4378">
                  <c:v>42797.120844907404</c:v>
                </c:pt>
                <c:pt idx="4379">
                  <c:v>42797.121192129627</c:v>
                </c:pt>
                <c:pt idx="4380">
                  <c:v>42797.121539351851</c:v>
                </c:pt>
                <c:pt idx="4381">
                  <c:v>42797.121886574074</c:v>
                </c:pt>
                <c:pt idx="4382">
                  <c:v>42797.122233796297</c:v>
                </c:pt>
                <c:pt idx="4383">
                  <c:v>42797.122581018521</c:v>
                </c:pt>
                <c:pt idx="4384">
                  <c:v>42797.122928240744</c:v>
                </c:pt>
                <c:pt idx="4385">
                  <c:v>42797.12327546296</c:v>
                </c:pt>
                <c:pt idx="4386">
                  <c:v>42797.123622685183</c:v>
                </c:pt>
                <c:pt idx="4387">
                  <c:v>42797.123969907407</c:v>
                </c:pt>
                <c:pt idx="4388">
                  <c:v>42797.12431712963</c:v>
                </c:pt>
                <c:pt idx="4389">
                  <c:v>42797.124664351853</c:v>
                </c:pt>
                <c:pt idx="4390">
                  <c:v>42797.125011574077</c:v>
                </c:pt>
                <c:pt idx="4391">
                  <c:v>42797.125358796293</c:v>
                </c:pt>
                <c:pt idx="4392">
                  <c:v>42797.125706018516</c:v>
                </c:pt>
                <c:pt idx="4393">
                  <c:v>42797.12605324074</c:v>
                </c:pt>
                <c:pt idx="4394">
                  <c:v>42797.126400462963</c:v>
                </c:pt>
                <c:pt idx="4395">
                  <c:v>42797.126747685186</c:v>
                </c:pt>
                <c:pt idx="4396">
                  <c:v>42797.12709490741</c:v>
                </c:pt>
                <c:pt idx="4397">
                  <c:v>42797.127442129633</c:v>
                </c:pt>
                <c:pt idx="4398">
                  <c:v>42797.127789351849</c:v>
                </c:pt>
                <c:pt idx="4399">
                  <c:v>42797.128136574072</c:v>
                </c:pt>
                <c:pt idx="4400">
                  <c:v>42797.128483796296</c:v>
                </c:pt>
                <c:pt idx="4401">
                  <c:v>42797.128831018519</c:v>
                </c:pt>
                <c:pt idx="4402">
                  <c:v>42797.129178240742</c:v>
                </c:pt>
                <c:pt idx="4403">
                  <c:v>42797.129525462966</c:v>
                </c:pt>
                <c:pt idx="4404">
                  <c:v>42797.129872685182</c:v>
                </c:pt>
                <c:pt idx="4405">
                  <c:v>42797.130219907405</c:v>
                </c:pt>
                <c:pt idx="4406">
                  <c:v>42797.130567129629</c:v>
                </c:pt>
                <c:pt idx="4407">
                  <c:v>42797.130914351852</c:v>
                </c:pt>
                <c:pt idx="4408">
                  <c:v>42797.131261574075</c:v>
                </c:pt>
                <c:pt idx="4409">
                  <c:v>42797.131608796299</c:v>
                </c:pt>
                <c:pt idx="4410">
                  <c:v>42797.131956018522</c:v>
                </c:pt>
                <c:pt idx="4411">
                  <c:v>42797.132303240738</c:v>
                </c:pt>
                <c:pt idx="4412">
                  <c:v>42797.132650462961</c:v>
                </c:pt>
                <c:pt idx="4413">
                  <c:v>42797.132997685185</c:v>
                </c:pt>
                <c:pt idx="4414">
                  <c:v>42797.133344907408</c:v>
                </c:pt>
                <c:pt idx="4415">
                  <c:v>42797.133692129632</c:v>
                </c:pt>
                <c:pt idx="4416">
                  <c:v>42797.134039351855</c:v>
                </c:pt>
                <c:pt idx="4417">
                  <c:v>42797.134386574071</c:v>
                </c:pt>
                <c:pt idx="4418">
                  <c:v>42797.134733796294</c:v>
                </c:pt>
                <c:pt idx="4419">
                  <c:v>42797.135081018518</c:v>
                </c:pt>
                <c:pt idx="4420">
                  <c:v>42797.135428240741</c:v>
                </c:pt>
                <c:pt idx="4421">
                  <c:v>42797.135775462964</c:v>
                </c:pt>
                <c:pt idx="4422">
                  <c:v>42797.136122685188</c:v>
                </c:pt>
                <c:pt idx="4423">
                  <c:v>42797.136469907404</c:v>
                </c:pt>
                <c:pt idx="4424">
                  <c:v>42797.136817129627</c:v>
                </c:pt>
                <c:pt idx="4425">
                  <c:v>42797.137164351851</c:v>
                </c:pt>
                <c:pt idx="4426">
                  <c:v>42797.137511574074</c:v>
                </c:pt>
                <c:pt idx="4427">
                  <c:v>42797.137858796297</c:v>
                </c:pt>
                <c:pt idx="4428">
                  <c:v>42797.138206018521</c:v>
                </c:pt>
                <c:pt idx="4429">
                  <c:v>42797.138553240744</c:v>
                </c:pt>
                <c:pt idx="4430">
                  <c:v>42797.13890046296</c:v>
                </c:pt>
                <c:pt idx="4431">
                  <c:v>42797.139247685183</c:v>
                </c:pt>
                <c:pt idx="4432">
                  <c:v>42797.139594907407</c:v>
                </c:pt>
                <c:pt idx="4433">
                  <c:v>42797.13994212963</c:v>
                </c:pt>
                <c:pt idx="4434">
                  <c:v>42797.140289351853</c:v>
                </c:pt>
                <c:pt idx="4435">
                  <c:v>42797.140636574077</c:v>
                </c:pt>
                <c:pt idx="4436">
                  <c:v>42797.140983796293</c:v>
                </c:pt>
                <c:pt idx="4437">
                  <c:v>42797.141331018516</c:v>
                </c:pt>
                <c:pt idx="4438">
                  <c:v>42797.14167824074</c:v>
                </c:pt>
                <c:pt idx="4439">
                  <c:v>42797.142025462963</c:v>
                </c:pt>
                <c:pt idx="4440">
                  <c:v>42797.142372685186</c:v>
                </c:pt>
                <c:pt idx="4441">
                  <c:v>42797.14271990741</c:v>
                </c:pt>
                <c:pt idx="4442">
                  <c:v>42797.143067129633</c:v>
                </c:pt>
                <c:pt idx="4443">
                  <c:v>42797.143414351849</c:v>
                </c:pt>
                <c:pt idx="4444">
                  <c:v>42797.143761574072</c:v>
                </c:pt>
                <c:pt idx="4445">
                  <c:v>42797.144108796296</c:v>
                </c:pt>
                <c:pt idx="4446">
                  <c:v>42797.144456018519</c:v>
                </c:pt>
                <c:pt idx="4447">
                  <c:v>42797.144803240742</c:v>
                </c:pt>
                <c:pt idx="4448">
                  <c:v>42797.145150462966</c:v>
                </c:pt>
                <c:pt idx="4449">
                  <c:v>42797.145497685182</c:v>
                </c:pt>
                <c:pt idx="4450">
                  <c:v>42797.145844907405</c:v>
                </c:pt>
                <c:pt idx="4451">
                  <c:v>42797.146192129629</c:v>
                </c:pt>
                <c:pt idx="4452">
                  <c:v>42797.146539351852</c:v>
                </c:pt>
                <c:pt idx="4453">
                  <c:v>42797.146886574075</c:v>
                </c:pt>
                <c:pt idx="4454">
                  <c:v>42797.147233796299</c:v>
                </c:pt>
                <c:pt idx="4455">
                  <c:v>42797.147581018522</c:v>
                </c:pt>
                <c:pt idx="4456">
                  <c:v>42797.147928240738</c:v>
                </c:pt>
                <c:pt idx="4457">
                  <c:v>42797.148275462961</c:v>
                </c:pt>
                <c:pt idx="4458">
                  <c:v>42797.148622685185</c:v>
                </c:pt>
                <c:pt idx="4459">
                  <c:v>42797.148969907408</c:v>
                </c:pt>
                <c:pt idx="4460">
                  <c:v>42797.149317129632</c:v>
                </c:pt>
                <c:pt idx="4461">
                  <c:v>42797.149664351855</c:v>
                </c:pt>
                <c:pt idx="4462">
                  <c:v>42797.150011574071</c:v>
                </c:pt>
                <c:pt idx="4463">
                  <c:v>42797.150358796294</c:v>
                </c:pt>
                <c:pt idx="4464">
                  <c:v>42797.150706018518</c:v>
                </c:pt>
                <c:pt idx="4465">
                  <c:v>42797.151053240741</c:v>
                </c:pt>
                <c:pt idx="4466">
                  <c:v>42797.151400462964</c:v>
                </c:pt>
                <c:pt idx="4467">
                  <c:v>42797.151747685188</c:v>
                </c:pt>
                <c:pt idx="4468">
                  <c:v>42797.152094907404</c:v>
                </c:pt>
                <c:pt idx="4469">
                  <c:v>42797.152442129627</c:v>
                </c:pt>
                <c:pt idx="4470">
                  <c:v>42797.152789351851</c:v>
                </c:pt>
                <c:pt idx="4471">
                  <c:v>42797.153136574074</c:v>
                </c:pt>
                <c:pt idx="4472">
                  <c:v>42797.153483796297</c:v>
                </c:pt>
                <c:pt idx="4473">
                  <c:v>42797.153831018521</c:v>
                </c:pt>
                <c:pt idx="4474">
                  <c:v>42797.154178240744</c:v>
                </c:pt>
                <c:pt idx="4475">
                  <c:v>42797.15452546296</c:v>
                </c:pt>
                <c:pt idx="4476">
                  <c:v>42797.154872685183</c:v>
                </c:pt>
                <c:pt idx="4477">
                  <c:v>42797.155219907407</c:v>
                </c:pt>
                <c:pt idx="4478">
                  <c:v>42797.15556712963</c:v>
                </c:pt>
                <c:pt idx="4479">
                  <c:v>42797.155914351853</c:v>
                </c:pt>
                <c:pt idx="4480">
                  <c:v>42797.156261574077</c:v>
                </c:pt>
                <c:pt idx="4481">
                  <c:v>42797.156608796293</c:v>
                </c:pt>
                <c:pt idx="4482">
                  <c:v>42797.156956018516</c:v>
                </c:pt>
                <c:pt idx="4483">
                  <c:v>42797.15730324074</c:v>
                </c:pt>
                <c:pt idx="4484">
                  <c:v>42797.157650462963</c:v>
                </c:pt>
                <c:pt idx="4485">
                  <c:v>42797.157997685186</c:v>
                </c:pt>
                <c:pt idx="4486">
                  <c:v>42797.15834490741</c:v>
                </c:pt>
                <c:pt idx="4487">
                  <c:v>42797.158692129633</c:v>
                </c:pt>
                <c:pt idx="4488">
                  <c:v>42797.159039351849</c:v>
                </c:pt>
                <c:pt idx="4489">
                  <c:v>42797.159386574072</c:v>
                </c:pt>
                <c:pt idx="4490">
                  <c:v>42797.159733796296</c:v>
                </c:pt>
                <c:pt idx="4491">
                  <c:v>42797.160081018519</c:v>
                </c:pt>
                <c:pt idx="4492">
                  <c:v>42797.160428240742</c:v>
                </c:pt>
                <c:pt idx="4493">
                  <c:v>42797.160775462966</c:v>
                </c:pt>
                <c:pt idx="4494">
                  <c:v>42797.161122685182</c:v>
                </c:pt>
                <c:pt idx="4495">
                  <c:v>42797.161469907405</c:v>
                </c:pt>
                <c:pt idx="4496">
                  <c:v>42797.161817129629</c:v>
                </c:pt>
                <c:pt idx="4497">
                  <c:v>42797.162164351852</c:v>
                </c:pt>
                <c:pt idx="4498">
                  <c:v>42797.162511574075</c:v>
                </c:pt>
                <c:pt idx="4499">
                  <c:v>42797.162858796299</c:v>
                </c:pt>
                <c:pt idx="4500">
                  <c:v>42797.163206018522</c:v>
                </c:pt>
                <c:pt idx="4501">
                  <c:v>42797.163553240738</c:v>
                </c:pt>
                <c:pt idx="4502">
                  <c:v>42797.163900462961</c:v>
                </c:pt>
                <c:pt idx="4503">
                  <c:v>42797.164247685185</c:v>
                </c:pt>
                <c:pt idx="4504">
                  <c:v>42797.164594907408</c:v>
                </c:pt>
                <c:pt idx="4505">
                  <c:v>42797.164942129632</c:v>
                </c:pt>
                <c:pt idx="4506">
                  <c:v>42797.165289351855</c:v>
                </c:pt>
                <c:pt idx="4507">
                  <c:v>42797.165636574071</c:v>
                </c:pt>
                <c:pt idx="4508">
                  <c:v>42797.165983796294</c:v>
                </c:pt>
                <c:pt idx="4509">
                  <c:v>42797.166331018518</c:v>
                </c:pt>
                <c:pt idx="4510">
                  <c:v>42797.166678240741</c:v>
                </c:pt>
                <c:pt idx="4511">
                  <c:v>42797.167025462964</c:v>
                </c:pt>
                <c:pt idx="4512">
                  <c:v>42797.167372685188</c:v>
                </c:pt>
                <c:pt idx="4513">
                  <c:v>42797.167719907404</c:v>
                </c:pt>
                <c:pt idx="4514">
                  <c:v>42797.168067129627</c:v>
                </c:pt>
                <c:pt idx="4515">
                  <c:v>42797.168414351851</c:v>
                </c:pt>
                <c:pt idx="4516">
                  <c:v>42797.168761574074</c:v>
                </c:pt>
                <c:pt idx="4517">
                  <c:v>42797.169108796297</c:v>
                </c:pt>
                <c:pt idx="4518">
                  <c:v>42797.169456018521</c:v>
                </c:pt>
                <c:pt idx="4519">
                  <c:v>42797.169803240744</c:v>
                </c:pt>
                <c:pt idx="4520">
                  <c:v>42797.17015046296</c:v>
                </c:pt>
                <c:pt idx="4521">
                  <c:v>42797.170497685183</c:v>
                </c:pt>
                <c:pt idx="4522">
                  <c:v>42797.170844907407</c:v>
                </c:pt>
                <c:pt idx="4523">
                  <c:v>42797.17119212963</c:v>
                </c:pt>
                <c:pt idx="4524">
                  <c:v>42797.171539351853</c:v>
                </c:pt>
                <c:pt idx="4525">
                  <c:v>42797.171886574077</c:v>
                </c:pt>
                <c:pt idx="4526">
                  <c:v>42797.172233796293</c:v>
                </c:pt>
                <c:pt idx="4527">
                  <c:v>42797.172581018516</c:v>
                </c:pt>
                <c:pt idx="4528">
                  <c:v>42797.17292824074</c:v>
                </c:pt>
                <c:pt idx="4529">
                  <c:v>42797.173275462963</c:v>
                </c:pt>
                <c:pt idx="4530">
                  <c:v>42797.173622685186</c:v>
                </c:pt>
                <c:pt idx="4531">
                  <c:v>42797.17396990741</c:v>
                </c:pt>
                <c:pt idx="4532">
                  <c:v>42797.174317129633</c:v>
                </c:pt>
                <c:pt idx="4533">
                  <c:v>42797.174664351849</c:v>
                </c:pt>
                <c:pt idx="4534">
                  <c:v>42797.175011574072</c:v>
                </c:pt>
                <c:pt idx="4535">
                  <c:v>42797.175358796296</c:v>
                </c:pt>
                <c:pt idx="4536">
                  <c:v>42797.175706018519</c:v>
                </c:pt>
                <c:pt idx="4537">
                  <c:v>42797.176053240742</c:v>
                </c:pt>
                <c:pt idx="4538">
                  <c:v>42797.176400462966</c:v>
                </c:pt>
                <c:pt idx="4539">
                  <c:v>42797.176747685182</c:v>
                </c:pt>
                <c:pt idx="4540">
                  <c:v>42797.177094907405</c:v>
                </c:pt>
                <c:pt idx="4541">
                  <c:v>42797.177442129629</c:v>
                </c:pt>
                <c:pt idx="4542">
                  <c:v>42797.177789351852</c:v>
                </c:pt>
                <c:pt idx="4543">
                  <c:v>42797.178136574075</c:v>
                </c:pt>
                <c:pt idx="4544">
                  <c:v>42797.178483796299</c:v>
                </c:pt>
                <c:pt idx="4545">
                  <c:v>42797.178831018522</c:v>
                </c:pt>
                <c:pt idx="4546">
                  <c:v>42797.179178240738</c:v>
                </c:pt>
                <c:pt idx="4547">
                  <c:v>42797.179525462961</c:v>
                </c:pt>
                <c:pt idx="4548">
                  <c:v>42797.179872685185</c:v>
                </c:pt>
                <c:pt idx="4549">
                  <c:v>42797.180219907408</c:v>
                </c:pt>
                <c:pt idx="4550">
                  <c:v>42797.180567129632</c:v>
                </c:pt>
                <c:pt idx="4551">
                  <c:v>42797.180914351855</c:v>
                </c:pt>
                <c:pt idx="4552">
                  <c:v>42797.181261574071</c:v>
                </c:pt>
                <c:pt idx="4553">
                  <c:v>42797.181608796294</c:v>
                </c:pt>
                <c:pt idx="4554">
                  <c:v>42797.181956018518</c:v>
                </c:pt>
                <c:pt idx="4555">
                  <c:v>42797.182303240741</c:v>
                </c:pt>
                <c:pt idx="4556">
                  <c:v>42797.182650462964</c:v>
                </c:pt>
                <c:pt idx="4557">
                  <c:v>42797.182997685188</c:v>
                </c:pt>
                <c:pt idx="4558">
                  <c:v>42797.183344907404</c:v>
                </c:pt>
                <c:pt idx="4559">
                  <c:v>42797.183692129627</c:v>
                </c:pt>
                <c:pt idx="4560">
                  <c:v>42797.184039351851</c:v>
                </c:pt>
                <c:pt idx="4561">
                  <c:v>42797.184386574074</c:v>
                </c:pt>
                <c:pt idx="4562">
                  <c:v>42797.184733796297</c:v>
                </c:pt>
                <c:pt idx="4563">
                  <c:v>42797.185081018521</c:v>
                </c:pt>
                <c:pt idx="4564">
                  <c:v>42797.185428240744</c:v>
                </c:pt>
                <c:pt idx="4565">
                  <c:v>42797.18577546296</c:v>
                </c:pt>
                <c:pt idx="4566">
                  <c:v>42797.186122685183</c:v>
                </c:pt>
                <c:pt idx="4567">
                  <c:v>42797.186469907407</c:v>
                </c:pt>
                <c:pt idx="4568">
                  <c:v>42797.18681712963</c:v>
                </c:pt>
                <c:pt idx="4569">
                  <c:v>42797.187164351853</c:v>
                </c:pt>
                <c:pt idx="4570">
                  <c:v>42797.187511574077</c:v>
                </c:pt>
                <c:pt idx="4571">
                  <c:v>42797.187858796293</c:v>
                </c:pt>
                <c:pt idx="4572">
                  <c:v>42797.188206018516</c:v>
                </c:pt>
                <c:pt idx="4573">
                  <c:v>42797.18855324074</c:v>
                </c:pt>
                <c:pt idx="4574">
                  <c:v>42797.188900462963</c:v>
                </c:pt>
                <c:pt idx="4575">
                  <c:v>42797.189247685186</c:v>
                </c:pt>
                <c:pt idx="4576">
                  <c:v>42797.18959490741</c:v>
                </c:pt>
                <c:pt idx="4577">
                  <c:v>42797.189942129633</c:v>
                </c:pt>
                <c:pt idx="4578">
                  <c:v>42797.190289351849</c:v>
                </c:pt>
                <c:pt idx="4579">
                  <c:v>42797.190636574072</c:v>
                </c:pt>
                <c:pt idx="4580">
                  <c:v>42797.190983796296</c:v>
                </c:pt>
                <c:pt idx="4581">
                  <c:v>42797.191331018519</c:v>
                </c:pt>
                <c:pt idx="4582">
                  <c:v>42797.191678240742</c:v>
                </c:pt>
                <c:pt idx="4583">
                  <c:v>42797.192025462966</c:v>
                </c:pt>
                <c:pt idx="4584">
                  <c:v>42797.192372685182</c:v>
                </c:pt>
                <c:pt idx="4585">
                  <c:v>42797.192719907405</c:v>
                </c:pt>
                <c:pt idx="4586">
                  <c:v>42797.193067129629</c:v>
                </c:pt>
                <c:pt idx="4587">
                  <c:v>42797.193414351852</c:v>
                </c:pt>
                <c:pt idx="4588">
                  <c:v>42797.193761574075</c:v>
                </c:pt>
                <c:pt idx="4589">
                  <c:v>42797.194108796299</c:v>
                </c:pt>
                <c:pt idx="4590">
                  <c:v>42797.194456018522</c:v>
                </c:pt>
                <c:pt idx="4591">
                  <c:v>42797.194803240738</c:v>
                </c:pt>
                <c:pt idx="4592">
                  <c:v>42797.195150462961</c:v>
                </c:pt>
                <c:pt idx="4593">
                  <c:v>42797.195497685185</c:v>
                </c:pt>
                <c:pt idx="4594">
                  <c:v>42797.195844907408</c:v>
                </c:pt>
                <c:pt idx="4595">
                  <c:v>42797.196192129632</c:v>
                </c:pt>
                <c:pt idx="4596">
                  <c:v>42797.196539351855</c:v>
                </c:pt>
                <c:pt idx="4597">
                  <c:v>42797.196886574071</c:v>
                </c:pt>
                <c:pt idx="4598">
                  <c:v>42797.197233796294</c:v>
                </c:pt>
                <c:pt idx="4599">
                  <c:v>42797.197581018518</c:v>
                </c:pt>
                <c:pt idx="4600">
                  <c:v>42797.197928240741</c:v>
                </c:pt>
                <c:pt idx="4601">
                  <c:v>42797.198275462964</c:v>
                </c:pt>
                <c:pt idx="4602">
                  <c:v>42797.198622685188</c:v>
                </c:pt>
                <c:pt idx="4603">
                  <c:v>42797.198969907404</c:v>
                </c:pt>
                <c:pt idx="4604">
                  <c:v>42797.199317129627</c:v>
                </c:pt>
                <c:pt idx="4605">
                  <c:v>42797.199664351851</c:v>
                </c:pt>
                <c:pt idx="4606">
                  <c:v>42797.200011574074</c:v>
                </c:pt>
                <c:pt idx="4607">
                  <c:v>42797.200358796297</c:v>
                </c:pt>
                <c:pt idx="4608">
                  <c:v>42797.200706018521</c:v>
                </c:pt>
                <c:pt idx="4609">
                  <c:v>42797.201053240744</c:v>
                </c:pt>
                <c:pt idx="4610">
                  <c:v>42797.20140046296</c:v>
                </c:pt>
                <c:pt idx="4611">
                  <c:v>42797.201747685183</c:v>
                </c:pt>
                <c:pt idx="4612">
                  <c:v>42797.202094907407</c:v>
                </c:pt>
                <c:pt idx="4613">
                  <c:v>42797.20244212963</c:v>
                </c:pt>
                <c:pt idx="4614">
                  <c:v>42797.202789351853</c:v>
                </c:pt>
                <c:pt idx="4615">
                  <c:v>42797.203136574077</c:v>
                </c:pt>
                <c:pt idx="4616">
                  <c:v>42797.203483796293</c:v>
                </c:pt>
                <c:pt idx="4617">
                  <c:v>42797.203831018516</c:v>
                </c:pt>
                <c:pt idx="4618">
                  <c:v>42797.20417824074</c:v>
                </c:pt>
                <c:pt idx="4619">
                  <c:v>42797.204525462963</c:v>
                </c:pt>
                <c:pt idx="4620">
                  <c:v>42797.204872685186</c:v>
                </c:pt>
                <c:pt idx="4621">
                  <c:v>42797.20521990741</c:v>
                </c:pt>
                <c:pt idx="4622">
                  <c:v>42797.205567129633</c:v>
                </c:pt>
                <c:pt idx="4623">
                  <c:v>42797.205914351849</c:v>
                </c:pt>
                <c:pt idx="4624">
                  <c:v>42797.206261574072</c:v>
                </c:pt>
                <c:pt idx="4625">
                  <c:v>42797.206608796296</c:v>
                </c:pt>
                <c:pt idx="4626">
                  <c:v>42797.206956018519</c:v>
                </c:pt>
                <c:pt idx="4627">
                  <c:v>42797.207303240742</c:v>
                </c:pt>
                <c:pt idx="4628">
                  <c:v>42797.207650462966</c:v>
                </c:pt>
                <c:pt idx="4629">
                  <c:v>42797.207997685182</c:v>
                </c:pt>
                <c:pt idx="4630">
                  <c:v>42797.208344907405</c:v>
                </c:pt>
                <c:pt idx="4631">
                  <c:v>42797.208692129629</c:v>
                </c:pt>
                <c:pt idx="4632">
                  <c:v>42797.209039351852</c:v>
                </c:pt>
                <c:pt idx="4633">
                  <c:v>42797.209386574075</c:v>
                </c:pt>
                <c:pt idx="4634">
                  <c:v>42797.209733796299</c:v>
                </c:pt>
                <c:pt idx="4635">
                  <c:v>42797.210081018522</c:v>
                </c:pt>
                <c:pt idx="4636">
                  <c:v>42797.210428240738</c:v>
                </c:pt>
                <c:pt idx="4637">
                  <c:v>42797.210775462961</c:v>
                </c:pt>
                <c:pt idx="4638">
                  <c:v>42797.211122685185</c:v>
                </c:pt>
                <c:pt idx="4639">
                  <c:v>42797.211469907408</c:v>
                </c:pt>
                <c:pt idx="4640">
                  <c:v>42797.211817129632</c:v>
                </c:pt>
                <c:pt idx="4641">
                  <c:v>42797.212164351855</c:v>
                </c:pt>
                <c:pt idx="4642">
                  <c:v>42797.212511574071</c:v>
                </c:pt>
                <c:pt idx="4643">
                  <c:v>42797.212858796294</c:v>
                </c:pt>
                <c:pt idx="4644">
                  <c:v>42797.213206018518</c:v>
                </c:pt>
                <c:pt idx="4645">
                  <c:v>42797.213553240741</c:v>
                </c:pt>
                <c:pt idx="4646">
                  <c:v>42797.213900462964</c:v>
                </c:pt>
                <c:pt idx="4647">
                  <c:v>42797.214247685188</c:v>
                </c:pt>
                <c:pt idx="4648">
                  <c:v>42797.214594907404</c:v>
                </c:pt>
                <c:pt idx="4649">
                  <c:v>42797.214942129627</c:v>
                </c:pt>
                <c:pt idx="4650">
                  <c:v>42797.215289351851</c:v>
                </c:pt>
                <c:pt idx="4651">
                  <c:v>42797.215636574074</c:v>
                </c:pt>
                <c:pt idx="4652">
                  <c:v>42797.215983796297</c:v>
                </c:pt>
                <c:pt idx="4653">
                  <c:v>42797.216331018521</c:v>
                </c:pt>
                <c:pt idx="4654">
                  <c:v>42797.216678240744</c:v>
                </c:pt>
                <c:pt idx="4655">
                  <c:v>42797.21702546296</c:v>
                </c:pt>
                <c:pt idx="4656">
                  <c:v>42797.217372685183</c:v>
                </c:pt>
                <c:pt idx="4657">
                  <c:v>42797.217719907407</c:v>
                </c:pt>
                <c:pt idx="4658">
                  <c:v>42797.21806712963</c:v>
                </c:pt>
                <c:pt idx="4659">
                  <c:v>42797.218414351853</c:v>
                </c:pt>
                <c:pt idx="4660">
                  <c:v>42797.218761574077</c:v>
                </c:pt>
                <c:pt idx="4661">
                  <c:v>42797.219108796293</c:v>
                </c:pt>
                <c:pt idx="4662">
                  <c:v>42797.219456018516</c:v>
                </c:pt>
                <c:pt idx="4663">
                  <c:v>42797.21980324074</c:v>
                </c:pt>
                <c:pt idx="4664">
                  <c:v>42797.220150462963</c:v>
                </c:pt>
                <c:pt idx="4665">
                  <c:v>42797.220497685186</c:v>
                </c:pt>
                <c:pt idx="4666">
                  <c:v>42797.22084490741</c:v>
                </c:pt>
                <c:pt idx="4667">
                  <c:v>42797.221192129633</c:v>
                </c:pt>
                <c:pt idx="4668">
                  <c:v>42797.221539351849</c:v>
                </c:pt>
                <c:pt idx="4669">
                  <c:v>42797.221886574072</c:v>
                </c:pt>
                <c:pt idx="4670">
                  <c:v>42797.222233796296</c:v>
                </c:pt>
                <c:pt idx="4671">
                  <c:v>42797.222581018519</c:v>
                </c:pt>
                <c:pt idx="4672">
                  <c:v>42797.222928240742</c:v>
                </c:pt>
                <c:pt idx="4673">
                  <c:v>42797.223275462966</c:v>
                </c:pt>
                <c:pt idx="4674">
                  <c:v>42797.223622685182</c:v>
                </c:pt>
                <c:pt idx="4675">
                  <c:v>42797.223969907405</c:v>
                </c:pt>
                <c:pt idx="4676">
                  <c:v>42797.224317129629</c:v>
                </c:pt>
                <c:pt idx="4677">
                  <c:v>42797.224664351852</c:v>
                </c:pt>
                <c:pt idx="4678">
                  <c:v>42797.225011574075</c:v>
                </c:pt>
                <c:pt idx="4679">
                  <c:v>42797.225358796299</c:v>
                </c:pt>
                <c:pt idx="4680">
                  <c:v>42797.225706018522</c:v>
                </c:pt>
                <c:pt idx="4681">
                  <c:v>42797.226053240738</c:v>
                </c:pt>
                <c:pt idx="4682">
                  <c:v>42797.226400462961</c:v>
                </c:pt>
                <c:pt idx="4683">
                  <c:v>42797.226747685185</c:v>
                </c:pt>
                <c:pt idx="4684">
                  <c:v>42797.227094907408</c:v>
                </c:pt>
                <c:pt idx="4685">
                  <c:v>42797.227442129632</c:v>
                </c:pt>
                <c:pt idx="4686">
                  <c:v>42797.227789351855</c:v>
                </c:pt>
                <c:pt idx="4687">
                  <c:v>42797.228136574071</c:v>
                </c:pt>
                <c:pt idx="4688">
                  <c:v>42797.228483796294</c:v>
                </c:pt>
                <c:pt idx="4689">
                  <c:v>42797.228831018518</c:v>
                </c:pt>
                <c:pt idx="4690">
                  <c:v>42797.229178240741</c:v>
                </c:pt>
                <c:pt idx="4691">
                  <c:v>42797.229525462964</c:v>
                </c:pt>
                <c:pt idx="4692">
                  <c:v>42797.229872685188</c:v>
                </c:pt>
                <c:pt idx="4693">
                  <c:v>42797.230219907404</c:v>
                </c:pt>
                <c:pt idx="4694">
                  <c:v>42797.230567129627</c:v>
                </c:pt>
                <c:pt idx="4695">
                  <c:v>42797.230914351851</c:v>
                </c:pt>
                <c:pt idx="4696">
                  <c:v>42797.231261574074</c:v>
                </c:pt>
                <c:pt idx="4697">
                  <c:v>42797.231608796297</c:v>
                </c:pt>
                <c:pt idx="4698">
                  <c:v>42797.231956018521</c:v>
                </c:pt>
                <c:pt idx="4699">
                  <c:v>42797.232303240744</c:v>
                </c:pt>
                <c:pt idx="4700">
                  <c:v>42797.23265046296</c:v>
                </c:pt>
                <c:pt idx="4701">
                  <c:v>42797.232997685183</c:v>
                </c:pt>
                <c:pt idx="4702">
                  <c:v>42797.233344907407</c:v>
                </c:pt>
                <c:pt idx="4703">
                  <c:v>42797.23369212963</c:v>
                </c:pt>
                <c:pt idx="4704">
                  <c:v>42797.234039351853</c:v>
                </c:pt>
                <c:pt idx="4705">
                  <c:v>42797.234386574077</c:v>
                </c:pt>
                <c:pt idx="4706">
                  <c:v>42797.234733796293</c:v>
                </c:pt>
                <c:pt idx="4707">
                  <c:v>42797.235081018516</c:v>
                </c:pt>
                <c:pt idx="4708">
                  <c:v>42797.23542824074</c:v>
                </c:pt>
                <c:pt idx="4709">
                  <c:v>42797.235775462963</c:v>
                </c:pt>
                <c:pt idx="4710">
                  <c:v>42797.236122685186</c:v>
                </c:pt>
                <c:pt idx="4711">
                  <c:v>42797.23646990741</c:v>
                </c:pt>
                <c:pt idx="4712">
                  <c:v>42797.236817129633</c:v>
                </c:pt>
                <c:pt idx="4713">
                  <c:v>42797.237164351849</c:v>
                </c:pt>
                <c:pt idx="4714">
                  <c:v>42797.237511574072</c:v>
                </c:pt>
                <c:pt idx="4715">
                  <c:v>42797.237858796296</c:v>
                </c:pt>
                <c:pt idx="4716">
                  <c:v>42797.238206018519</c:v>
                </c:pt>
                <c:pt idx="4717">
                  <c:v>42797.238553240742</c:v>
                </c:pt>
                <c:pt idx="4718">
                  <c:v>42797.238900462966</c:v>
                </c:pt>
                <c:pt idx="4719">
                  <c:v>42797.239247685182</c:v>
                </c:pt>
                <c:pt idx="4720">
                  <c:v>42797.239594907405</c:v>
                </c:pt>
                <c:pt idx="4721">
                  <c:v>42797.239942129629</c:v>
                </c:pt>
                <c:pt idx="4722">
                  <c:v>42797.240289351852</c:v>
                </c:pt>
                <c:pt idx="4723">
                  <c:v>42797.240636574075</c:v>
                </c:pt>
                <c:pt idx="4724">
                  <c:v>42797.240983796299</c:v>
                </c:pt>
                <c:pt idx="4725">
                  <c:v>42797.241331018522</c:v>
                </c:pt>
                <c:pt idx="4726">
                  <c:v>42797.241678240738</c:v>
                </c:pt>
                <c:pt idx="4727">
                  <c:v>42797.242025462961</c:v>
                </c:pt>
                <c:pt idx="4728">
                  <c:v>42797.242372685185</c:v>
                </c:pt>
                <c:pt idx="4729">
                  <c:v>42797.242719907408</c:v>
                </c:pt>
                <c:pt idx="4730">
                  <c:v>42797.243067129632</c:v>
                </c:pt>
                <c:pt idx="4731">
                  <c:v>42797.243414351855</c:v>
                </c:pt>
                <c:pt idx="4732">
                  <c:v>42797.243761574071</c:v>
                </c:pt>
                <c:pt idx="4733">
                  <c:v>42797.244108796294</c:v>
                </c:pt>
                <c:pt idx="4734">
                  <c:v>42797.244456018518</c:v>
                </c:pt>
                <c:pt idx="4735">
                  <c:v>42797.244803240741</c:v>
                </c:pt>
                <c:pt idx="4736">
                  <c:v>42797.245150462964</c:v>
                </c:pt>
                <c:pt idx="4737">
                  <c:v>42797.245497685188</c:v>
                </c:pt>
                <c:pt idx="4738">
                  <c:v>42797.245844907404</c:v>
                </c:pt>
                <c:pt idx="4739">
                  <c:v>42797.246192129627</c:v>
                </c:pt>
                <c:pt idx="4740">
                  <c:v>42797.246539351851</c:v>
                </c:pt>
                <c:pt idx="4741">
                  <c:v>42797.246886574074</c:v>
                </c:pt>
                <c:pt idx="4742">
                  <c:v>42797.247233796297</c:v>
                </c:pt>
                <c:pt idx="4743">
                  <c:v>42797.247581018521</c:v>
                </c:pt>
                <c:pt idx="4744">
                  <c:v>42797.247928240744</c:v>
                </c:pt>
                <c:pt idx="4745">
                  <c:v>42797.24827546296</c:v>
                </c:pt>
                <c:pt idx="4746">
                  <c:v>42797.248622685183</c:v>
                </c:pt>
                <c:pt idx="4747">
                  <c:v>42797.248969907407</c:v>
                </c:pt>
                <c:pt idx="4748">
                  <c:v>42797.24931712963</c:v>
                </c:pt>
                <c:pt idx="4749">
                  <c:v>42797.249664351853</c:v>
                </c:pt>
                <c:pt idx="4750">
                  <c:v>42797.250011574077</c:v>
                </c:pt>
                <c:pt idx="4751">
                  <c:v>42797.250358796293</c:v>
                </c:pt>
                <c:pt idx="4752">
                  <c:v>42797.250706018516</c:v>
                </c:pt>
                <c:pt idx="4753">
                  <c:v>42797.25105324074</c:v>
                </c:pt>
                <c:pt idx="4754">
                  <c:v>42797.251400462963</c:v>
                </c:pt>
                <c:pt idx="4755">
                  <c:v>42797.251747685186</c:v>
                </c:pt>
                <c:pt idx="4756">
                  <c:v>42797.25209490741</c:v>
                </c:pt>
                <c:pt idx="4757">
                  <c:v>42797.252442129633</c:v>
                </c:pt>
                <c:pt idx="4758">
                  <c:v>42797.252789351849</c:v>
                </c:pt>
                <c:pt idx="4759">
                  <c:v>42797.253136574072</c:v>
                </c:pt>
                <c:pt idx="4760">
                  <c:v>42797.253483796296</c:v>
                </c:pt>
                <c:pt idx="4761">
                  <c:v>42797.253831018519</c:v>
                </c:pt>
                <c:pt idx="4762">
                  <c:v>42797.254178240742</c:v>
                </c:pt>
                <c:pt idx="4763">
                  <c:v>42797.254525462966</c:v>
                </c:pt>
                <c:pt idx="4764">
                  <c:v>42797.254872685182</c:v>
                </c:pt>
                <c:pt idx="4765">
                  <c:v>42797.255219907405</c:v>
                </c:pt>
                <c:pt idx="4766">
                  <c:v>42797.255567129629</c:v>
                </c:pt>
                <c:pt idx="4767">
                  <c:v>42797.255914351852</c:v>
                </c:pt>
                <c:pt idx="4768">
                  <c:v>42797.256261574075</c:v>
                </c:pt>
                <c:pt idx="4769">
                  <c:v>42797.256608796299</c:v>
                </c:pt>
                <c:pt idx="4770">
                  <c:v>42797.256956018522</c:v>
                </c:pt>
                <c:pt idx="4771">
                  <c:v>42797.257303240738</c:v>
                </c:pt>
                <c:pt idx="4772">
                  <c:v>42797.257650462961</c:v>
                </c:pt>
                <c:pt idx="4773">
                  <c:v>42797.257997685185</c:v>
                </c:pt>
                <c:pt idx="4774">
                  <c:v>42797.258344907408</c:v>
                </c:pt>
                <c:pt idx="4775">
                  <c:v>42797.258692129632</c:v>
                </c:pt>
                <c:pt idx="4776">
                  <c:v>42797.259039351855</c:v>
                </c:pt>
                <c:pt idx="4777">
                  <c:v>42797.259386574071</c:v>
                </c:pt>
                <c:pt idx="4778">
                  <c:v>42797.259733796294</c:v>
                </c:pt>
                <c:pt idx="4779">
                  <c:v>42797.260081018518</c:v>
                </c:pt>
                <c:pt idx="4780">
                  <c:v>42797.260428240741</c:v>
                </c:pt>
                <c:pt idx="4781">
                  <c:v>42797.260775462964</c:v>
                </c:pt>
                <c:pt idx="4782">
                  <c:v>42797.261122685188</c:v>
                </c:pt>
                <c:pt idx="4783">
                  <c:v>42797.261469907404</c:v>
                </c:pt>
                <c:pt idx="4784">
                  <c:v>42797.261817129627</c:v>
                </c:pt>
                <c:pt idx="4785">
                  <c:v>42797.262164351851</c:v>
                </c:pt>
                <c:pt idx="4786">
                  <c:v>42797.262511574074</c:v>
                </c:pt>
                <c:pt idx="4787">
                  <c:v>42797.262858796297</c:v>
                </c:pt>
                <c:pt idx="4788">
                  <c:v>42797.263206018521</c:v>
                </c:pt>
                <c:pt idx="4789">
                  <c:v>42797.263553240744</c:v>
                </c:pt>
                <c:pt idx="4790">
                  <c:v>42797.26390046296</c:v>
                </c:pt>
                <c:pt idx="4791">
                  <c:v>42797.264247685183</c:v>
                </c:pt>
                <c:pt idx="4792">
                  <c:v>42797.264594907407</c:v>
                </c:pt>
                <c:pt idx="4793">
                  <c:v>42797.26494212963</c:v>
                </c:pt>
                <c:pt idx="4794">
                  <c:v>42797.265289351853</c:v>
                </c:pt>
                <c:pt idx="4795">
                  <c:v>42797.265636574077</c:v>
                </c:pt>
                <c:pt idx="4796">
                  <c:v>42797.265983796293</c:v>
                </c:pt>
                <c:pt idx="4797">
                  <c:v>42797.266331018516</c:v>
                </c:pt>
                <c:pt idx="4798">
                  <c:v>42797.26667824074</c:v>
                </c:pt>
                <c:pt idx="4799">
                  <c:v>42797.267025462963</c:v>
                </c:pt>
                <c:pt idx="4800">
                  <c:v>42797.267372685186</c:v>
                </c:pt>
                <c:pt idx="4801">
                  <c:v>42797.26771990741</c:v>
                </c:pt>
                <c:pt idx="4802">
                  <c:v>42797.268067129633</c:v>
                </c:pt>
                <c:pt idx="4803">
                  <c:v>42797.268414351849</c:v>
                </c:pt>
                <c:pt idx="4804">
                  <c:v>42797.268761574072</c:v>
                </c:pt>
                <c:pt idx="4805">
                  <c:v>42797.269108796296</c:v>
                </c:pt>
                <c:pt idx="4806">
                  <c:v>42797.269456018519</c:v>
                </c:pt>
                <c:pt idx="4807">
                  <c:v>42797.269803240742</c:v>
                </c:pt>
                <c:pt idx="4808">
                  <c:v>42797.270150462966</c:v>
                </c:pt>
                <c:pt idx="4809">
                  <c:v>42797.270497685182</c:v>
                </c:pt>
                <c:pt idx="4810">
                  <c:v>42797.270844907405</c:v>
                </c:pt>
                <c:pt idx="4811">
                  <c:v>42797.271192129629</c:v>
                </c:pt>
                <c:pt idx="4812">
                  <c:v>42797.271539351852</c:v>
                </c:pt>
                <c:pt idx="4813">
                  <c:v>42797.271886574075</c:v>
                </c:pt>
                <c:pt idx="4814">
                  <c:v>42797.272233796299</c:v>
                </c:pt>
                <c:pt idx="4815">
                  <c:v>42797.272581018522</c:v>
                </c:pt>
                <c:pt idx="4816">
                  <c:v>42797.272928240738</c:v>
                </c:pt>
                <c:pt idx="4817">
                  <c:v>42797.273275462961</c:v>
                </c:pt>
                <c:pt idx="4818">
                  <c:v>42797.273622685185</c:v>
                </c:pt>
                <c:pt idx="4819">
                  <c:v>42797.273969907408</c:v>
                </c:pt>
                <c:pt idx="4820">
                  <c:v>42797.274317129632</c:v>
                </c:pt>
                <c:pt idx="4821">
                  <c:v>42797.274664351855</c:v>
                </c:pt>
                <c:pt idx="4822">
                  <c:v>42797.275011574071</c:v>
                </c:pt>
                <c:pt idx="4823">
                  <c:v>42797.275358796294</c:v>
                </c:pt>
                <c:pt idx="4824">
                  <c:v>42797.275706018518</c:v>
                </c:pt>
                <c:pt idx="4825">
                  <c:v>42797.276053240741</c:v>
                </c:pt>
                <c:pt idx="4826">
                  <c:v>42797.276400462964</c:v>
                </c:pt>
                <c:pt idx="4827">
                  <c:v>42797.276747685188</c:v>
                </c:pt>
                <c:pt idx="4828">
                  <c:v>42797.277094907404</c:v>
                </c:pt>
                <c:pt idx="4829">
                  <c:v>42797.277442129627</c:v>
                </c:pt>
                <c:pt idx="4830">
                  <c:v>42797.277789351851</c:v>
                </c:pt>
                <c:pt idx="4831">
                  <c:v>42797.278136574074</c:v>
                </c:pt>
                <c:pt idx="4832">
                  <c:v>42797.278483796297</c:v>
                </c:pt>
                <c:pt idx="4833">
                  <c:v>42797.278831018521</c:v>
                </c:pt>
                <c:pt idx="4834">
                  <c:v>42797.279178240744</c:v>
                </c:pt>
                <c:pt idx="4835">
                  <c:v>42797.27952546296</c:v>
                </c:pt>
                <c:pt idx="4836">
                  <c:v>42797.279872685183</c:v>
                </c:pt>
                <c:pt idx="4837">
                  <c:v>42797.280219907407</c:v>
                </c:pt>
                <c:pt idx="4838">
                  <c:v>42797.28056712963</c:v>
                </c:pt>
                <c:pt idx="4839">
                  <c:v>42797.280914351853</c:v>
                </c:pt>
                <c:pt idx="4840">
                  <c:v>42797.281261574077</c:v>
                </c:pt>
                <c:pt idx="4841">
                  <c:v>42797.281608796293</c:v>
                </c:pt>
                <c:pt idx="4842">
                  <c:v>42797.281956018516</c:v>
                </c:pt>
                <c:pt idx="4843">
                  <c:v>42797.28230324074</c:v>
                </c:pt>
                <c:pt idx="4844">
                  <c:v>42797.282650462963</c:v>
                </c:pt>
                <c:pt idx="4845">
                  <c:v>42797.282997685186</c:v>
                </c:pt>
                <c:pt idx="4846">
                  <c:v>42797.28334490741</c:v>
                </c:pt>
                <c:pt idx="4847">
                  <c:v>42797.283692129633</c:v>
                </c:pt>
                <c:pt idx="4848">
                  <c:v>42797.284039351849</c:v>
                </c:pt>
                <c:pt idx="4849">
                  <c:v>42797.284386574072</c:v>
                </c:pt>
                <c:pt idx="4850">
                  <c:v>42797.284733796296</c:v>
                </c:pt>
                <c:pt idx="4851">
                  <c:v>42797.285081018519</c:v>
                </c:pt>
                <c:pt idx="4852">
                  <c:v>42797.285428240742</c:v>
                </c:pt>
                <c:pt idx="4853">
                  <c:v>42797.285775462966</c:v>
                </c:pt>
                <c:pt idx="4854">
                  <c:v>42797.286122685182</c:v>
                </c:pt>
                <c:pt idx="4855">
                  <c:v>42797.286469907405</c:v>
                </c:pt>
                <c:pt idx="4856">
                  <c:v>42797.286817129629</c:v>
                </c:pt>
                <c:pt idx="4857">
                  <c:v>42797.287164351852</c:v>
                </c:pt>
                <c:pt idx="4858">
                  <c:v>42797.287511574075</c:v>
                </c:pt>
                <c:pt idx="4859">
                  <c:v>42797.287858796299</c:v>
                </c:pt>
                <c:pt idx="4860">
                  <c:v>42797.288206018522</c:v>
                </c:pt>
                <c:pt idx="4861">
                  <c:v>42797.288553240738</c:v>
                </c:pt>
                <c:pt idx="4862">
                  <c:v>42797.288900462961</c:v>
                </c:pt>
                <c:pt idx="4863">
                  <c:v>42797.289247685185</c:v>
                </c:pt>
                <c:pt idx="4864">
                  <c:v>42797.289594907408</c:v>
                </c:pt>
                <c:pt idx="4865">
                  <c:v>42797.289942129632</c:v>
                </c:pt>
                <c:pt idx="4866">
                  <c:v>42797.290289351855</c:v>
                </c:pt>
                <c:pt idx="4867">
                  <c:v>42797.290636574071</c:v>
                </c:pt>
                <c:pt idx="4868">
                  <c:v>42797.290983796294</c:v>
                </c:pt>
                <c:pt idx="4869">
                  <c:v>42797.291331018518</c:v>
                </c:pt>
                <c:pt idx="4870">
                  <c:v>42797.291678240741</c:v>
                </c:pt>
                <c:pt idx="4871">
                  <c:v>42797.292025462964</c:v>
                </c:pt>
                <c:pt idx="4872">
                  <c:v>42797.292372685188</c:v>
                </c:pt>
                <c:pt idx="4873">
                  <c:v>42797.292719907404</c:v>
                </c:pt>
                <c:pt idx="4874">
                  <c:v>42797.293067129627</c:v>
                </c:pt>
                <c:pt idx="4875">
                  <c:v>42797.293414351851</c:v>
                </c:pt>
                <c:pt idx="4876">
                  <c:v>42797.293761574074</c:v>
                </c:pt>
                <c:pt idx="4877">
                  <c:v>42797.294108796297</c:v>
                </c:pt>
                <c:pt idx="4878">
                  <c:v>42797.294456018521</c:v>
                </c:pt>
                <c:pt idx="4879">
                  <c:v>42797.294803240744</c:v>
                </c:pt>
                <c:pt idx="4880">
                  <c:v>42797.29515046296</c:v>
                </c:pt>
                <c:pt idx="4881">
                  <c:v>42797.295497685183</c:v>
                </c:pt>
                <c:pt idx="4882">
                  <c:v>42797.295844907407</c:v>
                </c:pt>
                <c:pt idx="4883">
                  <c:v>42797.29619212963</c:v>
                </c:pt>
                <c:pt idx="4884">
                  <c:v>42797.296539351853</c:v>
                </c:pt>
                <c:pt idx="4885">
                  <c:v>42797.296886574077</c:v>
                </c:pt>
                <c:pt idx="4886">
                  <c:v>42797.297233796293</c:v>
                </c:pt>
                <c:pt idx="4887">
                  <c:v>42797.297581018516</c:v>
                </c:pt>
                <c:pt idx="4888">
                  <c:v>42797.29792824074</c:v>
                </c:pt>
                <c:pt idx="4889">
                  <c:v>42797.298275462963</c:v>
                </c:pt>
                <c:pt idx="4890">
                  <c:v>42797.298622685186</c:v>
                </c:pt>
                <c:pt idx="4891">
                  <c:v>42797.29896990741</c:v>
                </c:pt>
                <c:pt idx="4892">
                  <c:v>42797.299317129633</c:v>
                </c:pt>
                <c:pt idx="4893">
                  <c:v>42797.299664351849</c:v>
                </c:pt>
                <c:pt idx="4894">
                  <c:v>42797.300011574072</c:v>
                </c:pt>
                <c:pt idx="4895">
                  <c:v>42797.300358796296</c:v>
                </c:pt>
                <c:pt idx="4896">
                  <c:v>42797.300706018519</c:v>
                </c:pt>
                <c:pt idx="4897">
                  <c:v>42797.301053240742</c:v>
                </c:pt>
                <c:pt idx="4898">
                  <c:v>42797.301400462966</c:v>
                </c:pt>
                <c:pt idx="4899">
                  <c:v>42797.301747685182</c:v>
                </c:pt>
                <c:pt idx="4900">
                  <c:v>42797.302094907405</c:v>
                </c:pt>
                <c:pt idx="4901">
                  <c:v>42797.302442129629</c:v>
                </c:pt>
                <c:pt idx="4902">
                  <c:v>42797.302789351852</c:v>
                </c:pt>
                <c:pt idx="4903">
                  <c:v>42797.303136574075</c:v>
                </c:pt>
                <c:pt idx="4904">
                  <c:v>42797.303483796299</c:v>
                </c:pt>
                <c:pt idx="4905">
                  <c:v>42797.303831018522</c:v>
                </c:pt>
                <c:pt idx="4906">
                  <c:v>42797.304178240738</c:v>
                </c:pt>
                <c:pt idx="4907">
                  <c:v>42797.304525462961</c:v>
                </c:pt>
                <c:pt idx="4908">
                  <c:v>42797.304872685185</c:v>
                </c:pt>
                <c:pt idx="4909">
                  <c:v>42797.305219907408</c:v>
                </c:pt>
                <c:pt idx="4910">
                  <c:v>42797.305567129632</c:v>
                </c:pt>
                <c:pt idx="4911">
                  <c:v>42797.305914351855</c:v>
                </c:pt>
                <c:pt idx="4912">
                  <c:v>42797.306261574071</c:v>
                </c:pt>
                <c:pt idx="4913">
                  <c:v>42797.306608796294</c:v>
                </c:pt>
                <c:pt idx="4914">
                  <c:v>42797.306956018518</c:v>
                </c:pt>
                <c:pt idx="4915">
                  <c:v>42797.307303240741</c:v>
                </c:pt>
                <c:pt idx="4916">
                  <c:v>42797.307650462964</c:v>
                </c:pt>
                <c:pt idx="4917">
                  <c:v>42797.307997685188</c:v>
                </c:pt>
                <c:pt idx="4918">
                  <c:v>42797.308344907404</c:v>
                </c:pt>
                <c:pt idx="4919">
                  <c:v>42797.308692129627</c:v>
                </c:pt>
                <c:pt idx="4920">
                  <c:v>42797.309039351851</c:v>
                </c:pt>
                <c:pt idx="4921">
                  <c:v>42797.309386574074</c:v>
                </c:pt>
                <c:pt idx="4922">
                  <c:v>42797.309733796297</c:v>
                </c:pt>
                <c:pt idx="4923">
                  <c:v>42797.310081018521</c:v>
                </c:pt>
                <c:pt idx="4924">
                  <c:v>42797.310428240744</c:v>
                </c:pt>
                <c:pt idx="4925">
                  <c:v>42797.31077546296</c:v>
                </c:pt>
                <c:pt idx="4926">
                  <c:v>42797.311122685183</c:v>
                </c:pt>
                <c:pt idx="4927">
                  <c:v>42797.311469907407</c:v>
                </c:pt>
                <c:pt idx="4928">
                  <c:v>42797.31181712963</c:v>
                </c:pt>
                <c:pt idx="4929">
                  <c:v>42797.312164351853</c:v>
                </c:pt>
                <c:pt idx="4930">
                  <c:v>42797.312511574077</c:v>
                </c:pt>
                <c:pt idx="4931">
                  <c:v>42797.312858796293</c:v>
                </c:pt>
                <c:pt idx="4932">
                  <c:v>42797.313206018516</c:v>
                </c:pt>
                <c:pt idx="4933">
                  <c:v>42797.31355324074</c:v>
                </c:pt>
                <c:pt idx="4934">
                  <c:v>42797.313900462963</c:v>
                </c:pt>
                <c:pt idx="4935">
                  <c:v>42797.314247685186</c:v>
                </c:pt>
                <c:pt idx="4936">
                  <c:v>42797.31459490741</c:v>
                </c:pt>
                <c:pt idx="4937">
                  <c:v>42797.314942129633</c:v>
                </c:pt>
                <c:pt idx="4938">
                  <c:v>42797.315289351849</c:v>
                </c:pt>
                <c:pt idx="4939">
                  <c:v>42797.315636574072</c:v>
                </c:pt>
                <c:pt idx="4940">
                  <c:v>42797.315983796296</c:v>
                </c:pt>
                <c:pt idx="4941">
                  <c:v>42797.316331018519</c:v>
                </c:pt>
                <c:pt idx="4942">
                  <c:v>42797.316678240742</c:v>
                </c:pt>
                <c:pt idx="4943">
                  <c:v>42797.317025462966</c:v>
                </c:pt>
                <c:pt idx="4944">
                  <c:v>42797.317372685182</c:v>
                </c:pt>
                <c:pt idx="4945">
                  <c:v>42797.317719907405</c:v>
                </c:pt>
                <c:pt idx="4946">
                  <c:v>42797.318067129629</c:v>
                </c:pt>
                <c:pt idx="4947">
                  <c:v>42797.318414351852</c:v>
                </c:pt>
                <c:pt idx="4948">
                  <c:v>42797.318761574075</c:v>
                </c:pt>
                <c:pt idx="4949">
                  <c:v>42797.319108796299</c:v>
                </c:pt>
                <c:pt idx="4950">
                  <c:v>42797.319456018522</c:v>
                </c:pt>
                <c:pt idx="4951">
                  <c:v>42797.319803240738</c:v>
                </c:pt>
                <c:pt idx="4952">
                  <c:v>42797.320150462961</c:v>
                </c:pt>
                <c:pt idx="4953">
                  <c:v>42797.320497685185</c:v>
                </c:pt>
                <c:pt idx="4954">
                  <c:v>42797.320844907408</c:v>
                </c:pt>
                <c:pt idx="4955">
                  <c:v>42797.321192129632</c:v>
                </c:pt>
                <c:pt idx="4956">
                  <c:v>42797.321539351855</c:v>
                </c:pt>
                <c:pt idx="4957">
                  <c:v>42797.321886574071</c:v>
                </c:pt>
                <c:pt idx="4958">
                  <c:v>42797.322233796294</c:v>
                </c:pt>
                <c:pt idx="4959">
                  <c:v>42797.322581018518</c:v>
                </c:pt>
                <c:pt idx="4960">
                  <c:v>42797.322928240741</c:v>
                </c:pt>
                <c:pt idx="4961">
                  <c:v>42797.323275462964</c:v>
                </c:pt>
                <c:pt idx="4962">
                  <c:v>42797.323622685188</c:v>
                </c:pt>
                <c:pt idx="4963">
                  <c:v>42797.323969907404</c:v>
                </c:pt>
                <c:pt idx="4964">
                  <c:v>42797.324317129627</c:v>
                </c:pt>
                <c:pt idx="4965">
                  <c:v>42797.324664351851</c:v>
                </c:pt>
                <c:pt idx="4966">
                  <c:v>42797.325011574074</c:v>
                </c:pt>
                <c:pt idx="4967">
                  <c:v>42797.325358796297</c:v>
                </c:pt>
                <c:pt idx="4968">
                  <c:v>42797.325706018521</c:v>
                </c:pt>
                <c:pt idx="4969">
                  <c:v>42797.326053240744</c:v>
                </c:pt>
                <c:pt idx="4970">
                  <c:v>42797.32640046296</c:v>
                </c:pt>
                <c:pt idx="4971">
                  <c:v>42797.326747685183</c:v>
                </c:pt>
                <c:pt idx="4972">
                  <c:v>42797.327094907407</c:v>
                </c:pt>
                <c:pt idx="4973">
                  <c:v>42797.32744212963</c:v>
                </c:pt>
                <c:pt idx="4974">
                  <c:v>42797.327789351853</c:v>
                </c:pt>
                <c:pt idx="4975">
                  <c:v>42797.328136574077</c:v>
                </c:pt>
                <c:pt idx="4976">
                  <c:v>42797.328483796293</c:v>
                </c:pt>
                <c:pt idx="4977">
                  <c:v>42797.328831018516</c:v>
                </c:pt>
                <c:pt idx="4978">
                  <c:v>42797.32917824074</c:v>
                </c:pt>
                <c:pt idx="4979">
                  <c:v>42797.329525462963</c:v>
                </c:pt>
                <c:pt idx="4980">
                  <c:v>42797.329872685186</c:v>
                </c:pt>
                <c:pt idx="4981">
                  <c:v>42797.33021990741</c:v>
                </c:pt>
                <c:pt idx="4982">
                  <c:v>42797.330567129633</c:v>
                </c:pt>
                <c:pt idx="4983">
                  <c:v>42797.330914351849</c:v>
                </c:pt>
                <c:pt idx="4984">
                  <c:v>42797.331261574072</c:v>
                </c:pt>
                <c:pt idx="4985">
                  <c:v>42797.331608796296</c:v>
                </c:pt>
                <c:pt idx="4986">
                  <c:v>42797.331956018519</c:v>
                </c:pt>
                <c:pt idx="4987">
                  <c:v>42797.332303240742</c:v>
                </c:pt>
                <c:pt idx="4988">
                  <c:v>42797.332650462966</c:v>
                </c:pt>
                <c:pt idx="4989">
                  <c:v>42797.332997685182</c:v>
                </c:pt>
                <c:pt idx="4990">
                  <c:v>42797.333344907405</c:v>
                </c:pt>
                <c:pt idx="4991">
                  <c:v>42797.333692129629</c:v>
                </c:pt>
                <c:pt idx="4992">
                  <c:v>42797.334039351852</c:v>
                </c:pt>
                <c:pt idx="4993">
                  <c:v>42797.334386574075</c:v>
                </c:pt>
                <c:pt idx="4994">
                  <c:v>42797.334733796299</c:v>
                </c:pt>
                <c:pt idx="4995">
                  <c:v>42797.335081018522</c:v>
                </c:pt>
                <c:pt idx="4996">
                  <c:v>42797.335428240738</c:v>
                </c:pt>
                <c:pt idx="4997">
                  <c:v>42797.335775462961</c:v>
                </c:pt>
                <c:pt idx="4998">
                  <c:v>42797.336122685185</c:v>
                </c:pt>
                <c:pt idx="4999">
                  <c:v>42797.336469907408</c:v>
                </c:pt>
                <c:pt idx="5000">
                  <c:v>42797.336817129632</c:v>
                </c:pt>
                <c:pt idx="5001">
                  <c:v>42797.337164351855</c:v>
                </c:pt>
                <c:pt idx="5002">
                  <c:v>42797.337511574071</c:v>
                </c:pt>
                <c:pt idx="5003">
                  <c:v>42797.337858796294</c:v>
                </c:pt>
                <c:pt idx="5004">
                  <c:v>42797.338206018518</c:v>
                </c:pt>
                <c:pt idx="5005">
                  <c:v>42797.338553240741</c:v>
                </c:pt>
                <c:pt idx="5006">
                  <c:v>42797.338900462964</c:v>
                </c:pt>
                <c:pt idx="5007">
                  <c:v>42797.339247685188</c:v>
                </c:pt>
                <c:pt idx="5008">
                  <c:v>42797.339594907404</c:v>
                </c:pt>
                <c:pt idx="5009">
                  <c:v>42797.339942129627</c:v>
                </c:pt>
                <c:pt idx="5010">
                  <c:v>42797.340289351851</c:v>
                </c:pt>
                <c:pt idx="5011">
                  <c:v>42797.340636574074</c:v>
                </c:pt>
                <c:pt idx="5012">
                  <c:v>42797.340983796297</c:v>
                </c:pt>
                <c:pt idx="5013">
                  <c:v>42797.341331018521</c:v>
                </c:pt>
                <c:pt idx="5014">
                  <c:v>42797.341678240744</c:v>
                </c:pt>
                <c:pt idx="5015">
                  <c:v>42797.34202546296</c:v>
                </c:pt>
                <c:pt idx="5016">
                  <c:v>42797.342372685183</c:v>
                </c:pt>
                <c:pt idx="5017">
                  <c:v>42797.342719907407</c:v>
                </c:pt>
                <c:pt idx="5018">
                  <c:v>42797.34306712963</c:v>
                </c:pt>
                <c:pt idx="5019">
                  <c:v>42797.343414351853</c:v>
                </c:pt>
                <c:pt idx="5020">
                  <c:v>42797.343761574077</c:v>
                </c:pt>
                <c:pt idx="5021">
                  <c:v>42797.344108796293</c:v>
                </c:pt>
                <c:pt idx="5022">
                  <c:v>42797.344456018516</c:v>
                </c:pt>
                <c:pt idx="5023">
                  <c:v>42797.34480324074</c:v>
                </c:pt>
                <c:pt idx="5024">
                  <c:v>42797.345150462963</c:v>
                </c:pt>
                <c:pt idx="5025">
                  <c:v>42797.345497685186</c:v>
                </c:pt>
                <c:pt idx="5026">
                  <c:v>42797.34584490741</c:v>
                </c:pt>
                <c:pt idx="5027">
                  <c:v>42797.346192129633</c:v>
                </c:pt>
                <c:pt idx="5028">
                  <c:v>42797.346539351849</c:v>
                </c:pt>
                <c:pt idx="5029">
                  <c:v>42797.346886574072</c:v>
                </c:pt>
                <c:pt idx="5030">
                  <c:v>42797.347233796296</c:v>
                </c:pt>
                <c:pt idx="5031">
                  <c:v>42797.347581018519</c:v>
                </c:pt>
                <c:pt idx="5032">
                  <c:v>42797.347928240742</c:v>
                </c:pt>
                <c:pt idx="5033">
                  <c:v>42797.348275462966</c:v>
                </c:pt>
                <c:pt idx="5034">
                  <c:v>42797.348622685182</c:v>
                </c:pt>
                <c:pt idx="5035">
                  <c:v>42797.348969907405</c:v>
                </c:pt>
                <c:pt idx="5036">
                  <c:v>42797.349317129629</c:v>
                </c:pt>
                <c:pt idx="5037">
                  <c:v>42797.349664351852</c:v>
                </c:pt>
                <c:pt idx="5038">
                  <c:v>42797.350011574075</c:v>
                </c:pt>
                <c:pt idx="5039">
                  <c:v>42797.350358796299</c:v>
                </c:pt>
                <c:pt idx="5040">
                  <c:v>42797.350706018522</c:v>
                </c:pt>
                <c:pt idx="5041">
                  <c:v>42797.351053240738</c:v>
                </c:pt>
                <c:pt idx="5042">
                  <c:v>42797.351400462961</c:v>
                </c:pt>
                <c:pt idx="5043">
                  <c:v>42797.351747685185</c:v>
                </c:pt>
                <c:pt idx="5044">
                  <c:v>42797.352094907408</c:v>
                </c:pt>
                <c:pt idx="5045">
                  <c:v>42797.352442129632</c:v>
                </c:pt>
                <c:pt idx="5046">
                  <c:v>42797.352789351855</c:v>
                </c:pt>
                <c:pt idx="5047">
                  <c:v>42797.353136574071</c:v>
                </c:pt>
                <c:pt idx="5048">
                  <c:v>42797.353483796294</c:v>
                </c:pt>
                <c:pt idx="5049">
                  <c:v>42797.353831018518</c:v>
                </c:pt>
                <c:pt idx="5050">
                  <c:v>42797.354178240741</c:v>
                </c:pt>
                <c:pt idx="5051">
                  <c:v>42797.354525462964</c:v>
                </c:pt>
                <c:pt idx="5052">
                  <c:v>42797.354872685188</c:v>
                </c:pt>
                <c:pt idx="5053">
                  <c:v>42797.355219907404</c:v>
                </c:pt>
                <c:pt idx="5054">
                  <c:v>42797.355567129627</c:v>
                </c:pt>
                <c:pt idx="5055">
                  <c:v>42797.355914351851</c:v>
                </c:pt>
                <c:pt idx="5056">
                  <c:v>42797.356261574074</c:v>
                </c:pt>
                <c:pt idx="5057">
                  <c:v>42797.356608796297</c:v>
                </c:pt>
                <c:pt idx="5058">
                  <c:v>42797.356956018521</c:v>
                </c:pt>
                <c:pt idx="5059">
                  <c:v>42797.357303240744</c:v>
                </c:pt>
                <c:pt idx="5060">
                  <c:v>42797.35765046296</c:v>
                </c:pt>
                <c:pt idx="5061">
                  <c:v>42797.357997685183</c:v>
                </c:pt>
                <c:pt idx="5062">
                  <c:v>42797.358344907407</c:v>
                </c:pt>
                <c:pt idx="5063">
                  <c:v>42797.35869212963</c:v>
                </c:pt>
                <c:pt idx="5064">
                  <c:v>42797.359039351853</c:v>
                </c:pt>
                <c:pt idx="5065">
                  <c:v>42797.359386574077</c:v>
                </c:pt>
                <c:pt idx="5066">
                  <c:v>42797.359733796293</c:v>
                </c:pt>
                <c:pt idx="5067">
                  <c:v>42797.360081018516</c:v>
                </c:pt>
                <c:pt idx="5068">
                  <c:v>42797.36042824074</c:v>
                </c:pt>
                <c:pt idx="5069">
                  <c:v>42797.360775462963</c:v>
                </c:pt>
                <c:pt idx="5070">
                  <c:v>42797.361122685186</c:v>
                </c:pt>
                <c:pt idx="5071">
                  <c:v>42797.36146990741</c:v>
                </c:pt>
                <c:pt idx="5072">
                  <c:v>42797.361817129633</c:v>
                </c:pt>
                <c:pt idx="5073">
                  <c:v>42797.362164351849</c:v>
                </c:pt>
                <c:pt idx="5074">
                  <c:v>42797.362511574072</c:v>
                </c:pt>
                <c:pt idx="5075">
                  <c:v>42797.362858796296</c:v>
                </c:pt>
                <c:pt idx="5076">
                  <c:v>42797.363206018519</c:v>
                </c:pt>
                <c:pt idx="5077">
                  <c:v>42797.363553240742</c:v>
                </c:pt>
                <c:pt idx="5078">
                  <c:v>42797.363900462966</c:v>
                </c:pt>
                <c:pt idx="5079">
                  <c:v>42797.364247685182</c:v>
                </c:pt>
                <c:pt idx="5080">
                  <c:v>42797.364594907405</c:v>
                </c:pt>
                <c:pt idx="5081">
                  <c:v>42797.364942129629</c:v>
                </c:pt>
                <c:pt idx="5082">
                  <c:v>42797.365289351852</c:v>
                </c:pt>
                <c:pt idx="5083">
                  <c:v>42797.365636574075</c:v>
                </c:pt>
                <c:pt idx="5084">
                  <c:v>42797.365983796299</c:v>
                </c:pt>
                <c:pt idx="5085">
                  <c:v>42797.366331018522</c:v>
                </c:pt>
                <c:pt idx="5086">
                  <c:v>42797.366678240738</c:v>
                </c:pt>
                <c:pt idx="5087">
                  <c:v>42797.367025462961</c:v>
                </c:pt>
                <c:pt idx="5088">
                  <c:v>42797.367372685185</c:v>
                </c:pt>
                <c:pt idx="5089">
                  <c:v>42797.367719907408</c:v>
                </c:pt>
                <c:pt idx="5090">
                  <c:v>42797.368067129632</c:v>
                </c:pt>
                <c:pt idx="5091">
                  <c:v>42797.368414351855</c:v>
                </c:pt>
                <c:pt idx="5092">
                  <c:v>42797.368761574071</c:v>
                </c:pt>
                <c:pt idx="5093">
                  <c:v>42797.369108796294</c:v>
                </c:pt>
                <c:pt idx="5094">
                  <c:v>42797.369456018518</c:v>
                </c:pt>
                <c:pt idx="5095">
                  <c:v>42797.369803240741</c:v>
                </c:pt>
                <c:pt idx="5096">
                  <c:v>42797.370150462964</c:v>
                </c:pt>
                <c:pt idx="5097">
                  <c:v>42797.370497685188</c:v>
                </c:pt>
                <c:pt idx="5098">
                  <c:v>42797.370844907404</c:v>
                </c:pt>
                <c:pt idx="5099">
                  <c:v>42797.371192129627</c:v>
                </c:pt>
                <c:pt idx="5100">
                  <c:v>42797.371539351851</c:v>
                </c:pt>
                <c:pt idx="5101">
                  <c:v>42797.371886574074</c:v>
                </c:pt>
                <c:pt idx="5102">
                  <c:v>42797.372233796297</c:v>
                </c:pt>
                <c:pt idx="5103">
                  <c:v>42797.372581018521</c:v>
                </c:pt>
                <c:pt idx="5104">
                  <c:v>42797.372928240744</c:v>
                </c:pt>
                <c:pt idx="5105">
                  <c:v>42797.37327546296</c:v>
                </c:pt>
                <c:pt idx="5106">
                  <c:v>42797.373622685183</c:v>
                </c:pt>
                <c:pt idx="5107">
                  <c:v>42797.373969907407</c:v>
                </c:pt>
                <c:pt idx="5108">
                  <c:v>42797.37431712963</c:v>
                </c:pt>
                <c:pt idx="5109">
                  <c:v>42797.374664351853</c:v>
                </c:pt>
                <c:pt idx="5110">
                  <c:v>42797.375011574077</c:v>
                </c:pt>
                <c:pt idx="5111">
                  <c:v>42797.375358796293</c:v>
                </c:pt>
                <c:pt idx="5112">
                  <c:v>42797.375706018516</c:v>
                </c:pt>
                <c:pt idx="5113">
                  <c:v>42797.37605324074</c:v>
                </c:pt>
                <c:pt idx="5114">
                  <c:v>42797.376400462963</c:v>
                </c:pt>
                <c:pt idx="5115">
                  <c:v>42797.376747685186</c:v>
                </c:pt>
                <c:pt idx="5116">
                  <c:v>42797.37709490741</c:v>
                </c:pt>
                <c:pt idx="5117">
                  <c:v>42797.377442129633</c:v>
                </c:pt>
                <c:pt idx="5118">
                  <c:v>42797.377789351849</c:v>
                </c:pt>
                <c:pt idx="5119">
                  <c:v>42797.378136574072</c:v>
                </c:pt>
                <c:pt idx="5120">
                  <c:v>42797.378483796296</c:v>
                </c:pt>
                <c:pt idx="5121">
                  <c:v>42797.378831018519</c:v>
                </c:pt>
                <c:pt idx="5122">
                  <c:v>42797.379178240742</c:v>
                </c:pt>
                <c:pt idx="5123">
                  <c:v>42797.379525462966</c:v>
                </c:pt>
                <c:pt idx="5124">
                  <c:v>42797.379872685182</c:v>
                </c:pt>
                <c:pt idx="5125">
                  <c:v>42797.380219907405</c:v>
                </c:pt>
                <c:pt idx="5126">
                  <c:v>42797.380567129629</c:v>
                </c:pt>
                <c:pt idx="5127">
                  <c:v>42797.380914351852</c:v>
                </c:pt>
                <c:pt idx="5128">
                  <c:v>42797.381261574075</c:v>
                </c:pt>
                <c:pt idx="5129">
                  <c:v>42797.381608796299</c:v>
                </c:pt>
                <c:pt idx="5130">
                  <c:v>42797.381956018522</c:v>
                </c:pt>
                <c:pt idx="5131">
                  <c:v>42797.382303240738</c:v>
                </c:pt>
                <c:pt idx="5132">
                  <c:v>42797.382650462961</c:v>
                </c:pt>
                <c:pt idx="5133">
                  <c:v>42797.382997685185</c:v>
                </c:pt>
                <c:pt idx="5134">
                  <c:v>42797.383344907408</c:v>
                </c:pt>
                <c:pt idx="5135">
                  <c:v>42797.383692129632</c:v>
                </c:pt>
                <c:pt idx="5136">
                  <c:v>42797.384039351855</c:v>
                </c:pt>
                <c:pt idx="5137">
                  <c:v>42797.384386574071</c:v>
                </c:pt>
                <c:pt idx="5138">
                  <c:v>42797.384733796294</c:v>
                </c:pt>
                <c:pt idx="5139">
                  <c:v>42797.385081018518</c:v>
                </c:pt>
                <c:pt idx="5140">
                  <c:v>42797.385428240741</c:v>
                </c:pt>
                <c:pt idx="5141">
                  <c:v>42797.385775462964</c:v>
                </c:pt>
                <c:pt idx="5142">
                  <c:v>42797.386122685188</c:v>
                </c:pt>
                <c:pt idx="5143">
                  <c:v>42797.386469907404</c:v>
                </c:pt>
                <c:pt idx="5144">
                  <c:v>42797.386817129627</c:v>
                </c:pt>
                <c:pt idx="5145">
                  <c:v>42797.387164351851</c:v>
                </c:pt>
                <c:pt idx="5146">
                  <c:v>42797.387511574074</c:v>
                </c:pt>
                <c:pt idx="5147">
                  <c:v>42797.387858796297</c:v>
                </c:pt>
                <c:pt idx="5148">
                  <c:v>42797.388206018521</c:v>
                </c:pt>
                <c:pt idx="5149">
                  <c:v>42797.388553240744</c:v>
                </c:pt>
                <c:pt idx="5150">
                  <c:v>42797.38890046296</c:v>
                </c:pt>
                <c:pt idx="5151">
                  <c:v>42797.389247685183</c:v>
                </c:pt>
                <c:pt idx="5152">
                  <c:v>42797.389594907407</c:v>
                </c:pt>
                <c:pt idx="5153">
                  <c:v>42797.38994212963</c:v>
                </c:pt>
                <c:pt idx="5154">
                  <c:v>42797.390289351853</c:v>
                </c:pt>
                <c:pt idx="5155">
                  <c:v>42797.390636574077</c:v>
                </c:pt>
                <c:pt idx="5156">
                  <c:v>42797.390983796293</c:v>
                </c:pt>
                <c:pt idx="5157">
                  <c:v>42797.391331018516</c:v>
                </c:pt>
                <c:pt idx="5158">
                  <c:v>42797.39167824074</c:v>
                </c:pt>
                <c:pt idx="5159">
                  <c:v>42797.392025462963</c:v>
                </c:pt>
                <c:pt idx="5160">
                  <c:v>42797.392372685186</c:v>
                </c:pt>
                <c:pt idx="5161">
                  <c:v>42797.39271990741</c:v>
                </c:pt>
                <c:pt idx="5162">
                  <c:v>42797.393067129633</c:v>
                </c:pt>
                <c:pt idx="5163">
                  <c:v>42797.393414351849</c:v>
                </c:pt>
                <c:pt idx="5164">
                  <c:v>42797.393761574072</c:v>
                </c:pt>
                <c:pt idx="5165">
                  <c:v>42797.394108796296</c:v>
                </c:pt>
                <c:pt idx="5166">
                  <c:v>42797.394456018519</c:v>
                </c:pt>
                <c:pt idx="5167">
                  <c:v>42797.394803240742</c:v>
                </c:pt>
                <c:pt idx="5168">
                  <c:v>42797.395150462966</c:v>
                </c:pt>
                <c:pt idx="5169">
                  <c:v>42797.395497685182</c:v>
                </c:pt>
                <c:pt idx="5170">
                  <c:v>42797.395844907405</c:v>
                </c:pt>
                <c:pt idx="5171">
                  <c:v>42797.396192129629</c:v>
                </c:pt>
                <c:pt idx="5172">
                  <c:v>42797.396539351852</c:v>
                </c:pt>
                <c:pt idx="5173">
                  <c:v>42797.396886574075</c:v>
                </c:pt>
                <c:pt idx="5174">
                  <c:v>42797.397233796299</c:v>
                </c:pt>
                <c:pt idx="5175">
                  <c:v>42797.397581018522</c:v>
                </c:pt>
                <c:pt idx="5176">
                  <c:v>42797.397928240738</c:v>
                </c:pt>
                <c:pt idx="5177">
                  <c:v>42797.398275462961</c:v>
                </c:pt>
                <c:pt idx="5178">
                  <c:v>42797.398622685185</c:v>
                </c:pt>
                <c:pt idx="5179">
                  <c:v>42797.398969907408</c:v>
                </c:pt>
                <c:pt idx="5180">
                  <c:v>42797.399317129632</c:v>
                </c:pt>
                <c:pt idx="5181">
                  <c:v>42797.399664351855</c:v>
                </c:pt>
                <c:pt idx="5182">
                  <c:v>42797.400011574071</c:v>
                </c:pt>
                <c:pt idx="5183">
                  <c:v>42797.400358796294</c:v>
                </c:pt>
                <c:pt idx="5184">
                  <c:v>42797.400706018518</c:v>
                </c:pt>
                <c:pt idx="5185">
                  <c:v>42797.401053240741</c:v>
                </c:pt>
                <c:pt idx="5186">
                  <c:v>42797.401400462964</c:v>
                </c:pt>
                <c:pt idx="5187">
                  <c:v>42797.401747685188</c:v>
                </c:pt>
                <c:pt idx="5188">
                  <c:v>42797.402094907404</c:v>
                </c:pt>
                <c:pt idx="5189">
                  <c:v>42797.402442129627</c:v>
                </c:pt>
                <c:pt idx="5190">
                  <c:v>42797.402789351851</c:v>
                </c:pt>
                <c:pt idx="5191">
                  <c:v>42797.403136574074</c:v>
                </c:pt>
                <c:pt idx="5192">
                  <c:v>42797.403483796297</c:v>
                </c:pt>
                <c:pt idx="5193">
                  <c:v>42797.403831018521</c:v>
                </c:pt>
                <c:pt idx="5194">
                  <c:v>42797.404178240744</c:v>
                </c:pt>
                <c:pt idx="5195">
                  <c:v>42797.40452546296</c:v>
                </c:pt>
                <c:pt idx="5196">
                  <c:v>42797.404872685183</c:v>
                </c:pt>
                <c:pt idx="5197">
                  <c:v>42797.405219907407</c:v>
                </c:pt>
                <c:pt idx="5198">
                  <c:v>42797.40556712963</c:v>
                </c:pt>
                <c:pt idx="5199">
                  <c:v>42797.405914351853</c:v>
                </c:pt>
                <c:pt idx="5200">
                  <c:v>42797.406261574077</c:v>
                </c:pt>
                <c:pt idx="5201">
                  <c:v>42797.406608796293</c:v>
                </c:pt>
                <c:pt idx="5202">
                  <c:v>42797.406956018516</c:v>
                </c:pt>
                <c:pt idx="5203">
                  <c:v>42797.40730324074</c:v>
                </c:pt>
                <c:pt idx="5204">
                  <c:v>42797.407650462963</c:v>
                </c:pt>
                <c:pt idx="5205">
                  <c:v>42797.407997685186</c:v>
                </c:pt>
                <c:pt idx="5206">
                  <c:v>42797.40834490741</c:v>
                </c:pt>
                <c:pt idx="5207">
                  <c:v>42797.408692129633</c:v>
                </c:pt>
                <c:pt idx="5208">
                  <c:v>42797.409039351849</c:v>
                </c:pt>
                <c:pt idx="5209">
                  <c:v>42797.409386574072</c:v>
                </c:pt>
                <c:pt idx="5210">
                  <c:v>42797.409733796296</c:v>
                </c:pt>
                <c:pt idx="5211">
                  <c:v>42797.410081018519</c:v>
                </c:pt>
                <c:pt idx="5212">
                  <c:v>42797.410428240742</c:v>
                </c:pt>
                <c:pt idx="5213">
                  <c:v>42797.410775462966</c:v>
                </c:pt>
                <c:pt idx="5214">
                  <c:v>42797.411122685182</c:v>
                </c:pt>
                <c:pt idx="5215">
                  <c:v>42797.411469907405</c:v>
                </c:pt>
                <c:pt idx="5216">
                  <c:v>42797.411817129629</c:v>
                </c:pt>
                <c:pt idx="5217">
                  <c:v>42797.412164351852</c:v>
                </c:pt>
                <c:pt idx="5218">
                  <c:v>42797.412511574075</c:v>
                </c:pt>
                <c:pt idx="5219">
                  <c:v>42797.412858796299</c:v>
                </c:pt>
                <c:pt idx="5220">
                  <c:v>42797.413206018522</c:v>
                </c:pt>
                <c:pt idx="5221">
                  <c:v>42797.413553240738</c:v>
                </c:pt>
                <c:pt idx="5222">
                  <c:v>42797.413900462961</c:v>
                </c:pt>
                <c:pt idx="5223">
                  <c:v>42797.414247685185</c:v>
                </c:pt>
                <c:pt idx="5224">
                  <c:v>42797.414594907408</c:v>
                </c:pt>
                <c:pt idx="5225">
                  <c:v>42797.414942129632</c:v>
                </c:pt>
                <c:pt idx="5226">
                  <c:v>42797.415289351855</c:v>
                </c:pt>
                <c:pt idx="5227">
                  <c:v>42797.415636574071</c:v>
                </c:pt>
                <c:pt idx="5228">
                  <c:v>42797.415983796294</c:v>
                </c:pt>
                <c:pt idx="5229">
                  <c:v>42797.416331018518</c:v>
                </c:pt>
                <c:pt idx="5230">
                  <c:v>42797.416678240741</c:v>
                </c:pt>
                <c:pt idx="5231">
                  <c:v>42797.417025462964</c:v>
                </c:pt>
                <c:pt idx="5232">
                  <c:v>42797.417372685188</c:v>
                </c:pt>
                <c:pt idx="5233">
                  <c:v>42797.417719907404</c:v>
                </c:pt>
                <c:pt idx="5234">
                  <c:v>42797.418067129627</c:v>
                </c:pt>
                <c:pt idx="5235">
                  <c:v>42797.418414351851</c:v>
                </c:pt>
                <c:pt idx="5236">
                  <c:v>42797.418761574074</c:v>
                </c:pt>
                <c:pt idx="5237">
                  <c:v>42797.419108796297</c:v>
                </c:pt>
                <c:pt idx="5238">
                  <c:v>42797.419456018521</c:v>
                </c:pt>
                <c:pt idx="5239">
                  <c:v>42797.419803240744</c:v>
                </c:pt>
                <c:pt idx="5240">
                  <c:v>42797.42015046296</c:v>
                </c:pt>
                <c:pt idx="5241">
                  <c:v>42797.420497685183</c:v>
                </c:pt>
                <c:pt idx="5242">
                  <c:v>42797.420844907407</c:v>
                </c:pt>
                <c:pt idx="5243">
                  <c:v>42797.42119212963</c:v>
                </c:pt>
                <c:pt idx="5244">
                  <c:v>42797.421539351853</c:v>
                </c:pt>
                <c:pt idx="5245">
                  <c:v>42797.421886574077</c:v>
                </c:pt>
                <c:pt idx="5246">
                  <c:v>42797.422233796293</c:v>
                </c:pt>
                <c:pt idx="5247">
                  <c:v>42797.422581018516</c:v>
                </c:pt>
                <c:pt idx="5248">
                  <c:v>42797.42292824074</c:v>
                </c:pt>
                <c:pt idx="5249">
                  <c:v>42797.423275462963</c:v>
                </c:pt>
                <c:pt idx="5250">
                  <c:v>42797.423622685186</c:v>
                </c:pt>
                <c:pt idx="5251">
                  <c:v>42797.42396990741</c:v>
                </c:pt>
                <c:pt idx="5252">
                  <c:v>42797.424317129633</c:v>
                </c:pt>
                <c:pt idx="5253">
                  <c:v>42797.424664351849</c:v>
                </c:pt>
                <c:pt idx="5254">
                  <c:v>42797.425011574072</c:v>
                </c:pt>
                <c:pt idx="5255">
                  <c:v>42797.425358796296</c:v>
                </c:pt>
                <c:pt idx="5256">
                  <c:v>42797.425706018519</c:v>
                </c:pt>
                <c:pt idx="5257">
                  <c:v>42797.426053240742</c:v>
                </c:pt>
                <c:pt idx="5258">
                  <c:v>42797.426400462966</c:v>
                </c:pt>
                <c:pt idx="5259">
                  <c:v>42797.426747685182</c:v>
                </c:pt>
                <c:pt idx="5260">
                  <c:v>42797.427094907405</c:v>
                </c:pt>
                <c:pt idx="5261">
                  <c:v>42797.427442129629</c:v>
                </c:pt>
                <c:pt idx="5262">
                  <c:v>42797.427789351852</c:v>
                </c:pt>
                <c:pt idx="5263">
                  <c:v>42797.428136574075</c:v>
                </c:pt>
                <c:pt idx="5264">
                  <c:v>42797.428483796299</c:v>
                </c:pt>
                <c:pt idx="5265">
                  <c:v>42797.428831018522</c:v>
                </c:pt>
                <c:pt idx="5266">
                  <c:v>42797.429178240738</c:v>
                </c:pt>
                <c:pt idx="5267">
                  <c:v>42797.429525462961</c:v>
                </c:pt>
                <c:pt idx="5268">
                  <c:v>42797.429872685185</c:v>
                </c:pt>
                <c:pt idx="5269">
                  <c:v>42797.430219907408</c:v>
                </c:pt>
                <c:pt idx="5270">
                  <c:v>42797.430567129632</c:v>
                </c:pt>
                <c:pt idx="5271">
                  <c:v>42797.430914351855</c:v>
                </c:pt>
                <c:pt idx="5272">
                  <c:v>42797.431261574071</c:v>
                </c:pt>
                <c:pt idx="5273">
                  <c:v>42797.431608796294</c:v>
                </c:pt>
                <c:pt idx="5274">
                  <c:v>42797.431956018518</c:v>
                </c:pt>
                <c:pt idx="5275">
                  <c:v>42797.432303240741</c:v>
                </c:pt>
                <c:pt idx="5276">
                  <c:v>42797.432650462964</c:v>
                </c:pt>
                <c:pt idx="5277">
                  <c:v>42797.432997685188</c:v>
                </c:pt>
                <c:pt idx="5278">
                  <c:v>42797.433344907404</c:v>
                </c:pt>
                <c:pt idx="5279">
                  <c:v>42797.433692129627</c:v>
                </c:pt>
                <c:pt idx="5280">
                  <c:v>42797.434039351851</c:v>
                </c:pt>
                <c:pt idx="5281">
                  <c:v>42797.434386574074</c:v>
                </c:pt>
                <c:pt idx="5282">
                  <c:v>42797.434733796297</c:v>
                </c:pt>
                <c:pt idx="5283">
                  <c:v>42797.435081018521</c:v>
                </c:pt>
                <c:pt idx="5284">
                  <c:v>42797.435428240744</c:v>
                </c:pt>
                <c:pt idx="5285">
                  <c:v>42797.43577546296</c:v>
                </c:pt>
                <c:pt idx="5286">
                  <c:v>42797.436122685183</c:v>
                </c:pt>
                <c:pt idx="5287">
                  <c:v>42797.436469907407</c:v>
                </c:pt>
                <c:pt idx="5288">
                  <c:v>42797.43681712963</c:v>
                </c:pt>
                <c:pt idx="5289">
                  <c:v>42797.437164351853</c:v>
                </c:pt>
                <c:pt idx="5290">
                  <c:v>42797.437511574077</c:v>
                </c:pt>
                <c:pt idx="5291">
                  <c:v>42797.437858796293</c:v>
                </c:pt>
                <c:pt idx="5292">
                  <c:v>42797.438206018516</c:v>
                </c:pt>
                <c:pt idx="5293">
                  <c:v>42797.43855324074</c:v>
                </c:pt>
                <c:pt idx="5294">
                  <c:v>42797.438900462963</c:v>
                </c:pt>
                <c:pt idx="5295">
                  <c:v>42797.439247685186</c:v>
                </c:pt>
                <c:pt idx="5296">
                  <c:v>42797.43959490741</c:v>
                </c:pt>
                <c:pt idx="5297">
                  <c:v>42797.439942129633</c:v>
                </c:pt>
                <c:pt idx="5298">
                  <c:v>42797.440289351849</c:v>
                </c:pt>
                <c:pt idx="5299">
                  <c:v>42797.440636574072</c:v>
                </c:pt>
                <c:pt idx="5300">
                  <c:v>42797.440983796296</c:v>
                </c:pt>
                <c:pt idx="5301">
                  <c:v>42797.441331018519</c:v>
                </c:pt>
                <c:pt idx="5302">
                  <c:v>42797.441678240742</c:v>
                </c:pt>
                <c:pt idx="5303">
                  <c:v>42797.442025462966</c:v>
                </c:pt>
                <c:pt idx="5304">
                  <c:v>42797.442372685182</c:v>
                </c:pt>
                <c:pt idx="5305">
                  <c:v>42797.442719907405</c:v>
                </c:pt>
                <c:pt idx="5306">
                  <c:v>42797.443067129629</c:v>
                </c:pt>
                <c:pt idx="5307">
                  <c:v>42797.443414351852</c:v>
                </c:pt>
                <c:pt idx="5308">
                  <c:v>42797.443761574075</c:v>
                </c:pt>
                <c:pt idx="5309">
                  <c:v>42797.444108796299</c:v>
                </c:pt>
                <c:pt idx="5310">
                  <c:v>42797.444456018522</c:v>
                </c:pt>
                <c:pt idx="5311">
                  <c:v>42797.444803240738</c:v>
                </c:pt>
                <c:pt idx="5312">
                  <c:v>42797.445150462961</c:v>
                </c:pt>
                <c:pt idx="5313">
                  <c:v>42797.445497685185</c:v>
                </c:pt>
                <c:pt idx="5314">
                  <c:v>42797.445844907408</c:v>
                </c:pt>
                <c:pt idx="5315">
                  <c:v>42797.446192129632</c:v>
                </c:pt>
                <c:pt idx="5316">
                  <c:v>42797.446539351855</c:v>
                </c:pt>
                <c:pt idx="5317">
                  <c:v>42797.446886574071</c:v>
                </c:pt>
                <c:pt idx="5318">
                  <c:v>42797.447233796294</c:v>
                </c:pt>
                <c:pt idx="5319">
                  <c:v>42797.447581018518</c:v>
                </c:pt>
                <c:pt idx="5320">
                  <c:v>42797.447928240741</c:v>
                </c:pt>
                <c:pt idx="5321">
                  <c:v>42797.448275462964</c:v>
                </c:pt>
                <c:pt idx="5322">
                  <c:v>42797.448622685188</c:v>
                </c:pt>
                <c:pt idx="5323">
                  <c:v>42797.448969907404</c:v>
                </c:pt>
                <c:pt idx="5324">
                  <c:v>42797.449317129627</c:v>
                </c:pt>
                <c:pt idx="5325">
                  <c:v>42797.449664351851</c:v>
                </c:pt>
                <c:pt idx="5326">
                  <c:v>42797.450011574074</c:v>
                </c:pt>
                <c:pt idx="5327">
                  <c:v>42797.450358796297</c:v>
                </c:pt>
                <c:pt idx="5328">
                  <c:v>42797.450706018521</c:v>
                </c:pt>
                <c:pt idx="5329">
                  <c:v>42797.451053240744</c:v>
                </c:pt>
                <c:pt idx="5330">
                  <c:v>42797.45140046296</c:v>
                </c:pt>
                <c:pt idx="5331">
                  <c:v>42797.451747685183</c:v>
                </c:pt>
                <c:pt idx="5332">
                  <c:v>42797.452094907407</c:v>
                </c:pt>
                <c:pt idx="5333">
                  <c:v>42797.45244212963</c:v>
                </c:pt>
                <c:pt idx="5334">
                  <c:v>42797.452789351853</c:v>
                </c:pt>
                <c:pt idx="5335">
                  <c:v>42797.453136574077</c:v>
                </c:pt>
                <c:pt idx="5336">
                  <c:v>42797.453483796293</c:v>
                </c:pt>
                <c:pt idx="5337">
                  <c:v>42797.453831018516</c:v>
                </c:pt>
                <c:pt idx="5338">
                  <c:v>42797.45417824074</c:v>
                </c:pt>
                <c:pt idx="5339">
                  <c:v>42797.454525462963</c:v>
                </c:pt>
                <c:pt idx="5340">
                  <c:v>42797.454872685186</c:v>
                </c:pt>
                <c:pt idx="5341">
                  <c:v>42797.45521990741</c:v>
                </c:pt>
                <c:pt idx="5342">
                  <c:v>42797.455567129633</c:v>
                </c:pt>
                <c:pt idx="5343">
                  <c:v>42797.455914351849</c:v>
                </c:pt>
                <c:pt idx="5344">
                  <c:v>42797.456261574072</c:v>
                </c:pt>
                <c:pt idx="5345">
                  <c:v>42797.456608796296</c:v>
                </c:pt>
                <c:pt idx="5346">
                  <c:v>42797.456956018519</c:v>
                </c:pt>
                <c:pt idx="5347">
                  <c:v>42797.457303240742</c:v>
                </c:pt>
                <c:pt idx="5348">
                  <c:v>42797.457650462966</c:v>
                </c:pt>
                <c:pt idx="5349">
                  <c:v>42797.457997685182</c:v>
                </c:pt>
                <c:pt idx="5350">
                  <c:v>42797.458344907405</c:v>
                </c:pt>
                <c:pt idx="5351">
                  <c:v>42797.458692129629</c:v>
                </c:pt>
                <c:pt idx="5352">
                  <c:v>42797.459039351852</c:v>
                </c:pt>
                <c:pt idx="5353">
                  <c:v>42797.459386574075</c:v>
                </c:pt>
                <c:pt idx="5354">
                  <c:v>42797.459733796299</c:v>
                </c:pt>
                <c:pt idx="5355">
                  <c:v>42797.460081018522</c:v>
                </c:pt>
                <c:pt idx="5356">
                  <c:v>42797.460428240738</c:v>
                </c:pt>
                <c:pt idx="5357">
                  <c:v>42797.460775462961</c:v>
                </c:pt>
                <c:pt idx="5358">
                  <c:v>42797.461122685185</c:v>
                </c:pt>
                <c:pt idx="5359">
                  <c:v>42797.461469907408</c:v>
                </c:pt>
                <c:pt idx="5360">
                  <c:v>42797.461817129632</c:v>
                </c:pt>
                <c:pt idx="5361">
                  <c:v>42797.462164351855</c:v>
                </c:pt>
                <c:pt idx="5362">
                  <c:v>42797.462511574071</c:v>
                </c:pt>
                <c:pt idx="5363">
                  <c:v>42797.462858796294</c:v>
                </c:pt>
                <c:pt idx="5364">
                  <c:v>42797.463206018518</c:v>
                </c:pt>
                <c:pt idx="5365">
                  <c:v>42797.463553240741</c:v>
                </c:pt>
                <c:pt idx="5366">
                  <c:v>42797.463900462964</c:v>
                </c:pt>
                <c:pt idx="5367">
                  <c:v>42797.464247685188</c:v>
                </c:pt>
                <c:pt idx="5368">
                  <c:v>42797.464594907404</c:v>
                </c:pt>
                <c:pt idx="5369">
                  <c:v>42797.464942129627</c:v>
                </c:pt>
                <c:pt idx="5370">
                  <c:v>42797.465289351851</c:v>
                </c:pt>
                <c:pt idx="5371">
                  <c:v>42797.465636574074</c:v>
                </c:pt>
                <c:pt idx="5372">
                  <c:v>42797.465983796297</c:v>
                </c:pt>
                <c:pt idx="5373">
                  <c:v>42797.466331018521</c:v>
                </c:pt>
                <c:pt idx="5374">
                  <c:v>42797.466678240744</c:v>
                </c:pt>
                <c:pt idx="5375">
                  <c:v>42797.46702546296</c:v>
                </c:pt>
                <c:pt idx="5376">
                  <c:v>42797.467372685183</c:v>
                </c:pt>
                <c:pt idx="5377">
                  <c:v>42797.467719907407</c:v>
                </c:pt>
                <c:pt idx="5378">
                  <c:v>42797.46806712963</c:v>
                </c:pt>
                <c:pt idx="5379">
                  <c:v>42797.468414351853</c:v>
                </c:pt>
                <c:pt idx="5380">
                  <c:v>42797.468761574077</c:v>
                </c:pt>
                <c:pt idx="5381">
                  <c:v>42797.469108796293</c:v>
                </c:pt>
                <c:pt idx="5382">
                  <c:v>42797.469456018516</c:v>
                </c:pt>
                <c:pt idx="5383">
                  <c:v>42797.46980324074</c:v>
                </c:pt>
                <c:pt idx="5384">
                  <c:v>42797.470150462963</c:v>
                </c:pt>
                <c:pt idx="5385">
                  <c:v>42797.470497685186</c:v>
                </c:pt>
                <c:pt idx="5386">
                  <c:v>42797.47084490741</c:v>
                </c:pt>
                <c:pt idx="5387">
                  <c:v>42797.471192129633</c:v>
                </c:pt>
                <c:pt idx="5388">
                  <c:v>42797.471539351849</c:v>
                </c:pt>
                <c:pt idx="5389">
                  <c:v>42797.471886574072</c:v>
                </c:pt>
                <c:pt idx="5390">
                  <c:v>42797.472233796296</c:v>
                </c:pt>
                <c:pt idx="5391">
                  <c:v>42797.472581018519</c:v>
                </c:pt>
                <c:pt idx="5392">
                  <c:v>42797.472928240742</c:v>
                </c:pt>
                <c:pt idx="5393">
                  <c:v>42797.473275462966</c:v>
                </c:pt>
                <c:pt idx="5394">
                  <c:v>42797.473622685182</c:v>
                </c:pt>
                <c:pt idx="5395">
                  <c:v>42797.473969907405</c:v>
                </c:pt>
                <c:pt idx="5396">
                  <c:v>42797.474317129629</c:v>
                </c:pt>
                <c:pt idx="5397">
                  <c:v>42797.474664351852</c:v>
                </c:pt>
                <c:pt idx="5398">
                  <c:v>42797.475011574075</c:v>
                </c:pt>
                <c:pt idx="5399">
                  <c:v>42797.475358796299</c:v>
                </c:pt>
                <c:pt idx="5400">
                  <c:v>42797.475706018522</c:v>
                </c:pt>
                <c:pt idx="5401">
                  <c:v>42797.476053240738</c:v>
                </c:pt>
                <c:pt idx="5402">
                  <c:v>42797.476400462961</c:v>
                </c:pt>
                <c:pt idx="5403">
                  <c:v>42797.476747685185</c:v>
                </c:pt>
                <c:pt idx="5404">
                  <c:v>42797.477094907408</c:v>
                </c:pt>
                <c:pt idx="5405">
                  <c:v>42797.477442129632</c:v>
                </c:pt>
                <c:pt idx="5406">
                  <c:v>42797.477789351855</c:v>
                </c:pt>
                <c:pt idx="5407">
                  <c:v>42797.478136574071</c:v>
                </c:pt>
                <c:pt idx="5408">
                  <c:v>42797.478483796294</c:v>
                </c:pt>
                <c:pt idx="5409">
                  <c:v>42797.478831018518</c:v>
                </c:pt>
                <c:pt idx="5410">
                  <c:v>42797.479178240741</c:v>
                </c:pt>
                <c:pt idx="5411">
                  <c:v>42797.479525462964</c:v>
                </c:pt>
                <c:pt idx="5412">
                  <c:v>42797.479872685188</c:v>
                </c:pt>
                <c:pt idx="5413">
                  <c:v>42797.480219907404</c:v>
                </c:pt>
                <c:pt idx="5414">
                  <c:v>42797.480567129627</c:v>
                </c:pt>
                <c:pt idx="5415">
                  <c:v>42797.480914351851</c:v>
                </c:pt>
                <c:pt idx="5416">
                  <c:v>42797.481261574074</c:v>
                </c:pt>
                <c:pt idx="5417">
                  <c:v>42797.481608796297</c:v>
                </c:pt>
                <c:pt idx="5418">
                  <c:v>42797.481956018521</c:v>
                </c:pt>
                <c:pt idx="5419">
                  <c:v>42797.482303240744</c:v>
                </c:pt>
                <c:pt idx="5420">
                  <c:v>42797.48265046296</c:v>
                </c:pt>
                <c:pt idx="5421">
                  <c:v>42797.482997685183</c:v>
                </c:pt>
                <c:pt idx="5422">
                  <c:v>42797.483344907407</c:v>
                </c:pt>
                <c:pt idx="5423">
                  <c:v>42797.48369212963</c:v>
                </c:pt>
                <c:pt idx="5424">
                  <c:v>42797.484039351853</c:v>
                </c:pt>
                <c:pt idx="5425">
                  <c:v>42797.484386574077</c:v>
                </c:pt>
                <c:pt idx="5426">
                  <c:v>42797.484733796293</c:v>
                </c:pt>
                <c:pt idx="5427">
                  <c:v>42797.485081018516</c:v>
                </c:pt>
                <c:pt idx="5428">
                  <c:v>42797.48542824074</c:v>
                </c:pt>
                <c:pt idx="5429">
                  <c:v>42797.485775462963</c:v>
                </c:pt>
                <c:pt idx="5430">
                  <c:v>42797.486122685186</c:v>
                </c:pt>
                <c:pt idx="5431">
                  <c:v>42797.48646990741</c:v>
                </c:pt>
                <c:pt idx="5432">
                  <c:v>42797.486817129633</c:v>
                </c:pt>
                <c:pt idx="5433">
                  <c:v>42797.487164351849</c:v>
                </c:pt>
                <c:pt idx="5434">
                  <c:v>42797.487511574072</c:v>
                </c:pt>
                <c:pt idx="5435">
                  <c:v>42797.487858796296</c:v>
                </c:pt>
                <c:pt idx="5436">
                  <c:v>42797.488206018519</c:v>
                </c:pt>
                <c:pt idx="5437">
                  <c:v>42797.488553240742</c:v>
                </c:pt>
                <c:pt idx="5438">
                  <c:v>42797.488900462966</c:v>
                </c:pt>
                <c:pt idx="5439">
                  <c:v>42797.489247685182</c:v>
                </c:pt>
                <c:pt idx="5440">
                  <c:v>42797.489594907405</c:v>
                </c:pt>
                <c:pt idx="5441">
                  <c:v>42797.489942129629</c:v>
                </c:pt>
                <c:pt idx="5442">
                  <c:v>42797.490289351852</c:v>
                </c:pt>
                <c:pt idx="5443">
                  <c:v>42797.490636574075</c:v>
                </c:pt>
                <c:pt idx="5444">
                  <c:v>42797.490983796299</c:v>
                </c:pt>
                <c:pt idx="5445">
                  <c:v>42797.491331018522</c:v>
                </c:pt>
                <c:pt idx="5446">
                  <c:v>42797.491678240738</c:v>
                </c:pt>
                <c:pt idx="5447">
                  <c:v>42797.492025462961</c:v>
                </c:pt>
                <c:pt idx="5448">
                  <c:v>42797.492372685185</c:v>
                </c:pt>
                <c:pt idx="5449">
                  <c:v>42797.492719907408</c:v>
                </c:pt>
                <c:pt idx="5450">
                  <c:v>42797.493067129632</c:v>
                </c:pt>
                <c:pt idx="5451">
                  <c:v>42797.493414351855</c:v>
                </c:pt>
                <c:pt idx="5452">
                  <c:v>42797.493761574071</c:v>
                </c:pt>
                <c:pt idx="5453">
                  <c:v>42797.494108796294</c:v>
                </c:pt>
                <c:pt idx="5454">
                  <c:v>42797.494456018518</c:v>
                </c:pt>
                <c:pt idx="5455">
                  <c:v>42797.494803240741</c:v>
                </c:pt>
                <c:pt idx="5456">
                  <c:v>42797.495150462964</c:v>
                </c:pt>
                <c:pt idx="5457">
                  <c:v>42797.495497685188</c:v>
                </c:pt>
                <c:pt idx="5458">
                  <c:v>42797.495844907404</c:v>
                </c:pt>
                <c:pt idx="5459">
                  <c:v>42797.496192129627</c:v>
                </c:pt>
                <c:pt idx="5460">
                  <c:v>42797.496539351851</c:v>
                </c:pt>
                <c:pt idx="5461">
                  <c:v>42797.496886574074</c:v>
                </c:pt>
                <c:pt idx="5462">
                  <c:v>42797.497233796297</c:v>
                </c:pt>
                <c:pt idx="5463">
                  <c:v>42797.497581018521</c:v>
                </c:pt>
                <c:pt idx="5464">
                  <c:v>42797.497928240744</c:v>
                </c:pt>
                <c:pt idx="5465">
                  <c:v>42797.49827546296</c:v>
                </c:pt>
                <c:pt idx="5466">
                  <c:v>42797.498622685183</c:v>
                </c:pt>
                <c:pt idx="5467">
                  <c:v>42797.498969907407</c:v>
                </c:pt>
                <c:pt idx="5468">
                  <c:v>42797.49931712963</c:v>
                </c:pt>
                <c:pt idx="5469">
                  <c:v>42797.499664351853</c:v>
                </c:pt>
                <c:pt idx="5470">
                  <c:v>42797.500011574077</c:v>
                </c:pt>
                <c:pt idx="5471">
                  <c:v>42797.500358796293</c:v>
                </c:pt>
                <c:pt idx="5472">
                  <c:v>42797.500706018516</c:v>
                </c:pt>
                <c:pt idx="5473">
                  <c:v>42797.50105324074</c:v>
                </c:pt>
                <c:pt idx="5474">
                  <c:v>42797.501400462963</c:v>
                </c:pt>
                <c:pt idx="5475">
                  <c:v>42797.501747685186</c:v>
                </c:pt>
                <c:pt idx="5476">
                  <c:v>42797.50209490741</c:v>
                </c:pt>
                <c:pt idx="5477">
                  <c:v>42797.502442129633</c:v>
                </c:pt>
                <c:pt idx="5478">
                  <c:v>42797.502789351849</c:v>
                </c:pt>
                <c:pt idx="5479">
                  <c:v>42797.503136574072</c:v>
                </c:pt>
                <c:pt idx="5480">
                  <c:v>42797.503483796296</c:v>
                </c:pt>
                <c:pt idx="5481">
                  <c:v>42797.503831018519</c:v>
                </c:pt>
                <c:pt idx="5482">
                  <c:v>42797.504178240742</c:v>
                </c:pt>
                <c:pt idx="5483">
                  <c:v>42797.504525462966</c:v>
                </c:pt>
                <c:pt idx="5484">
                  <c:v>42797.504872685182</c:v>
                </c:pt>
                <c:pt idx="5485">
                  <c:v>42797.505219907405</c:v>
                </c:pt>
                <c:pt idx="5486">
                  <c:v>42797.505567129629</c:v>
                </c:pt>
                <c:pt idx="5487">
                  <c:v>42797.505914351852</c:v>
                </c:pt>
                <c:pt idx="5488">
                  <c:v>42797.506261574075</c:v>
                </c:pt>
                <c:pt idx="5489">
                  <c:v>42797.506608796299</c:v>
                </c:pt>
                <c:pt idx="5490">
                  <c:v>42797.506956018522</c:v>
                </c:pt>
                <c:pt idx="5491">
                  <c:v>42797.507303240738</c:v>
                </c:pt>
                <c:pt idx="5492">
                  <c:v>42797.507650462961</c:v>
                </c:pt>
                <c:pt idx="5493">
                  <c:v>42797.507997685185</c:v>
                </c:pt>
                <c:pt idx="5494">
                  <c:v>42797.508344907408</c:v>
                </c:pt>
                <c:pt idx="5495">
                  <c:v>42797.508692129632</c:v>
                </c:pt>
                <c:pt idx="5496">
                  <c:v>42797.509039351855</c:v>
                </c:pt>
                <c:pt idx="5497">
                  <c:v>42797.509386574071</c:v>
                </c:pt>
                <c:pt idx="5498">
                  <c:v>42797.509733796294</c:v>
                </c:pt>
                <c:pt idx="5499">
                  <c:v>42797.510081018518</c:v>
                </c:pt>
                <c:pt idx="5500">
                  <c:v>42797.510428240741</c:v>
                </c:pt>
                <c:pt idx="5501">
                  <c:v>42797.510775462964</c:v>
                </c:pt>
                <c:pt idx="5502">
                  <c:v>42797.511122685188</c:v>
                </c:pt>
                <c:pt idx="5503">
                  <c:v>42797.511469907404</c:v>
                </c:pt>
                <c:pt idx="5504">
                  <c:v>42797.511817129627</c:v>
                </c:pt>
                <c:pt idx="5505">
                  <c:v>42797.512164351851</c:v>
                </c:pt>
                <c:pt idx="5506">
                  <c:v>42797.512511574074</c:v>
                </c:pt>
                <c:pt idx="5507">
                  <c:v>42797.512858796297</c:v>
                </c:pt>
                <c:pt idx="5508">
                  <c:v>42797.513206018521</c:v>
                </c:pt>
                <c:pt idx="5509">
                  <c:v>42797.513553240744</c:v>
                </c:pt>
                <c:pt idx="5510">
                  <c:v>42797.51390046296</c:v>
                </c:pt>
                <c:pt idx="5511">
                  <c:v>42797.514247685183</c:v>
                </c:pt>
                <c:pt idx="5512">
                  <c:v>42797.514594907407</c:v>
                </c:pt>
                <c:pt idx="5513">
                  <c:v>42797.51494212963</c:v>
                </c:pt>
                <c:pt idx="5514">
                  <c:v>42797.515289351853</c:v>
                </c:pt>
                <c:pt idx="5515">
                  <c:v>42797.515636574077</c:v>
                </c:pt>
                <c:pt idx="5516">
                  <c:v>42797.515983796293</c:v>
                </c:pt>
                <c:pt idx="5517">
                  <c:v>42797.516331018516</c:v>
                </c:pt>
                <c:pt idx="5518">
                  <c:v>42797.51667824074</c:v>
                </c:pt>
                <c:pt idx="5519">
                  <c:v>42797.517025462963</c:v>
                </c:pt>
                <c:pt idx="5520">
                  <c:v>42797.517372685186</c:v>
                </c:pt>
                <c:pt idx="5521">
                  <c:v>42797.51771990741</c:v>
                </c:pt>
                <c:pt idx="5522">
                  <c:v>42797.518067129633</c:v>
                </c:pt>
                <c:pt idx="5523">
                  <c:v>42797.518414351849</c:v>
                </c:pt>
                <c:pt idx="5524">
                  <c:v>42797.518761574072</c:v>
                </c:pt>
                <c:pt idx="5525">
                  <c:v>42797.519108796296</c:v>
                </c:pt>
                <c:pt idx="5526">
                  <c:v>42797.519456018519</c:v>
                </c:pt>
                <c:pt idx="5527">
                  <c:v>42797.519803240742</c:v>
                </c:pt>
                <c:pt idx="5528">
                  <c:v>42797.520150462966</c:v>
                </c:pt>
                <c:pt idx="5529">
                  <c:v>42797.520497685182</c:v>
                </c:pt>
                <c:pt idx="5530">
                  <c:v>42797.520844907405</c:v>
                </c:pt>
                <c:pt idx="5531">
                  <c:v>42797.521192129629</c:v>
                </c:pt>
                <c:pt idx="5532">
                  <c:v>42797.521539351852</c:v>
                </c:pt>
                <c:pt idx="5533">
                  <c:v>42797.521886574075</c:v>
                </c:pt>
                <c:pt idx="5534">
                  <c:v>42797.522233796299</c:v>
                </c:pt>
                <c:pt idx="5535">
                  <c:v>42797.522581018522</c:v>
                </c:pt>
                <c:pt idx="5536">
                  <c:v>42797.522928240738</c:v>
                </c:pt>
                <c:pt idx="5537">
                  <c:v>42797.523275462961</c:v>
                </c:pt>
                <c:pt idx="5538">
                  <c:v>42797.523622685185</c:v>
                </c:pt>
                <c:pt idx="5539">
                  <c:v>42797.523969907408</c:v>
                </c:pt>
                <c:pt idx="5540">
                  <c:v>42797.524317129632</c:v>
                </c:pt>
                <c:pt idx="5541">
                  <c:v>42797.524664351855</c:v>
                </c:pt>
                <c:pt idx="5542">
                  <c:v>42797.525011574071</c:v>
                </c:pt>
                <c:pt idx="5543">
                  <c:v>42797.525358796294</c:v>
                </c:pt>
                <c:pt idx="5544">
                  <c:v>42797.525706018518</c:v>
                </c:pt>
                <c:pt idx="5545">
                  <c:v>42797.526053240741</c:v>
                </c:pt>
                <c:pt idx="5546">
                  <c:v>42797.526400462964</c:v>
                </c:pt>
                <c:pt idx="5547">
                  <c:v>42797.526747685188</c:v>
                </c:pt>
                <c:pt idx="5548">
                  <c:v>42797.527094907404</c:v>
                </c:pt>
                <c:pt idx="5549">
                  <c:v>42797.527442129627</c:v>
                </c:pt>
                <c:pt idx="5550">
                  <c:v>42797.527789351851</c:v>
                </c:pt>
                <c:pt idx="5551">
                  <c:v>42797.528136574074</c:v>
                </c:pt>
                <c:pt idx="5552">
                  <c:v>42797.528483796297</c:v>
                </c:pt>
                <c:pt idx="5553">
                  <c:v>42797.528831018521</c:v>
                </c:pt>
                <c:pt idx="5554">
                  <c:v>42797.529178240744</c:v>
                </c:pt>
                <c:pt idx="5555">
                  <c:v>42797.52952546296</c:v>
                </c:pt>
                <c:pt idx="5556">
                  <c:v>42797.529872685183</c:v>
                </c:pt>
                <c:pt idx="5557">
                  <c:v>42797.530219907407</c:v>
                </c:pt>
                <c:pt idx="5558">
                  <c:v>42797.53056712963</c:v>
                </c:pt>
                <c:pt idx="5559">
                  <c:v>42797.530914351853</c:v>
                </c:pt>
                <c:pt idx="5560">
                  <c:v>42797.531261574077</c:v>
                </c:pt>
                <c:pt idx="5561">
                  <c:v>42797.531608796293</c:v>
                </c:pt>
                <c:pt idx="5562">
                  <c:v>42797.531956018516</c:v>
                </c:pt>
                <c:pt idx="5563">
                  <c:v>42797.53230324074</c:v>
                </c:pt>
                <c:pt idx="5564">
                  <c:v>42797.532650462963</c:v>
                </c:pt>
                <c:pt idx="5565">
                  <c:v>42797.532997685186</c:v>
                </c:pt>
                <c:pt idx="5566">
                  <c:v>42797.53334490741</c:v>
                </c:pt>
                <c:pt idx="5567">
                  <c:v>42797.533692129633</c:v>
                </c:pt>
                <c:pt idx="5568">
                  <c:v>42797.534039351849</c:v>
                </c:pt>
                <c:pt idx="5569">
                  <c:v>42797.534386574072</c:v>
                </c:pt>
                <c:pt idx="5570">
                  <c:v>42797.534733796296</c:v>
                </c:pt>
                <c:pt idx="5571">
                  <c:v>42797.535081018519</c:v>
                </c:pt>
                <c:pt idx="5572">
                  <c:v>42797.535428240742</c:v>
                </c:pt>
                <c:pt idx="5573">
                  <c:v>42797.535775462966</c:v>
                </c:pt>
                <c:pt idx="5574">
                  <c:v>42797.536122685182</c:v>
                </c:pt>
                <c:pt idx="5575">
                  <c:v>42797.536469907405</c:v>
                </c:pt>
                <c:pt idx="5576">
                  <c:v>42797.536817129629</c:v>
                </c:pt>
                <c:pt idx="5577">
                  <c:v>42797.537164351852</c:v>
                </c:pt>
                <c:pt idx="5578">
                  <c:v>42797.537511574075</c:v>
                </c:pt>
                <c:pt idx="5579">
                  <c:v>42797.537858796299</c:v>
                </c:pt>
                <c:pt idx="5580">
                  <c:v>42797.538206018522</c:v>
                </c:pt>
                <c:pt idx="5581">
                  <c:v>42797.538553240738</c:v>
                </c:pt>
                <c:pt idx="5582">
                  <c:v>42797.538900462961</c:v>
                </c:pt>
                <c:pt idx="5583">
                  <c:v>42797.539247685185</c:v>
                </c:pt>
                <c:pt idx="5584">
                  <c:v>42797.539594907408</c:v>
                </c:pt>
                <c:pt idx="5585">
                  <c:v>42797.539942129632</c:v>
                </c:pt>
                <c:pt idx="5586">
                  <c:v>42797.540289351855</c:v>
                </c:pt>
                <c:pt idx="5587">
                  <c:v>42797.540636574071</c:v>
                </c:pt>
                <c:pt idx="5588">
                  <c:v>42797.540983796294</c:v>
                </c:pt>
                <c:pt idx="5589">
                  <c:v>42797.541331018518</c:v>
                </c:pt>
                <c:pt idx="5590">
                  <c:v>42797.541678240741</c:v>
                </c:pt>
                <c:pt idx="5591">
                  <c:v>42797.542025462964</c:v>
                </c:pt>
                <c:pt idx="5592">
                  <c:v>42797.542372685188</c:v>
                </c:pt>
                <c:pt idx="5593">
                  <c:v>42797.542719907404</c:v>
                </c:pt>
                <c:pt idx="5594">
                  <c:v>42797.543067129627</c:v>
                </c:pt>
                <c:pt idx="5595">
                  <c:v>42797.543414351851</c:v>
                </c:pt>
                <c:pt idx="5596">
                  <c:v>42797.543761574074</c:v>
                </c:pt>
                <c:pt idx="5597">
                  <c:v>42797.544108796297</c:v>
                </c:pt>
                <c:pt idx="5598">
                  <c:v>42797.544456018521</c:v>
                </c:pt>
                <c:pt idx="5599">
                  <c:v>42797.544803240744</c:v>
                </c:pt>
                <c:pt idx="5600">
                  <c:v>42797.54515046296</c:v>
                </c:pt>
                <c:pt idx="5601">
                  <c:v>42797.545497685183</c:v>
                </c:pt>
                <c:pt idx="5602">
                  <c:v>42797.545844907407</c:v>
                </c:pt>
                <c:pt idx="5603">
                  <c:v>42797.54619212963</c:v>
                </c:pt>
                <c:pt idx="5604">
                  <c:v>42797.546539351853</c:v>
                </c:pt>
                <c:pt idx="5605">
                  <c:v>42797.546886574077</c:v>
                </c:pt>
                <c:pt idx="5606">
                  <c:v>42797.547233796293</c:v>
                </c:pt>
                <c:pt idx="5607">
                  <c:v>42797.547581018516</c:v>
                </c:pt>
                <c:pt idx="5608">
                  <c:v>42797.54792824074</c:v>
                </c:pt>
                <c:pt idx="5609">
                  <c:v>42797.548275462963</c:v>
                </c:pt>
                <c:pt idx="5610">
                  <c:v>42797.548622685186</c:v>
                </c:pt>
                <c:pt idx="5611">
                  <c:v>42797.54896990741</c:v>
                </c:pt>
                <c:pt idx="5612">
                  <c:v>42797.549317129633</c:v>
                </c:pt>
                <c:pt idx="5613">
                  <c:v>42797.549664351849</c:v>
                </c:pt>
                <c:pt idx="5614">
                  <c:v>42797.550011574072</c:v>
                </c:pt>
                <c:pt idx="5615">
                  <c:v>42797.550358796296</c:v>
                </c:pt>
                <c:pt idx="5616">
                  <c:v>42797.550706018519</c:v>
                </c:pt>
                <c:pt idx="5617">
                  <c:v>42797.551053240742</c:v>
                </c:pt>
                <c:pt idx="5618">
                  <c:v>42797.551400462966</c:v>
                </c:pt>
                <c:pt idx="5619">
                  <c:v>42797.551747685182</c:v>
                </c:pt>
                <c:pt idx="5620">
                  <c:v>42797.552094907405</c:v>
                </c:pt>
                <c:pt idx="5621">
                  <c:v>42797.552442129629</c:v>
                </c:pt>
                <c:pt idx="5622">
                  <c:v>42797.552789351852</c:v>
                </c:pt>
                <c:pt idx="5623">
                  <c:v>42797.553136574075</c:v>
                </c:pt>
                <c:pt idx="5624">
                  <c:v>42797.553483796299</c:v>
                </c:pt>
                <c:pt idx="5625">
                  <c:v>42797.553831018522</c:v>
                </c:pt>
                <c:pt idx="5626">
                  <c:v>42797.554178240738</c:v>
                </c:pt>
                <c:pt idx="5627">
                  <c:v>42797.554525462961</c:v>
                </c:pt>
                <c:pt idx="5628">
                  <c:v>42797.554872685185</c:v>
                </c:pt>
                <c:pt idx="5629">
                  <c:v>42797.555219907408</c:v>
                </c:pt>
                <c:pt idx="5630">
                  <c:v>42797.555567129632</c:v>
                </c:pt>
                <c:pt idx="5631">
                  <c:v>42797.555914351855</c:v>
                </c:pt>
                <c:pt idx="5632">
                  <c:v>42797.556261574071</c:v>
                </c:pt>
                <c:pt idx="5633">
                  <c:v>42797.556608796294</c:v>
                </c:pt>
                <c:pt idx="5634">
                  <c:v>42797.556956018518</c:v>
                </c:pt>
                <c:pt idx="5635">
                  <c:v>42797.557303240741</c:v>
                </c:pt>
                <c:pt idx="5636">
                  <c:v>42797.557650462964</c:v>
                </c:pt>
                <c:pt idx="5637">
                  <c:v>42797.557997685188</c:v>
                </c:pt>
                <c:pt idx="5638">
                  <c:v>42797.558344907404</c:v>
                </c:pt>
                <c:pt idx="5639">
                  <c:v>42797.558692129627</c:v>
                </c:pt>
                <c:pt idx="5640">
                  <c:v>42797.559039351851</c:v>
                </c:pt>
                <c:pt idx="5641">
                  <c:v>42797.559386574074</c:v>
                </c:pt>
                <c:pt idx="5642">
                  <c:v>42797.559733796297</c:v>
                </c:pt>
                <c:pt idx="5643">
                  <c:v>42797.560081018521</c:v>
                </c:pt>
                <c:pt idx="5644">
                  <c:v>42797.560428240744</c:v>
                </c:pt>
                <c:pt idx="5645">
                  <c:v>42797.56077546296</c:v>
                </c:pt>
                <c:pt idx="5646">
                  <c:v>42797.561122685183</c:v>
                </c:pt>
                <c:pt idx="5647">
                  <c:v>42797.561469907407</c:v>
                </c:pt>
                <c:pt idx="5648">
                  <c:v>42797.56181712963</c:v>
                </c:pt>
                <c:pt idx="5649">
                  <c:v>42797.562164351853</c:v>
                </c:pt>
                <c:pt idx="5650">
                  <c:v>42797.562511574077</c:v>
                </c:pt>
                <c:pt idx="5651">
                  <c:v>42797.562858796293</c:v>
                </c:pt>
                <c:pt idx="5652">
                  <c:v>42797.563206018516</c:v>
                </c:pt>
                <c:pt idx="5653">
                  <c:v>42797.56355324074</c:v>
                </c:pt>
                <c:pt idx="5654">
                  <c:v>42797.563900462963</c:v>
                </c:pt>
                <c:pt idx="5655">
                  <c:v>42797.564247685186</c:v>
                </c:pt>
                <c:pt idx="5656">
                  <c:v>42797.56459490741</c:v>
                </c:pt>
                <c:pt idx="5657">
                  <c:v>42797.564942129633</c:v>
                </c:pt>
                <c:pt idx="5658">
                  <c:v>42797.565289351849</c:v>
                </c:pt>
                <c:pt idx="5659">
                  <c:v>42797.565636574072</c:v>
                </c:pt>
                <c:pt idx="5660">
                  <c:v>42797.565983796296</c:v>
                </c:pt>
                <c:pt idx="5661">
                  <c:v>42797.566331018519</c:v>
                </c:pt>
                <c:pt idx="5662">
                  <c:v>42797.566678240742</c:v>
                </c:pt>
                <c:pt idx="5663">
                  <c:v>42797.567025462966</c:v>
                </c:pt>
                <c:pt idx="5664">
                  <c:v>42797.567372685182</c:v>
                </c:pt>
                <c:pt idx="5665">
                  <c:v>42797.567719907405</c:v>
                </c:pt>
                <c:pt idx="5666">
                  <c:v>42797.568067129629</c:v>
                </c:pt>
                <c:pt idx="5667">
                  <c:v>42797.568414351852</c:v>
                </c:pt>
                <c:pt idx="5668">
                  <c:v>42797.568761574075</c:v>
                </c:pt>
                <c:pt idx="5669">
                  <c:v>42797.569108796299</c:v>
                </c:pt>
                <c:pt idx="5670">
                  <c:v>42797.569456018522</c:v>
                </c:pt>
                <c:pt idx="5671">
                  <c:v>42797.569803240738</c:v>
                </c:pt>
                <c:pt idx="5672">
                  <c:v>42797.570150462961</c:v>
                </c:pt>
                <c:pt idx="5673">
                  <c:v>42797.570497685185</c:v>
                </c:pt>
                <c:pt idx="5674">
                  <c:v>42797.570844907408</c:v>
                </c:pt>
                <c:pt idx="5675">
                  <c:v>42797.571192129632</c:v>
                </c:pt>
                <c:pt idx="5676">
                  <c:v>42797.571539351855</c:v>
                </c:pt>
                <c:pt idx="5677">
                  <c:v>42797.571886574071</c:v>
                </c:pt>
                <c:pt idx="5678">
                  <c:v>42797.572233796294</c:v>
                </c:pt>
                <c:pt idx="5679">
                  <c:v>42797.572581018518</c:v>
                </c:pt>
                <c:pt idx="5680">
                  <c:v>42797.572928240741</c:v>
                </c:pt>
                <c:pt idx="5681">
                  <c:v>42797.573275462964</c:v>
                </c:pt>
                <c:pt idx="5682">
                  <c:v>42797.573622685188</c:v>
                </c:pt>
                <c:pt idx="5683">
                  <c:v>42797.573969907404</c:v>
                </c:pt>
                <c:pt idx="5684">
                  <c:v>42797.574317129627</c:v>
                </c:pt>
                <c:pt idx="5685">
                  <c:v>42797.574664351851</c:v>
                </c:pt>
                <c:pt idx="5686">
                  <c:v>42797.575011574074</c:v>
                </c:pt>
                <c:pt idx="5687">
                  <c:v>42797.575358796297</c:v>
                </c:pt>
                <c:pt idx="5688">
                  <c:v>42797.575706018521</c:v>
                </c:pt>
                <c:pt idx="5689">
                  <c:v>42797.576053240744</c:v>
                </c:pt>
                <c:pt idx="5690">
                  <c:v>42797.57640046296</c:v>
                </c:pt>
                <c:pt idx="5691">
                  <c:v>42797.576747685183</c:v>
                </c:pt>
                <c:pt idx="5692">
                  <c:v>42797.577094907407</c:v>
                </c:pt>
                <c:pt idx="5693">
                  <c:v>42797.57744212963</c:v>
                </c:pt>
                <c:pt idx="5694">
                  <c:v>42797.577789351853</c:v>
                </c:pt>
                <c:pt idx="5695">
                  <c:v>42797.578136574077</c:v>
                </c:pt>
                <c:pt idx="5696">
                  <c:v>42797.578483796293</c:v>
                </c:pt>
                <c:pt idx="5697">
                  <c:v>42797.578831018516</c:v>
                </c:pt>
                <c:pt idx="5698">
                  <c:v>42797.57917824074</c:v>
                </c:pt>
                <c:pt idx="5699">
                  <c:v>42797.579525462963</c:v>
                </c:pt>
                <c:pt idx="5700">
                  <c:v>42797.579872685186</c:v>
                </c:pt>
                <c:pt idx="5701">
                  <c:v>42797.58021990741</c:v>
                </c:pt>
                <c:pt idx="5702">
                  <c:v>42797.580567129633</c:v>
                </c:pt>
                <c:pt idx="5703">
                  <c:v>42797.580914351849</c:v>
                </c:pt>
                <c:pt idx="5704">
                  <c:v>42797.581261574072</c:v>
                </c:pt>
                <c:pt idx="5705">
                  <c:v>42797.581608796296</c:v>
                </c:pt>
                <c:pt idx="5706">
                  <c:v>42797.581956018519</c:v>
                </c:pt>
                <c:pt idx="5707">
                  <c:v>42797.582303240742</c:v>
                </c:pt>
                <c:pt idx="5708">
                  <c:v>42797.582650462966</c:v>
                </c:pt>
                <c:pt idx="5709">
                  <c:v>42797.582997685182</c:v>
                </c:pt>
                <c:pt idx="5710">
                  <c:v>42797.583344907405</c:v>
                </c:pt>
                <c:pt idx="5711">
                  <c:v>42797.583692129629</c:v>
                </c:pt>
                <c:pt idx="5712">
                  <c:v>42797.584039351852</c:v>
                </c:pt>
                <c:pt idx="5713">
                  <c:v>42797.584386574075</c:v>
                </c:pt>
                <c:pt idx="5714">
                  <c:v>42797.584733796299</c:v>
                </c:pt>
                <c:pt idx="5715">
                  <c:v>42797.585081018522</c:v>
                </c:pt>
                <c:pt idx="5716">
                  <c:v>42797.585428240738</c:v>
                </c:pt>
                <c:pt idx="5717">
                  <c:v>42797.585775462961</c:v>
                </c:pt>
                <c:pt idx="5718">
                  <c:v>42797.586122685185</c:v>
                </c:pt>
                <c:pt idx="5719">
                  <c:v>42797.586469907408</c:v>
                </c:pt>
                <c:pt idx="5720">
                  <c:v>42797.586817129632</c:v>
                </c:pt>
                <c:pt idx="5721">
                  <c:v>42797.587164351855</c:v>
                </c:pt>
                <c:pt idx="5722">
                  <c:v>42797.587511574071</c:v>
                </c:pt>
                <c:pt idx="5723">
                  <c:v>42797.587858796294</c:v>
                </c:pt>
                <c:pt idx="5724">
                  <c:v>42797.588206018518</c:v>
                </c:pt>
                <c:pt idx="5725">
                  <c:v>42797.588553240741</c:v>
                </c:pt>
                <c:pt idx="5726">
                  <c:v>42797.588900462964</c:v>
                </c:pt>
                <c:pt idx="5727">
                  <c:v>42797.589247685188</c:v>
                </c:pt>
                <c:pt idx="5728">
                  <c:v>42797.589594907404</c:v>
                </c:pt>
                <c:pt idx="5729">
                  <c:v>42797.589942129627</c:v>
                </c:pt>
                <c:pt idx="5730">
                  <c:v>42797.590289351851</c:v>
                </c:pt>
                <c:pt idx="5731">
                  <c:v>42797.590636574074</c:v>
                </c:pt>
                <c:pt idx="5732">
                  <c:v>42797.590983796297</c:v>
                </c:pt>
                <c:pt idx="5733">
                  <c:v>42797.591331018521</c:v>
                </c:pt>
                <c:pt idx="5734">
                  <c:v>42797.591678240744</c:v>
                </c:pt>
                <c:pt idx="5735">
                  <c:v>42797.59202546296</c:v>
                </c:pt>
                <c:pt idx="5736">
                  <c:v>42797.592372685183</c:v>
                </c:pt>
                <c:pt idx="5737">
                  <c:v>42797.592719907407</c:v>
                </c:pt>
                <c:pt idx="5738">
                  <c:v>42797.59306712963</c:v>
                </c:pt>
                <c:pt idx="5739">
                  <c:v>42797.593414351853</c:v>
                </c:pt>
                <c:pt idx="5740">
                  <c:v>42797.593761574077</c:v>
                </c:pt>
                <c:pt idx="5741">
                  <c:v>42797.594108796293</c:v>
                </c:pt>
                <c:pt idx="5742">
                  <c:v>42797.594456018516</c:v>
                </c:pt>
                <c:pt idx="5743">
                  <c:v>42797.59480324074</c:v>
                </c:pt>
                <c:pt idx="5744">
                  <c:v>42797.595150462963</c:v>
                </c:pt>
                <c:pt idx="5745">
                  <c:v>42797.595497685186</c:v>
                </c:pt>
                <c:pt idx="5746">
                  <c:v>42797.59584490741</c:v>
                </c:pt>
                <c:pt idx="5747">
                  <c:v>42797.596192129633</c:v>
                </c:pt>
                <c:pt idx="5748">
                  <c:v>42797.596539351849</c:v>
                </c:pt>
                <c:pt idx="5749">
                  <c:v>42797.596886574072</c:v>
                </c:pt>
                <c:pt idx="5750">
                  <c:v>42797.597233796296</c:v>
                </c:pt>
                <c:pt idx="5751">
                  <c:v>42797.597581018519</c:v>
                </c:pt>
                <c:pt idx="5752">
                  <c:v>42797.597928240742</c:v>
                </c:pt>
                <c:pt idx="5753">
                  <c:v>42797.598275462966</c:v>
                </c:pt>
                <c:pt idx="5754">
                  <c:v>42797.598622685182</c:v>
                </c:pt>
                <c:pt idx="5755">
                  <c:v>42797.598969907405</c:v>
                </c:pt>
                <c:pt idx="5756">
                  <c:v>42797.599317129629</c:v>
                </c:pt>
                <c:pt idx="5757">
                  <c:v>42797.599664351852</c:v>
                </c:pt>
                <c:pt idx="5758">
                  <c:v>42797.600011574075</c:v>
                </c:pt>
                <c:pt idx="5759">
                  <c:v>42797.600358796299</c:v>
                </c:pt>
                <c:pt idx="5760">
                  <c:v>42797.600706018522</c:v>
                </c:pt>
                <c:pt idx="5761">
                  <c:v>42797.601053240738</c:v>
                </c:pt>
                <c:pt idx="5762">
                  <c:v>42797.601400462961</c:v>
                </c:pt>
                <c:pt idx="5763">
                  <c:v>42797.601747685185</c:v>
                </c:pt>
                <c:pt idx="5764">
                  <c:v>42797.602094907408</c:v>
                </c:pt>
                <c:pt idx="5765">
                  <c:v>42797.602442129632</c:v>
                </c:pt>
                <c:pt idx="5766">
                  <c:v>42797.602789351855</c:v>
                </c:pt>
                <c:pt idx="5767">
                  <c:v>42797.603136574071</c:v>
                </c:pt>
                <c:pt idx="5768">
                  <c:v>42797.603483796294</c:v>
                </c:pt>
                <c:pt idx="5769">
                  <c:v>42797.603831018518</c:v>
                </c:pt>
                <c:pt idx="5770">
                  <c:v>42797.604178240741</c:v>
                </c:pt>
                <c:pt idx="5771">
                  <c:v>42797.604525462964</c:v>
                </c:pt>
                <c:pt idx="5772">
                  <c:v>42797.604872685188</c:v>
                </c:pt>
                <c:pt idx="5773">
                  <c:v>42797.605219907404</c:v>
                </c:pt>
                <c:pt idx="5774">
                  <c:v>42797.605567129627</c:v>
                </c:pt>
                <c:pt idx="5775">
                  <c:v>42797.605914351851</c:v>
                </c:pt>
                <c:pt idx="5776">
                  <c:v>42797.606261574074</c:v>
                </c:pt>
                <c:pt idx="5777">
                  <c:v>42797.606608796297</c:v>
                </c:pt>
                <c:pt idx="5778">
                  <c:v>42797.606956018521</c:v>
                </c:pt>
                <c:pt idx="5779">
                  <c:v>42797.607303240744</c:v>
                </c:pt>
                <c:pt idx="5780">
                  <c:v>42797.60765046296</c:v>
                </c:pt>
                <c:pt idx="5781">
                  <c:v>42797.607997685183</c:v>
                </c:pt>
                <c:pt idx="5782">
                  <c:v>42797.608344907407</c:v>
                </c:pt>
                <c:pt idx="5783">
                  <c:v>42797.60869212963</c:v>
                </c:pt>
                <c:pt idx="5784">
                  <c:v>42797.609039351853</c:v>
                </c:pt>
                <c:pt idx="5785">
                  <c:v>42797.609386574077</c:v>
                </c:pt>
                <c:pt idx="5786">
                  <c:v>42797.609733796293</c:v>
                </c:pt>
                <c:pt idx="5787">
                  <c:v>42797.610081018516</c:v>
                </c:pt>
                <c:pt idx="5788">
                  <c:v>42797.61042824074</c:v>
                </c:pt>
                <c:pt idx="5789">
                  <c:v>42797.610775462963</c:v>
                </c:pt>
                <c:pt idx="5790">
                  <c:v>42797.611122685186</c:v>
                </c:pt>
                <c:pt idx="5791">
                  <c:v>42797.61146990741</c:v>
                </c:pt>
                <c:pt idx="5792">
                  <c:v>42797.611817129633</c:v>
                </c:pt>
                <c:pt idx="5793">
                  <c:v>42797.612164351849</c:v>
                </c:pt>
                <c:pt idx="5794">
                  <c:v>42797.612511574072</c:v>
                </c:pt>
                <c:pt idx="5795">
                  <c:v>42797.612858796296</c:v>
                </c:pt>
                <c:pt idx="5796">
                  <c:v>42797.613206018519</c:v>
                </c:pt>
                <c:pt idx="5797">
                  <c:v>42797.613553240742</c:v>
                </c:pt>
                <c:pt idx="5798">
                  <c:v>42797.613900462966</c:v>
                </c:pt>
                <c:pt idx="5799">
                  <c:v>42797.614247685182</c:v>
                </c:pt>
                <c:pt idx="5800">
                  <c:v>42797.614594907405</c:v>
                </c:pt>
                <c:pt idx="5801">
                  <c:v>42797.614942129629</c:v>
                </c:pt>
                <c:pt idx="5802">
                  <c:v>42797.615289351852</c:v>
                </c:pt>
                <c:pt idx="5803">
                  <c:v>42797.615636574075</c:v>
                </c:pt>
                <c:pt idx="5804">
                  <c:v>42797.615983796299</c:v>
                </c:pt>
                <c:pt idx="5805">
                  <c:v>42797.616331018522</c:v>
                </c:pt>
                <c:pt idx="5806">
                  <c:v>42797.616678240738</c:v>
                </c:pt>
                <c:pt idx="5807">
                  <c:v>42797.617025462961</c:v>
                </c:pt>
                <c:pt idx="5808">
                  <c:v>42797.617372685185</c:v>
                </c:pt>
                <c:pt idx="5809">
                  <c:v>42797.617719907408</c:v>
                </c:pt>
                <c:pt idx="5810">
                  <c:v>42797.618067129632</c:v>
                </c:pt>
                <c:pt idx="5811">
                  <c:v>42797.618414351855</c:v>
                </c:pt>
                <c:pt idx="5812">
                  <c:v>42797.618761574071</c:v>
                </c:pt>
                <c:pt idx="5813">
                  <c:v>42797.619108796294</c:v>
                </c:pt>
                <c:pt idx="5814">
                  <c:v>42797.619456018518</c:v>
                </c:pt>
                <c:pt idx="5815">
                  <c:v>42797.619803240741</c:v>
                </c:pt>
                <c:pt idx="5816">
                  <c:v>42797.620150462964</c:v>
                </c:pt>
                <c:pt idx="5817">
                  <c:v>42797.620497685188</c:v>
                </c:pt>
                <c:pt idx="5818">
                  <c:v>42797.620844907404</c:v>
                </c:pt>
                <c:pt idx="5819">
                  <c:v>42797.621192129627</c:v>
                </c:pt>
                <c:pt idx="5820">
                  <c:v>42797.621539351851</c:v>
                </c:pt>
                <c:pt idx="5821">
                  <c:v>42797.621886574074</c:v>
                </c:pt>
                <c:pt idx="5822">
                  <c:v>42797.622233796297</c:v>
                </c:pt>
                <c:pt idx="5823">
                  <c:v>42797.622581018521</c:v>
                </c:pt>
                <c:pt idx="5824">
                  <c:v>42797.622928240744</c:v>
                </c:pt>
                <c:pt idx="5825">
                  <c:v>42797.62327546296</c:v>
                </c:pt>
                <c:pt idx="5826">
                  <c:v>42797.623622685183</c:v>
                </c:pt>
                <c:pt idx="5827">
                  <c:v>42797.623969907407</c:v>
                </c:pt>
                <c:pt idx="5828">
                  <c:v>42797.62431712963</c:v>
                </c:pt>
                <c:pt idx="5829">
                  <c:v>42797.624664351853</c:v>
                </c:pt>
                <c:pt idx="5830">
                  <c:v>42797.625011574077</c:v>
                </c:pt>
                <c:pt idx="5831">
                  <c:v>42797.625358796293</c:v>
                </c:pt>
                <c:pt idx="5832">
                  <c:v>42797.625706018516</c:v>
                </c:pt>
                <c:pt idx="5833">
                  <c:v>42797.62605324074</c:v>
                </c:pt>
                <c:pt idx="5834">
                  <c:v>42797.626400462963</c:v>
                </c:pt>
                <c:pt idx="5835">
                  <c:v>42797.626747685186</c:v>
                </c:pt>
                <c:pt idx="5836">
                  <c:v>42797.62709490741</c:v>
                </c:pt>
                <c:pt idx="5837">
                  <c:v>42797.627442129633</c:v>
                </c:pt>
                <c:pt idx="5838">
                  <c:v>42797.627789351849</c:v>
                </c:pt>
                <c:pt idx="5839">
                  <c:v>42797.628136574072</c:v>
                </c:pt>
                <c:pt idx="5840">
                  <c:v>42797.628483796296</c:v>
                </c:pt>
                <c:pt idx="5841">
                  <c:v>42797.628831018519</c:v>
                </c:pt>
                <c:pt idx="5842">
                  <c:v>42797.629178240742</c:v>
                </c:pt>
                <c:pt idx="5843">
                  <c:v>42797.629525462966</c:v>
                </c:pt>
                <c:pt idx="5844">
                  <c:v>42797.629872685182</c:v>
                </c:pt>
                <c:pt idx="5845">
                  <c:v>42797.630219907405</c:v>
                </c:pt>
                <c:pt idx="5846">
                  <c:v>42797.630567129629</c:v>
                </c:pt>
                <c:pt idx="5847">
                  <c:v>42797.630914351852</c:v>
                </c:pt>
                <c:pt idx="5848">
                  <c:v>42797.631261574075</c:v>
                </c:pt>
                <c:pt idx="5849">
                  <c:v>42797.631608796299</c:v>
                </c:pt>
                <c:pt idx="5850">
                  <c:v>42797.631956018522</c:v>
                </c:pt>
                <c:pt idx="5851">
                  <c:v>42797.632303240738</c:v>
                </c:pt>
                <c:pt idx="5852">
                  <c:v>42797.632650462961</c:v>
                </c:pt>
                <c:pt idx="5853">
                  <c:v>42797.632997685185</c:v>
                </c:pt>
                <c:pt idx="5854">
                  <c:v>42797.633344907408</c:v>
                </c:pt>
                <c:pt idx="5855">
                  <c:v>42797.633692129632</c:v>
                </c:pt>
                <c:pt idx="5856">
                  <c:v>42797.634039351855</c:v>
                </c:pt>
                <c:pt idx="5857">
                  <c:v>42797.634386574071</c:v>
                </c:pt>
                <c:pt idx="5858">
                  <c:v>42797.634733796294</c:v>
                </c:pt>
                <c:pt idx="5859">
                  <c:v>42797.635081018518</c:v>
                </c:pt>
                <c:pt idx="5860">
                  <c:v>42797.635428240741</c:v>
                </c:pt>
                <c:pt idx="5861">
                  <c:v>42797.635775462964</c:v>
                </c:pt>
                <c:pt idx="5862">
                  <c:v>42797.636122685188</c:v>
                </c:pt>
                <c:pt idx="5863">
                  <c:v>42797.636469907404</c:v>
                </c:pt>
                <c:pt idx="5864">
                  <c:v>42797.636817129627</c:v>
                </c:pt>
                <c:pt idx="5865">
                  <c:v>42797.637164351851</c:v>
                </c:pt>
                <c:pt idx="5866">
                  <c:v>42797.637511574074</c:v>
                </c:pt>
                <c:pt idx="5867">
                  <c:v>42797.637858796297</c:v>
                </c:pt>
                <c:pt idx="5868">
                  <c:v>42797.638206018521</c:v>
                </c:pt>
                <c:pt idx="5869">
                  <c:v>42797.638553240744</c:v>
                </c:pt>
                <c:pt idx="5870">
                  <c:v>42797.63890046296</c:v>
                </c:pt>
                <c:pt idx="5871">
                  <c:v>42797.639247685183</c:v>
                </c:pt>
                <c:pt idx="5872">
                  <c:v>42797.639594907407</c:v>
                </c:pt>
                <c:pt idx="5873">
                  <c:v>42797.63994212963</c:v>
                </c:pt>
                <c:pt idx="5874">
                  <c:v>42797.640289351853</c:v>
                </c:pt>
                <c:pt idx="5875">
                  <c:v>42797.640636574077</c:v>
                </c:pt>
                <c:pt idx="5876">
                  <c:v>42797.640983796293</c:v>
                </c:pt>
                <c:pt idx="5877">
                  <c:v>42797.641331018516</c:v>
                </c:pt>
                <c:pt idx="5878">
                  <c:v>42797.64167824074</c:v>
                </c:pt>
                <c:pt idx="5879">
                  <c:v>42797.642025462963</c:v>
                </c:pt>
                <c:pt idx="5880">
                  <c:v>42797.642372685186</c:v>
                </c:pt>
                <c:pt idx="5881">
                  <c:v>42797.64271990741</c:v>
                </c:pt>
                <c:pt idx="5882">
                  <c:v>42797.643067129633</c:v>
                </c:pt>
                <c:pt idx="5883">
                  <c:v>42797.643414351849</c:v>
                </c:pt>
                <c:pt idx="5884">
                  <c:v>42797.643761574072</c:v>
                </c:pt>
                <c:pt idx="5885">
                  <c:v>42797.644108796296</c:v>
                </c:pt>
                <c:pt idx="5886">
                  <c:v>42797.644456018519</c:v>
                </c:pt>
                <c:pt idx="5887">
                  <c:v>42797.644803240742</c:v>
                </c:pt>
                <c:pt idx="5888">
                  <c:v>42797.645150462966</c:v>
                </c:pt>
                <c:pt idx="5889">
                  <c:v>42797.645497685182</c:v>
                </c:pt>
                <c:pt idx="5890">
                  <c:v>42797.645844907405</c:v>
                </c:pt>
                <c:pt idx="5891">
                  <c:v>42797.646192129629</c:v>
                </c:pt>
                <c:pt idx="5892">
                  <c:v>42797.646539351852</c:v>
                </c:pt>
                <c:pt idx="5893">
                  <c:v>42797.646886574075</c:v>
                </c:pt>
                <c:pt idx="5894">
                  <c:v>42797.647233796299</c:v>
                </c:pt>
                <c:pt idx="5895">
                  <c:v>42797.647581018522</c:v>
                </c:pt>
                <c:pt idx="5896">
                  <c:v>42797.647928240738</c:v>
                </c:pt>
                <c:pt idx="5897">
                  <c:v>42797.648275462961</c:v>
                </c:pt>
                <c:pt idx="5898">
                  <c:v>42797.648622685185</c:v>
                </c:pt>
                <c:pt idx="5899">
                  <c:v>42797.648969907408</c:v>
                </c:pt>
                <c:pt idx="5900">
                  <c:v>42797.649317129632</c:v>
                </c:pt>
                <c:pt idx="5901">
                  <c:v>42797.649664351855</c:v>
                </c:pt>
                <c:pt idx="5902">
                  <c:v>42797.650011574071</c:v>
                </c:pt>
                <c:pt idx="5903">
                  <c:v>42797.650358796294</c:v>
                </c:pt>
                <c:pt idx="5904">
                  <c:v>42797.650706018518</c:v>
                </c:pt>
                <c:pt idx="5905">
                  <c:v>42797.651053240741</c:v>
                </c:pt>
                <c:pt idx="5906">
                  <c:v>42797.651400462964</c:v>
                </c:pt>
                <c:pt idx="5907">
                  <c:v>42797.651747685188</c:v>
                </c:pt>
                <c:pt idx="5908">
                  <c:v>42797.652094907404</c:v>
                </c:pt>
                <c:pt idx="5909">
                  <c:v>42797.652442129627</c:v>
                </c:pt>
                <c:pt idx="5910">
                  <c:v>42797.652789351851</c:v>
                </c:pt>
                <c:pt idx="5911">
                  <c:v>42797.653136574074</c:v>
                </c:pt>
                <c:pt idx="5912">
                  <c:v>42797.653483796297</c:v>
                </c:pt>
                <c:pt idx="5913">
                  <c:v>42797.653831018521</c:v>
                </c:pt>
                <c:pt idx="5914">
                  <c:v>42797.654178240744</c:v>
                </c:pt>
                <c:pt idx="5915">
                  <c:v>42797.65452546296</c:v>
                </c:pt>
                <c:pt idx="5916">
                  <c:v>42797.654872685183</c:v>
                </c:pt>
                <c:pt idx="5917">
                  <c:v>42797.655219907407</c:v>
                </c:pt>
                <c:pt idx="5918">
                  <c:v>42797.65556712963</c:v>
                </c:pt>
                <c:pt idx="5919">
                  <c:v>42797.655914351853</c:v>
                </c:pt>
                <c:pt idx="5920">
                  <c:v>42797.656261574077</c:v>
                </c:pt>
                <c:pt idx="5921">
                  <c:v>42797.656608796293</c:v>
                </c:pt>
                <c:pt idx="5922">
                  <c:v>42797.656956018516</c:v>
                </c:pt>
                <c:pt idx="5923">
                  <c:v>42797.65730324074</c:v>
                </c:pt>
                <c:pt idx="5924">
                  <c:v>42797.657650462963</c:v>
                </c:pt>
                <c:pt idx="5925">
                  <c:v>42797.657997685186</c:v>
                </c:pt>
                <c:pt idx="5926">
                  <c:v>42797.65834490741</c:v>
                </c:pt>
                <c:pt idx="5927">
                  <c:v>42797.658692129633</c:v>
                </c:pt>
                <c:pt idx="5928">
                  <c:v>42797.659039351849</c:v>
                </c:pt>
                <c:pt idx="5929">
                  <c:v>42797.659386574072</c:v>
                </c:pt>
                <c:pt idx="5930">
                  <c:v>42797.659733796296</c:v>
                </c:pt>
                <c:pt idx="5931">
                  <c:v>42797.660081018519</c:v>
                </c:pt>
                <c:pt idx="5932">
                  <c:v>42797.660428240742</c:v>
                </c:pt>
                <c:pt idx="5933">
                  <c:v>42797.660775462966</c:v>
                </c:pt>
                <c:pt idx="5934">
                  <c:v>42797.661122685182</c:v>
                </c:pt>
                <c:pt idx="5935">
                  <c:v>42797.661469907405</c:v>
                </c:pt>
                <c:pt idx="5936">
                  <c:v>42797.661817129629</c:v>
                </c:pt>
                <c:pt idx="5937">
                  <c:v>42797.662164351852</c:v>
                </c:pt>
                <c:pt idx="5938">
                  <c:v>42797.662511574075</c:v>
                </c:pt>
                <c:pt idx="5939">
                  <c:v>42797.662858796299</c:v>
                </c:pt>
                <c:pt idx="5940">
                  <c:v>42797.663206018522</c:v>
                </c:pt>
                <c:pt idx="5941">
                  <c:v>42797.663553240738</c:v>
                </c:pt>
                <c:pt idx="5942">
                  <c:v>42797.663900462961</c:v>
                </c:pt>
                <c:pt idx="5943">
                  <c:v>42797.664247685185</c:v>
                </c:pt>
                <c:pt idx="5944">
                  <c:v>42797.664594907408</c:v>
                </c:pt>
                <c:pt idx="5945">
                  <c:v>42797.664942129632</c:v>
                </c:pt>
                <c:pt idx="5946">
                  <c:v>42797.665289351855</c:v>
                </c:pt>
                <c:pt idx="5947">
                  <c:v>42797.665636574071</c:v>
                </c:pt>
                <c:pt idx="5948">
                  <c:v>42797.665983796294</c:v>
                </c:pt>
                <c:pt idx="5949">
                  <c:v>42797.666331018518</c:v>
                </c:pt>
                <c:pt idx="5950">
                  <c:v>42797.666678240741</c:v>
                </c:pt>
                <c:pt idx="5951">
                  <c:v>42797.667025462964</c:v>
                </c:pt>
                <c:pt idx="5952">
                  <c:v>42797.667372685188</c:v>
                </c:pt>
                <c:pt idx="5953">
                  <c:v>42797.667719907404</c:v>
                </c:pt>
                <c:pt idx="5954">
                  <c:v>42797.668067129627</c:v>
                </c:pt>
                <c:pt idx="5955">
                  <c:v>42797.668414351851</c:v>
                </c:pt>
                <c:pt idx="5956">
                  <c:v>42797.668761574074</c:v>
                </c:pt>
                <c:pt idx="5957">
                  <c:v>42797.669108796297</c:v>
                </c:pt>
                <c:pt idx="5958">
                  <c:v>42797.669456018521</c:v>
                </c:pt>
                <c:pt idx="5959">
                  <c:v>42797.669803240744</c:v>
                </c:pt>
                <c:pt idx="5960">
                  <c:v>42797.67015046296</c:v>
                </c:pt>
                <c:pt idx="5961">
                  <c:v>42797.670497685183</c:v>
                </c:pt>
                <c:pt idx="5962">
                  <c:v>42797.670844907407</c:v>
                </c:pt>
                <c:pt idx="5963">
                  <c:v>42797.67119212963</c:v>
                </c:pt>
                <c:pt idx="5964">
                  <c:v>42797.671539351853</c:v>
                </c:pt>
                <c:pt idx="5965">
                  <c:v>42797.671886574077</c:v>
                </c:pt>
                <c:pt idx="5966">
                  <c:v>42797.672233796293</c:v>
                </c:pt>
                <c:pt idx="5967">
                  <c:v>42797.672581018516</c:v>
                </c:pt>
                <c:pt idx="5968">
                  <c:v>42797.67292824074</c:v>
                </c:pt>
                <c:pt idx="5969">
                  <c:v>42797.673275462963</c:v>
                </c:pt>
                <c:pt idx="5970">
                  <c:v>42797.673622685186</c:v>
                </c:pt>
                <c:pt idx="5971">
                  <c:v>42797.67396990741</c:v>
                </c:pt>
                <c:pt idx="5972">
                  <c:v>42797.674317129633</c:v>
                </c:pt>
                <c:pt idx="5973">
                  <c:v>42797.674664351849</c:v>
                </c:pt>
                <c:pt idx="5974">
                  <c:v>42797.675011574072</c:v>
                </c:pt>
                <c:pt idx="5975">
                  <c:v>42797.675358796296</c:v>
                </c:pt>
                <c:pt idx="5976">
                  <c:v>42797.675706018519</c:v>
                </c:pt>
                <c:pt idx="5977">
                  <c:v>42797.676053240742</c:v>
                </c:pt>
                <c:pt idx="5978">
                  <c:v>42797.676400462966</c:v>
                </c:pt>
                <c:pt idx="5979">
                  <c:v>42797.676747685182</c:v>
                </c:pt>
                <c:pt idx="5980">
                  <c:v>42797.677094907405</c:v>
                </c:pt>
                <c:pt idx="5981">
                  <c:v>42797.677442129629</c:v>
                </c:pt>
                <c:pt idx="5982">
                  <c:v>42797.677789351852</c:v>
                </c:pt>
                <c:pt idx="5983">
                  <c:v>42797.678136574075</c:v>
                </c:pt>
                <c:pt idx="5984">
                  <c:v>42797.678483796299</c:v>
                </c:pt>
                <c:pt idx="5985">
                  <c:v>42797.678831018522</c:v>
                </c:pt>
                <c:pt idx="5986">
                  <c:v>42797.679178240738</c:v>
                </c:pt>
                <c:pt idx="5987">
                  <c:v>42797.679525462961</c:v>
                </c:pt>
                <c:pt idx="5988">
                  <c:v>42797.679872685185</c:v>
                </c:pt>
                <c:pt idx="5989">
                  <c:v>42797.680219907408</c:v>
                </c:pt>
                <c:pt idx="5990">
                  <c:v>42797.680567129632</c:v>
                </c:pt>
                <c:pt idx="5991">
                  <c:v>42797.680914351855</c:v>
                </c:pt>
                <c:pt idx="5992">
                  <c:v>42797.681261574071</c:v>
                </c:pt>
                <c:pt idx="5993">
                  <c:v>42797.681608796294</c:v>
                </c:pt>
                <c:pt idx="5994">
                  <c:v>42797.681956018518</c:v>
                </c:pt>
                <c:pt idx="5995">
                  <c:v>42797.682303240741</c:v>
                </c:pt>
                <c:pt idx="5996">
                  <c:v>42797.682650462964</c:v>
                </c:pt>
                <c:pt idx="5997">
                  <c:v>42797.682997685188</c:v>
                </c:pt>
                <c:pt idx="5998">
                  <c:v>42797.683344907404</c:v>
                </c:pt>
                <c:pt idx="5999">
                  <c:v>42797.683692129627</c:v>
                </c:pt>
                <c:pt idx="6000">
                  <c:v>42797.684039351851</c:v>
                </c:pt>
                <c:pt idx="6001">
                  <c:v>42797.684386574074</c:v>
                </c:pt>
                <c:pt idx="6002">
                  <c:v>42797.684733796297</c:v>
                </c:pt>
                <c:pt idx="6003">
                  <c:v>42797.685081018521</c:v>
                </c:pt>
                <c:pt idx="6004">
                  <c:v>42797.685428240744</c:v>
                </c:pt>
                <c:pt idx="6005">
                  <c:v>42797.68577546296</c:v>
                </c:pt>
                <c:pt idx="6006">
                  <c:v>42797.686122685183</c:v>
                </c:pt>
                <c:pt idx="6007">
                  <c:v>42797.686469907407</c:v>
                </c:pt>
                <c:pt idx="6008">
                  <c:v>42797.68681712963</c:v>
                </c:pt>
                <c:pt idx="6009">
                  <c:v>42797.687164351853</c:v>
                </c:pt>
                <c:pt idx="6010">
                  <c:v>42797.687511574077</c:v>
                </c:pt>
                <c:pt idx="6011">
                  <c:v>42797.687858796293</c:v>
                </c:pt>
                <c:pt idx="6012">
                  <c:v>42797.688206018516</c:v>
                </c:pt>
                <c:pt idx="6013">
                  <c:v>42797.68855324074</c:v>
                </c:pt>
                <c:pt idx="6014">
                  <c:v>42797.688900462963</c:v>
                </c:pt>
                <c:pt idx="6015">
                  <c:v>42797.689247685186</c:v>
                </c:pt>
                <c:pt idx="6016">
                  <c:v>42797.68959490741</c:v>
                </c:pt>
                <c:pt idx="6017">
                  <c:v>42797.689942129633</c:v>
                </c:pt>
                <c:pt idx="6018">
                  <c:v>42797.690289351849</c:v>
                </c:pt>
                <c:pt idx="6019">
                  <c:v>42797.690636574072</c:v>
                </c:pt>
                <c:pt idx="6020">
                  <c:v>42797.690983796296</c:v>
                </c:pt>
                <c:pt idx="6021">
                  <c:v>42797.691331018519</c:v>
                </c:pt>
                <c:pt idx="6022">
                  <c:v>42797.691678240742</c:v>
                </c:pt>
                <c:pt idx="6023">
                  <c:v>42797.692025462966</c:v>
                </c:pt>
                <c:pt idx="6024">
                  <c:v>42797.692372685182</c:v>
                </c:pt>
                <c:pt idx="6025">
                  <c:v>42797.692719907405</c:v>
                </c:pt>
                <c:pt idx="6026">
                  <c:v>42797.693067129629</c:v>
                </c:pt>
                <c:pt idx="6027">
                  <c:v>42797.693414351852</c:v>
                </c:pt>
                <c:pt idx="6028">
                  <c:v>42797.693761574075</c:v>
                </c:pt>
                <c:pt idx="6029">
                  <c:v>42797.694108796299</c:v>
                </c:pt>
                <c:pt idx="6030">
                  <c:v>42797.694456018522</c:v>
                </c:pt>
                <c:pt idx="6031">
                  <c:v>42797.694803240738</c:v>
                </c:pt>
                <c:pt idx="6032">
                  <c:v>42797.695150462961</c:v>
                </c:pt>
                <c:pt idx="6033">
                  <c:v>42797.695497685185</c:v>
                </c:pt>
                <c:pt idx="6034">
                  <c:v>42797.695844907408</c:v>
                </c:pt>
                <c:pt idx="6035">
                  <c:v>42797.696192129632</c:v>
                </c:pt>
                <c:pt idx="6036">
                  <c:v>42797.696539351855</c:v>
                </c:pt>
                <c:pt idx="6037">
                  <c:v>42797.696886574071</c:v>
                </c:pt>
                <c:pt idx="6038">
                  <c:v>42797.697233796294</c:v>
                </c:pt>
                <c:pt idx="6039">
                  <c:v>42797.697581018518</c:v>
                </c:pt>
                <c:pt idx="6040">
                  <c:v>42797.697928240741</c:v>
                </c:pt>
                <c:pt idx="6041">
                  <c:v>42797.698275462964</c:v>
                </c:pt>
                <c:pt idx="6042">
                  <c:v>42797.698622685188</c:v>
                </c:pt>
                <c:pt idx="6043">
                  <c:v>42797.698969907404</c:v>
                </c:pt>
                <c:pt idx="6044">
                  <c:v>42797.699317129627</c:v>
                </c:pt>
                <c:pt idx="6045">
                  <c:v>42797.699664351851</c:v>
                </c:pt>
                <c:pt idx="6046">
                  <c:v>42797.700011574074</c:v>
                </c:pt>
                <c:pt idx="6047">
                  <c:v>42797.700358796297</c:v>
                </c:pt>
                <c:pt idx="6048">
                  <c:v>42797.700706018521</c:v>
                </c:pt>
                <c:pt idx="6049">
                  <c:v>42797.701053240744</c:v>
                </c:pt>
                <c:pt idx="6050">
                  <c:v>42797.70140046296</c:v>
                </c:pt>
                <c:pt idx="6051">
                  <c:v>42797.701747685183</c:v>
                </c:pt>
                <c:pt idx="6052">
                  <c:v>42797.702094907407</c:v>
                </c:pt>
                <c:pt idx="6053">
                  <c:v>42797.70244212963</c:v>
                </c:pt>
                <c:pt idx="6054">
                  <c:v>42797.702789351853</c:v>
                </c:pt>
                <c:pt idx="6055">
                  <c:v>42797.703136574077</c:v>
                </c:pt>
                <c:pt idx="6056">
                  <c:v>42797.703483796293</c:v>
                </c:pt>
                <c:pt idx="6057">
                  <c:v>42797.703831018516</c:v>
                </c:pt>
                <c:pt idx="6058">
                  <c:v>42797.70417824074</c:v>
                </c:pt>
                <c:pt idx="6059">
                  <c:v>42797.704525462963</c:v>
                </c:pt>
                <c:pt idx="6060">
                  <c:v>42797.704872685186</c:v>
                </c:pt>
                <c:pt idx="6061">
                  <c:v>42797.70521990741</c:v>
                </c:pt>
                <c:pt idx="6062">
                  <c:v>42797.705567129633</c:v>
                </c:pt>
                <c:pt idx="6063">
                  <c:v>42797.705914351849</c:v>
                </c:pt>
                <c:pt idx="6064">
                  <c:v>42797.706261574072</c:v>
                </c:pt>
                <c:pt idx="6065">
                  <c:v>42797.706608796296</c:v>
                </c:pt>
                <c:pt idx="6066">
                  <c:v>42797.706956018519</c:v>
                </c:pt>
                <c:pt idx="6067">
                  <c:v>42797.707303240742</c:v>
                </c:pt>
                <c:pt idx="6068">
                  <c:v>42797.707650462966</c:v>
                </c:pt>
                <c:pt idx="6069">
                  <c:v>42797.707997685182</c:v>
                </c:pt>
                <c:pt idx="6070">
                  <c:v>42797.708344907405</c:v>
                </c:pt>
                <c:pt idx="6071">
                  <c:v>42797.708692129629</c:v>
                </c:pt>
                <c:pt idx="6072">
                  <c:v>42797.709039351852</c:v>
                </c:pt>
                <c:pt idx="6073">
                  <c:v>42797.709386574075</c:v>
                </c:pt>
                <c:pt idx="6074">
                  <c:v>42797.709733796299</c:v>
                </c:pt>
                <c:pt idx="6075">
                  <c:v>42797.710081018522</c:v>
                </c:pt>
                <c:pt idx="6076">
                  <c:v>42797.710428240738</c:v>
                </c:pt>
                <c:pt idx="6077">
                  <c:v>42797.710775462961</c:v>
                </c:pt>
                <c:pt idx="6078">
                  <c:v>42797.711122685185</c:v>
                </c:pt>
                <c:pt idx="6079">
                  <c:v>42797.711469907408</c:v>
                </c:pt>
                <c:pt idx="6080">
                  <c:v>42797.711817129632</c:v>
                </c:pt>
                <c:pt idx="6081">
                  <c:v>42797.712164351855</c:v>
                </c:pt>
                <c:pt idx="6082">
                  <c:v>42797.712511574071</c:v>
                </c:pt>
                <c:pt idx="6083">
                  <c:v>42797.712858796294</c:v>
                </c:pt>
                <c:pt idx="6084">
                  <c:v>42797.713206018518</c:v>
                </c:pt>
                <c:pt idx="6085">
                  <c:v>42797.713553240741</c:v>
                </c:pt>
                <c:pt idx="6086">
                  <c:v>42797.713900462964</c:v>
                </c:pt>
                <c:pt idx="6087">
                  <c:v>42797.714247685188</c:v>
                </c:pt>
                <c:pt idx="6088">
                  <c:v>42797.714594907404</c:v>
                </c:pt>
                <c:pt idx="6089">
                  <c:v>42797.714942129627</c:v>
                </c:pt>
                <c:pt idx="6090">
                  <c:v>42797.715289351851</c:v>
                </c:pt>
                <c:pt idx="6091">
                  <c:v>42797.715636574074</c:v>
                </c:pt>
                <c:pt idx="6092">
                  <c:v>42797.715983796297</c:v>
                </c:pt>
                <c:pt idx="6093">
                  <c:v>42797.716331018521</c:v>
                </c:pt>
                <c:pt idx="6094">
                  <c:v>42797.716678240744</c:v>
                </c:pt>
                <c:pt idx="6095">
                  <c:v>42797.71702546296</c:v>
                </c:pt>
                <c:pt idx="6096">
                  <c:v>42797.717372685183</c:v>
                </c:pt>
                <c:pt idx="6097">
                  <c:v>42797.717719907407</c:v>
                </c:pt>
                <c:pt idx="6098">
                  <c:v>42797.71806712963</c:v>
                </c:pt>
                <c:pt idx="6099">
                  <c:v>42797.718414351853</c:v>
                </c:pt>
                <c:pt idx="6100">
                  <c:v>42797.718761574077</c:v>
                </c:pt>
                <c:pt idx="6101">
                  <c:v>42797.719108796293</c:v>
                </c:pt>
                <c:pt idx="6102">
                  <c:v>42797.719456018516</c:v>
                </c:pt>
                <c:pt idx="6103">
                  <c:v>42797.71980324074</c:v>
                </c:pt>
                <c:pt idx="6104">
                  <c:v>42797.720150462963</c:v>
                </c:pt>
                <c:pt idx="6105">
                  <c:v>42797.720497685186</c:v>
                </c:pt>
                <c:pt idx="6106">
                  <c:v>42797.72084490741</c:v>
                </c:pt>
                <c:pt idx="6107">
                  <c:v>42797.721192129633</c:v>
                </c:pt>
                <c:pt idx="6108">
                  <c:v>42797.721539351849</c:v>
                </c:pt>
                <c:pt idx="6109">
                  <c:v>42797.721886574072</c:v>
                </c:pt>
                <c:pt idx="6110">
                  <c:v>42797.722233796296</c:v>
                </c:pt>
                <c:pt idx="6111">
                  <c:v>42797.722581018519</c:v>
                </c:pt>
                <c:pt idx="6112">
                  <c:v>42797.722928240742</c:v>
                </c:pt>
                <c:pt idx="6113">
                  <c:v>42797.723275462966</c:v>
                </c:pt>
                <c:pt idx="6114">
                  <c:v>42797.723622685182</c:v>
                </c:pt>
                <c:pt idx="6115">
                  <c:v>42797.723969907405</c:v>
                </c:pt>
                <c:pt idx="6116">
                  <c:v>42797.724317129629</c:v>
                </c:pt>
                <c:pt idx="6117">
                  <c:v>42797.724664351852</c:v>
                </c:pt>
                <c:pt idx="6118">
                  <c:v>42797.725011574075</c:v>
                </c:pt>
                <c:pt idx="6119">
                  <c:v>42797.725358796299</c:v>
                </c:pt>
                <c:pt idx="6120">
                  <c:v>42797.725706018522</c:v>
                </c:pt>
                <c:pt idx="6121">
                  <c:v>42797.726053240738</c:v>
                </c:pt>
                <c:pt idx="6122">
                  <c:v>42797.726400462961</c:v>
                </c:pt>
                <c:pt idx="6123">
                  <c:v>42797.726747685185</c:v>
                </c:pt>
                <c:pt idx="6124">
                  <c:v>42797.727094907408</c:v>
                </c:pt>
                <c:pt idx="6125">
                  <c:v>42797.727442129632</c:v>
                </c:pt>
                <c:pt idx="6126">
                  <c:v>42797.727789351855</c:v>
                </c:pt>
                <c:pt idx="6127">
                  <c:v>42797.728136574071</c:v>
                </c:pt>
                <c:pt idx="6128">
                  <c:v>42797.728483796294</c:v>
                </c:pt>
                <c:pt idx="6129">
                  <c:v>42797.728831018518</c:v>
                </c:pt>
                <c:pt idx="6130">
                  <c:v>42797.729178240741</c:v>
                </c:pt>
                <c:pt idx="6131">
                  <c:v>42797.729525462964</c:v>
                </c:pt>
                <c:pt idx="6132">
                  <c:v>42797.729872685188</c:v>
                </c:pt>
                <c:pt idx="6133">
                  <c:v>42797.730219907404</c:v>
                </c:pt>
                <c:pt idx="6134">
                  <c:v>42797.730567129627</c:v>
                </c:pt>
                <c:pt idx="6135">
                  <c:v>42797.730914351851</c:v>
                </c:pt>
                <c:pt idx="6136">
                  <c:v>42797.731261574074</c:v>
                </c:pt>
                <c:pt idx="6137">
                  <c:v>42797.731608796297</c:v>
                </c:pt>
                <c:pt idx="6138">
                  <c:v>42797.731956018521</c:v>
                </c:pt>
                <c:pt idx="6139">
                  <c:v>42797.732303240744</c:v>
                </c:pt>
                <c:pt idx="6140">
                  <c:v>42797.73265046296</c:v>
                </c:pt>
                <c:pt idx="6141">
                  <c:v>42797.732997685183</c:v>
                </c:pt>
                <c:pt idx="6142">
                  <c:v>42797.733344907407</c:v>
                </c:pt>
                <c:pt idx="6143">
                  <c:v>42797.73369212963</c:v>
                </c:pt>
                <c:pt idx="6144">
                  <c:v>42797.734039351853</c:v>
                </c:pt>
                <c:pt idx="6145">
                  <c:v>42797.734386574077</c:v>
                </c:pt>
                <c:pt idx="6146">
                  <c:v>42797.734733796293</c:v>
                </c:pt>
                <c:pt idx="6147">
                  <c:v>42797.735081018516</c:v>
                </c:pt>
                <c:pt idx="6148">
                  <c:v>42797.73542824074</c:v>
                </c:pt>
                <c:pt idx="6149">
                  <c:v>42797.735775462963</c:v>
                </c:pt>
                <c:pt idx="6150">
                  <c:v>42797.736122685186</c:v>
                </c:pt>
                <c:pt idx="6151">
                  <c:v>42797.73646990741</c:v>
                </c:pt>
                <c:pt idx="6152">
                  <c:v>42797.736817129633</c:v>
                </c:pt>
                <c:pt idx="6153">
                  <c:v>42797.737164351849</c:v>
                </c:pt>
                <c:pt idx="6154">
                  <c:v>42797.737511574072</c:v>
                </c:pt>
                <c:pt idx="6155">
                  <c:v>42797.737858796296</c:v>
                </c:pt>
                <c:pt idx="6156">
                  <c:v>42797.738206018519</c:v>
                </c:pt>
                <c:pt idx="6157">
                  <c:v>42797.738553240742</c:v>
                </c:pt>
                <c:pt idx="6158">
                  <c:v>42797.738900462966</c:v>
                </c:pt>
                <c:pt idx="6159">
                  <c:v>42797.739247685182</c:v>
                </c:pt>
                <c:pt idx="6160">
                  <c:v>42797.739594907405</c:v>
                </c:pt>
                <c:pt idx="6161">
                  <c:v>42797.739942129629</c:v>
                </c:pt>
                <c:pt idx="6162">
                  <c:v>42797.740289351852</c:v>
                </c:pt>
                <c:pt idx="6163">
                  <c:v>42797.740636574075</c:v>
                </c:pt>
                <c:pt idx="6164">
                  <c:v>42797.740983796299</c:v>
                </c:pt>
                <c:pt idx="6165">
                  <c:v>42797.741331018522</c:v>
                </c:pt>
                <c:pt idx="6166">
                  <c:v>42797.741678240738</c:v>
                </c:pt>
                <c:pt idx="6167">
                  <c:v>42797.742025462961</c:v>
                </c:pt>
                <c:pt idx="6168">
                  <c:v>42797.742372685185</c:v>
                </c:pt>
                <c:pt idx="6169">
                  <c:v>42797.742719907408</c:v>
                </c:pt>
                <c:pt idx="6170">
                  <c:v>42797.743067129632</c:v>
                </c:pt>
                <c:pt idx="6171">
                  <c:v>42797.743414351855</c:v>
                </c:pt>
                <c:pt idx="6172">
                  <c:v>42797.743761574071</c:v>
                </c:pt>
                <c:pt idx="6173">
                  <c:v>42797.744108796294</c:v>
                </c:pt>
                <c:pt idx="6174">
                  <c:v>42797.744456018518</c:v>
                </c:pt>
                <c:pt idx="6175">
                  <c:v>42797.744803240741</c:v>
                </c:pt>
                <c:pt idx="6176">
                  <c:v>42797.745150462964</c:v>
                </c:pt>
                <c:pt idx="6177">
                  <c:v>42797.745497685188</c:v>
                </c:pt>
                <c:pt idx="6178">
                  <c:v>42797.745844907404</c:v>
                </c:pt>
                <c:pt idx="6179">
                  <c:v>42797.746192129627</c:v>
                </c:pt>
                <c:pt idx="6180">
                  <c:v>42797.746539351851</c:v>
                </c:pt>
                <c:pt idx="6181">
                  <c:v>42797.746886574074</c:v>
                </c:pt>
                <c:pt idx="6182">
                  <c:v>42797.747233796297</c:v>
                </c:pt>
                <c:pt idx="6183">
                  <c:v>42797.747581018521</c:v>
                </c:pt>
                <c:pt idx="6184">
                  <c:v>42797.747928240744</c:v>
                </c:pt>
                <c:pt idx="6185">
                  <c:v>42797.74827546296</c:v>
                </c:pt>
                <c:pt idx="6186">
                  <c:v>42797.748622685183</c:v>
                </c:pt>
                <c:pt idx="6187">
                  <c:v>42797.748969907407</c:v>
                </c:pt>
                <c:pt idx="6188">
                  <c:v>42797.74931712963</c:v>
                </c:pt>
                <c:pt idx="6189">
                  <c:v>42797.749664351853</c:v>
                </c:pt>
                <c:pt idx="6190">
                  <c:v>42797.750011574077</c:v>
                </c:pt>
                <c:pt idx="6191">
                  <c:v>42797.750358796293</c:v>
                </c:pt>
                <c:pt idx="6192">
                  <c:v>42797.750706018516</c:v>
                </c:pt>
                <c:pt idx="6193">
                  <c:v>42797.75105324074</c:v>
                </c:pt>
                <c:pt idx="6194">
                  <c:v>42797.751400462963</c:v>
                </c:pt>
                <c:pt idx="6195">
                  <c:v>42797.751747685186</c:v>
                </c:pt>
                <c:pt idx="6196">
                  <c:v>42797.75209490741</c:v>
                </c:pt>
                <c:pt idx="6197">
                  <c:v>42797.752442129633</c:v>
                </c:pt>
                <c:pt idx="6198">
                  <c:v>42797.752789351849</c:v>
                </c:pt>
                <c:pt idx="6199">
                  <c:v>42797.753136574072</c:v>
                </c:pt>
                <c:pt idx="6200">
                  <c:v>42797.753483796296</c:v>
                </c:pt>
                <c:pt idx="6201">
                  <c:v>42797.753831018519</c:v>
                </c:pt>
                <c:pt idx="6202">
                  <c:v>42797.754178240742</c:v>
                </c:pt>
                <c:pt idx="6203">
                  <c:v>42797.754525462966</c:v>
                </c:pt>
                <c:pt idx="6204">
                  <c:v>42797.754872685182</c:v>
                </c:pt>
                <c:pt idx="6205">
                  <c:v>42797.755219907405</c:v>
                </c:pt>
                <c:pt idx="6206">
                  <c:v>42797.755567129629</c:v>
                </c:pt>
                <c:pt idx="6207">
                  <c:v>42797.755914351852</c:v>
                </c:pt>
                <c:pt idx="6208">
                  <c:v>42797.756261574075</c:v>
                </c:pt>
                <c:pt idx="6209">
                  <c:v>42797.756608796299</c:v>
                </c:pt>
                <c:pt idx="6210">
                  <c:v>42797.756956018522</c:v>
                </c:pt>
                <c:pt idx="6211">
                  <c:v>42797.757303240738</c:v>
                </c:pt>
                <c:pt idx="6212">
                  <c:v>42797.757650462961</c:v>
                </c:pt>
                <c:pt idx="6213">
                  <c:v>42797.757997685185</c:v>
                </c:pt>
                <c:pt idx="6214">
                  <c:v>42797.758344907408</c:v>
                </c:pt>
                <c:pt idx="6215">
                  <c:v>42797.758692129632</c:v>
                </c:pt>
                <c:pt idx="6216">
                  <c:v>42797.759039351855</c:v>
                </c:pt>
                <c:pt idx="6217">
                  <c:v>42797.759386574071</c:v>
                </c:pt>
                <c:pt idx="6218">
                  <c:v>42797.759733796294</c:v>
                </c:pt>
                <c:pt idx="6219">
                  <c:v>42797.760081018518</c:v>
                </c:pt>
                <c:pt idx="6220">
                  <c:v>42797.760428240741</c:v>
                </c:pt>
                <c:pt idx="6221">
                  <c:v>42797.760775462964</c:v>
                </c:pt>
                <c:pt idx="6222">
                  <c:v>42797.761122685188</c:v>
                </c:pt>
                <c:pt idx="6223">
                  <c:v>42797.761469907404</c:v>
                </c:pt>
                <c:pt idx="6224">
                  <c:v>42797.761817129627</c:v>
                </c:pt>
                <c:pt idx="6225">
                  <c:v>42797.762164351851</c:v>
                </c:pt>
                <c:pt idx="6226">
                  <c:v>42797.762511574074</c:v>
                </c:pt>
                <c:pt idx="6227">
                  <c:v>42797.762858796297</c:v>
                </c:pt>
                <c:pt idx="6228">
                  <c:v>42797.763206018521</c:v>
                </c:pt>
                <c:pt idx="6229">
                  <c:v>42797.763553240744</c:v>
                </c:pt>
                <c:pt idx="6230">
                  <c:v>42797.76390046296</c:v>
                </c:pt>
                <c:pt idx="6231">
                  <c:v>42797.764247685183</c:v>
                </c:pt>
                <c:pt idx="6232">
                  <c:v>42797.764594907407</c:v>
                </c:pt>
                <c:pt idx="6233">
                  <c:v>42797.76494212963</c:v>
                </c:pt>
                <c:pt idx="6234">
                  <c:v>42797.765289351853</c:v>
                </c:pt>
                <c:pt idx="6235">
                  <c:v>42797.765636574077</c:v>
                </c:pt>
                <c:pt idx="6236">
                  <c:v>42797.765983796293</c:v>
                </c:pt>
                <c:pt idx="6237">
                  <c:v>42797.766331018516</c:v>
                </c:pt>
                <c:pt idx="6238">
                  <c:v>42797.76667824074</c:v>
                </c:pt>
                <c:pt idx="6239">
                  <c:v>42797.767025462963</c:v>
                </c:pt>
                <c:pt idx="6240">
                  <c:v>42797.767372685186</c:v>
                </c:pt>
                <c:pt idx="6241">
                  <c:v>42797.76771990741</c:v>
                </c:pt>
                <c:pt idx="6242">
                  <c:v>42797.768067129633</c:v>
                </c:pt>
                <c:pt idx="6243">
                  <c:v>42797.768414351849</c:v>
                </c:pt>
                <c:pt idx="6244">
                  <c:v>42797.768761574072</c:v>
                </c:pt>
                <c:pt idx="6245">
                  <c:v>42797.769108796296</c:v>
                </c:pt>
                <c:pt idx="6246">
                  <c:v>42797.769456018519</c:v>
                </c:pt>
                <c:pt idx="6247">
                  <c:v>42797.769803240742</c:v>
                </c:pt>
                <c:pt idx="6248">
                  <c:v>42797.770150462966</c:v>
                </c:pt>
                <c:pt idx="6249">
                  <c:v>42797.770497685182</c:v>
                </c:pt>
                <c:pt idx="6250">
                  <c:v>42797.770844907405</c:v>
                </c:pt>
                <c:pt idx="6251">
                  <c:v>42797.771192129629</c:v>
                </c:pt>
                <c:pt idx="6252">
                  <c:v>42797.771539351852</c:v>
                </c:pt>
                <c:pt idx="6253">
                  <c:v>42797.771886574075</c:v>
                </c:pt>
                <c:pt idx="6254">
                  <c:v>42797.772233796299</c:v>
                </c:pt>
                <c:pt idx="6255">
                  <c:v>42797.772581018522</c:v>
                </c:pt>
                <c:pt idx="6256">
                  <c:v>42797.772928240738</c:v>
                </c:pt>
                <c:pt idx="6257">
                  <c:v>42797.773275462961</c:v>
                </c:pt>
                <c:pt idx="6258">
                  <c:v>42797.773622685185</c:v>
                </c:pt>
                <c:pt idx="6259">
                  <c:v>42797.773969907408</c:v>
                </c:pt>
                <c:pt idx="6260">
                  <c:v>42797.774317129632</c:v>
                </c:pt>
                <c:pt idx="6261">
                  <c:v>42797.774664351855</c:v>
                </c:pt>
                <c:pt idx="6262">
                  <c:v>42797.775011574071</c:v>
                </c:pt>
                <c:pt idx="6263">
                  <c:v>42797.775358796294</c:v>
                </c:pt>
                <c:pt idx="6264">
                  <c:v>42797.775706018518</c:v>
                </c:pt>
                <c:pt idx="6265">
                  <c:v>42797.776053240741</c:v>
                </c:pt>
                <c:pt idx="6266">
                  <c:v>42797.776400462964</c:v>
                </c:pt>
                <c:pt idx="6267">
                  <c:v>42797.776747685188</c:v>
                </c:pt>
                <c:pt idx="6268">
                  <c:v>42797.777094907404</c:v>
                </c:pt>
                <c:pt idx="6269">
                  <c:v>42797.777442129627</c:v>
                </c:pt>
                <c:pt idx="6270">
                  <c:v>42797.777789351851</c:v>
                </c:pt>
                <c:pt idx="6271">
                  <c:v>42797.778136574074</c:v>
                </c:pt>
                <c:pt idx="6272">
                  <c:v>42797.778483796297</c:v>
                </c:pt>
                <c:pt idx="6273">
                  <c:v>42797.778831018521</c:v>
                </c:pt>
                <c:pt idx="6274">
                  <c:v>42797.779178240744</c:v>
                </c:pt>
                <c:pt idx="6275">
                  <c:v>42797.77952546296</c:v>
                </c:pt>
                <c:pt idx="6276">
                  <c:v>42797.779872685183</c:v>
                </c:pt>
                <c:pt idx="6277">
                  <c:v>42797.780219907407</c:v>
                </c:pt>
                <c:pt idx="6278">
                  <c:v>42797.78056712963</c:v>
                </c:pt>
                <c:pt idx="6279">
                  <c:v>42797.780914351853</c:v>
                </c:pt>
                <c:pt idx="6280">
                  <c:v>42797.781261574077</c:v>
                </c:pt>
                <c:pt idx="6281">
                  <c:v>42797.781608796293</c:v>
                </c:pt>
                <c:pt idx="6282">
                  <c:v>42797.781956018516</c:v>
                </c:pt>
                <c:pt idx="6283">
                  <c:v>42797.78230324074</c:v>
                </c:pt>
                <c:pt idx="6284">
                  <c:v>42797.782650462963</c:v>
                </c:pt>
                <c:pt idx="6285">
                  <c:v>42797.782997685186</c:v>
                </c:pt>
                <c:pt idx="6286">
                  <c:v>42797.78334490741</c:v>
                </c:pt>
                <c:pt idx="6287">
                  <c:v>42797.783692129633</c:v>
                </c:pt>
                <c:pt idx="6288">
                  <c:v>42797.784039351849</c:v>
                </c:pt>
                <c:pt idx="6289">
                  <c:v>42797.784386574072</c:v>
                </c:pt>
                <c:pt idx="6290">
                  <c:v>42797.784733796296</c:v>
                </c:pt>
                <c:pt idx="6291">
                  <c:v>42797.785081018519</c:v>
                </c:pt>
                <c:pt idx="6292">
                  <c:v>42797.785428240742</c:v>
                </c:pt>
                <c:pt idx="6293">
                  <c:v>42797.785775462966</c:v>
                </c:pt>
                <c:pt idx="6294">
                  <c:v>42797.786122685182</c:v>
                </c:pt>
                <c:pt idx="6295">
                  <c:v>42797.786469907405</c:v>
                </c:pt>
                <c:pt idx="6296">
                  <c:v>42797.786817129629</c:v>
                </c:pt>
                <c:pt idx="6297">
                  <c:v>42797.787164351852</c:v>
                </c:pt>
                <c:pt idx="6298">
                  <c:v>42797.787511574075</c:v>
                </c:pt>
                <c:pt idx="6299">
                  <c:v>42797.787858796299</c:v>
                </c:pt>
                <c:pt idx="6300">
                  <c:v>42797.788206018522</c:v>
                </c:pt>
                <c:pt idx="6301">
                  <c:v>42797.788553240738</c:v>
                </c:pt>
                <c:pt idx="6302">
                  <c:v>42797.788900462961</c:v>
                </c:pt>
                <c:pt idx="6303">
                  <c:v>42797.789247685185</c:v>
                </c:pt>
                <c:pt idx="6304">
                  <c:v>42797.789594907408</c:v>
                </c:pt>
                <c:pt idx="6305">
                  <c:v>42797.789942129632</c:v>
                </c:pt>
                <c:pt idx="6306">
                  <c:v>42797.790289351855</c:v>
                </c:pt>
                <c:pt idx="6307">
                  <c:v>42797.790636574071</c:v>
                </c:pt>
                <c:pt idx="6308">
                  <c:v>42797.790983796294</c:v>
                </c:pt>
                <c:pt idx="6309">
                  <c:v>42797.791331018518</c:v>
                </c:pt>
                <c:pt idx="6310">
                  <c:v>42797.791678240741</c:v>
                </c:pt>
                <c:pt idx="6311">
                  <c:v>42797.792025462964</c:v>
                </c:pt>
                <c:pt idx="6312">
                  <c:v>42797.792372685188</c:v>
                </c:pt>
                <c:pt idx="6313">
                  <c:v>42797.792719907404</c:v>
                </c:pt>
                <c:pt idx="6314">
                  <c:v>42797.793067129627</c:v>
                </c:pt>
                <c:pt idx="6315">
                  <c:v>42797.793414351851</c:v>
                </c:pt>
                <c:pt idx="6316">
                  <c:v>42797.793761574074</c:v>
                </c:pt>
                <c:pt idx="6317">
                  <c:v>42797.794108796297</c:v>
                </c:pt>
                <c:pt idx="6318">
                  <c:v>42797.794456018521</c:v>
                </c:pt>
                <c:pt idx="6319">
                  <c:v>42797.794803240744</c:v>
                </c:pt>
                <c:pt idx="6320">
                  <c:v>42797.79515046296</c:v>
                </c:pt>
                <c:pt idx="6321">
                  <c:v>42797.795497685183</c:v>
                </c:pt>
                <c:pt idx="6322">
                  <c:v>42797.795844907407</c:v>
                </c:pt>
                <c:pt idx="6323">
                  <c:v>42797.79619212963</c:v>
                </c:pt>
                <c:pt idx="6324">
                  <c:v>42797.796539351853</c:v>
                </c:pt>
                <c:pt idx="6325">
                  <c:v>42797.796886574077</c:v>
                </c:pt>
                <c:pt idx="6326">
                  <c:v>42797.797233796293</c:v>
                </c:pt>
                <c:pt idx="6327">
                  <c:v>42797.797581018516</c:v>
                </c:pt>
                <c:pt idx="6328">
                  <c:v>42797.79792824074</c:v>
                </c:pt>
                <c:pt idx="6329">
                  <c:v>42797.798275462963</c:v>
                </c:pt>
                <c:pt idx="6330">
                  <c:v>42797.798622685186</c:v>
                </c:pt>
                <c:pt idx="6331">
                  <c:v>42797.79896990741</c:v>
                </c:pt>
                <c:pt idx="6332">
                  <c:v>42797.799317129633</c:v>
                </c:pt>
                <c:pt idx="6333">
                  <c:v>42797.799664351849</c:v>
                </c:pt>
                <c:pt idx="6334">
                  <c:v>42797.800011574072</c:v>
                </c:pt>
                <c:pt idx="6335">
                  <c:v>42797.800358796296</c:v>
                </c:pt>
                <c:pt idx="6336">
                  <c:v>42797.800706018519</c:v>
                </c:pt>
                <c:pt idx="6337">
                  <c:v>42797.801053240742</c:v>
                </c:pt>
                <c:pt idx="6338">
                  <c:v>42797.801400462966</c:v>
                </c:pt>
                <c:pt idx="6339">
                  <c:v>42797.801747685182</c:v>
                </c:pt>
                <c:pt idx="6340">
                  <c:v>42797.802094907405</c:v>
                </c:pt>
                <c:pt idx="6341">
                  <c:v>42797.802442129629</c:v>
                </c:pt>
                <c:pt idx="6342">
                  <c:v>42797.802789351852</c:v>
                </c:pt>
                <c:pt idx="6343">
                  <c:v>42797.803136574075</c:v>
                </c:pt>
                <c:pt idx="6344">
                  <c:v>42797.803483796299</c:v>
                </c:pt>
                <c:pt idx="6345">
                  <c:v>42797.803831018522</c:v>
                </c:pt>
                <c:pt idx="6346">
                  <c:v>42797.804178240738</c:v>
                </c:pt>
                <c:pt idx="6347">
                  <c:v>42797.804525462961</c:v>
                </c:pt>
                <c:pt idx="6348">
                  <c:v>42797.804872685185</c:v>
                </c:pt>
                <c:pt idx="6349">
                  <c:v>42797.805219907408</c:v>
                </c:pt>
                <c:pt idx="6350">
                  <c:v>42797.805567129632</c:v>
                </c:pt>
                <c:pt idx="6351">
                  <c:v>42797.805914351855</c:v>
                </c:pt>
                <c:pt idx="6352">
                  <c:v>42797.806261574071</c:v>
                </c:pt>
                <c:pt idx="6353">
                  <c:v>42797.806608796294</c:v>
                </c:pt>
                <c:pt idx="6354">
                  <c:v>42797.806956018518</c:v>
                </c:pt>
                <c:pt idx="6355">
                  <c:v>42797.807303240741</c:v>
                </c:pt>
                <c:pt idx="6356">
                  <c:v>42797.807650462964</c:v>
                </c:pt>
                <c:pt idx="6357">
                  <c:v>42797.807997685188</c:v>
                </c:pt>
                <c:pt idx="6358">
                  <c:v>42797.808344907404</c:v>
                </c:pt>
                <c:pt idx="6359">
                  <c:v>42797.808692129627</c:v>
                </c:pt>
                <c:pt idx="6360">
                  <c:v>42797.809039351851</c:v>
                </c:pt>
                <c:pt idx="6361">
                  <c:v>42797.809386574074</c:v>
                </c:pt>
                <c:pt idx="6362">
                  <c:v>42797.809733796297</c:v>
                </c:pt>
                <c:pt idx="6363">
                  <c:v>42797.810081018521</c:v>
                </c:pt>
                <c:pt idx="6364">
                  <c:v>42797.810428240744</c:v>
                </c:pt>
                <c:pt idx="6365">
                  <c:v>42797.81077546296</c:v>
                </c:pt>
                <c:pt idx="6366">
                  <c:v>42797.811122685183</c:v>
                </c:pt>
                <c:pt idx="6367">
                  <c:v>42797.811469907407</c:v>
                </c:pt>
                <c:pt idx="6368">
                  <c:v>42797.81181712963</c:v>
                </c:pt>
                <c:pt idx="6369">
                  <c:v>42797.812164351853</c:v>
                </c:pt>
                <c:pt idx="6370">
                  <c:v>42797.812511574077</c:v>
                </c:pt>
                <c:pt idx="6371">
                  <c:v>42797.812858796293</c:v>
                </c:pt>
                <c:pt idx="6372">
                  <c:v>42797.813206018516</c:v>
                </c:pt>
                <c:pt idx="6373">
                  <c:v>42797.81355324074</c:v>
                </c:pt>
                <c:pt idx="6374">
                  <c:v>42797.813900462963</c:v>
                </c:pt>
                <c:pt idx="6375">
                  <c:v>42797.814247685186</c:v>
                </c:pt>
                <c:pt idx="6376">
                  <c:v>42797.81459490741</c:v>
                </c:pt>
                <c:pt idx="6377">
                  <c:v>42797.814942129633</c:v>
                </c:pt>
                <c:pt idx="6378">
                  <c:v>42797.815289351849</c:v>
                </c:pt>
                <c:pt idx="6379">
                  <c:v>42797.815636574072</c:v>
                </c:pt>
                <c:pt idx="6380">
                  <c:v>42797.815983796296</c:v>
                </c:pt>
                <c:pt idx="6381">
                  <c:v>42797.816331018519</c:v>
                </c:pt>
                <c:pt idx="6382">
                  <c:v>42797.816678240742</c:v>
                </c:pt>
                <c:pt idx="6383">
                  <c:v>42797.817025462966</c:v>
                </c:pt>
                <c:pt idx="6384">
                  <c:v>42797.817372685182</c:v>
                </c:pt>
                <c:pt idx="6385">
                  <c:v>42797.817719907405</c:v>
                </c:pt>
                <c:pt idx="6386">
                  <c:v>42797.818067129629</c:v>
                </c:pt>
                <c:pt idx="6387">
                  <c:v>42797.818414351852</c:v>
                </c:pt>
                <c:pt idx="6388">
                  <c:v>42797.818761574075</c:v>
                </c:pt>
                <c:pt idx="6389">
                  <c:v>42797.819108796299</c:v>
                </c:pt>
                <c:pt idx="6390">
                  <c:v>42797.819456018522</c:v>
                </c:pt>
                <c:pt idx="6391">
                  <c:v>42797.819803240738</c:v>
                </c:pt>
                <c:pt idx="6392">
                  <c:v>42797.820150462961</c:v>
                </c:pt>
                <c:pt idx="6393">
                  <c:v>42797.820497685185</c:v>
                </c:pt>
                <c:pt idx="6394">
                  <c:v>42797.820844907408</c:v>
                </c:pt>
                <c:pt idx="6395">
                  <c:v>42797.821192129632</c:v>
                </c:pt>
                <c:pt idx="6396">
                  <c:v>42797.821539351855</c:v>
                </c:pt>
                <c:pt idx="6397">
                  <c:v>42797.821886574071</c:v>
                </c:pt>
                <c:pt idx="6398">
                  <c:v>42797.822233796294</c:v>
                </c:pt>
                <c:pt idx="6399">
                  <c:v>42797.822581018518</c:v>
                </c:pt>
                <c:pt idx="6400">
                  <c:v>42797.822928240741</c:v>
                </c:pt>
                <c:pt idx="6401">
                  <c:v>42797.823275462964</c:v>
                </c:pt>
                <c:pt idx="6402">
                  <c:v>42797.823622685188</c:v>
                </c:pt>
                <c:pt idx="6403">
                  <c:v>42797.823969907404</c:v>
                </c:pt>
                <c:pt idx="6404">
                  <c:v>42797.824317129627</c:v>
                </c:pt>
                <c:pt idx="6405">
                  <c:v>42797.824664351851</c:v>
                </c:pt>
                <c:pt idx="6406">
                  <c:v>42797.825011574074</c:v>
                </c:pt>
                <c:pt idx="6407">
                  <c:v>42797.825358796297</c:v>
                </c:pt>
                <c:pt idx="6408">
                  <c:v>42797.825706018521</c:v>
                </c:pt>
                <c:pt idx="6409">
                  <c:v>42797.826053240744</c:v>
                </c:pt>
                <c:pt idx="6410">
                  <c:v>42797.82640046296</c:v>
                </c:pt>
                <c:pt idx="6411">
                  <c:v>42797.826747685183</c:v>
                </c:pt>
                <c:pt idx="6412">
                  <c:v>42797.827094907407</c:v>
                </c:pt>
                <c:pt idx="6413">
                  <c:v>42797.82744212963</c:v>
                </c:pt>
                <c:pt idx="6414">
                  <c:v>42797.827789351853</c:v>
                </c:pt>
                <c:pt idx="6415">
                  <c:v>42797.828136574077</c:v>
                </c:pt>
                <c:pt idx="6416">
                  <c:v>42797.828483796293</c:v>
                </c:pt>
                <c:pt idx="6417">
                  <c:v>42797.828831018516</c:v>
                </c:pt>
                <c:pt idx="6418">
                  <c:v>42797.82917824074</c:v>
                </c:pt>
                <c:pt idx="6419">
                  <c:v>42797.829525462963</c:v>
                </c:pt>
                <c:pt idx="6420">
                  <c:v>42797.829872685186</c:v>
                </c:pt>
                <c:pt idx="6421">
                  <c:v>42797.83021990741</c:v>
                </c:pt>
                <c:pt idx="6422">
                  <c:v>42797.830567129633</c:v>
                </c:pt>
                <c:pt idx="6423">
                  <c:v>42797.830914351849</c:v>
                </c:pt>
                <c:pt idx="6424">
                  <c:v>42797.831261574072</c:v>
                </c:pt>
                <c:pt idx="6425">
                  <c:v>42797.831608796296</c:v>
                </c:pt>
                <c:pt idx="6426">
                  <c:v>42797.831956018519</c:v>
                </c:pt>
                <c:pt idx="6427">
                  <c:v>42797.832303240742</c:v>
                </c:pt>
                <c:pt idx="6428">
                  <c:v>42797.832650462966</c:v>
                </c:pt>
                <c:pt idx="6429">
                  <c:v>42797.832997685182</c:v>
                </c:pt>
                <c:pt idx="6430">
                  <c:v>42797.833344907405</c:v>
                </c:pt>
                <c:pt idx="6431">
                  <c:v>42797.833692129629</c:v>
                </c:pt>
                <c:pt idx="6432">
                  <c:v>42797.834039351852</c:v>
                </c:pt>
                <c:pt idx="6433">
                  <c:v>42797.834386574075</c:v>
                </c:pt>
                <c:pt idx="6434">
                  <c:v>42797.834733796299</c:v>
                </c:pt>
                <c:pt idx="6435">
                  <c:v>42797.835081018522</c:v>
                </c:pt>
                <c:pt idx="6436">
                  <c:v>42797.835428240738</c:v>
                </c:pt>
                <c:pt idx="6437">
                  <c:v>42797.835775462961</c:v>
                </c:pt>
                <c:pt idx="6438">
                  <c:v>42797.836122685185</c:v>
                </c:pt>
                <c:pt idx="6439">
                  <c:v>42797.836469907408</c:v>
                </c:pt>
                <c:pt idx="6440">
                  <c:v>42797.836817129632</c:v>
                </c:pt>
                <c:pt idx="6441">
                  <c:v>42797.837164351855</c:v>
                </c:pt>
                <c:pt idx="6442">
                  <c:v>42797.837511574071</c:v>
                </c:pt>
                <c:pt idx="6443">
                  <c:v>42797.837858796294</c:v>
                </c:pt>
                <c:pt idx="6444">
                  <c:v>42797.838206018518</c:v>
                </c:pt>
                <c:pt idx="6445">
                  <c:v>42797.838553240741</c:v>
                </c:pt>
                <c:pt idx="6446">
                  <c:v>42797.838900462964</c:v>
                </c:pt>
                <c:pt idx="6447">
                  <c:v>42797.839247685188</c:v>
                </c:pt>
                <c:pt idx="6448">
                  <c:v>42797.839594907404</c:v>
                </c:pt>
                <c:pt idx="6449">
                  <c:v>42797.839942129627</c:v>
                </c:pt>
                <c:pt idx="6450">
                  <c:v>42797.840289351851</c:v>
                </c:pt>
                <c:pt idx="6451">
                  <c:v>42797.840636574074</c:v>
                </c:pt>
                <c:pt idx="6452">
                  <c:v>42797.840983796297</c:v>
                </c:pt>
                <c:pt idx="6453">
                  <c:v>42797.841331018521</c:v>
                </c:pt>
                <c:pt idx="6454">
                  <c:v>42797.841678240744</c:v>
                </c:pt>
                <c:pt idx="6455">
                  <c:v>42797.84202546296</c:v>
                </c:pt>
                <c:pt idx="6456">
                  <c:v>42797.842372685183</c:v>
                </c:pt>
                <c:pt idx="6457">
                  <c:v>42797.842719907407</c:v>
                </c:pt>
                <c:pt idx="6458">
                  <c:v>42797.84306712963</c:v>
                </c:pt>
                <c:pt idx="6459">
                  <c:v>42797.843414351853</c:v>
                </c:pt>
                <c:pt idx="6460">
                  <c:v>42797.843761574077</c:v>
                </c:pt>
                <c:pt idx="6461">
                  <c:v>42797.844108796293</c:v>
                </c:pt>
                <c:pt idx="6462">
                  <c:v>42797.844456018516</c:v>
                </c:pt>
                <c:pt idx="6463">
                  <c:v>42797.84480324074</c:v>
                </c:pt>
                <c:pt idx="6464">
                  <c:v>42797.845150462963</c:v>
                </c:pt>
                <c:pt idx="6465">
                  <c:v>42797.845497685186</c:v>
                </c:pt>
                <c:pt idx="6466">
                  <c:v>42797.84584490741</c:v>
                </c:pt>
                <c:pt idx="6467">
                  <c:v>42797.846192129633</c:v>
                </c:pt>
                <c:pt idx="6468">
                  <c:v>42797.846539351849</c:v>
                </c:pt>
                <c:pt idx="6469">
                  <c:v>42797.846886574072</c:v>
                </c:pt>
                <c:pt idx="6470">
                  <c:v>42797.847233796296</c:v>
                </c:pt>
                <c:pt idx="6471">
                  <c:v>42797.847581018519</c:v>
                </c:pt>
                <c:pt idx="6472">
                  <c:v>42797.847928240742</c:v>
                </c:pt>
                <c:pt idx="6473">
                  <c:v>42797.848275462966</c:v>
                </c:pt>
                <c:pt idx="6474">
                  <c:v>42797.848622685182</c:v>
                </c:pt>
                <c:pt idx="6475">
                  <c:v>42797.848969907405</c:v>
                </c:pt>
                <c:pt idx="6476">
                  <c:v>42797.849317129629</c:v>
                </c:pt>
                <c:pt idx="6477">
                  <c:v>42797.849664351852</c:v>
                </c:pt>
                <c:pt idx="6478">
                  <c:v>42797.850011574075</c:v>
                </c:pt>
                <c:pt idx="6479">
                  <c:v>42797.850358796299</c:v>
                </c:pt>
                <c:pt idx="6480">
                  <c:v>42797.850706018522</c:v>
                </c:pt>
                <c:pt idx="6481">
                  <c:v>42797.851053240738</c:v>
                </c:pt>
                <c:pt idx="6482">
                  <c:v>42797.851400462961</c:v>
                </c:pt>
                <c:pt idx="6483">
                  <c:v>42797.851747685185</c:v>
                </c:pt>
                <c:pt idx="6484">
                  <c:v>42797.852094907408</c:v>
                </c:pt>
                <c:pt idx="6485">
                  <c:v>42797.852442129632</c:v>
                </c:pt>
                <c:pt idx="6486">
                  <c:v>42797.852789351855</c:v>
                </c:pt>
                <c:pt idx="6487">
                  <c:v>42797.853136574071</c:v>
                </c:pt>
                <c:pt idx="6488">
                  <c:v>42797.853483796294</c:v>
                </c:pt>
                <c:pt idx="6489">
                  <c:v>42797.853831018518</c:v>
                </c:pt>
                <c:pt idx="6490">
                  <c:v>42797.854178240741</c:v>
                </c:pt>
                <c:pt idx="6491">
                  <c:v>42797.854525462964</c:v>
                </c:pt>
                <c:pt idx="6492">
                  <c:v>42797.854872685188</c:v>
                </c:pt>
                <c:pt idx="6493">
                  <c:v>42797.855219907404</c:v>
                </c:pt>
                <c:pt idx="6494">
                  <c:v>42797.855567129627</c:v>
                </c:pt>
                <c:pt idx="6495">
                  <c:v>42797.855914351851</c:v>
                </c:pt>
                <c:pt idx="6496">
                  <c:v>42797.856261574074</c:v>
                </c:pt>
                <c:pt idx="6497">
                  <c:v>42797.856608796297</c:v>
                </c:pt>
                <c:pt idx="6498">
                  <c:v>42797.856956018521</c:v>
                </c:pt>
                <c:pt idx="6499">
                  <c:v>42797.857303240744</c:v>
                </c:pt>
                <c:pt idx="6500">
                  <c:v>42797.85765046296</c:v>
                </c:pt>
                <c:pt idx="6501">
                  <c:v>42797.857997685183</c:v>
                </c:pt>
                <c:pt idx="6502">
                  <c:v>42797.858344907407</c:v>
                </c:pt>
                <c:pt idx="6503">
                  <c:v>42797.85869212963</c:v>
                </c:pt>
                <c:pt idx="6504">
                  <c:v>42797.859039351853</c:v>
                </c:pt>
                <c:pt idx="6505">
                  <c:v>42797.859386574077</c:v>
                </c:pt>
                <c:pt idx="6506">
                  <c:v>42797.859733796293</c:v>
                </c:pt>
                <c:pt idx="6507">
                  <c:v>42797.860081018516</c:v>
                </c:pt>
                <c:pt idx="6508">
                  <c:v>42797.86042824074</c:v>
                </c:pt>
                <c:pt idx="6509">
                  <c:v>42797.860775462963</c:v>
                </c:pt>
                <c:pt idx="6510">
                  <c:v>42797.861122685186</c:v>
                </c:pt>
                <c:pt idx="6511">
                  <c:v>42797.86146990741</c:v>
                </c:pt>
                <c:pt idx="6512">
                  <c:v>42797.861817129633</c:v>
                </c:pt>
                <c:pt idx="6513">
                  <c:v>42797.862164351849</c:v>
                </c:pt>
                <c:pt idx="6514">
                  <c:v>42797.862511574072</c:v>
                </c:pt>
                <c:pt idx="6515">
                  <c:v>42797.862858796296</c:v>
                </c:pt>
                <c:pt idx="6516">
                  <c:v>42797.863206018519</c:v>
                </c:pt>
                <c:pt idx="6517">
                  <c:v>42797.863553240742</c:v>
                </c:pt>
                <c:pt idx="6518">
                  <c:v>42797.863900462966</c:v>
                </c:pt>
                <c:pt idx="6519">
                  <c:v>42797.864247685182</c:v>
                </c:pt>
                <c:pt idx="6520">
                  <c:v>42797.864594907405</c:v>
                </c:pt>
                <c:pt idx="6521">
                  <c:v>42797.864942129629</c:v>
                </c:pt>
                <c:pt idx="6522">
                  <c:v>42797.865289351852</c:v>
                </c:pt>
                <c:pt idx="6523">
                  <c:v>42797.865636574075</c:v>
                </c:pt>
                <c:pt idx="6524">
                  <c:v>42797.865983796299</c:v>
                </c:pt>
                <c:pt idx="6525">
                  <c:v>42797.866331018522</c:v>
                </c:pt>
                <c:pt idx="6526">
                  <c:v>42797.866678240738</c:v>
                </c:pt>
                <c:pt idx="6527">
                  <c:v>42797.867025462961</c:v>
                </c:pt>
                <c:pt idx="6528">
                  <c:v>42797.867372685185</c:v>
                </c:pt>
                <c:pt idx="6529">
                  <c:v>42797.867719907408</c:v>
                </c:pt>
                <c:pt idx="6530">
                  <c:v>42797.868067129632</c:v>
                </c:pt>
                <c:pt idx="6531">
                  <c:v>42797.868414351855</c:v>
                </c:pt>
                <c:pt idx="6532">
                  <c:v>42797.868761574071</c:v>
                </c:pt>
                <c:pt idx="6533">
                  <c:v>42797.869108796294</c:v>
                </c:pt>
                <c:pt idx="6534">
                  <c:v>42797.869456018518</c:v>
                </c:pt>
                <c:pt idx="6535">
                  <c:v>42797.869803240741</c:v>
                </c:pt>
                <c:pt idx="6536">
                  <c:v>42797.870150462964</c:v>
                </c:pt>
                <c:pt idx="6537">
                  <c:v>42797.870497685188</c:v>
                </c:pt>
                <c:pt idx="6538">
                  <c:v>42797.870844907404</c:v>
                </c:pt>
                <c:pt idx="6539">
                  <c:v>42797.871192129627</c:v>
                </c:pt>
                <c:pt idx="6540">
                  <c:v>42797.871539351851</c:v>
                </c:pt>
                <c:pt idx="6541">
                  <c:v>42797.871886574074</c:v>
                </c:pt>
                <c:pt idx="6542">
                  <c:v>42797.872233796297</c:v>
                </c:pt>
                <c:pt idx="6543">
                  <c:v>42797.872581018521</c:v>
                </c:pt>
                <c:pt idx="6544">
                  <c:v>42797.872928240744</c:v>
                </c:pt>
                <c:pt idx="6545">
                  <c:v>42797.87327546296</c:v>
                </c:pt>
                <c:pt idx="6546">
                  <c:v>42797.873622685183</c:v>
                </c:pt>
                <c:pt idx="6547">
                  <c:v>42797.873969907407</c:v>
                </c:pt>
                <c:pt idx="6548">
                  <c:v>42797.87431712963</c:v>
                </c:pt>
                <c:pt idx="6549">
                  <c:v>42797.874664351853</c:v>
                </c:pt>
                <c:pt idx="6550">
                  <c:v>42797.875011574077</c:v>
                </c:pt>
                <c:pt idx="6551">
                  <c:v>42797.875358796293</c:v>
                </c:pt>
                <c:pt idx="6552">
                  <c:v>42797.875706018516</c:v>
                </c:pt>
                <c:pt idx="6553">
                  <c:v>42797.87605324074</c:v>
                </c:pt>
                <c:pt idx="6554">
                  <c:v>42797.876400462963</c:v>
                </c:pt>
                <c:pt idx="6555">
                  <c:v>42797.876747685186</c:v>
                </c:pt>
                <c:pt idx="6556">
                  <c:v>42797.87709490741</c:v>
                </c:pt>
                <c:pt idx="6557">
                  <c:v>42797.877442129633</c:v>
                </c:pt>
                <c:pt idx="6558">
                  <c:v>42797.877789351849</c:v>
                </c:pt>
                <c:pt idx="6559">
                  <c:v>42797.878136574072</c:v>
                </c:pt>
                <c:pt idx="6560">
                  <c:v>42797.878483796296</c:v>
                </c:pt>
                <c:pt idx="6561">
                  <c:v>42797.878831018519</c:v>
                </c:pt>
                <c:pt idx="6562">
                  <c:v>42797.879178240742</c:v>
                </c:pt>
                <c:pt idx="6563">
                  <c:v>42797.879525462966</c:v>
                </c:pt>
                <c:pt idx="6564">
                  <c:v>42797.879872685182</c:v>
                </c:pt>
                <c:pt idx="6565">
                  <c:v>42797.880219907405</c:v>
                </c:pt>
                <c:pt idx="6566">
                  <c:v>42797.880567129629</c:v>
                </c:pt>
                <c:pt idx="6567">
                  <c:v>42797.880914351852</c:v>
                </c:pt>
                <c:pt idx="6568">
                  <c:v>42797.881261574075</c:v>
                </c:pt>
                <c:pt idx="6569">
                  <c:v>42797.881608796299</c:v>
                </c:pt>
                <c:pt idx="6570">
                  <c:v>42797.881956018522</c:v>
                </c:pt>
                <c:pt idx="6571">
                  <c:v>42797.882303240738</c:v>
                </c:pt>
                <c:pt idx="6572">
                  <c:v>42797.882650462961</c:v>
                </c:pt>
                <c:pt idx="6573">
                  <c:v>42797.882997685185</c:v>
                </c:pt>
                <c:pt idx="6574">
                  <c:v>42797.883344907408</c:v>
                </c:pt>
                <c:pt idx="6575">
                  <c:v>42797.883692129632</c:v>
                </c:pt>
                <c:pt idx="6576">
                  <c:v>42797.884039351855</c:v>
                </c:pt>
                <c:pt idx="6577">
                  <c:v>42797.884386574071</c:v>
                </c:pt>
                <c:pt idx="6578">
                  <c:v>42797.884733796294</c:v>
                </c:pt>
                <c:pt idx="6579">
                  <c:v>42797.885081018518</c:v>
                </c:pt>
                <c:pt idx="6580">
                  <c:v>42797.885428240741</c:v>
                </c:pt>
                <c:pt idx="6581">
                  <c:v>42797.885775462964</c:v>
                </c:pt>
                <c:pt idx="6582">
                  <c:v>42797.886122685188</c:v>
                </c:pt>
                <c:pt idx="6583">
                  <c:v>42797.886469907404</c:v>
                </c:pt>
                <c:pt idx="6584">
                  <c:v>42797.886817129627</c:v>
                </c:pt>
                <c:pt idx="6585">
                  <c:v>42797.887164351851</c:v>
                </c:pt>
                <c:pt idx="6586">
                  <c:v>42797.887511574074</c:v>
                </c:pt>
                <c:pt idx="6587">
                  <c:v>42797.887858796297</c:v>
                </c:pt>
                <c:pt idx="6588">
                  <c:v>42797.888206018521</c:v>
                </c:pt>
                <c:pt idx="6589">
                  <c:v>42797.888553240744</c:v>
                </c:pt>
                <c:pt idx="6590">
                  <c:v>42797.88890046296</c:v>
                </c:pt>
                <c:pt idx="6591">
                  <c:v>42797.889247685183</c:v>
                </c:pt>
                <c:pt idx="6592">
                  <c:v>42797.889594907407</c:v>
                </c:pt>
                <c:pt idx="6593">
                  <c:v>42797.88994212963</c:v>
                </c:pt>
                <c:pt idx="6594">
                  <c:v>42797.890289351853</c:v>
                </c:pt>
                <c:pt idx="6595">
                  <c:v>42797.890636574077</c:v>
                </c:pt>
                <c:pt idx="6596">
                  <c:v>42797.890983796293</c:v>
                </c:pt>
                <c:pt idx="6597">
                  <c:v>42797.891331018516</c:v>
                </c:pt>
                <c:pt idx="6598">
                  <c:v>42797.89167824074</c:v>
                </c:pt>
                <c:pt idx="6599">
                  <c:v>42797.892025462963</c:v>
                </c:pt>
                <c:pt idx="6600">
                  <c:v>42797.892372685186</c:v>
                </c:pt>
                <c:pt idx="6601">
                  <c:v>42797.89271990741</c:v>
                </c:pt>
                <c:pt idx="6602">
                  <c:v>42797.893067129633</c:v>
                </c:pt>
                <c:pt idx="6603">
                  <c:v>42797.893414351849</c:v>
                </c:pt>
                <c:pt idx="6604">
                  <c:v>42797.893761574072</c:v>
                </c:pt>
                <c:pt idx="6605">
                  <c:v>42797.894108796296</c:v>
                </c:pt>
                <c:pt idx="6606">
                  <c:v>42797.894456018519</c:v>
                </c:pt>
                <c:pt idx="6607">
                  <c:v>42797.894803240742</c:v>
                </c:pt>
                <c:pt idx="6608">
                  <c:v>42797.895150462966</c:v>
                </c:pt>
                <c:pt idx="6609">
                  <c:v>42797.895497685182</c:v>
                </c:pt>
                <c:pt idx="6610">
                  <c:v>42797.895844907405</c:v>
                </c:pt>
                <c:pt idx="6611">
                  <c:v>42797.896192129629</c:v>
                </c:pt>
                <c:pt idx="6612">
                  <c:v>42797.896539351852</c:v>
                </c:pt>
                <c:pt idx="6613">
                  <c:v>42797.896886574075</c:v>
                </c:pt>
                <c:pt idx="6614">
                  <c:v>42797.897233796299</c:v>
                </c:pt>
                <c:pt idx="6615">
                  <c:v>42797.897581018522</c:v>
                </c:pt>
                <c:pt idx="6616">
                  <c:v>42797.897928240738</c:v>
                </c:pt>
                <c:pt idx="6617">
                  <c:v>42797.898275462961</c:v>
                </c:pt>
                <c:pt idx="6618">
                  <c:v>42797.898622685185</c:v>
                </c:pt>
                <c:pt idx="6619">
                  <c:v>42797.898969907408</c:v>
                </c:pt>
                <c:pt idx="6620">
                  <c:v>42797.899317129632</c:v>
                </c:pt>
                <c:pt idx="6621">
                  <c:v>42797.899664351855</c:v>
                </c:pt>
                <c:pt idx="6622">
                  <c:v>42797.900011574071</c:v>
                </c:pt>
                <c:pt idx="6623">
                  <c:v>42797.900358796294</c:v>
                </c:pt>
                <c:pt idx="6624">
                  <c:v>42797.900706018518</c:v>
                </c:pt>
                <c:pt idx="6625">
                  <c:v>42797.901053240741</c:v>
                </c:pt>
                <c:pt idx="6626">
                  <c:v>42797.901400462964</c:v>
                </c:pt>
                <c:pt idx="6627">
                  <c:v>42797.901747685188</c:v>
                </c:pt>
                <c:pt idx="6628">
                  <c:v>42797.902094907404</c:v>
                </c:pt>
                <c:pt idx="6629">
                  <c:v>42797.902442129627</c:v>
                </c:pt>
                <c:pt idx="6630">
                  <c:v>42797.902789351851</c:v>
                </c:pt>
                <c:pt idx="6631">
                  <c:v>42797.903136574074</c:v>
                </c:pt>
                <c:pt idx="6632">
                  <c:v>42797.903483796297</c:v>
                </c:pt>
                <c:pt idx="6633">
                  <c:v>42797.903831018521</c:v>
                </c:pt>
                <c:pt idx="6634">
                  <c:v>42797.904178240744</c:v>
                </c:pt>
                <c:pt idx="6635">
                  <c:v>42797.90452546296</c:v>
                </c:pt>
                <c:pt idx="6636">
                  <c:v>42797.904872685183</c:v>
                </c:pt>
                <c:pt idx="6637">
                  <c:v>42797.905219907407</c:v>
                </c:pt>
                <c:pt idx="6638">
                  <c:v>42797.90556712963</c:v>
                </c:pt>
                <c:pt idx="6639">
                  <c:v>42797.905914351853</c:v>
                </c:pt>
                <c:pt idx="6640">
                  <c:v>42797.906261574077</c:v>
                </c:pt>
                <c:pt idx="6641">
                  <c:v>42797.906608796293</c:v>
                </c:pt>
                <c:pt idx="6642">
                  <c:v>42797.906956018516</c:v>
                </c:pt>
                <c:pt idx="6643">
                  <c:v>42797.90730324074</c:v>
                </c:pt>
                <c:pt idx="6644">
                  <c:v>42797.907650462963</c:v>
                </c:pt>
                <c:pt idx="6645">
                  <c:v>42797.907997685186</c:v>
                </c:pt>
                <c:pt idx="6646">
                  <c:v>42797.90834490741</c:v>
                </c:pt>
                <c:pt idx="6647">
                  <c:v>42797.908692129633</c:v>
                </c:pt>
                <c:pt idx="6648">
                  <c:v>42797.909039351849</c:v>
                </c:pt>
                <c:pt idx="6649">
                  <c:v>42797.909386574072</c:v>
                </c:pt>
                <c:pt idx="6650">
                  <c:v>42797.909733796296</c:v>
                </c:pt>
                <c:pt idx="6651">
                  <c:v>42797.910081018519</c:v>
                </c:pt>
                <c:pt idx="6652">
                  <c:v>42797.910428240742</c:v>
                </c:pt>
                <c:pt idx="6653">
                  <c:v>42797.910775462966</c:v>
                </c:pt>
                <c:pt idx="6654">
                  <c:v>42797.911122685182</c:v>
                </c:pt>
                <c:pt idx="6655">
                  <c:v>42797.911469907405</c:v>
                </c:pt>
                <c:pt idx="6656">
                  <c:v>42797.911817129629</c:v>
                </c:pt>
                <c:pt idx="6657">
                  <c:v>42797.912164351852</c:v>
                </c:pt>
                <c:pt idx="6658">
                  <c:v>42797.912511574075</c:v>
                </c:pt>
                <c:pt idx="6659">
                  <c:v>42797.912858796299</c:v>
                </c:pt>
                <c:pt idx="6660">
                  <c:v>42797.913206018522</c:v>
                </c:pt>
                <c:pt idx="6661">
                  <c:v>42797.913553240738</c:v>
                </c:pt>
                <c:pt idx="6662">
                  <c:v>42797.913900462961</c:v>
                </c:pt>
                <c:pt idx="6663">
                  <c:v>42797.914247685185</c:v>
                </c:pt>
                <c:pt idx="6664">
                  <c:v>42797.914594907408</c:v>
                </c:pt>
                <c:pt idx="6665">
                  <c:v>42797.914942129632</c:v>
                </c:pt>
                <c:pt idx="6666">
                  <c:v>42797.915289351855</c:v>
                </c:pt>
                <c:pt idx="6667">
                  <c:v>42797.915636574071</c:v>
                </c:pt>
                <c:pt idx="6668">
                  <c:v>42797.915983796294</c:v>
                </c:pt>
                <c:pt idx="6669">
                  <c:v>42797.916331018518</c:v>
                </c:pt>
                <c:pt idx="6670">
                  <c:v>42797.916678240741</c:v>
                </c:pt>
                <c:pt idx="6671">
                  <c:v>42797.917025462964</c:v>
                </c:pt>
                <c:pt idx="6672">
                  <c:v>42797.917372685188</c:v>
                </c:pt>
                <c:pt idx="6673">
                  <c:v>42797.917719907404</c:v>
                </c:pt>
                <c:pt idx="6674">
                  <c:v>42797.918067129627</c:v>
                </c:pt>
                <c:pt idx="6675">
                  <c:v>42797.918414351851</c:v>
                </c:pt>
                <c:pt idx="6676">
                  <c:v>42797.918761574074</c:v>
                </c:pt>
                <c:pt idx="6677">
                  <c:v>42797.919108796297</c:v>
                </c:pt>
                <c:pt idx="6678">
                  <c:v>42797.919456018521</c:v>
                </c:pt>
                <c:pt idx="6679">
                  <c:v>42797.919803240744</c:v>
                </c:pt>
                <c:pt idx="6680">
                  <c:v>42797.92015046296</c:v>
                </c:pt>
                <c:pt idx="6681">
                  <c:v>42797.920497685183</c:v>
                </c:pt>
                <c:pt idx="6682">
                  <c:v>42797.920844907407</c:v>
                </c:pt>
                <c:pt idx="6683">
                  <c:v>42797.92119212963</c:v>
                </c:pt>
                <c:pt idx="6684">
                  <c:v>42797.921539351853</c:v>
                </c:pt>
                <c:pt idx="6685">
                  <c:v>42797.921886574077</c:v>
                </c:pt>
                <c:pt idx="6686">
                  <c:v>42797.922233796293</c:v>
                </c:pt>
                <c:pt idx="6687">
                  <c:v>42797.922581018516</c:v>
                </c:pt>
                <c:pt idx="6688">
                  <c:v>42797.92292824074</c:v>
                </c:pt>
                <c:pt idx="6689">
                  <c:v>42797.923275462963</c:v>
                </c:pt>
                <c:pt idx="6690">
                  <c:v>42797.923622685186</c:v>
                </c:pt>
                <c:pt idx="6691">
                  <c:v>42797.92396990741</c:v>
                </c:pt>
                <c:pt idx="6692">
                  <c:v>42797.924317129633</c:v>
                </c:pt>
                <c:pt idx="6693">
                  <c:v>42797.924664351849</c:v>
                </c:pt>
                <c:pt idx="6694">
                  <c:v>42797.925011574072</c:v>
                </c:pt>
                <c:pt idx="6695">
                  <c:v>42797.925358796296</c:v>
                </c:pt>
                <c:pt idx="6696">
                  <c:v>42797.925706018519</c:v>
                </c:pt>
                <c:pt idx="6697">
                  <c:v>42797.926053240742</c:v>
                </c:pt>
                <c:pt idx="6698">
                  <c:v>42797.926400462966</c:v>
                </c:pt>
                <c:pt idx="6699">
                  <c:v>42797.926747685182</c:v>
                </c:pt>
                <c:pt idx="6700">
                  <c:v>42797.927094907405</c:v>
                </c:pt>
                <c:pt idx="6701">
                  <c:v>42797.927442129629</c:v>
                </c:pt>
                <c:pt idx="6702">
                  <c:v>42797.927789351852</c:v>
                </c:pt>
                <c:pt idx="6703">
                  <c:v>42797.928136574075</c:v>
                </c:pt>
                <c:pt idx="6704">
                  <c:v>42797.928483796299</c:v>
                </c:pt>
                <c:pt idx="6705">
                  <c:v>42797.928831018522</c:v>
                </c:pt>
                <c:pt idx="6706">
                  <c:v>42797.929178240738</c:v>
                </c:pt>
                <c:pt idx="6707">
                  <c:v>42797.929525462961</c:v>
                </c:pt>
                <c:pt idx="6708">
                  <c:v>42797.929872685185</c:v>
                </c:pt>
                <c:pt idx="6709">
                  <c:v>42797.930219907408</c:v>
                </c:pt>
                <c:pt idx="6710">
                  <c:v>42797.930567129632</c:v>
                </c:pt>
                <c:pt idx="6711">
                  <c:v>42797.930914351855</c:v>
                </c:pt>
                <c:pt idx="6712">
                  <c:v>42797.931261574071</c:v>
                </c:pt>
                <c:pt idx="6713">
                  <c:v>42797.931608796294</c:v>
                </c:pt>
                <c:pt idx="6714">
                  <c:v>42797.931956018518</c:v>
                </c:pt>
                <c:pt idx="6715">
                  <c:v>42797.932303240741</c:v>
                </c:pt>
                <c:pt idx="6716">
                  <c:v>42797.932650462964</c:v>
                </c:pt>
                <c:pt idx="6717">
                  <c:v>42797.932997685188</c:v>
                </c:pt>
                <c:pt idx="6718">
                  <c:v>42797.933344907404</c:v>
                </c:pt>
                <c:pt idx="6719">
                  <c:v>42797.933692129627</c:v>
                </c:pt>
                <c:pt idx="6720">
                  <c:v>42797.934039351851</c:v>
                </c:pt>
                <c:pt idx="6721">
                  <c:v>42797.934386574074</c:v>
                </c:pt>
                <c:pt idx="6722">
                  <c:v>42797.934733796297</c:v>
                </c:pt>
                <c:pt idx="6723">
                  <c:v>42797.935081018521</c:v>
                </c:pt>
                <c:pt idx="6724">
                  <c:v>42797.935428240744</c:v>
                </c:pt>
                <c:pt idx="6725">
                  <c:v>42797.93577546296</c:v>
                </c:pt>
                <c:pt idx="6726">
                  <c:v>42797.936122685183</c:v>
                </c:pt>
                <c:pt idx="6727">
                  <c:v>42797.936469907407</c:v>
                </c:pt>
                <c:pt idx="6728">
                  <c:v>42797.93681712963</c:v>
                </c:pt>
                <c:pt idx="6729">
                  <c:v>42797.937164351853</c:v>
                </c:pt>
                <c:pt idx="6730">
                  <c:v>42797.937511574077</c:v>
                </c:pt>
                <c:pt idx="6731">
                  <c:v>42797.937858796293</c:v>
                </c:pt>
                <c:pt idx="6732">
                  <c:v>42797.938206018516</c:v>
                </c:pt>
                <c:pt idx="6733">
                  <c:v>42797.93855324074</c:v>
                </c:pt>
                <c:pt idx="6734">
                  <c:v>42797.938900462963</c:v>
                </c:pt>
                <c:pt idx="6735">
                  <c:v>42797.939247685186</c:v>
                </c:pt>
                <c:pt idx="6736">
                  <c:v>42797.93959490741</c:v>
                </c:pt>
                <c:pt idx="6737">
                  <c:v>42797.939942129633</c:v>
                </c:pt>
                <c:pt idx="6738">
                  <c:v>42797.940289351849</c:v>
                </c:pt>
                <c:pt idx="6739">
                  <c:v>42797.940636574072</c:v>
                </c:pt>
                <c:pt idx="6740">
                  <c:v>42797.940983796296</c:v>
                </c:pt>
                <c:pt idx="6741">
                  <c:v>42797.941331018519</c:v>
                </c:pt>
                <c:pt idx="6742">
                  <c:v>42797.941678240742</c:v>
                </c:pt>
                <c:pt idx="6743">
                  <c:v>42797.942025462966</c:v>
                </c:pt>
                <c:pt idx="6744">
                  <c:v>42797.942372685182</c:v>
                </c:pt>
                <c:pt idx="6745">
                  <c:v>42797.942719907405</c:v>
                </c:pt>
                <c:pt idx="6746">
                  <c:v>42797.943067129629</c:v>
                </c:pt>
                <c:pt idx="6747">
                  <c:v>42797.943414351852</c:v>
                </c:pt>
                <c:pt idx="6748">
                  <c:v>42797.943761574075</c:v>
                </c:pt>
                <c:pt idx="6749">
                  <c:v>42797.944108796299</c:v>
                </c:pt>
                <c:pt idx="6750">
                  <c:v>42797.944456018522</c:v>
                </c:pt>
                <c:pt idx="6751">
                  <c:v>42797.944803240738</c:v>
                </c:pt>
                <c:pt idx="6752">
                  <c:v>42797.945150462961</c:v>
                </c:pt>
                <c:pt idx="6753">
                  <c:v>42797.945497685185</c:v>
                </c:pt>
                <c:pt idx="6754">
                  <c:v>42797.945844907408</c:v>
                </c:pt>
                <c:pt idx="6755">
                  <c:v>42797.946192129632</c:v>
                </c:pt>
                <c:pt idx="6756">
                  <c:v>42797.946539351855</c:v>
                </c:pt>
                <c:pt idx="6757">
                  <c:v>42797.946886574071</c:v>
                </c:pt>
                <c:pt idx="6758">
                  <c:v>42797.947233796294</c:v>
                </c:pt>
                <c:pt idx="6759">
                  <c:v>42797.947581018518</c:v>
                </c:pt>
                <c:pt idx="6760">
                  <c:v>42797.947928240741</c:v>
                </c:pt>
                <c:pt idx="6761">
                  <c:v>42797.948275462964</c:v>
                </c:pt>
                <c:pt idx="6762">
                  <c:v>42797.948622685188</c:v>
                </c:pt>
                <c:pt idx="6763">
                  <c:v>42797.948969907404</c:v>
                </c:pt>
                <c:pt idx="6764">
                  <c:v>42797.949317129627</c:v>
                </c:pt>
                <c:pt idx="6765">
                  <c:v>42797.949664351851</c:v>
                </c:pt>
                <c:pt idx="6766">
                  <c:v>42797.950011574074</c:v>
                </c:pt>
                <c:pt idx="6767">
                  <c:v>42797.950358796297</c:v>
                </c:pt>
                <c:pt idx="6768">
                  <c:v>42797.950706018521</c:v>
                </c:pt>
                <c:pt idx="6769">
                  <c:v>42797.951053240744</c:v>
                </c:pt>
                <c:pt idx="6770">
                  <c:v>42797.95140046296</c:v>
                </c:pt>
                <c:pt idx="6771">
                  <c:v>42797.951747685183</c:v>
                </c:pt>
                <c:pt idx="6772">
                  <c:v>42797.952094907407</c:v>
                </c:pt>
                <c:pt idx="6773">
                  <c:v>42797.95244212963</c:v>
                </c:pt>
                <c:pt idx="6774">
                  <c:v>42797.952789351853</c:v>
                </c:pt>
                <c:pt idx="6775">
                  <c:v>42797.953136574077</c:v>
                </c:pt>
                <c:pt idx="6776">
                  <c:v>42797.953483796293</c:v>
                </c:pt>
                <c:pt idx="6777">
                  <c:v>42797.953831018516</c:v>
                </c:pt>
                <c:pt idx="6778">
                  <c:v>42797.95417824074</c:v>
                </c:pt>
                <c:pt idx="6779">
                  <c:v>42797.954525462963</c:v>
                </c:pt>
                <c:pt idx="6780">
                  <c:v>42797.954872685186</c:v>
                </c:pt>
                <c:pt idx="6781">
                  <c:v>42797.95521990741</c:v>
                </c:pt>
                <c:pt idx="6782">
                  <c:v>42797.955567129633</c:v>
                </c:pt>
                <c:pt idx="6783">
                  <c:v>42797.955914351849</c:v>
                </c:pt>
                <c:pt idx="6784">
                  <c:v>42797.956261574072</c:v>
                </c:pt>
                <c:pt idx="6785">
                  <c:v>42797.956608796296</c:v>
                </c:pt>
                <c:pt idx="6786">
                  <c:v>42797.956956018519</c:v>
                </c:pt>
                <c:pt idx="6787">
                  <c:v>42797.957303240742</c:v>
                </c:pt>
                <c:pt idx="6788">
                  <c:v>42797.957650462966</c:v>
                </c:pt>
                <c:pt idx="6789">
                  <c:v>42797.957997685182</c:v>
                </c:pt>
                <c:pt idx="6790">
                  <c:v>42797.958344907405</c:v>
                </c:pt>
                <c:pt idx="6791">
                  <c:v>42797.958692129629</c:v>
                </c:pt>
                <c:pt idx="6792">
                  <c:v>42797.959039351852</c:v>
                </c:pt>
                <c:pt idx="6793">
                  <c:v>42797.959386574075</c:v>
                </c:pt>
                <c:pt idx="6794">
                  <c:v>42797.959733796299</c:v>
                </c:pt>
                <c:pt idx="6795">
                  <c:v>42797.960081018522</c:v>
                </c:pt>
                <c:pt idx="6796">
                  <c:v>42797.960428240738</c:v>
                </c:pt>
                <c:pt idx="6797">
                  <c:v>42797.960775462961</c:v>
                </c:pt>
                <c:pt idx="6798">
                  <c:v>42797.961122685185</c:v>
                </c:pt>
                <c:pt idx="6799">
                  <c:v>42797.961469907408</c:v>
                </c:pt>
                <c:pt idx="6800">
                  <c:v>42797.961817129632</c:v>
                </c:pt>
                <c:pt idx="6801">
                  <c:v>42797.962164351855</c:v>
                </c:pt>
                <c:pt idx="6802">
                  <c:v>42797.962511574071</c:v>
                </c:pt>
                <c:pt idx="6803">
                  <c:v>42797.962858796294</c:v>
                </c:pt>
                <c:pt idx="6804">
                  <c:v>42797.963206018518</c:v>
                </c:pt>
                <c:pt idx="6805">
                  <c:v>42797.963553240741</c:v>
                </c:pt>
                <c:pt idx="6806">
                  <c:v>42797.963900462964</c:v>
                </c:pt>
                <c:pt idx="6807">
                  <c:v>42797.964247685188</c:v>
                </c:pt>
                <c:pt idx="6808">
                  <c:v>42797.964594907404</c:v>
                </c:pt>
                <c:pt idx="6809">
                  <c:v>42797.964942129627</c:v>
                </c:pt>
                <c:pt idx="6810">
                  <c:v>42797.965289351851</c:v>
                </c:pt>
                <c:pt idx="6811">
                  <c:v>42797.965636574074</c:v>
                </c:pt>
                <c:pt idx="6812">
                  <c:v>42797.965983796297</c:v>
                </c:pt>
                <c:pt idx="6813">
                  <c:v>42797.966331018521</c:v>
                </c:pt>
                <c:pt idx="6814">
                  <c:v>42797.966678240744</c:v>
                </c:pt>
                <c:pt idx="6815">
                  <c:v>42797.96702546296</c:v>
                </c:pt>
                <c:pt idx="6816">
                  <c:v>42797.967372685183</c:v>
                </c:pt>
                <c:pt idx="6817">
                  <c:v>42797.967719907407</c:v>
                </c:pt>
                <c:pt idx="6818">
                  <c:v>42797.96806712963</c:v>
                </c:pt>
                <c:pt idx="6819">
                  <c:v>42797.968414351853</c:v>
                </c:pt>
                <c:pt idx="6820">
                  <c:v>42797.968761574077</c:v>
                </c:pt>
                <c:pt idx="6821">
                  <c:v>42797.969108796293</c:v>
                </c:pt>
                <c:pt idx="6822">
                  <c:v>42797.969456018516</c:v>
                </c:pt>
                <c:pt idx="6823">
                  <c:v>42797.96980324074</c:v>
                </c:pt>
                <c:pt idx="6824">
                  <c:v>42797.970150462963</c:v>
                </c:pt>
                <c:pt idx="6825">
                  <c:v>42797.970497685186</c:v>
                </c:pt>
                <c:pt idx="6826">
                  <c:v>42797.97084490741</c:v>
                </c:pt>
                <c:pt idx="6827">
                  <c:v>42797.971192129633</c:v>
                </c:pt>
                <c:pt idx="6828">
                  <c:v>42797.971539351849</c:v>
                </c:pt>
                <c:pt idx="6829">
                  <c:v>42797.971886574072</c:v>
                </c:pt>
                <c:pt idx="6830">
                  <c:v>42797.972233796296</c:v>
                </c:pt>
                <c:pt idx="6831">
                  <c:v>42797.972581018519</c:v>
                </c:pt>
                <c:pt idx="6832">
                  <c:v>42797.972928240742</c:v>
                </c:pt>
                <c:pt idx="6833">
                  <c:v>42797.973275462966</c:v>
                </c:pt>
                <c:pt idx="6834">
                  <c:v>42797.973622685182</c:v>
                </c:pt>
                <c:pt idx="6835">
                  <c:v>42797.973969907405</c:v>
                </c:pt>
                <c:pt idx="6836">
                  <c:v>42797.974317129629</c:v>
                </c:pt>
                <c:pt idx="6837">
                  <c:v>42797.974664351852</c:v>
                </c:pt>
                <c:pt idx="6838">
                  <c:v>42797.975011574075</c:v>
                </c:pt>
                <c:pt idx="6839">
                  <c:v>42797.975358796299</c:v>
                </c:pt>
                <c:pt idx="6840">
                  <c:v>42797.975706018522</c:v>
                </c:pt>
                <c:pt idx="6841">
                  <c:v>42797.976053240738</c:v>
                </c:pt>
                <c:pt idx="6842">
                  <c:v>42797.976400462961</c:v>
                </c:pt>
                <c:pt idx="6843">
                  <c:v>42797.976747685185</c:v>
                </c:pt>
                <c:pt idx="6844">
                  <c:v>42797.977094907408</c:v>
                </c:pt>
                <c:pt idx="6845">
                  <c:v>42797.977442129632</c:v>
                </c:pt>
                <c:pt idx="6846">
                  <c:v>42797.977789351855</c:v>
                </c:pt>
                <c:pt idx="6847">
                  <c:v>42797.978136574071</c:v>
                </c:pt>
                <c:pt idx="6848">
                  <c:v>42797.978483796294</c:v>
                </c:pt>
                <c:pt idx="6849">
                  <c:v>42797.978831018518</c:v>
                </c:pt>
                <c:pt idx="6850">
                  <c:v>42797.979178240741</c:v>
                </c:pt>
                <c:pt idx="6851">
                  <c:v>42797.979525462964</c:v>
                </c:pt>
                <c:pt idx="6852">
                  <c:v>42797.979872685188</c:v>
                </c:pt>
                <c:pt idx="6853">
                  <c:v>42797.980219907404</c:v>
                </c:pt>
                <c:pt idx="6854">
                  <c:v>42797.980567129627</c:v>
                </c:pt>
                <c:pt idx="6855">
                  <c:v>42797.980914351851</c:v>
                </c:pt>
                <c:pt idx="6856">
                  <c:v>42797.981261574074</c:v>
                </c:pt>
                <c:pt idx="6857">
                  <c:v>42797.981608796297</c:v>
                </c:pt>
                <c:pt idx="6858">
                  <c:v>42797.981956018521</c:v>
                </c:pt>
                <c:pt idx="6859">
                  <c:v>42797.982303240744</c:v>
                </c:pt>
                <c:pt idx="6860">
                  <c:v>42797.98265046296</c:v>
                </c:pt>
                <c:pt idx="6861">
                  <c:v>42797.982997685183</c:v>
                </c:pt>
                <c:pt idx="6862">
                  <c:v>42797.983344907407</c:v>
                </c:pt>
                <c:pt idx="6863">
                  <c:v>42797.98369212963</c:v>
                </c:pt>
                <c:pt idx="6864">
                  <c:v>42797.984039351853</c:v>
                </c:pt>
                <c:pt idx="6865">
                  <c:v>42797.984386574077</c:v>
                </c:pt>
                <c:pt idx="6866">
                  <c:v>42797.984733796293</c:v>
                </c:pt>
                <c:pt idx="6867">
                  <c:v>42797.985081018516</c:v>
                </c:pt>
                <c:pt idx="6868">
                  <c:v>42797.98542824074</c:v>
                </c:pt>
                <c:pt idx="6869">
                  <c:v>42797.985775462963</c:v>
                </c:pt>
                <c:pt idx="6870">
                  <c:v>42797.986122685186</c:v>
                </c:pt>
                <c:pt idx="6871">
                  <c:v>42797.98646990741</c:v>
                </c:pt>
                <c:pt idx="6872">
                  <c:v>42797.986817129633</c:v>
                </c:pt>
                <c:pt idx="6873">
                  <c:v>42797.987164351849</c:v>
                </c:pt>
                <c:pt idx="6874">
                  <c:v>42797.987511574072</c:v>
                </c:pt>
                <c:pt idx="6875">
                  <c:v>42797.987858796296</c:v>
                </c:pt>
                <c:pt idx="6876">
                  <c:v>42797.988206018519</c:v>
                </c:pt>
                <c:pt idx="6877">
                  <c:v>42797.988553240742</c:v>
                </c:pt>
                <c:pt idx="6878">
                  <c:v>42797.988900462966</c:v>
                </c:pt>
                <c:pt idx="6879">
                  <c:v>42797.989247685182</c:v>
                </c:pt>
                <c:pt idx="6880">
                  <c:v>42797.989594907405</c:v>
                </c:pt>
                <c:pt idx="6881">
                  <c:v>42797.989942129629</c:v>
                </c:pt>
                <c:pt idx="6882">
                  <c:v>42797.990289351852</c:v>
                </c:pt>
                <c:pt idx="6883">
                  <c:v>42797.990636574075</c:v>
                </c:pt>
                <c:pt idx="6884">
                  <c:v>42797.990983796299</c:v>
                </c:pt>
                <c:pt idx="6885">
                  <c:v>42797.991331018522</c:v>
                </c:pt>
                <c:pt idx="6886">
                  <c:v>42797.991678240738</c:v>
                </c:pt>
                <c:pt idx="6887">
                  <c:v>42797.992025462961</c:v>
                </c:pt>
                <c:pt idx="6888">
                  <c:v>42797.992372685185</c:v>
                </c:pt>
                <c:pt idx="6889">
                  <c:v>42797.992719907408</c:v>
                </c:pt>
                <c:pt idx="6890">
                  <c:v>42797.993067129632</c:v>
                </c:pt>
                <c:pt idx="6891">
                  <c:v>42797.993414351855</c:v>
                </c:pt>
                <c:pt idx="6892">
                  <c:v>42797.993761574071</c:v>
                </c:pt>
                <c:pt idx="6893">
                  <c:v>42797.994108796294</c:v>
                </c:pt>
                <c:pt idx="6894">
                  <c:v>42797.994456018518</c:v>
                </c:pt>
                <c:pt idx="6895">
                  <c:v>42797.994803240741</c:v>
                </c:pt>
                <c:pt idx="6896">
                  <c:v>42797.995150462964</c:v>
                </c:pt>
                <c:pt idx="6897">
                  <c:v>42797.995497685188</c:v>
                </c:pt>
                <c:pt idx="6898">
                  <c:v>42797.995844907404</c:v>
                </c:pt>
                <c:pt idx="6899">
                  <c:v>42797.996192129627</c:v>
                </c:pt>
                <c:pt idx="6900">
                  <c:v>42797.996539351851</c:v>
                </c:pt>
                <c:pt idx="6901">
                  <c:v>42797.996886574074</c:v>
                </c:pt>
                <c:pt idx="6902">
                  <c:v>42797.997233796297</c:v>
                </c:pt>
                <c:pt idx="6903">
                  <c:v>42797.997581018521</c:v>
                </c:pt>
                <c:pt idx="6904">
                  <c:v>42797.997928240744</c:v>
                </c:pt>
                <c:pt idx="6905">
                  <c:v>42797.99827546296</c:v>
                </c:pt>
                <c:pt idx="6906">
                  <c:v>42797.998622685183</c:v>
                </c:pt>
                <c:pt idx="6907">
                  <c:v>42797.998969907407</c:v>
                </c:pt>
                <c:pt idx="6908">
                  <c:v>42797.99931712963</c:v>
                </c:pt>
                <c:pt idx="6909">
                  <c:v>42797.999664351853</c:v>
                </c:pt>
                <c:pt idx="6910">
                  <c:v>42798.000011574077</c:v>
                </c:pt>
                <c:pt idx="6911">
                  <c:v>42798.000358796293</c:v>
                </c:pt>
                <c:pt idx="6912">
                  <c:v>42798.000706018516</c:v>
                </c:pt>
                <c:pt idx="6913">
                  <c:v>42798.00105324074</c:v>
                </c:pt>
                <c:pt idx="6914">
                  <c:v>42798.001400462963</c:v>
                </c:pt>
                <c:pt idx="6915">
                  <c:v>42798.001747685186</c:v>
                </c:pt>
                <c:pt idx="6916">
                  <c:v>42798.00209490741</c:v>
                </c:pt>
                <c:pt idx="6917">
                  <c:v>42798.002442129633</c:v>
                </c:pt>
                <c:pt idx="6918">
                  <c:v>42798.002789351849</c:v>
                </c:pt>
                <c:pt idx="6919">
                  <c:v>42798.003136574072</c:v>
                </c:pt>
                <c:pt idx="6920">
                  <c:v>42798.003483796296</c:v>
                </c:pt>
                <c:pt idx="6921">
                  <c:v>42798.003831018519</c:v>
                </c:pt>
                <c:pt idx="6922">
                  <c:v>42798.004178240742</c:v>
                </c:pt>
                <c:pt idx="6923">
                  <c:v>42798.004525462966</c:v>
                </c:pt>
                <c:pt idx="6924">
                  <c:v>42798.004872685182</c:v>
                </c:pt>
                <c:pt idx="6925">
                  <c:v>42798.005219907405</c:v>
                </c:pt>
                <c:pt idx="6926">
                  <c:v>42798.005567129629</c:v>
                </c:pt>
                <c:pt idx="6927">
                  <c:v>42798.005914351852</c:v>
                </c:pt>
                <c:pt idx="6928">
                  <c:v>42798.006261574075</c:v>
                </c:pt>
                <c:pt idx="6929">
                  <c:v>42798.006608796299</c:v>
                </c:pt>
                <c:pt idx="6930">
                  <c:v>42798.006956018522</c:v>
                </c:pt>
                <c:pt idx="6931">
                  <c:v>42798.007303240738</c:v>
                </c:pt>
                <c:pt idx="6932">
                  <c:v>42798.007650462961</c:v>
                </c:pt>
                <c:pt idx="6933">
                  <c:v>42798.007997685185</c:v>
                </c:pt>
                <c:pt idx="6934">
                  <c:v>42798.008344907408</c:v>
                </c:pt>
                <c:pt idx="6935">
                  <c:v>42798.008692129632</c:v>
                </c:pt>
                <c:pt idx="6936">
                  <c:v>42798.009039351855</c:v>
                </c:pt>
                <c:pt idx="6937">
                  <c:v>42798.009386574071</c:v>
                </c:pt>
                <c:pt idx="6938">
                  <c:v>42798.009733796294</c:v>
                </c:pt>
                <c:pt idx="6939">
                  <c:v>42798.010081018518</c:v>
                </c:pt>
                <c:pt idx="6940">
                  <c:v>42798.010428240741</c:v>
                </c:pt>
                <c:pt idx="6941">
                  <c:v>42798.010775462964</c:v>
                </c:pt>
                <c:pt idx="6942">
                  <c:v>42798.011122685188</c:v>
                </c:pt>
                <c:pt idx="6943">
                  <c:v>42798.011469907404</c:v>
                </c:pt>
                <c:pt idx="6944">
                  <c:v>42798.011817129627</c:v>
                </c:pt>
                <c:pt idx="6945">
                  <c:v>42798.012164351851</c:v>
                </c:pt>
                <c:pt idx="6946">
                  <c:v>42798.012511574074</c:v>
                </c:pt>
                <c:pt idx="6947">
                  <c:v>42798.012858796297</c:v>
                </c:pt>
                <c:pt idx="6948">
                  <c:v>42798.013206018521</c:v>
                </c:pt>
                <c:pt idx="6949">
                  <c:v>42798.013553240744</c:v>
                </c:pt>
                <c:pt idx="6950">
                  <c:v>42798.01390046296</c:v>
                </c:pt>
                <c:pt idx="6951">
                  <c:v>42798.014247685183</c:v>
                </c:pt>
                <c:pt idx="6952">
                  <c:v>42798.014594907407</c:v>
                </c:pt>
                <c:pt idx="6953">
                  <c:v>42798.01494212963</c:v>
                </c:pt>
                <c:pt idx="6954">
                  <c:v>42798.015289351853</c:v>
                </c:pt>
                <c:pt idx="6955">
                  <c:v>42798.015636574077</c:v>
                </c:pt>
                <c:pt idx="6956">
                  <c:v>42798.015983796293</c:v>
                </c:pt>
                <c:pt idx="6957">
                  <c:v>42798.016331018516</c:v>
                </c:pt>
                <c:pt idx="6958">
                  <c:v>42798.01667824074</c:v>
                </c:pt>
                <c:pt idx="6959">
                  <c:v>42798.017025462963</c:v>
                </c:pt>
                <c:pt idx="6960">
                  <c:v>42798.017372685186</c:v>
                </c:pt>
                <c:pt idx="6961">
                  <c:v>42798.01771990741</c:v>
                </c:pt>
                <c:pt idx="6962">
                  <c:v>42798.018067129633</c:v>
                </c:pt>
                <c:pt idx="6963">
                  <c:v>42798.018414351849</c:v>
                </c:pt>
                <c:pt idx="6964">
                  <c:v>42798.018761574072</c:v>
                </c:pt>
                <c:pt idx="6965">
                  <c:v>42798.019108796296</c:v>
                </c:pt>
                <c:pt idx="6966">
                  <c:v>42798.019456018519</c:v>
                </c:pt>
                <c:pt idx="6967">
                  <c:v>42798.019803240742</c:v>
                </c:pt>
                <c:pt idx="6968">
                  <c:v>42798.020150462966</c:v>
                </c:pt>
                <c:pt idx="6969">
                  <c:v>42798.020497685182</c:v>
                </c:pt>
                <c:pt idx="6970">
                  <c:v>42798.020844907405</c:v>
                </c:pt>
                <c:pt idx="6971">
                  <c:v>42798.021192129629</c:v>
                </c:pt>
                <c:pt idx="6972">
                  <c:v>42798.021539351852</c:v>
                </c:pt>
                <c:pt idx="6973">
                  <c:v>42798.021886574075</c:v>
                </c:pt>
                <c:pt idx="6974">
                  <c:v>42798.022233796299</c:v>
                </c:pt>
                <c:pt idx="6975">
                  <c:v>42798.022581018522</c:v>
                </c:pt>
                <c:pt idx="6976">
                  <c:v>42798.022928240738</c:v>
                </c:pt>
                <c:pt idx="6977">
                  <c:v>42798.023275462961</c:v>
                </c:pt>
                <c:pt idx="6978">
                  <c:v>42798.023622685185</c:v>
                </c:pt>
                <c:pt idx="6979">
                  <c:v>42798.023969907408</c:v>
                </c:pt>
                <c:pt idx="6980">
                  <c:v>42798.024317129632</c:v>
                </c:pt>
                <c:pt idx="6981">
                  <c:v>42798.024664351855</c:v>
                </c:pt>
                <c:pt idx="6982">
                  <c:v>42798.025011574071</c:v>
                </c:pt>
                <c:pt idx="6983">
                  <c:v>42798.025358796294</c:v>
                </c:pt>
                <c:pt idx="6984">
                  <c:v>42798.025706018518</c:v>
                </c:pt>
                <c:pt idx="6985">
                  <c:v>42798.026053240741</c:v>
                </c:pt>
                <c:pt idx="6986">
                  <c:v>42798.026400462964</c:v>
                </c:pt>
                <c:pt idx="6987">
                  <c:v>42798.026747685188</c:v>
                </c:pt>
                <c:pt idx="6988">
                  <c:v>42798.027094907404</c:v>
                </c:pt>
                <c:pt idx="6989">
                  <c:v>42798.027442129627</c:v>
                </c:pt>
                <c:pt idx="6990">
                  <c:v>42798.027789351851</c:v>
                </c:pt>
                <c:pt idx="6991">
                  <c:v>42798.028136574074</c:v>
                </c:pt>
                <c:pt idx="6992">
                  <c:v>42798.028483796297</c:v>
                </c:pt>
                <c:pt idx="6993">
                  <c:v>42798.028831018521</c:v>
                </c:pt>
                <c:pt idx="6994">
                  <c:v>42798.029178240744</c:v>
                </c:pt>
                <c:pt idx="6995">
                  <c:v>42798.02952546296</c:v>
                </c:pt>
                <c:pt idx="6996">
                  <c:v>42798.029872685183</c:v>
                </c:pt>
                <c:pt idx="6997">
                  <c:v>42798.030219907407</c:v>
                </c:pt>
                <c:pt idx="6998">
                  <c:v>42798.03056712963</c:v>
                </c:pt>
                <c:pt idx="6999">
                  <c:v>42798.030914351853</c:v>
                </c:pt>
                <c:pt idx="7000">
                  <c:v>42798.031261574077</c:v>
                </c:pt>
                <c:pt idx="7001">
                  <c:v>42798.031608796293</c:v>
                </c:pt>
                <c:pt idx="7002">
                  <c:v>42798.031956018516</c:v>
                </c:pt>
                <c:pt idx="7003">
                  <c:v>42798.03230324074</c:v>
                </c:pt>
                <c:pt idx="7004">
                  <c:v>42798.032650462963</c:v>
                </c:pt>
                <c:pt idx="7005">
                  <c:v>42798.032997685186</c:v>
                </c:pt>
                <c:pt idx="7006">
                  <c:v>42798.03334490741</c:v>
                </c:pt>
                <c:pt idx="7007">
                  <c:v>42798.033692129633</c:v>
                </c:pt>
                <c:pt idx="7008">
                  <c:v>42798.034039351849</c:v>
                </c:pt>
                <c:pt idx="7009">
                  <c:v>42798.034386574072</c:v>
                </c:pt>
                <c:pt idx="7010">
                  <c:v>42798.034733796296</c:v>
                </c:pt>
                <c:pt idx="7011">
                  <c:v>42798.035081018519</c:v>
                </c:pt>
                <c:pt idx="7012">
                  <c:v>42798.035428240742</c:v>
                </c:pt>
                <c:pt idx="7013">
                  <c:v>42798.035775462966</c:v>
                </c:pt>
                <c:pt idx="7014">
                  <c:v>42798.036122685182</c:v>
                </c:pt>
                <c:pt idx="7015">
                  <c:v>42798.036469907405</c:v>
                </c:pt>
                <c:pt idx="7016">
                  <c:v>42798.036817129629</c:v>
                </c:pt>
                <c:pt idx="7017">
                  <c:v>42798.037164351852</c:v>
                </c:pt>
                <c:pt idx="7018">
                  <c:v>42798.037511574075</c:v>
                </c:pt>
                <c:pt idx="7019">
                  <c:v>42798.037858796299</c:v>
                </c:pt>
                <c:pt idx="7020">
                  <c:v>42798.038206018522</c:v>
                </c:pt>
                <c:pt idx="7021">
                  <c:v>42798.038553240738</c:v>
                </c:pt>
                <c:pt idx="7022">
                  <c:v>42798.038900462961</c:v>
                </c:pt>
                <c:pt idx="7023">
                  <c:v>42798.039247685185</c:v>
                </c:pt>
                <c:pt idx="7024">
                  <c:v>42798.039594907408</c:v>
                </c:pt>
                <c:pt idx="7025">
                  <c:v>42798.039942129632</c:v>
                </c:pt>
                <c:pt idx="7026">
                  <c:v>42798.040289351855</c:v>
                </c:pt>
                <c:pt idx="7027">
                  <c:v>42798.040636574071</c:v>
                </c:pt>
                <c:pt idx="7028">
                  <c:v>42798.040983796294</c:v>
                </c:pt>
                <c:pt idx="7029">
                  <c:v>42798.041331018518</c:v>
                </c:pt>
                <c:pt idx="7030">
                  <c:v>42798.041678240741</c:v>
                </c:pt>
                <c:pt idx="7031">
                  <c:v>42798.042025462964</c:v>
                </c:pt>
                <c:pt idx="7032">
                  <c:v>42798.042372685188</c:v>
                </c:pt>
                <c:pt idx="7033">
                  <c:v>42798.042719907404</c:v>
                </c:pt>
                <c:pt idx="7034">
                  <c:v>42798.043067129627</c:v>
                </c:pt>
                <c:pt idx="7035">
                  <c:v>42798.043414351851</c:v>
                </c:pt>
                <c:pt idx="7036">
                  <c:v>42798.043761574074</c:v>
                </c:pt>
                <c:pt idx="7037">
                  <c:v>42798.044108796297</c:v>
                </c:pt>
                <c:pt idx="7038">
                  <c:v>42798.044456018521</c:v>
                </c:pt>
                <c:pt idx="7039">
                  <c:v>42798.044803240744</c:v>
                </c:pt>
                <c:pt idx="7040">
                  <c:v>42798.04515046296</c:v>
                </c:pt>
                <c:pt idx="7041">
                  <c:v>42798.045497685183</c:v>
                </c:pt>
                <c:pt idx="7042">
                  <c:v>42798.045844907407</c:v>
                </c:pt>
                <c:pt idx="7043">
                  <c:v>42798.04619212963</c:v>
                </c:pt>
                <c:pt idx="7044">
                  <c:v>42798.046539351853</c:v>
                </c:pt>
                <c:pt idx="7045">
                  <c:v>42798.046886574077</c:v>
                </c:pt>
                <c:pt idx="7046">
                  <c:v>42798.047233796293</c:v>
                </c:pt>
                <c:pt idx="7047">
                  <c:v>42798.047581018516</c:v>
                </c:pt>
                <c:pt idx="7048">
                  <c:v>42798.04792824074</c:v>
                </c:pt>
                <c:pt idx="7049">
                  <c:v>42798.048275462963</c:v>
                </c:pt>
                <c:pt idx="7050">
                  <c:v>42798.048622685186</c:v>
                </c:pt>
                <c:pt idx="7051">
                  <c:v>42798.04896990741</c:v>
                </c:pt>
                <c:pt idx="7052">
                  <c:v>42798.049317129633</c:v>
                </c:pt>
                <c:pt idx="7053">
                  <c:v>42798.049664351849</c:v>
                </c:pt>
                <c:pt idx="7054">
                  <c:v>42798.050011574072</c:v>
                </c:pt>
                <c:pt idx="7055">
                  <c:v>42798.050358796296</c:v>
                </c:pt>
                <c:pt idx="7056">
                  <c:v>42798.050706018519</c:v>
                </c:pt>
                <c:pt idx="7057">
                  <c:v>42798.051053240742</c:v>
                </c:pt>
                <c:pt idx="7058">
                  <c:v>42798.051400462966</c:v>
                </c:pt>
                <c:pt idx="7059">
                  <c:v>42798.051747685182</c:v>
                </c:pt>
                <c:pt idx="7060">
                  <c:v>42798.052094907405</c:v>
                </c:pt>
                <c:pt idx="7061">
                  <c:v>42798.052442129629</c:v>
                </c:pt>
                <c:pt idx="7062">
                  <c:v>42798.052789351852</c:v>
                </c:pt>
                <c:pt idx="7063">
                  <c:v>42798.053136574075</c:v>
                </c:pt>
                <c:pt idx="7064">
                  <c:v>42798.053483796299</c:v>
                </c:pt>
                <c:pt idx="7065">
                  <c:v>42798.053831018522</c:v>
                </c:pt>
                <c:pt idx="7066">
                  <c:v>42798.054178240738</c:v>
                </c:pt>
                <c:pt idx="7067">
                  <c:v>42798.054525462961</c:v>
                </c:pt>
                <c:pt idx="7068">
                  <c:v>42798.054872685185</c:v>
                </c:pt>
                <c:pt idx="7069">
                  <c:v>42798.055219907408</c:v>
                </c:pt>
                <c:pt idx="7070">
                  <c:v>42798.055567129632</c:v>
                </c:pt>
                <c:pt idx="7071">
                  <c:v>42798.055914351855</c:v>
                </c:pt>
                <c:pt idx="7072">
                  <c:v>42798.056261574071</c:v>
                </c:pt>
                <c:pt idx="7073">
                  <c:v>42798.056608796294</c:v>
                </c:pt>
                <c:pt idx="7074">
                  <c:v>42798.056956018518</c:v>
                </c:pt>
                <c:pt idx="7075">
                  <c:v>42798.057303240741</c:v>
                </c:pt>
                <c:pt idx="7076">
                  <c:v>42798.057650462964</c:v>
                </c:pt>
                <c:pt idx="7077">
                  <c:v>42798.057997685188</c:v>
                </c:pt>
                <c:pt idx="7078">
                  <c:v>42798.058344907404</c:v>
                </c:pt>
                <c:pt idx="7079">
                  <c:v>42798.058692129627</c:v>
                </c:pt>
                <c:pt idx="7080">
                  <c:v>42798.059039351851</c:v>
                </c:pt>
                <c:pt idx="7081">
                  <c:v>42798.059386574074</c:v>
                </c:pt>
                <c:pt idx="7082">
                  <c:v>42798.059733796297</c:v>
                </c:pt>
                <c:pt idx="7083">
                  <c:v>42798.060081018521</c:v>
                </c:pt>
                <c:pt idx="7084">
                  <c:v>42798.060428240744</c:v>
                </c:pt>
                <c:pt idx="7085">
                  <c:v>42798.06077546296</c:v>
                </c:pt>
                <c:pt idx="7086">
                  <c:v>42798.061122685183</c:v>
                </c:pt>
                <c:pt idx="7087">
                  <c:v>42798.061469907407</c:v>
                </c:pt>
                <c:pt idx="7088">
                  <c:v>42798.06181712963</c:v>
                </c:pt>
                <c:pt idx="7089">
                  <c:v>42798.062164351853</c:v>
                </c:pt>
                <c:pt idx="7090">
                  <c:v>42798.062511574077</c:v>
                </c:pt>
                <c:pt idx="7091">
                  <c:v>42798.062858796293</c:v>
                </c:pt>
                <c:pt idx="7092">
                  <c:v>42798.063206018516</c:v>
                </c:pt>
                <c:pt idx="7093">
                  <c:v>42798.06355324074</c:v>
                </c:pt>
                <c:pt idx="7094">
                  <c:v>42798.063900462963</c:v>
                </c:pt>
                <c:pt idx="7095">
                  <c:v>42798.064247685186</c:v>
                </c:pt>
                <c:pt idx="7096">
                  <c:v>42798.06459490741</c:v>
                </c:pt>
                <c:pt idx="7097">
                  <c:v>42798.064942129633</c:v>
                </c:pt>
                <c:pt idx="7098">
                  <c:v>42798.065289351849</c:v>
                </c:pt>
                <c:pt idx="7099">
                  <c:v>42798.065636574072</c:v>
                </c:pt>
                <c:pt idx="7100">
                  <c:v>42798.065983796296</c:v>
                </c:pt>
                <c:pt idx="7101">
                  <c:v>42798.066331018519</c:v>
                </c:pt>
                <c:pt idx="7102">
                  <c:v>42798.066678240742</c:v>
                </c:pt>
                <c:pt idx="7103">
                  <c:v>42798.067025462966</c:v>
                </c:pt>
                <c:pt idx="7104">
                  <c:v>42798.067372685182</c:v>
                </c:pt>
                <c:pt idx="7105">
                  <c:v>42798.067719907405</c:v>
                </c:pt>
                <c:pt idx="7106">
                  <c:v>42798.068067129629</c:v>
                </c:pt>
                <c:pt idx="7107">
                  <c:v>42798.068414351852</c:v>
                </c:pt>
                <c:pt idx="7108">
                  <c:v>42798.068761574075</c:v>
                </c:pt>
                <c:pt idx="7109">
                  <c:v>42798.069108796299</c:v>
                </c:pt>
                <c:pt idx="7110">
                  <c:v>42798.069456018522</c:v>
                </c:pt>
                <c:pt idx="7111">
                  <c:v>42798.069803240738</c:v>
                </c:pt>
                <c:pt idx="7112">
                  <c:v>42798.070150462961</c:v>
                </c:pt>
                <c:pt idx="7113">
                  <c:v>42798.070497685185</c:v>
                </c:pt>
                <c:pt idx="7114">
                  <c:v>42798.070844907408</c:v>
                </c:pt>
                <c:pt idx="7115">
                  <c:v>42798.071192129632</c:v>
                </c:pt>
                <c:pt idx="7116">
                  <c:v>42798.071539351855</c:v>
                </c:pt>
                <c:pt idx="7117">
                  <c:v>42798.071886574071</c:v>
                </c:pt>
                <c:pt idx="7118">
                  <c:v>42798.072233796294</c:v>
                </c:pt>
                <c:pt idx="7119">
                  <c:v>42798.072581018518</c:v>
                </c:pt>
                <c:pt idx="7120">
                  <c:v>42798.072928240741</c:v>
                </c:pt>
                <c:pt idx="7121">
                  <c:v>42798.073275462964</c:v>
                </c:pt>
                <c:pt idx="7122">
                  <c:v>42798.073622685188</c:v>
                </c:pt>
                <c:pt idx="7123">
                  <c:v>42798.073969907404</c:v>
                </c:pt>
                <c:pt idx="7124">
                  <c:v>42798.074317129627</c:v>
                </c:pt>
                <c:pt idx="7125">
                  <c:v>42798.074664351851</c:v>
                </c:pt>
                <c:pt idx="7126">
                  <c:v>42798.075011574074</c:v>
                </c:pt>
                <c:pt idx="7127">
                  <c:v>42798.075358796297</c:v>
                </c:pt>
                <c:pt idx="7128">
                  <c:v>42798.075706018521</c:v>
                </c:pt>
                <c:pt idx="7129">
                  <c:v>42798.076053240744</c:v>
                </c:pt>
                <c:pt idx="7130">
                  <c:v>42798.07640046296</c:v>
                </c:pt>
                <c:pt idx="7131">
                  <c:v>42798.076747685183</c:v>
                </c:pt>
                <c:pt idx="7132">
                  <c:v>42798.077094907407</c:v>
                </c:pt>
                <c:pt idx="7133">
                  <c:v>42798.07744212963</c:v>
                </c:pt>
                <c:pt idx="7134">
                  <c:v>42798.077789351853</c:v>
                </c:pt>
                <c:pt idx="7135">
                  <c:v>42798.078136574077</c:v>
                </c:pt>
                <c:pt idx="7136">
                  <c:v>42798.078483796293</c:v>
                </c:pt>
                <c:pt idx="7137">
                  <c:v>42798.078831018516</c:v>
                </c:pt>
                <c:pt idx="7138">
                  <c:v>42798.07917824074</c:v>
                </c:pt>
                <c:pt idx="7139">
                  <c:v>42798.079525462963</c:v>
                </c:pt>
                <c:pt idx="7140">
                  <c:v>42798.079872685186</c:v>
                </c:pt>
                <c:pt idx="7141">
                  <c:v>42798.08021990741</c:v>
                </c:pt>
                <c:pt idx="7142">
                  <c:v>42798.080567129633</c:v>
                </c:pt>
                <c:pt idx="7143">
                  <c:v>42798.080914351849</c:v>
                </c:pt>
                <c:pt idx="7144">
                  <c:v>42798.081261574072</c:v>
                </c:pt>
                <c:pt idx="7145">
                  <c:v>42798.081608796296</c:v>
                </c:pt>
                <c:pt idx="7146">
                  <c:v>42798.081956018519</c:v>
                </c:pt>
                <c:pt idx="7147">
                  <c:v>42798.082303240742</c:v>
                </c:pt>
                <c:pt idx="7148">
                  <c:v>42798.082650462966</c:v>
                </c:pt>
                <c:pt idx="7149">
                  <c:v>42798.082997685182</c:v>
                </c:pt>
                <c:pt idx="7150">
                  <c:v>42798.083344907405</c:v>
                </c:pt>
                <c:pt idx="7151">
                  <c:v>42798.083692129629</c:v>
                </c:pt>
                <c:pt idx="7152">
                  <c:v>42798.084039351852</c:v>
                </c:pt>
                <c:pt idx="7153">
                  <c:v>42798.084386574075</c:v>
                </c:pt>
                <c:pt idx="7154">
                  <c:v>42798.084733796299</c:v>
                </c:pt>
                <c:pt idx="7155">
                  <c:v>42798.085081018522</c:v>
                </c:pt>
                <c:pt idx="7156">
                  <c:v>42798.085428240738</c:v>
                </c:pt>
                <c:pt idx="7157">
                  <c:v>42798.085775462961</c:v>
                </c:pt>
                <c:pt idx="7158">
                  <c:v>42798.086122685185</c:v>
                </c:pt>
                <c:pt idx="7159">
                  <c:v>42798.086469907408</c:v>
                </c:pt>
                <c:pt idx="7160">
                  <c:v>42798.086817129632</c:v>
                </c:pt>
                <c:pt idx="7161">
                  <c:v>42798.087164351855</c:v>
                </c:pt>
                <c:pt idx="7162">
                  <c:v>42798.087511574071</c:v>
                </c:pt>
                <c:pt idx="7163">
                  <c:v>42798.087858796294</c:v>
                </c:pt>
                <c:pt idx="7164">
                  <c:v>42798.088206018518</c:v>
                </c:pt>
                <c:pt idx="7165">
                  <c:v>42798.088553240741</c:v>
                </c:pt>
                <c:pt idx="7166">
                  <c:v>42798.088900462964</c:v>
                </c:pt>
                <c:pt idx="7167">
                  <c:v>42798.089247685188</c:v>
                </c:pt>
                <c:pt idx="7168">
                  <c:v>42798.089594907404</c:v>
                </c:pt>
                <c:pt idx="7169">
                  <c:v>42798.089942129627</c:v>
                </c:pt>
                <c:pt idx="7170">
                  <c:v>42798.090289351851</c:v>
                </c:pt>
                <c:pt idx="7171">
                  <c:v>42798.090636574074</c:v>
                </c:pt>
                <c:pt idx="7172">
                  <c:v>42798.090983796297</c:v>
                </c:pt>
                <c:pt idx="7173">
                  <c:v>42798.091331018521</c:v>
                </c:pt>
                <c:pt idx="7174">
                  <c:v>42798.091678240744</c:v>
                </c:pt>
                <c:pt idx="7175">
                  <c:v>42798.09202546296</c:v>
                </c:pt>
                <c:pt idx="7176">
                  <c:v>42798.092372685183</c:v>
                </c:pt>
                <c:pt idx="7177">
                  <c:v>42798.092719907407</c:v>
                </c:pt>
                <c:pt idx="7178">
                  <c:v>42798.09306712963</c:v>
                </c:pt>
                <c:pt idx="7179">
                  <c:v>42798.093414351853</c:v>
                </c:pt>
                <c:pt idx="7180">
                  <c:v>42798.093761574077</c:v>
                </c:pt>
                <c:pt idx="7181">
                  <c:v>42798.094108796293</c:v>
                </c:pt>
                <c:pt idx="7182">
                  <c:v>42798.094456018516</c:v>
                </c:pt>
                <c:pt idx="7183">
                  <c:v>42798.09480324074</c:v>
                </c:pt>
                <c:pt idx="7184">
                  <c:v>42798.095150462963</c:v>
                </c:pt>
                <c:pt idx="7185">
                  <c:v>42798.095497685186</c:v>
                </c:pt>
                <c:pt idx="7186">
                  <c:v>42798.09584490741</c:v>
                </c:pt>
                <c:pt idx="7187">
                  <c:v>42798.096192129633</c:v>
                </c:pt>
                <c:pt idx="7188">
                  <c:v>42798.096539351849</c:v>
                </c:pt>
                <c:pt idx="7189">
                  <c:v>42798.096886574072</c:v>
                </c:pt>
                <c:pt idx="7190">
                  <c:v>42798.097233796296</c:v>
                </c:pt>
                <c:pt idx="7191">
                  <c:v>42798.097581018519</c:v>
                </c:pt>
                <c:pt idx="7192">
                  <c:v>42798.097928240742</c:v>
                </c:pt>
                <c:pt idx="7193">
                  <c:v>42798.098275462966</c:v>
                </c:pt>
                <c:pt idx="7194">
                  <c:v>42798.098622685182</c:v>
                </c:pt>
                <c:pt idx="7195">
                  <c:v>42798.098969907405</c:v>
                </c:pt>
                <c:pt idx="7196">
                  <c:v>42798.099317129629</c:v>
                </c:pt>
                <c:pt idx="7197">
                  <c:v>42798.099664351852</c:v>
                </c:pt>
                <c:pt idx="7198">
                  <c:v>42798.100011574075</c:v>
                </c:pt>
                <c:pt idx="7199">
                  <c:v>42798.100358796299</c:v>
                </c:pt>
                <c:pt idx="7200">
                  <c:v>42798.100706018522</c:v>
                </c:pt>
                <c:pt idx="7201">
                  <c:v>42798.101053240738</c:v>
                </c:pt>
                <c:pt idx="7202">
                  <c:v>42798.101400462961</c:v>
                </c:pt>
                <c:pt idx="7203">
                  <c:v>42798.101747685185</c:v>
                </c:pt>
                <c:pt idx="7204">
                  <c:v>42798.102094907408</c:v>
                </c:pt>
                <c:pt idx="7205">
                  <c:v>42798.102442129632</c:v>
                </c:pt>
                <c:pt idx="7206">
                  <c:v>42798.102789351855</c:v>
                </c:pt>
                <c:pt idx="7207">
                  <c:v>42798.103136574071</c:v>
                </c:pt>
                <c:pt idx="7208">
                  <c:v>42798.103483796294</c:v>
                </c:pt>
                <c:pt idx="7209">
                  <c:v>42798.103831018518</c:v>
                </c:pt>
                <c:pt idx="7210">
                  <c:v>42798.104178240741</c:v>
                </c:pt>
                <c:pt idx="7211">
                  <c:v>42798.104525462964</c:v>
                </c:pt>
                <c:pt idx="7212">
                  <c:v>42798.104872685188</c:v>
                </c:pt>
                <c:pt idx="7213">
                  <c:v>42798.105219907404</c:v>
                </c:pt>
                <c:pt idx="7214">
                  <c:v>42798.105567129627</c:v>
                </c:pt>
                <c:pt idx="7215">
                  <c:v>42798.105914351851</c:v>
                </c:pt>
                <c:pt idx="7216">
                  <c:v>42798.106261574074</c:v>
                </c:pt>
                <c:pt idx="7217">
                  <c:v>42798.106608796297</c:v>
                </c:pt>
                <c:pt idx="7218">
                  <c:v>42798.106956018521</c:v>
                </c:pt>
                <c:pt idx="7219">
                  <c:v>42798.107303240744</c:v>
                </c:pt>
                <c:pt idx="7220">
                  <c:v>42798.10765046296</c:v>
                </c:pt>
                <c:pt idx="7221">
                  <c:v>42798.107997685183</c:v>
                </c:pt>
                <c:pt idx="7222">
                  <c:v>42798.108344907407</c:v>
                </c:pt>
                <c:pt idx="7223">
                  <c:v>42798.10869212963</c:v>
                </c:pt>
                <c:pt idx="7224">
                  <c:v>42798.109039351853</c:v>
                </c:pt>
                <c:pt idx="7225">
                  <c:v>42798.109386574077</c:v>
                </c:pt>
                <c:pt idx="7226">
                  <c:v>42798.109733796293</c:v>
                </c:pt>
                <c:pt idx="7227">
                  <c:v>42798.110081018516</c:v>
                </c:pt>
                <c:pt idx="7228">
                  <c:v>42798.11042824074</c:v>
                </c:pt>
                <c:pt idx="7229">
                  <c:v>42798.110775462963</c:v>
                </c:pt>
                <c:pt idx="7230">
                  <c:v>42798.111122685186</c:v>
                </c:pt>
                <c:pt idx="7231">
                  <c:v>42798.11146990741</c:v>
                </c:pt>
                <c:pt idx="7232">
                  <c:v>42798.111817129633</c:v>
                </c:pt>
                <c:pt idx="7233">
                  <c:v>42798.112164351849</c:v>
                </c:pt>
                <c:pt idx="7234">
                  <c:v>42798.112511574072</c:v>
                </c:pt>
                <c:pt idx="7235">
                  <c:v>42798.112858796296</c:v>
                </c:pt>
                <c:pt idx="7236">
                  <c:v>42798.113206018519</c:v>
                </c:pt>
                <c:pt idx="7237">
                  <c:v>42798.113553240742</c:v>
                </c:pt>
                <c:pt idx="7238">
                  <c:v>42798.113900462966</c:v>
                </c:pt>
                <c:pt idx="7239">
                  <c:v>42798.114247685182</c:v>
                </c:pt>
                <c:pt idx="7240">
                  <c:v>42798.114594907405</c:v>
                </c:pt>
                <c:pt idx="7241">
                  <c:v>42798.114942129629</c:v>
                </c:pt>
                <c:pt idx="7242">
                  <c:v>42798.115289351852</c:v>
                </c:pt>
                <c:pt idx="7243">
                  <c:v>42798.115636574075</c:v>
                </c:pt>
                <c:pt idx="7244">
                  <c:v>42798.115983796299</c:v>
                </c:pt>
                <c:pt idx="7245">
                  <c:v>42798.116331018522</c:v>
                </c:pt>
                <c:pt idx="7246">
                  <c:v>42798.116678240738</c:v>
                </c:pt>
                <c:pt idx="7247">
                  <c:v>42798.117025462961</c:v>
                </c:pt>
                <c:pt idx="7248">
                  <c:v>42798.117372685185</c:v>
                </c:pt>
                <c:pt idx="7249">
                  <c:v>42798.117719907408</c:v>
                </c:pt>
                <c:pt idx="7250">
                  <c:v>42798.118067129632</c:v>
                </c:pt>
                <c:pt idx="7251">
                  <c:v>42798.118414351855</c:v>
                </c:pt>
                <c:pt idx="7252">
                  <c:v>42798.118761574071</c:v>
                </c:pt>
                <c:pt idx="7253">
                  <c:v>42798.119108796294</c:v>
                </c:pt>
                <c:pt idx="7254">
                  <c:v>42798.119456018518</c:v>
                </c:pt>
                <c:pt idx="7255">
                  <c:v>42798.119803240741</c:v>
                </c:pt>
                <c:pt idx="7256">
                  <c:v>42798.120150462964</c:v>
                </c:pt>
                <c:pt idx="7257">
                  <c:v>42798.120497685188</c:v>
                </c:pt>
                <c:pt idx="7258">
                  <c:v>42798.120844907404</c:v>
                </c:pt>
                <c:pt idx="7259">
                  <c:v>42798.121192129627</c:v>
                </c:pt>
                <c:pt idx="7260">
                  <c:v>42798.121539351851</c:v>
                </c:pt>
                <c:pt idx="7261">
                  <c:v>42798.121886574074</c:v>
                </c:pt>
                <c:pt idx="7262">
                  <c:v>42798.122233796297</c:v>
                </c:pt>
                <c:pt idx="7263">
                  <c:v>42798.122581018521</c:v>
                </c:pt>
                <c:pt idx="7264">
                  <c:v>42798.122928240744</c:v>
                </c:pt>
                <c:pt idx="7265">
                  <c:v>42798.12327546296</c:v>
                </c:pt>
                <c:pt idx="7266">
                  <c:v>42798.123622685183</c:v>
                </c:pt>
                <c:pt idx="7267">
                  <c:v>42798.123969907407</c:v>
                </c:pt>
                <c:pt idx="7268">
                  <c:v>42798.12431712963</c:v>
                </c:pt>
                <c:pt idx="7269">
                  <c:v>42798.124664351853</c:v>
                </c:pt>
                <c:pt idx="7270">
                  <c:v>42798.125011574077</c:v>
                </c:pt>
                <c:pt idx="7271">
                  <c:v>42798.125358796293</c:v>
                </c:pt>
                <c:pt idx="7272">
                  <c:v>42798.125706018516</c:v>
                </c:pt>
                <c:pt idx="7273">
                  <c:v>42798.12605324074</c:v>
                </c:pt>
                <c:pt idx="7274">
                  <c:v>42798.126400462963</c:v>
                </c:pt>
                <c:pt idx="7275">
                  <c:v>42798.126747685186</c:v>
                </c:pt>
                <c:pt idx="7276">
                  <c:v>42798.12709490741</c:v>
                </c:pt>
                <c:pt idx="7277">
                  <c:v>42798.127442129633</c:v>
                </c:pt>
                <c:pt idx="7278">
                  <c:v>42798.127789351849</c:v>
                </c:pt>
                <c:pt idx="7279">
                  <c:v>42798.128136574072</c:v>
                </c:pt>
                <c:pt idx="7280">
                  <c:v>42798.128483796296</c:v>
                </c:pt>
                <c:pt idx="7281">
                  <c:v>42798.128831018519</c:v>
                </c:pt>
                <c:pt idx="7282">
                  <c:v>42798.129178240742</c:v>
                </c:pt>
                <c:pt idx="7283">
                  <c:v>42798.129525462966</c:v>
                </c:pt>
                <c:pt idx="7284">
                  <c:v>42798.129872685182</c:v>
                </c:pt>
                <c:pt idx="7285">
                  <c:v>42798.130219907405</c:v>
                </c:pt>
                <c:pt idx="7286">
                  <c:v>42798.130567129629</c:v>
                </c:pt>
                <c:pt idx="7287">
                  <c:v>42798.130914351852</c:v>
                </c:pt>
                <c:pt idx="7288">
                  <c:v>42798.131261574075</c:v>
                </c:pt>
                <c:pt idx="7289">
                  <c:v>42798.131608796299</c:v>
                </c:pt>
                <c:pt idx="7290">
                  <c:v>42798.131956018522</c:v>
                </c:pt>
                <c:pt idx="7291">
                  <c:v>42798.132303240738</c:v>
                </c:pt>
                <c:pt idx="7292">
                  <c:v>42798.132650462961</c:v>
                </c:pt>
                <c:pt idx="7293">
                  <c:v>42798.132997685185</c:v>
                </c:pt>
                <c:pt idx="7294">
                  <c:v>42798.133344907408</c:v>
                </c:pt>
                <c:pt idx="7295">
                  <c:v>42798.133692129632</c:v>
                </c:pt>
                <c:pt idx="7296">
                  <c:v>42798.134039351855</c:v>
                </c:pt>
                <c:pt idx="7297">
                  <c:v>42798.134386574071</c:v>
                </c:pt>
                <c:pt idx="7298">
                  <c:v>42798.134733796294</c:v>
                </c:pt>
                <c:pt idx="7299">
                  <c:v>42798.135081018518</c:v>
                </c:pt>
                <c:pt idx="7300">
                  <c:v>42798.135428240741</c:v>
                </c:pt>
                <c:pt idx="7301">
                  <c:v>42798.135775462964</c:v>
                </c:pt>
                <c:pt idx="7302">
                  <c:v>42798.136122685188</c:v>
                </c:pt>
                <c:pt idx="7303">
                  <c:v>42798.136469907404</c:v>
                </c:pt>
                <c:pt idx="7304">
                  <c:v>42798.136817129627</c:v>
                </c:pt>
                <c:pt idx="7305">
                  <c:v>42798.137164351851</c:v>
                </c:pt>
                <c:pt idx="7306">
                  <c:v>42798.137511574074</c:v>
                </c:pt>
                <c:pt idx="7307">
                  <c:v>42798.137858796297</c:v>
                </c:pt>
                <c:pt idx="7308">
                  <c:v>42798.138206018521</c:v>
                </c:pt>
                <c:pt idx="7309">
                  <c:v>42798.138553240744</c:v>
                </c:pt>
                <c:pt idx="7310">
                  <c:v>42798.13890046296</c:v>
                </c:pt>
                <c:pt idx="7311">
                  <c:v>42798.139247685183</c:v>
                </c:pt>
                <c:pt idx="7312">
                  <c:v>42798.139594907407</c:v>
                </c:pt>
                <c:pt idx="7313">
                  <c:v>42798.13994212963</c:v>
                </c:pt>
                <c:pt idx="7314">
                  <c:v>42798.140289351853</c:v>
                </c:pt>
                <c:pt idx="7315">
                  <c:v>42798.140636574077</c:v>
                </c:pt>
                <c:pt idx="7316">
                  <c:v>42798.140983796293</c:v>
                </c:pt>
                <c:pt idx="7317">
                  <c:v>42798.141331018516</c:v>
                </c:pt>
                <c:pt idx="7318">
                  <c:v>42798.14167824074</c:v>
                </c:pt>
                <c:pt idx="7319">
                  <c:v>42798.142025462963</c:v>
                </c:pt>
                <c:pt idx="7320">
                  <c:v>42798.142372685186</c:v>
                </c:pt>
                <c:pt idx="7321">
                  <c:v>42798.14271990741</c:v>
                </c:pt>
                <c:pt idx="7322">
                  <c:v>42798.143067129633</c:v>
                </c:pt>
                <c:pt idx="7323">
                  <c:v>42798.143414351849</c:v>
                </c:pt>
                <c:pt idx="7324">
                  <c:v>42798.143761574072</c:v>
                </c:pt>
                <c:pt idx="7325">
                  <c:v>42798.144108796296</c:v>
                </c:pt>
                <c:pt idx="7326">
                  <c:v>42798.144456018519</c:v>
                </c:pt>
                <c:pt idx="7327">
                  <c:v>42798.144803240742</c:v>
                </c:pt>
                <c:pt idx="7328">
                  <c:v>42798.145150462966</c:v>
                </c:pt>
                <c:pt idx="7329">
                  <c:v>42798.145497685182</c:v>
                </c:pt>
                <c:pt idx="7330">
                  <c:v>42798.145844907405</c:v>
                </c:pt>
                <c:pt idx="7331">
                  <c:v>42798.146192129629</c:v>
                </c:pt>
                <c:pt idx="7332">
                  <c:v>42798.146539351852</c:v>
                </c:pt>
                <c:pt idx="7333">
                  <c:v>42798.146886574075</c:v>
                </c:pt>
                <c:pt idx="7334">
                  <c:v>42798.147233796299</c:v>
                </c:pt>
                <c:pt idx="7335">
                  <c:v>42798.147581018522</c:v>
                </c:pt>
                <c:pt idx="7336">
                  <c:v>42798.147928240738</c:v>
                </c:pt>
                <c:pt idx="7337">
                  <c:v>42798.148275462961</c:v>
                </c:pt>
                <c:pt idx="7338">
                  <c:v>42798.148622685185</c:v>
                </c:pt>
                <c:pt idx="7339">
                  <c:v>42798.148969907408</c:v>
                </c:pt>
                <c:pt idx="7340">
                  <c:v>42798.149317129632</c:v>
                </c:pt>
                <c:pt idx="7341">
                  <c:v>42798.149664351855</c:v>
                </c:pt>
                <c:pt idx="7342">
                  <c:v>42798.150011574071</c:v>
                </c:pt>
                <c:pt idx="7343">
                  <c:v>42798.150358796294</c:v>
                </c:pt>
                <c:pt idx="7344">
                  <c:v>42798.150706018518</c:v>
                </c:pt>
                <c:pt idx="7345">
                  <c:v>42798.151053240741</c:v>
                </c:pt>
                <c:pt idx="7346">
                  <c:v>42798.151400462964</c:v>
                </c:pt>
                <c:pt idx="7347">
                  <c:v>42798.151747685188</c:v>
                </c:pt>
                <c:pt idx="7348">
                  <c:v>42798.152094907404</c:v>
                </c:pt>
                <c:pt idx="7349">
                  <c:v>42798.152442129627</c:v>
                </c:pt>
                <c:pt idx="7350">
                  <c:v>42798.152789351851</c:v>
                </c:pt>
                <c:pt idx="7351">
                  <c:v>42798.153136574074</c:v>
                </c:pt>
                <c:pt idx="7352">
                  <c:v>42798.153483796297</c:v>
                </c:pt>
                <c:pt idx="7353">
                  <c:v>42798.153831018521</c:v>
                </c:pt>
                <c:pt idx="7354">
                  <c:v>42798.154178240744</c:v>
                </c:pt>
                <c:pt idx="7355">
                  <c:v>42798.15452546296</c:v>
                </c:pt>
                <c:pt idx="7356">
                  <c:v>42798.154872685183</c:v>
                </c:pt>
                <c:pt idx="7357">
                  <c:v>42798.155219907407</c:v>
                </c:pt>
                <c:pt idx="7358">
                  <c:v>42798.15556712963</c:v>
                </c:pt>
                <c:pt idx="7359">
                  <c:v>42798.155914351853</c:v>
                </c:pt>
                <c:pt idx="7360">
                  <c:v>42798.156261574077</c:v>
                </c:pt>
                <c:pt idx="7361">
                  <c:v>42798.156608796293</c:v>
                </c:pt>
                <c:pt idx="7362">
                  <c:v>42798.156956018516</c:v>
                </c:pt>
                <c:pt idx="7363">
                  <c:v>42798.15730324074</c:v>
                </c:pt>
                <c:pt idx="7364">
                  <c:v>42798.157650462963</c:v>
                </c:pt>
                <c:pt idx="7365">
                  <c:v>42798.157997685186</c:v>
                </c:pt>
                <c:pt idx="7366">
                  <c:v>42798.15834490741</c:v>
                </c:pt>
                <c:pt idx="7367">
                  <c:v>42798.158692129633</c:v>
                </c:pt>
                <c:pt idx="7368">
                  <c:v>42798.159039351849</c:v>
                </c:pt>
                <c:pt idx="7369">
                  <c:v>42798.159386574072</c:v>
                </c:pt>
                <c:pt idx="7370">
                  <c:v>42798.159733796296</c:v>
                </c:pt>
                <c:pt idx="7371">
                  <c:v>42798.160081018519</c:v>
                </c:pt>
                <c:pt idx="7372">
                  <c:v>42798.160428240742</c:v>
                </c:pt>
                <c:pt idx="7373">
                  <c:v>42798.160775462966</c:v>
                </c:pt>
                <c:pt idx="7374">
                  <c:v>42798.161122685182</c:v>
                </c:pt>
                <c:pt idx="7375">
                  <c:v>42798.161469907405</c:v>
                </c:pt>
                <c:pt idx="7376">
                  <c:v>42798.161817129629</c:v>
                </c:pt>
                <c:pt idx="7377">
                  <c:v>42798.162164351852</c:v>
                </c:pt>
                <c:pt idx="7378">
                  <c:v>42798.162511574075</c:v>
                </c:pt>
                <c:pt idx="7379">
                  <c:v>42798.162858796299</c:v>
                </c:pt>
                <c:pt idx="7380">
                  <c:v>42798.163206018522</c:v>
                </c:pt>
                <c:pt idx="7381">
                  <c:v>42798.163553240738</c:v>
                </c:pt>
                <c:pt idx="7382">
                  <c:v>42798.163900462961</c:v>
                </c:pt>
                <c:pt idx="7383">
                  <c:v>42798.164247685185</c:v>
                </c:pt>
                <c:pt idx="7384">
                  <c:v>42798.164594907408</c:v>
                </c:pt>
                <c:pt idx="7385">
                  <c:v>42798.164942129632</c:v>
                </c:pt>
                <c:pt idx="7386">
                  <c:v>42798.165289351855</c:v>
                </c:pt>
                <c:pt idx="7387">
                  <c:v>42798.165636574071</c:v>
                </c:pt>
                <c:pt idx="7388">
                  <c:v>42798.165983796294</c:v>
                </c:pt>
                <c:pt idx="7389">
                  <c:v>42798.166331018518</c:v>
                </c:pt>
                <c:pt idx="7390">
                  <c:v>42798.166678240741</c:v>
                </c:pt>
                <c:pt idx="7391">
                  <c:v>42798.167025462964</c:v>
                </c:pt>
                <c:pt idx="7392">
                  <c:v>42798.167372685188</c:v>
                </c:pt>
                <c:pt idx="7393">
                  <c:v>42798.167719907404</c:v>
                </c:pt>
                <c:pt idx="7394">
                  <c:v>42798.168067129627</c:v>
                </c:pt>
                <c:pt idx="7395">
                  <c:v>42798.168414351851</c:v>
                </c:pt>
                <c:pt idx="7396">
                  <c:v>42798.168761574074</c:v>
                </c:pt>
                <c:pt idx="7397">
                  <c:v>42798.169108796297</c:v>
                </c:pt>
                <c:pt idx="7398">
                  <c:v>42798.169456018521</c:v>
                </c:pt>
                <c:pt idx="7399">
                  <c:v>42798.169803240744</c:v>
                </c:pt>
                <c:pt idx="7400">
                  <c:v>42798.17015046296</c:v>
                </c:pt>
                <c:pt idx="7401">
                  <c:v>42798.170497685183</c:v>
                </c:pt>
                <c:pt idx="7402">
                  <c:v>42798.170844907407</c:v>
                </c:pt>
                <c:pt idx="7403">
                  <c:v>42798.17119212963</c:v>
                </c:pt>
                <c:pt idx="7404">
                  <c:v>42798.171539351853</c:v>
                </c:pt>
                <c:pt idx="7405">
                  <c:v>42798.171886574077</c:v>
                </c:pt>
                <c:pt idx="7406">
                  <c:v>42798.172233796293</c:v>
                </c:pt>
                <c:pt idx="7407">
                  <c:v>42798.172581018516</c:v>
                </c:pt>
                <c:pt idx="7408">
                  <c:v>42798.17292824074</c:v>
                </c:pt>
                <c:pt idx="7409">
                  <c:v>42798.173275462963</c:v>
                </c:pt>
                <c:pt idx="7410">
                  <c:v>42798.173622685186</c:v>
                </c:pt>
                <c:pt idx="7411">
                  <c:v>42798.17396990741</c:v>
                </c:pt>
                <c:pt idx="7412">
                  <c:v>42798.174317129633</c:v>
                </c:pt>
                <c:pt idx="7413">
                  <c:v>42798.174664351849</c:v>
                </c:pt>
                <c:pt idx="7414">
                  <c:v>42798.175011574072</c:v>
                </c:pt>
                <c:pt idx="7415">
                  <c:v>42798.175358796296</c:v>
                </c:pt>
                <c:pt idx="7416">
                  <c:v>42798.175706018519</c:v>
                </c:pt>
                <c:pt idx="7417">
                  <c:v>42798.176053240742</c:v>
                </c:pt>
                <c:pt idx="7418">
                  <c:v>42798.176400462966</c:v>
                </c:pt>
                <c:pt idx="7419">
                  <c:v>42798.176747685182</c:v>
                </c:pt>
                <c:pt idx="7420">
                  <c:v>42798.177094907405</c:v>
                </c:pt>
                <c:pt idx="7421">
                  <c:v>42798.177442129629</c:v>
                </c:pt>
                <c:pt idx="7422">
                  <c:v>42798.177789351852</c:v>
                </c:pt>
                <c:pt idx="7423">
                  <c:v>42798.178136574075</c:v>
                </c:pt>
                <c:pt idx="7424">
                  <c:v>42798.178483796299</c:v>
                </c:pt>
                <c:pt idx="7425">
                  <c:v>42798.178831018522</c:v>
                </c:pt>
                <c:pt idx="7426">
                  <c:v>42798.179178240738</c:v>
                </c:pt>
                <c:pt idx="7427">
                  <c:v>42798.179525462961</c:v>
                </c:pt>
                <c:pt idx="7428">
                  <c:v>42798.179872685185</c:v>
                </c:pt>
                <c:pt idx="7429">
                  <c:v>42798.180219907408</c:v>
                </c:pt>
                <c:pt idx="7430">
                  <c:v>42798.180567129632</c:v>
                </c:pt>
                <c:pt idx="7431">
                  <c:v>42798.180914351855</c:v>
                </c:pt>
                <c:pt idx="7432">
                  <c:v>42798.181261574071</c:v>
                </c:pt>
                <c:pt idx="7433">
                  <c:v>42798.181608796294</c:v>
                </c:pt>
                <c:pt idx="7434">
                  <c:v>42798.181956018518</c:v>
                </c:pt>
                <c:pt idx="7435">
                  <c:v>42798.182303240741</c:v>
                </c:pt>
                <c:pt idx="7436">
                  <c:v>42798.182650462964</c:v>
                </c:pt>
                <c:pt idx="7437">
                  <c:v>42798.182997685188</c:v>
                </c:pt>
                <c:pt idx="7438">
                  <c:v>42798.183344907404</c:v>
                </c:pt>
                <c:pt idx="7439">
                  <c:v>42798.183692129627</c:v>
                </c:pt>
                <c:pt idx="7440">
                  <c:v>42798.184039351851</c:v>
                </c:pt>
                <c:pt idx="7441">
                  <c:v>42798.184386574074</c:v>
                </c:pt>
                <c:pt idx="7442">
                  <c:v>42798.184733796297</c:v>
                </c:pt>
                <c:pt idx="7443">
                  <c:v>42798.185081018521</c:v>
                </c:pt>
                <c:pt idx="7444">
                  <c:v>42798.185428240744</c:v>
                </c:pt>
                <c:pt idx="7445">
                  <c:v>42798.18577546296</c:v>
                </c:pt>
                <c:pt idx="7446">
                  <c:v>42798.186122685183</c:v>
                </c:pt>
                <c:pt idx="7447">
                  <c:v>42798.186469907407</c:v>
                </c:pt>
                <c:pt idx="7448">
                  <c:v>42798.18681712963</c:v>
                </c:pt>
                <c:pt idx="7449">
                  <c:v>42798.187164351853</c:v>
                </c:pt>
                <c:pt idx="7450">
                  <c:v>42798.187511574077</c:v>
                </c:pt>
                <c:pt idx="7451">
                  <c:v>42798.187858796293</c:v>
                </c:pt>
                <c:pt idx="7452">
                  <c:v>42798.188206018516</c:v>
                </c:pt>
                <c:pt idx="7453">
                  <c:v>42798.18855324074</c:v>
                </c:pt>
                <c:pt idx="7454">
                  <c:v>42798.188900462963</c:v>
                </c:pt>
                <c:pt idx="7455">
                  <c:v>42798.189247685186</c:v>
                </c:pt>
                <c:pt idx="7456">
                  <c:v>42798.18959490741</c:v>
                </c:pt>
                <c:pt idx="7457">
                  <c:v>42798.189942129633</c:v>
                </c:pt>
                <c:pt idx="7458">
                  <c:v>42798.190289351849</c:v>
                </c:pt>
                <c:pt idx="7459">
                  <c:v>42798.190636574072</c:v>
                </c:pt>
                <c:pt idx="7460">
                  <c:v>42798.190983796296</c:v>
                </c:pt>
                <c:pt idx="7461">
                  <c:v>42798.191331018519</c:v>
                </c:pt>
                <c:pt idx="7462">
                  <c:v>42798.191678240742</c:v>
                </c:pt>
                <c:pt idx="7463">
                  <c:v>42798.192025462966</c:v>
                </c:pt>
                <c:pt idx="7464">
                  <c:v>42798.192372685182</c:v>
                </c:pt>
                <c:pt idx="7465">
                  <c:v>42798.192719907405</c:v>
                </c:pt>
                <c:pt idx="7466">
                  <c:v>42798.193067129629</c:v>
                </c:pt>
                <c:pt idx="7467">
                  <c:v>42798.193414351852</c:v>
                </c:pt>
                <c:pt idx="7468">
                  <c:v>42798.193761574075</c:v>
                </c:pt>
                <c:pt idx="7469">
                  <c:v>42798.194108796299</c:v>
                </c:pt>
                <c:pt idx="7470">
                  <c:v>42798.194456018522</c:v>
                </c:pt>
                <c:pt idx="7471">
                  <c:v>42798.194803240738</c:v>
                </c:pt>
                <c:pt idx="7472">
                  <c:v>42798.195150462961</c:v>
                </c:pt>
                <c:pt idx="7473">
                  <c:v>42798.195497685185</c:v>
                </c:pt>
                <c:pt idx="7474">
                  <c:v>42798.195844907408</c:v>
                </c:pt>
                <c:pt idx="7475">
                  <c:v>42798.196192129632</c:v>
                </c:pt>
                <c:pt idx="7476">
                  <c:v>42798.196539351855</c:v>
                </c:pt>
                <c:pt idx="7477">
                  <c:v>42798.196886574071</c:v>
                </c:pt>
                <c:pt idx="7478">
                  <c:v>42798.197233796294</c:v>
                </c:pt>
                <c:pt idx="7479">
                  <c:v>42798.197581018518</c:v>
                </c:pt>
                <c:pt idx="7480">
                  <c:v>42798.197928240741</c:v>
                </c:pt>
                <c:pt idx="7481">
                  <c:v>42798.198275462964</c:v>
                </c:pt>
                <c:pt idx="7482">
                  <c:v>42798.198622685188</c:v>
                </c:pt>
                <c:pt idx="7483">
                  <c:v>42798.198969907404</c:v>
                </c:pt>
                <c:pt idx="7484">
                  <c:v>42798.199317129627</c:v>
                </c:pt>
                <c:pt idx="7485">
                  <c:v>42798.199664351851</c:v>
                </c:pt>
                <c:pt idx="7486">
                  <c:v>42798.200011574074</c:v>
                </c:pt>
                <c:pt idx="7487">
                  <c:v>42798.200358796297</c:v>
                </c:pt>
                <c:pt idx="7488">
                  <c:v>42798.200706018521</c:v>
                </c:pt>
                <c:pt idx="7489">
                  <c:v>42798.201053240744</c:v>
                </c:pt>
                <c:pt idx="7490">
                  <c:v>42798.20140046296</c:v>
                </c:pt>
                <c:pt idx="7491">
                  <c:v>42798.201747685183</c:v>
                </c:pt>
                <c:pt idx="7492">
                  <c:v>42798.202094907407</c:v>
                </c:pt>
                <c:pt idx="7493">
                  <c:v>42798.20244212963</c:v>
                </c:pt>
                <c:pt idx="7494">
                  <c:v>42798.202789351853</c:v>
                </c:pt>
                <c:pt idx="7495">
                  <c:v>42798.203136574077</c:v>
                </c:pt>
                <c:pt idx="7496">
                  <c:v>42798.203483796293</c:v>
                </c:pt>
                <c:pt idx="7497">
                  <c:v>42798.203831018516</c:v>
                </c:pt>
                <c:pt idx="7498">
                  <c:v>42798.20417824074</c:v>
                </c:pt>
                <c:pt idx="7499">
                  <c:v>42798.204525462963</c:v>
                </c:pt>
                <c:pt idx="7500">
                  <c:v>42798.204872685186</c:v>
                </c:pt>
                <c:pt idx="7501">
                  <c:v>42798.20521990741</c:v>
                </c:pt>
                <c:pt idx="7502">
                  <c:v>42798.205567129633</c:v>
                </c:pt>
                <c:pt idx="7503">
                  <c:v>42798.205914351849</c:v>
                </c:pt>
                <c:pt idx="7504">
                  <c:v>42798.206261574072</c:v>
                </c:pt>
                <c:pt idx="7505">
                  <c:v>42798.206608796296</c:v>
                </c:pt>
                <c:pt idx="7506">
                  <c:v>42798.206956018519</c:v>
                </c:pt>
                <c:pt idx="7507">
                  <c:v>42798.207303240742</c:v>
                </c:pt>
                <c:pt idx="7508">
                  <c:v>42798.207650462966</c:v>
                </c:pt>
                <c:pt idx="7509">
                  <c:v>42798.207997685182</c:v>
                </c:pt>
                <c:pt idx="7510">
                  <c:v>42798.208344907405</c:v>
                </c:pt>
                <c:pt idx="7511">
                  <c:v>42798.208692129629</c:v>
                </c:pt>
                <c:pt idx="7512">
                  <c:v>42798.209039351852</c:v>
                </c:pt>
                <c:pt idx="7513">
                  <c:v>42798.209386574075</c:v>
                </c:pt>
                <c:pt idx="7514">
                  <c:v>42798.209733796299</c:v>
                </c:pt>
                <c:pt idx="7515">
                  <c:v>42798.210081018522</c:v>
                </c:pt>
                <c:pt idx="7516">
                  <c:v>42798.210428240738</c:v>
                </c:pt>
                <c:pt idx="7517">
                  <c:v>42798.210775462961</c:v>
                </c:pt>
                <c:pt idx="7518">
                  <c:v>42798.211122685185</c:v>
                </c:pt>
                <c:pt idx="7519">
                  <c:v>42798.211469907408</c:v>
                </c:pt>
                <c:pt idx="7520">
                  <c:v>42798.211817129632</c:v>
                </c:pt>
                <c:pt idx="7521">
                  <c:v>42798.212164351855</c:v>
                </c:pt>
                <c:pt idx="7522">
                  <c:v>42798.212511574071</c:v>
                </c:pt>
                <c:pt idx="7523">
                  <c:v>42798.212858796294</c:v>
                </c:pt>
                <c:pt idx="7524">
                  <c:v>42798.213206018518</c:v>
                </c:pt>
                <c:pt idx="7525">
                  <c:v>42798.213553240741</c:v>
                </c:pt>
                <c:pt idx="7526">
                  <c:v>42798.213900462964</c:v>
                </c:pt>
                <c:pt idx="7527">
                  <c:v>42798.214247685188</c:v>
                </c:pt>
                <c:pt idx="7528">
                  <c:v>42798.214594907404</c:v>
                </c:pt>
                <c:pt idx="7529">
                  <c:v>42798.214942129627</c:v>
                </c:pt>
                <c:pt idx="7530">
                  <c:v>42798.215289351851</c:v>
                </c:pt>
                <c:pt idx="7531">
                  <c:v>42798.215636574074</c:v>
                </c:pt>
                <c:pt idx="7532">
                  <c:v>42798.215983796297</c:v>
                </c:pt>
                <c:pt idx="7533">
                  <c:v>42798.216331018521</c:v>
                </c:pt>
                <c:pt idx="7534">
                  <c:v>42798.216678240744</c:v>
                </c:pt>
                <c:pt idx="7535">
                  <c:v>42798.21702546296</c:v>
                </c:pt>
                <c:pt idx="7536">
                  <c:v>42798.217372685183</c:v>
                </c:pt>
                <c:pt idx="7537">
                  <c:v>42798.217719907407</c:v>
                </c:pt>
                <c:pt idx="7538">
                  <c:v>42798.21806712963</c:v>
                </c:pt>
                <c:pt idx="7539">
                  <c:v>42798.218414351853</c:v>
                </c:pt>
                <c:pt idx="7540">
                  <c:v>42798.218761574077</c:v>
                </c:pt>
                <c:pt idx="7541">
                  <c:v>42798.219108796293</c:v>
                </c:pt>
                <c:pt idx="7542">
                  <c:v>42798.219456018516</c:v>
                </c:pt>
                <c:pt idx="7543">
                  <c:v>42798.21980324074</c:v>
                </c:pt>
                <c:pt idx="7544">
                  <c:v>42798.220150462963</c:v>
                </c:pt>
                <c:pt idx="7545">
                  <c:v>42798.220497685186</c:v>
                </c:pt>
                <c:pt idx="7546">
                  <c:v>42798.22084490741</c:v>
                </c:pt>
                <c:pt idx="7547">
                  <c:v>42798.221192129633</c:v>
                </c:pt>
                <c:pt idx="7548">
                  <c:v>42798.221539351849</c:v>
                </c:pt>
                <c:pt idx="7549">
                  <c:v>42798.221886574072</c:v>
                </c:pt>
                <c:pt idx="7550">
                  <c:v>42798.222233796296</c:v>
                </c:pt>
                <c:pt idx="7551">
                  <c:v>42798.222581018519</c:v>
                </c:pt>
                <c:pt idx="7552">
                  <c:v>42798.222928240742</c:v>
                </c:pt>
                <c:pt idx="7553">
                  <c:v>42798.223275462966</c:v>
                </c:pt>
                <c:pt idx="7554">
                  <c:v>42798.223622685182</c:v>
                </c:pt>
                <c:pt idx="7555">
                  <c:v>42798.223969907405</c:v>
                </c:pt>
                <c:pt idx="7556">
                  <c:v>42798.224317129629</c:v>
                </c:pt>
                <c:pt idx="7557">
                  <c:v>42798.224664351852</c:v>
                </c:pt>
                <c:pt idx="7558">
                  <c:v>42798.225011574075</c:v>
                </c:pt>
                <c:pt idx="7559">
                  <c:v>42798.225358796299</c:v>
                </c:pt>
                <c:pt idx="7560">
                  <c:v>42798.225706018522</c:v>
                </c:pt>
                <c:pt idx="7561">
                  <c:v>42798.226053240738</c:v>
                </c:pt>
                <c:pt idx="7562">
                  <c:v>42798.226400462961</c:v>
                </c:pt>
                <c:pt idx="7563">
                  <c:v>42798.226747685185</c:v>
                </c:pt>
                <c:pt idx="7564">
                  <c:v>42798.227094907408</c:v>
                </c:pt>
                <c:pt idx="7565">
                  <c:v>42798.227442129632</c:v>
                </c:pt>
                <c:pt idx="7566">
                  <c:v>42798.227789351855</c:v>
                </c:pt>
                <c:pt idx="7567">
                  <c:v>42798.228136574071</c:v>
                </c:pt>
                <c:pt idx="7568">
                  <c:v>42798.228483796294</c:v>
                </c:pt>
                <c:pt idx="7569">
                  <c:v>42798.228831018518</c:v>
                </c:pt>
                <c:pt idx="7570">
                  <c:v>42798.229178240741</c:v>
                </c:pt>
                <c:pt idx="7571">
                  <c:v>42798.229525462964</c:v>
                </c:pt>
                <c:pt idx="7572">
                  <c:v>42798.229872685188</c:v>
                </c:pt>
                <c:pt idx="7573">
                  <c:v>42798.230219907404</c:v>
                </c:pt>
                <c:pt idx="7574">
                  <c:v>42798.230567129627</c:v>
                </c:pt>
                <c:pt idx="7575">
                  <c:v>42798.230914351851</c:v>
                </c:pt>
                <c:pt idx="7576">
                  <c:v>42798.231261574074</c:v>
                </c:pt>
                <c:pt idx="7577">
                  <c:v>42798.231608796297</c:v>
                </c:pt>
                <c:pt idx="7578">
                  <c:v>42798.231956018521</c:v>
                </c:pt>
                <c:pt idx="7579">
                  <c:v>42798.232303240744</c:v>
                </c:pt>
                <c:pt idx="7580">
                  <c:v>42798.23265046296</c:v>
                </c:pt>
                <c:pt idx="7581">
                  <c:v>42798.232997685183</c:v>
                </c:pt>
                <c:pt idx="7582">
                  <c:v>42798.233344907407</c:v>
                </c:pt>
                <c:pt idx="7583">
                  <c:v>42798.23369212963</c:v>
                </c:pt>
                <c:pt idx="7584">
                  <c:v>42798.234039351853</c:v>
                </c:pt>
                <c:pt idx="7585">
                  <c:v>42798.234386574077</c:v>
                </c:pt>
                <c:pt idx="7586">
                  <c:v>42798.234733796293</c:v>
                </c:pt>
                <c:pt idx="7587">
                  <c:v>42798.235081018516</c:v>
                </c:pt>
                <c:pt idx="7588">
                  <c:v>42798.23542824074</c:v>
                </c:pt>
                <c:pt idx="7589">
                  <c:v>42798.235775462963</c:v>
                </c:pt>
                <c:pt idx="7590">
                  <c:v>42798.236122685186</c:v>
                </c:pt>
                <c:pt idx="7591">
                  <c:v>42798.23646990741</c:v>
                </c:pt>
                <c:pt idx="7592">
                  <c:v>42798.236817129633</c:v>
                </c:pt>
                <c:pt idx="7593">
                  <c:v>42798.237164351849</c:v>
                </c:pt>
                <c:pt idx="7594">
                  <c:v>42798.237511574072</c:v>
                </c:pt>
                <c:pt idx="7595">
                  <c:v>42798.237858796296</c:v>
                </c:pt>
                <c:pt idx="7596">
                  <c:v>42798.238206018519</c:v>
                </c:pt>
                <c:pt idx="7597">
                  <c:v>42798.238553240742</c:v>
                </c:pt>
                <c:pt idx="7598">
                  <c:v>42798.238900462966</c:v>
                </c:pt>
                <c:pt idx="7599">
                  <c:v>42798.239247685182</c:v>
                </c:pt>
                <c:pt idx="7600">
                  <c:v>42798.239594907405</c:v>
                </c:pt>
                <c:pt idx="7601">
                  <c:v>42798.239942129629</c:v>
                </c:pt>
                <c:pt idx="7602">
                  <c:v>42798.240289351852</c:v>
                </c:pt>
                <c:pt idx="7603">
                  <c:v>42798.240636574075</c:v>
                </c:pt>
                <c:pt idx="7604">
                  <c:v>42798.240983796299</c:v>
                </c:pt>
                <c:pt idx="7605">
                  <c:v>42798.241331018522</c:v>
                </c:pt>
                <c:pt idx="7606">
                  <c:v>42798.241678240738</c:v>
                </c:pt>
                <c:pt idx="7607">
                  <c:v>42798.242025462961</c:v>
                </c:pt>
                <c:pt idx="7608">
                  <c:v>42798.242372685185</c:v>
                </c:pt>
                <c:pt idx="7609">
                  <c:v>42798.242719907408</c:v>
                </c:pt>
                <c:pt idx="7610">
                  <c:v>42798.243067129632</c:v>
                </c:pt>
                <c:pt idx="7611">
                  <c:v>42798.243414351855</c:v>
                </c:pt>
                <c:pt idx="7612">
                  <c:v>42798.243761574071</c:v>
                </c:pt>
                <c:pt idx="7613">
                  <c:v>42798.244108796294</c:v>
                </c:pt>
                <c:pt idx="7614">
                  <c:v>42798.244456018518</c:v>
                </c:pt>
                <c:pt idx="7615">
                  <c:v>42798.244803240741</c:v>
                </c:pt>
                <c:pt idx="7616">
                  <c:v>42798.245150462964</c:v>
                </c:pt>
                <c:pt idx="7617">
                  <c:v>42798.245497685188</c:v>
                </c:pt>
                <c:pt idx="7618">
                  <c:v>42798.245844907404</c:v>
                </c:pt>
                <c:pt idx="7619">
                  <c:v>42798.246192129627</c:v>
                </c:pt>
                <c:pt idx="7620">
                  <c:v>42798.246539351851</c:v>
                </c:pt>
                <c:pt idx="7621">
                  <c:v>42798.246886574074</c:v>
                </c:pt>
                <c:pt idx="7622">
                  <c:v>42798.247233796297</c:v>
                </c:pt>
                <c:pt idx="7623">
                  <c:v>42798.247581018521</c:v>
                </c:pt>
                <c:pt idx="7624">
                  <c:v>42798.247928240744</c:v>
                </c:pt>
                <c:pt idx="7625">
                  <c:v>42798.24827546296</c:v>
                </c:pt>
                <c:pt idx="7626">
                  <c:v>42798.248622685183</c:v>
                </c:pt>
                <c:pt idx="7627">
                  <c:v>42798.248969907407</c:v>
                </c:pt>
                <c:pt idx="7628">
                  <c:v>42798.24931712963</c:v>
                </c:pt>
                <c:pt idx="7629">
                  <c:v>42798.249664351853</c:v>
                </c:pt>
                <c:pt idx="7630">
                  <c:v>42798.250011574077</c:v>
                </c:pt>
                <c:pt idx="7631">
                  <c:v>42798.250358796293</c:v>
                </c:pt>
                <c:pt idx="7632">
                  <c:v>42798.250706018516</c:v>
                </c:pt>
                <c:pt idx="7633">
                  <c:v>42798.25105324074</c:v>
                </c:pt>
                <c:pt idx="7634">
                  <c:v>42798.251400462963</c:v>
                </c:pt>
                <c:pt idx="7635">
                  <c:v>42798.251747685186</c:v>
                </c:pt>
                <c:pt idx="7636">
                  <c:v>42798.25209490741</c:v>
                </c:pt>
                <c:pt idx="7637">
                  <c:v>42798.252442129633</c:v>
                </c:pt>
                <c:pt idx="7638">
                  <c:v>42798.252789351849</c:v>
                </c:pt>
                <c:pt idx="7639">
                  <c:v>42798.253136574072</c:v>
                </c:pt>
                <c:pt idx="7640">
                  <c:v>42798.253483796296</c:v>
                </c:pt>
                <c:pt idx="7641">
                  <c:v>42798.253831018519</c:v>
                </c:pt>
                <c:pt idx="7642">
                  <c:v>42798.254178240742</c:v>
                </c:pt>
                <c:pt idx="7643">
                  <c:v>42798.254525462966</c:v>
                </c:pt>
                <c:pt idx="7644">
                  <c:v>42798.254872685182</c:v>
                </c:pt>
                <c:pt idx="7645">
                  <c:v>42798.255219907405</c:v>
                </c:pt>
                <c:pt idx="7646">
                  <c:v>42798.255567129629</c:v>
                </c:pt>
                <c:pt idx="7647">
                  <c:v>42798.255914351852</c:v>
                </c:pt>
                <c:pt idx="7648">
                  <c:v>42798.256261574075</c:v>
                </c:pt>
                <c:pt idx="7649">
                  <c:v>42798.256608796299</c:v>
                </c:pt>
                <c:pt idx="7650">
                  <c:v>42798.256956018522</c:v>
                </c:pt>
                <c:pt idx="7651">
                  <c:v>42798.257303240738</c:v>
                </c:pt>
                <c:pt idx="7652">
                  <c:v>42798.257650462961</c:v>
                </c:pt>
                <c:pt idx="7653">
                  <c:v>42798.257997685185</c:v>
                </c:pt>
                <c:pt idx="7654">
                  <c:v>42798.258344907408</c:v>
                </c:pt>
                <c:pt idx="7655">
                  <c:v>42798.258692129632</c:v>
                </c:pt>
                <c:pt idx="7656">
                  <c:v>42798.259039351855</c:v>
                </c:pt>
                <c:pt idx="7657">
                  <c:v>42798.259386574071</c:v>
                </c:pt>
                <c:pt idx="7658">
                  <c:v>42798.259733796294</c:v>
                </c:pt>
                <c:pt idx="7659">
                  <c:v>42798.260081018518</c:v>
                </c:pt>
                <c:pt idx="7660">
                  <c:v>42798.260428240741</c:v>
                </c:pt>
                <c:pt idx="7661">
                  <c:v>42798.260775462964</c:v>
                </c:pt>
                <c:pt idx="7662">
                  <c:v>42798.261122685188</c:v>
                </c:pt>
                <c:pt idx="7663">
                  <c:v>42798.261469907404</c:v>
                </c:pt>
                <c:pt idx="7664">
                  <c:v>42798.261817129627</c:v>
                </c:pt>
                <c:pt idx="7665">
                  <c:v>42798.262164351851</c:v>
                </c:pt>
                <c:pt idx="7666">
                  <c:v>42798.262511574074</c:v>
                </c:pt>
                <c:pt idx="7667">
                  <c:v>42798.262858796297</c:v>
                </c:pt>
                <c:pt idx="7668">
                  <c:v>42798.263206018521</c:v>
                </c:pt>
                <c:pt idx="7669">
                  <c:v>42798.263553240744</c:v>
                </c:pt>
                <c:pt idx="7670">
                  <c:v>42798.26390046296</c:v>
                </c:pt>
                <c:pt idx="7671">
                  <c:v>42798.264247685183</c:v>
                </c:pt>
                <c:pt idx="7672">
                  <c:v>42798.264594907407</c:v>
                </c:pt>
                <c:pt idx="7673">
                  <c:v>42798.26494212963</c:v>
                </c:pt>
                <c:pt idx="7674">
                  <c:v>42798.265289351853</c:v>
                </c:pt>
                <c:pt idx="7675">
                  <c:v>42798.265636574077</c:v>
                </c:pt>
                <c:pt idx="7676">
                  <c:v>42798.265983796293</c:v>
                </c:pt>
                <c:pt idx="7677">
                  <c:v>42798.266331018516</c:v>
                </c:pt>
                <c:pt idx="7678">
                  <c:v>42798.26667824074</c:v>
                </c:pt>
                <c:pt idx="7679">
                  <c:v>42798.267025462963</c:v>
                </c:pt>
                <c:pt idx="7680">
                  <c:v>42798.267372685186</c:v>
                </c:pt>
                <c:pt idx="7681">
                  <c:v>42798.26771990741</c:v>
                </c:pt>
                <c:pt idx="7682">
                  <c:v>42798.268067129633</c:v>
                </c:pt>
                <c:pt idx="7683">
                  <c:v>42798.268414351849</c:v>
                </c:pt>
                <c:pt idx="7684">
                  <c:v>42798.268761574072</c:v>
                </c:pt>
                <c:pt idx="7685">
                  <c:v>42798.269108796296</c:v>
                </c:pt>
                <c:pt idx="7686">
                  <c:v>42798.269456018519</c:v>
                </c:pt>
                <c:pt idx="7687">
                  <c:v>42798.269803240742</c:v>
                </c:pt>
                <c:pt idx="7688">
                  <c:v>42798.270150462966</c:v>
                </c:pt>
                <c:pt idx="7689">
                  <c:v>42798.270497685182</c:v>
                </c:pt>
                <c:pt idx="7690">
                  <c:v>42798.270844907405</c:v>
                </c:pt>
                <c:pt idx="7691">
                  <c:v>42798.271192129629</c:v>
                </c:pt>
                <c:pt idx="7692">
                  <c:v>42798.271539351852</c:v>
                </c:pt>
                <c:pt idx="7693">
                  <c:v>42798.271886574075</c:v>
                </c:pt>
                <c:pt idx="7694">
                  <c:v>42798.272233796299</c:v>
                </c:pt>
                <c:pt idx="7695">
                  <c:v>42798.272581018522</c:v>
                </c:pt>
                <c:pt idx="7696">
                  <c:v>42798.272928240738</c:v>
                </c:pt>
                <c:pt idx="7697">
                  <c:v>42798.273275462961</c:v>
                </c:pt>
                <c:pt idx="7698">
                  <c:v>42798.273622685185</c:v>
                </c:pt>
                <c:pt idx="7699">
                  <c:v>42798.273969907408</c:v>
                </c:pt>
                <c:pt idx="7700">
                  <c:v>42798.274317129632</c:v>
                </c:pt>
                <c:pt idx="7701">
                  <c:v>42798.274664351855</c:v>
                </c:pt>
                <c:pt idx="7702">
                  <c:v>42798.275011574071</c:v>
                </c:pt>
                <c:pt idx="7703">
                  <c:v>42798.275358796294</c:v>
                </c:pt>
                <c:pt idx="7704">
                  <c:v>42798.275706018518</c:v>
                </c:pt>
                <c:pt idx="7705">
                  <c:v>42798.276053240741</c:v>
                </c:pt>
                <c:pt idx="7706">
                  <c:v>42798.276400462964</c:v>
                </c:pt>
                <c:pt idx="7707">
                  <c:v>42798.276747685188</c:v>
                </c:pt>
                <c:pt idx="7708">
                  <c:v>42798.277094907404</c:v>
                </c:pt>
                <c:pt idx="7709">
                  <c:v>42798.277442129627</c:v>
                </c:pt>
                <c:pt idx="7710">
                  <c:v>42798.277789351851</c:v>
                </c:pt>
                <c:pt idx="7711">
                  <c:v>42798.278136574074</c:v>
                </c:pt>
                <c:pt idx="7712">
                  <c:v>42798.278483796297</c:v>
                </c:pt>
                <c:pt idx="7713">
                  <c:v>42798.278831018521</c:v>
                </c:pt>
                <c:pt idx="7714">
                  <c:v>42798.279178240744</c:v>
                </c:pt>
                <c:pt idx="7715">
                  <c:v>42798.27952546296</c:v>
                </c:pt>
                <c:pt idx="7716">
                  <c:v>42798.279872685183</c:v>
                </c:pt>
                <c:pt idx="7717">
                  <c:v>42798.280219907407</c:v>
                </c:pt>
                <c:pt idx="7718">
                  <c:v>42798.28056712963</c:v>
                </c:pt>
                <c:pt idx="7719">
                  <c:v>42798.280914351853</c:v>
                </c:pt>
                <c:pt idx="7720">
                  <c:v>42798.281261574077</c:v>
                </c:pt>
                <c:pt idx="7721">
                  <c:v>42798.281608796293</c:v>
                </c:pt>
                <c:pt idx="7722">
                  <c:v>42798.281956018516</c:v>
                </c:pt>
                <c:pt idx="7723">
                  <c:v>42798.28230324074</c:v>
                </c:pt>
                <c:pt idx="7724">
                  <c:v>42798.282650462963</c:v>
                </c:pt>
                <c:pt idx="7725">
                  <c:v>42798.282997685186</c:v>
                </c:pt>
                <c:pt idx="7726">
                  <c:v>42798.28334490741</c:v>
                </c:pt>
                <c:pt idx="7727">
                  <c:v>42798.283692129633</c:v>
                </c:pt>
                <c:pt idx="7728">
                  <c:v>42798.284039351849</c:v>
                </c:pt>
                <c:pt idx="7729">
                  <c:v>42798.284386574072</c:v>
                </c:pt>
                <c:pt idx="7730">
                  <c:v>42798.284733796296</c:v>
                </c:pt>
                <c:pt idx="7731">
                  <c:v>42798.285081018519</c:v>
                </c:pt>
                <c:pt idx="7732">
                  <c:v>42798.285428240742</c:v>
                </c:pt>
                <c:pt idx="7733">
                  <c:v>42798.285775462966</c:v>
                </c:pt>
                <c:pt idx="7734">
                  <c:v>42798.286122685182</c:v>
                </c:pt>
                <c:pt idx="7735">
                  <c:v>42798.286469907405</c:v>
                </c:pt>
                <c:pt idx="7736">
                  <c:v>42798.286817129629</c:v>
                </c:pt>
                <c:pt idx="7737">
                  <c:v>42798.287164351852</c:v>
                </c:pt>
                <c:pt idx="7738">
                  <c:v>42798.287511574075</c:v>
                </c:pt>
                <c:pt idx="7739">
                  <c:v>42798.287858796299</c:v>
                </c:pt>
                <c:pt idx="7740">
                  <c:v>42798.288206018522</c:v>
                </c:pt>
                <c:pt idx="7741">
                  <c:v>42798.288553240738</c:v>
                </c:pt>
                <c:pt idx="7742">
                  <c:v>42798.288900462961</c:v>
                </c:pt>
                <c:pt idx="7743">
                  <c:v>42798.289247685185</c:v>
                </c:pt>
                <c:pt idx="7744">
                  <c:v>42798.289594907408</c:v>
                </c:pt>
                <c:pt idx="7745">
                  <c:v>42798.289942129632</c:v>
                </c:pt>
                <c:pt idx="7746">
                  <c:v>42798.290289351855</c:v>
                </c:pt>
                <c:pt idx="7747">
                  <c:v>42798.290636574071</c:v>
                </c:pt>
                <c:pt idx="7748">
                  <c:v>42798.290983796294</c:v>
                </c:pt>
                <c:pt idx="7749">
                  <c:v>42798.291331018518</c:v>
                </c:pt>
                <c:pt idx="7750">
                  <c:v>42798.291678240741</c:v>
                </c:pt>
                <c:pt idx="7751">
                  <c:v>42798.292025462964</c:v>
                </c:pt>
                <c:pt idx="7752">
                  <c:v>42798.292372685188</c:v>
                </c:pt>
                <c:pt idx="7753">
                  <c:v>42798.292719907404</c:v>
                </c:pt>
                <c:pt idx="7754">
                  <c:v>42798.293067129627</c:v>
                </c:pt>
                <c:pt idx="7755">
                  <c:v>42798.293414351851</c:v>
                </c:pt>
                <c:pt idx="7756">
                  <c:v>42798.293761574074</c:v>
                </c:pt>
                <c:pt idx="7757">
                  <c:v>42798.294108796297</c:v>
                </c:pt>
                <c:pt idx="7758">
                  <c:v>42798.294456018521</c:v>
                </c:pt>
                <c:pt idx="7759">
                  <c:v>42798.294803240744</c:v>
                </c:pt>
                <c:pt idx="7760">
                  <c:v>42798.29515046296</c:v>
                </c:pt>
                <c:pt idx="7761">
                  <c:v>42798.295497685183</c:v>
                </c:pt>
                <c:pt idx="7762">
                  <c:v>42798.295844907407</c:v>
                </c:pt>
                <c:pt idx="7763">
                  <c:v>42798.29619212963</c:v>
                </c:pt>
                <c:pt idx="7764">
                  <c:v>42798.296539351853</c:v>
                </c:pt>
                <c:pt idx="7765">
                  <c:v>42798.296886574077</c:v>
                </c:pt>
                <c:pt idx="7766">
                  <c:v>42798.297233796293</c:v>
                </c:pt>
                <c:pt idx="7767">
                  <c:v>42798.297581018516</c:v>
                </c:pt>
                <c:pt idx="7768">
                  <c:v>42798.29792824074</c:v>
                </c:pt>
                <c:pt idx="7769">
                  <c:v>42798.298275462963</c:v>
                </c:pt>
                <c:pt idx="7770">
                  <c:v>42798.298622685186</c:v>
                </c:pt>
                <c:pt idx="7771">
                  <c:v>42798.29896990741</c:v>
                </c:pt>
                <c:pt idx="7772">
                  <c:v>42798.299317129633</c:v>
                </c:pt>
                <c:pt idx="7773">
                  <c:v>42798.299664351849</c:v>
                </c:pt>
                <c:pt idx="7774">
                  <c:v>42798.300011574072</c:v>
                </c:pt>
                <c:pt idx="7775">
                  <c:v>42798.300358796296</c:v>
                </c:pt>
                <c:pt idx="7776">
                  <c:v>42798.300706018519</c:v>
                </c:pt>
                <c:pt idx="7777">
                  <c:v>42798.301053240742</c:v>
                </c:pt>
                <c:pt idx="7778">
                  <c:v>42798.301400462966</c:v>
                </c:pt>
                <c:pt idx="7779">
                  <c:v>42798.301747685182</c:v>
                </c:pt>
                <c:pt idx="7780">
                  <c:v>42798.302094907405</c:v>
                </c:pt>
                <c:pt idx="7781">
                  <c:v>42798.302442129629</c:v>
                </c:pt>
                <c:pt idx="7782">
                  <c:v>42798.302789351852</c:v>
                </c:pt>
                <c:pt idx="7783">
                  <c:v>42798.303136574075</c:v>
                </c:pt>
                <c:pt idx="7784">
                  <c:v>42798.303483796299</c:v>
                </c:pt>
                <c:pt idx="7785">
                  <c:v>42798.303831018522</c:v>
                </c:pt>
                <c:pt idx="7786">
                  <c:v>42798.304178240738</c:v>
                </c:pt>
                <c:pt idx="7787">
                  <c:v>42798.304525462961</c:v>
                </c:pt>
                <c:pt idx="7788">
                  <c:v>42798.304872685185</c:v>
                </c:pt>
                <c:pt idx="7789">
                  <c:v>42798.305219907408</c:v>
                </c:pt>
                <c:pt idx="7790">
                  <c:v>42798.305567129632</c:v>
                </c:pt>
                <c:pt idx="7791">
                  <c:v>42798.305914351855</c:v>
                </c:pt>
                <c:pt idx="7792">
                  <c:v>42798.306261574071</c:v>
                </c:pt>
                <c:pt idx="7793">
                  <c:v>42798.306608796294</c:v>
                </c:pt>
                <c:pt idx="7794">
                  <c:v>42798.306956018518</c:v>
                </c:pt>
                <c:pt idx="7795">
                  <c:v>42798.307303240741</c:v>
                </c:pt>
                <c:pt idx="7796">
                  <c:v>42798.307650462964</c:v>
                </c:pt>
                <c:pt idx="7797">
                  <c:v>42798.307997685188</c:v>
                </c:pt>
                <c:pt idx="7798">
                  <c:v>42798.308344907404</c:v>
                </c:pt>
                <c:pt idx="7799">
                  <c:v>42798.308692129627</c:v>
                </c:pt>
                <c:pt idx="7800">
                  <c:v>42798.309039351851</c:v>
                </c:pt>
                <c:pt idx="7801">
                  <c:v>42798.309386574074</c:v>
                </c:pt>
                <c:pt idx="7802">
                  <c:v>42798.309733796297</c:v>
                </c:pt>
                <c:pt idx="7803">
                  <c:v>42798.310081018521</c:v>
                </c:pt>
                <c:pt idx="7804">
                  <c:v>42798.310428240744</c:v>
                </c:pt>
                <c:pt idx="7805">
                  <c:v>42798.31077546296</c:v>
                </c:pt>
                <c:pt idx="7806">
                  <c:v>42798.311122685183</c:v>
                </c:pt>
                <c:pt idx="7807">
                  <c:v>42798.311469907407</c:v>
                </c:pt>
                <c:pt idx="7808">
                  <c:v>42798.31181712963</c:v>
                </c:pt>
                <c:pt idx="7809">
                  <c:v>42798.312164351853</c:v>
                </c:pt>
                <c:pt idx="7810">
                  <c:v>42798.312511574077</c:v>
                </c:pt>
                <c:pt idx="7811">
                  <c:v>42798.312858796293</c:v>
                </c:pt>
                <c:pt idx="7812">
                  <c:v>42798.313206018516</c:v>
                </c:pt>
                <c:pt idx="7813">
                  <c:v>42798.31355324074</c:v>
                </c:pt>
                <c:pt idx="7814">
                  <c:v>42798.313900462963</c:v>
                </c:pt>
                <c:pt idx="7815">
                  <c:v>42798.314247685186</c:v>
                </c:pt>
                <c:pt idx="7816">
                  <c:v>42798.31459490741</c:v>
                </c:pt>
                <c:pt idx="7817">
                  <c:v>42798.314942129633</c:v>
                </c:pt>
                <c:pt idx="7818">
                  <c:v>42798.315289351849</c:v>
                </c:pt>
                <c:pt idx="7819">
                  <c:v>42798.315636574072</c:v>
                </c:pt>
                <c:pt idx="7820">
                  <c:v>42798.315983796296</c:v>
                </c:pt>
                <c:pt idx="7821">
                  <c:v>42798.316331018519</c:v>
                </c:pt>
                <c:pt idx="7822">
                  <c:v>42798.316678240742</c:v>
                </c:pt>
                <c:pt idx="7823">
                  <c:v>42798.317025462966</c:v>
                </c:pt>
                <c:pt idx="7824">
                  <c:v>42798.317372685182</c:v>
                </c:pt>
                <c:pt idx="7825">
                  <c:v>42798.317719907405</c:v>
                </c:pt>
                <c:pt idx="7826">
                  <c:v>42798.318067129629</c:v>
                </c:pt>
                <c:pt idx="7827">
                  <c:v>42798.318414351852</c:v>
                </c:pt>
                <c:pt idx="7828">
                  <c:v>42798.318761574075</c:v>
                </c:pt>
                <c:pt idx="7829">
                  <c:v>42798.319108796299</c:v>
                </c:pt>
                <c:pt idx="7830">
                  <c:v>42798.319456018522</c:v>
                </c:pt>
                <c:pt idx="7831">
                  <c:v>42798.319803240738</c:v>
                </c:pt>
                <c:pt idx="7832">
                  <c:v>42798.320150462961</c:v>
                </c:pt>
                <c:pt idx="7833">
                  <c:v>42798.320497685185</c:v>
                </c:pt>
                <c:pt idx="7834">
                  <c:v>42798.320844907408</c:v>
                </c:pt>
                <c:pt idx="7835">
                  <c:v>42798.321192129632</c:v>
                </c:pt>
                <c:pt idx="7836">
                  <c:v>42798.321539351855</c:v>
                </c:pt>
                <c:pt idx="7837">
                  <c:v>42798.321886574071</c:v>
                </c:pt>
                <c:pt idx="7838">
                  <c:v>42798.322233796294</c:v>
                </c:pt>
                <c:pt idx="7839">
                  <c:v>42798.322581018518</c:v>
                </c:pt>
                <c:pt idx="7840">
                  <c:v>42798.322928240741</c:v>
                </c:pt>
                <c:pt idx="7841">
                  <c:v>42798.323275462964</c:v>
                </c:pt>
                <c:pt idx="7842">
                  <c:v>42798.323622685188</c:v>
                </c:pt>
                <c:pt idx="7843">
                  <c:v>42798.323969907404</c:v>
                </c:pt>
                <c:pt idx="7844">
                  <c:v>42798.324317129627</c:v>
                </c:pt>
                <c:pt idx="7845">
                  <c:v>42798.324664351851</c:v>
                </c:pt>
                <c:pt idx="7846">
                  <c:v>42798.325011574074</c:v>
                </c:pt>
                <c:pt idx="7847">
                  <c:v>42798.325358796297</c:v>
                </c:pt>
                <c:pt idx="7848">
                  <c:v>42798.325706018521</c:v>
                </c:pt>
                <c:pt idx="7849">
                  <c:v>42798.326053240744</c:v>
                </c:pt>
                <c:pt idx="7850">
                  <c:v>42798.32640046296</c:v>
                </c:pt>
                <c:pt idx="7851">
                  <c:v>42798.326747685183</c:v>
                </c:pt>
                <c:pt idx="7852">
                  <c:v>42798.327094907407</c:v>
                </c:pt>
                <c:pt idx="7853">
                  <c:v>42798.32744212963</c:v>
                </c:pt>
                <c:pt idx="7854">
                  <c:v>42798.327789351853</c:v>
                </c:pt>
                <c:pt idx="7855">
                  <c:v>42798.328136574077</c:v>
                </c:pt>
                <c:pt idx="7856">
                  <c:v>42798.328483796293</c:v>
                </c:pt>
                <c:pt idx="7857">
                  <c:v>42798.328831018516</c:v>
                </c:pt>
                <c:pt idx="7858">
                  <c:v>42798.32917824074</c:v>
                </c:pt>
                <c:pt idx="7859">
                  <c:v>42798.329525462963</c:v>
                </c:pt>
                <c:pt idx="7860">
                  <c:v>42798.329872685186</c:v>
                </c:pt>
                <c:pt idx="7861">
                  <c:v>42798.33021990741</c:v>
                </c:pt>
                <c:pt idx="7862">
                  <c:v>42798.330567129633</c:v>
                </c:pt>
                <c:pt idx="7863">
                  <c:v>42798.330914351849</c:v>
                </c:pt>
                <c:pt idx="7864">
                  <c:v>42798.331261574072</c:v>
                </c:pt>
                <c:pt idx="7865">
                  <c:v>42798.331608796296</c:v>
                </c:pt>
                <c:pt idx="7866">
                  <c:v>42798.331956018519</c:v>
                </c:pt>
                <c:pt idx="7867">
                  <c:v>42798.332303240742</c:v>
                </c:pt>
                <c:pt idx="7868">
                  <c:v>42798.332650462966</c:v>
                </c:pt>
                <c:pt idx="7869">
                  <c:v>42798.332997685182</c:v>
                </c:pt>
                <c:pt idx="7870">
                  <c:v>42798.333344907405</c:v>
                </c:pt>
                <c:pt idx="7871">
                  <c:v>42798.333692129629</c:v>
                </c:pt>
                <c:pt idx="7872">
                  <c:v>42798.334039351852</c:v>
                </c:pt>
                <c:pt idx="7873">
                  <c:v>42798.334386574075</c:v>
                </c:pt>
                <c:pt idx="7874">
                  <c:v>42798.334733796299</c:v>
                </c:pt>
                <c:pt idx="7875">
                  <c:v>42798.335081018522</c:v>
                </c:pt>
                <c:pt idx="7876">
                  <c:v>42798.335428240738</c:v>
                </c:pt>
                <c:pt idx="7877">
                  <c:v>42798.335775462961</c:v>
                </c:pt>
                <c:pt idx="7878">
                  <c:v>42798.336122685185</c:v>
                </c:pt>
                <c:pt idx="7879">
                  <c:v>42798.336469907408</c:v>
                </c:pt>
                <c:pt idx="7880">
                  <c:v>42798.336817129632</c:v>
                </c:pt>
                <c:pt idx="7881">
                  <c:v>42798.337164351855</c:v>
                </c:pt>
                <c:pt idx="7882">
                  <c:v>42798.337511574071</c:v>
                </c:pt>
                <c:pt idx="7883">
                  <c:v>42798.337858796294</c:v>
                </c:pt>
                <c:pt idx="7884">
                  <c:v>42798.338206018518</c:v>
                </c:pt>
                <c:pt idx="7885">
                  <c:v>42798.338553240741</c:v>
                </c:pt>
                <c:pt idx="7886">
                  <c:v>42798.338900462964</c:v>
                </c:pt>
                <c:pt idx="7887">
                  <c:v>42798.339247685188</c:v>
                </c:pt>
                <c:pt idx="7888">
                  <c:v>42798.339594907404</c:v>
                </c:pt>
                <c:pt idx="7889">
                  <c:v>42798.339942129627</c:v>
                </c:pt>
                <c:pt idx="7890">
                  <c:v>42798.340289351851</c:v>
                </c:pt>
                <c:pt idx="7891">
                  <c:v>42798.340636574074</c:v>
                </c:pt>
                <c:pt idx="7892">
                  <c:v>42798.340983796297</c:v>
                </c:pt>
                <c:pt idx="7893">
                  <c:v>42798.341331018521</c:v>
                </c:pt>
                <c:pt idx="7894">
                  <c:v>42798.341678240744</c:v>
                </c:pt>
                <c:pt idx="7895">
                  <c:v>42798.34202546296</c:v>
                </c:pt>
                <c:pt idx="7896">
                  <c:v>42798.342372685183</c:v>
                </c:pt>
                <c:pt idx="7897">
                  <c:v>42798.342719907407</c:v>
                </c:pt>
                <c:pt idx="7898">
                  <c:v>42798.34306712963</c:v>
                </c:pt>
                <c:pt idx="7899">
                  <c:v>42798.343414351853</c:v>
                </c:pt>
                <c:pt idx="7900">
                  <c:v>42798.343761574077</c:v>
                </c:pt>
                <c:pt idx="7901">
                  <c:v>42798.344108796293</c:v>
                </c:pt>
                <c:pt idx="7902">
                  <c:v>42798.344456018516</c:v>
                </c:pt>
                <c:pt idx="7903">
                  <c:v>42798.34480324074</c:v>
                </c:pt>
                <c:pt idx="7904">
                  <c:v>42798.345150462963</c:v>
                </c:pt>
                <c:pt idx="7905">
                  <c:v>42798.345497685186</c:v>
                </c:pt>
                <c:pt idx="7906">
                  <c:v>42798.34584490741</c:v>
                </c:pt>
                <c:pt idx="7907">
                  <c:v>42798.346192129633</c:v>
                </c:pt>
                <c:pt idx="7908">
                  <c:v>42798.346539351849</c:v>
                </c:pt>
                <c:pt idx="7909">
                  <c:v>42798.346886574072</c:v>
                </c:pt>
                <c:pt idx="7910">
                  <c:v>42798.347233796296</c:v>
                </c:pt>
                <c:pt idx="7911">
                  <c:v>42798.347581018519</c:v>
                </c:pt>
                <c:pt idx="7912">
                  <c:v>42798.347928240742</c:v>
                </c:pt>
                <c:pt idx="7913">
                  <c:v>42798.348275462966</c:v>
                </c:pt>
                <c:pt idx="7914">
                  <c:v>42798.348622685182</c:v>
                </c:pt>
                <c:pt idx="7915">
                  <c:v>42798.348969907405</c:v>
                </c:pt>
                <c:pt idx="7916">
                  <c:v>42798.349317129629</c:v>
                </c:pt>
                <c:pt idx="7917">
                  <c:v>42798.349664351852</c:v>
                </c:pt>
                <c:pt idx="7918">
                  <c:v>42798.350011574075</c:v>
                </c:pt>
                <c:pt idx="7919">
                  <c:v>42798.350358796299</c:v>
                </c:pt>
                <c:pt idx="7920">
                  <c:v>42798.350706018522</c:v>
                </c:pt>
                <c:pt idx="7921">
                  <c:v>42798.351053240738</c:v>
                </c:pt>
                <c:pt idx="7922">
                  <c:v>42798.351400462961</c:v>
                </c:pt>
                <c:pt idx="7923">
                  <c:v>42798.351747685185</c:v>
                </c:pt>
                <c:pt idx="7924">
                  <c:v>42798.352094907408</c:v>
                </c:pt>
                <c:pt idx="7925">
                  <c:v>42798.352442129632</c:v>
                </c:pt>
                <c:pt idx="7926">
                  <c:v>42798.352789351855</c:v>
                </c:pt>
                <c:pt idx="7927">
                  <c:v>42798.353136574071</c:v>
                </c:pt>
                <c:pt idx="7928">
                  <c:v>42798.353483796294</c:v>
                </c:pt>
                <c:pt idx="7929">
                  <c:v>42798.353831018518</c:v>
                </c:pt>
                <c:pt idx="7930">
                  <c:v>42798.354178240741</c:v>
                </c:pt>
                <c:pt idx="7931">
                  <c:v>42798.354525462964</c:v>
                </c:pt>
                <c:pt idx="7932">
                  <c:v>42798.354872685188</c:v>
                </c:pt>
                <c:pt idx="7933">
                  <c:v>42798.355219907404</c:v>
                </c:pt>
                <c:pt idx="7934">
                  <c:v>42798.355567129627</c:v>
                </c:pt>
                <c:pt idx="7935">
                  <c:v>42798.355914351851</c:v>
                </c:pt>
                <c:pt idx="7936">
                  <c:v>42798.356261574074</c:v>
                </c:pt>
                <c:pt idx="7937">
                  <c:v>42798.356608796297</c:v>
                </c:pt>
                <c:pt idx="7938">
                  <c:v>42798.356956018521</c:v>
                </c:pt>
                <c:pt idx="7939">
                  <c:v>42798.357303240744</c:v>
                </c:pt>
                <c:pt idx="7940">
                  <c:v>42798.35765046296</c:v>
                </c:pt>
                <c:pt idx="7941">
                  <c:v>42798.357997685183</c:v>
                </c:pt>
                <c:pt idx="7942">
                  <c:v>42798.358344907407</c:v>
                </c:pt>
                <c:pt idx="7943">
                  <c:v>42798.35869212963</c:v>
                </c:pt>
                <c:pt idx="7944">
                  <c:v>42798.359039351853</c:v>
                </c:pt>
                <c:pt idx="7945">
                  <c:v>42798.359386574077</c:v>
                </c:pt>
                <c:pt idx="7946">
                  <c:v>42798.359733796293</c:v>
                </c:pt>
                <c:pt idx="7947">
                  <c:v>42798.360081018516</c:v>
                </c:pt>
                <c:pt idx="7948">
                  <c:v>42798.36042824074</c:v>
                </c:pt>
                <c:pt idx="7949">
                  <c:v>42798.360775462963</c:v>
                </c:pt>
                <c:pt idx="7950">
                  <c:v>42798.361122685186</c:v>
                </c:pt>
                <c:pt idx="7951">
                  <c:v>42798.36146990741</c:v>
                </c:pt>
                <c:pt idx="7952">
                  <c:v>42798.361817129633</c:v>
                </c:pt>
                <c:pt idx="7953">
                  <c:v>42798.362164351849</c:v>
                </c:pt>
                <c:pt idx="7954">
                  <c:v>42798.362511574072</c:v>
                </c:pt>
                <c:pt idx="7955">
                  <c:v>42798.362858796296</c:v>
                </c:pt>
                <c:pt idx="7956">
                  <c:v>42798.363206018519</c:v>
                </c:pt>
                <c:pt idx="7957">
                  <c:v>42798.363553240742</c:v>
                </c:pt>
                <c:pt idx="7958">
                  <c:v>42798.363900462966</c:v>
                </c:pt>
                <c:pt idx="7959">
                  <c:v>42798.364247685182</c:v>
                </c:pt>
                <c:pt idx="7960">
                  <c:v>42798.364594907405</c:v>
                </c:pt>
                <c:pt idx="7961">
                  <c:v>42798.364942129629</c:v>
                </c:pt>
                <c:pt idx="7962">
                  <c:v>42798.365289351852</c:v>
                </c:pt>
                <c:pt idx="7963">
                  <c:v>42798.365636574075</c:v>
                </c:pt>
                <c:pt idx="7964">
                  <c:v>42798.365983796299</c:v>
                </c:pt>
                <c:pt idx="7965">
                  <c:v>42798.366331018522</c:v>
                </c:pt>
                <c:pt idx="7966">
                  <c:v>42798.366678240738</c:v>
                </c:pt>
                <c:pt idx="7967">
                  <c:v>42798.367025462961</c:v>
                </c:pt>
                <c:pt idx="7968">
                  <c:v>42798.367372685185</c:v>
                </c:pt>
                <c:pt idx="7969">
                  <c:v>42798.367719907408</c:v>
                </c:pt>
                <c:pt idx="7970">
                  <c:v>42798.368067129632</c:v>
                </c:pt>
                <c:pt idx="7971">
                  <c:v>42798.368414351855</c:v>
                </c:pt>
                <c:pt idx="7972">
                  <c:v>42798.368761574071</c:v>
                </c:pt>
                <c:pt idx="7973">
                  <c:v>42798.369108796294</c:v>
                </c:pt>
                <c:pt idx="7974">
                  <c:v>42798.369456018518</c:v>
                </c:pt>
                <c:pt idx="7975">
                  <c:v>42798.369803240741</c:v>
                </c:pt>
                <c:pt idx="7976">
                  <c:v>42798.370150462964</c:v>
                </c:pt>
                <c:pt idx="7977">
                  <c:v>42798.370497685188</c:v>
                </c:pt>
                <c:pt idx="7978">
                  <c:v>42798.370844907404</c:v>
                </c:pt>
                <c:pt idx="7979">
                  <c:v>42798.371192129627</c:v>
                </c:pt>
                <c:pt idx="7980">
                  <c:v>42798.371539351851</c:v>
                </c:pt>
                <c:pt idx="7981">
                  <c:v>42798.371886574074</c:v>
                </c:pt>
                <c:pt idx="7982">
                  <c:v>42798.372233796297</c:v>
                </c:pt>
                <c:pt idx="7983">
                  <c:v>42798.372581018521</c:v>
                </c:pt>
                <c:pt idx="7984">
                  <c:v>42798.372928240744</c:v>
                </c:pt>
                <c:pt idx="7985">
                  <c:v>42798.37327546296</c:v>
                </c:pt>
                <c:pt idx="7986">
                  <c:v>42798.373622685183</c:v>
                </c:pt>
                <c:pt idx="7987">
                  <c:v>42798.373969907407</c:v>
                </c:pt>
                <c:pt idx="7988">
                  <c:v>42798.37431712963</c:v>
                </c:pt>
                <c:pt idx="7989">
                  <c:v>42798.374664351853</c:v>
                </c:pt>
                <c:pt idx="7990">
                  <c:v>42798.375011574077</c:v>
                </c:pt>
                <c:pt idx="7991">
                  <c:v>42798.375358796293</c:v>
                </c:pt>
                <c:pt idx="7992">
                  <c:v>42798.375706018516</c:v>
                </c:pt>
                <c:pt idx="7993">
                  <c:v>42798.37605324074</c:v>
                </c:pt>
                <c:pt idx="7994">
                  <c:v>42798.376400462963</c:v>
                </c:pt>
                <c:pt idx="7995">
                  <c:v>42798.376747685186</c:v>
                </c:pt>
                <c:pt idx="7996">
                  <c:v>42798.37709490741</c:v>
                </c:pt>
                <c:pt idx="7997">
                  <c:v>42798.377442129633</c:v>
                </c:pt>
                <c:pt idx="7998">
                  <c:v>42798.377789351849</c:v>
                </c:pt>
                <c:pt idx="7999">
                  <c:v>42798.378136574072</c:v>
                </c:pt>
                <c:pt idx="8000">
                  <c:v>42798.378483796296</c:v>
                </c:pt>
                <c:pt idx="8001">
                  <c:v>42798.378831018519</c:v>
                </c:pt>
                <c:pt idx="8002">
                  <c:v>42798.379178240742</c:v>
                </c:pt>
                <c:pt idx="8003">
                  <c:v>42798.379525462966</c:v>
                </c:pt>
                <c:pt idx="8004">
                  <c:v>42798.379872685182</c:v>
                </c:pt>
                <c:pt idx="8005">
                  <c:v>42798.380219907405</c:v>
                </c:pt>
                <c:pt idx="8006">
                  <c:v>42798.380567129629</c:v>
                </c:pt>
                <c:pt idx="8007">
                  <c:v>42798.380914351852</c:v>
                </c:pt>
                <c:pt idx="8008">
                  <c:v>42798.381261574075</c:v>
                </c:pt>
                <c:pt idx="8009">
                  <c:v>42798.381608796299</c:v>
                </c:pt>
                <c:pt idx="8010">
                  <c:v>42798.381956018522</c:v>
                </c:pt>
                <c:pt idx="8011">
                  <c:v>42798.382303240738</c:v>
                </c:pt>
                <c:pt idx="8012">
                  <c:v>42798.382650462961</c:v>
                </c:pt>
                <c:pt idx="8013">
                  <c:v>42798.382997685185</c:v>
                </c:pt>
                <c:pt idx="8014">
                  <c:v>42798.383344907408</c:v>
                </c:pt>
                <c:pt idx="8015">
                  <c:v>42798.383692129632</c:v>
                </c:pt>
                <c:pt idx="8016">
                  <c:v>42798.384039351855</c:v>
                </c:pt>
                <c:pt idx="8017">
                  <c:v>42798.384386574071</c:v>
                </c:pt>
                <c:pt idx="8018">
                  <c:v>42798.384733796294</c:v>
                </c:pt>
                <c:pt idx="8019">
                  <c:v>42798.385081018518</c:v>
                </c:pt>
                <c:pt idx="8020">
                  <c:v>42798.385428240741</c:v>
                </c:pt>
                <c:pt idx="8021">
                  <c:v>42798.385775462964</c:v>
                </c:pt>
                <c:pt idx="8022">
                  <c:v>42798.386122685188</c:v>
                </c:pt>
                <c:pt idx="8023">
                  <c:v>42798.386469907404</c:v>
                </c:pt>
                <c:pt idx="8024">
                  <c:v>42798.386817129627</c:v>
                </c:pt>
                <c:pt idx="8025">
                  <c:v>42798.387164351851</c:v>
                </c:pt>
                <c:pt idx="8026">
                  <c:v>42798.387511574074</c:v>
                </c:pt>
                <c:pt idx="8027">
                  <c:v>42798.387858796297</c:v>
                </c:pt>
                <c:pt idx="8028">
                  <c:v>42798.388206018521</c:v>
                </c:pt>
                <c:pt idx="8029">
                  <c:v>42798.388553240744</c:v>
                </c:pt>
                <c:pt idx="8030">
                  <c:v>42798.38890046296</c:v>
                </c:pt>
                <c:pt idx="8031">
                  <c:v>42798.389247685183</c:v>
                </c:pt>
                <c:pt idx="8032">
                  <c:v>42798.389594907407</c:v>
                </c:pt>
                <c:pt idx="8033">
                  <c:v>42798.38994212963</c:v>
                </c:pt>
                <c:pt idx="8034">
                  <c:v>42798.390289351853</c:v>
                </c:pt>
                <c:pt idx="8035">
                  <c:v>42798.390636574077</c:v>
                </c:pt>
                <c:pt idx="8036">
                  <c:v>42798.390983796293</c:v>
                </c:pt>
                <c:pt idx="8037">
                  <c:v>42798.391331018516</c:v>
                </c:pt>
                <c:pt idx="8038">
                  <c:v>42798.39167824074</c:v>
                </c:pt>
                <c:pt idx="8039">
                  <c:v>42798.392025462963</c:v>
                </c:pt>
                <c:pt idx="8040">
                  <c:v>42798.392372685186</c:v>
                </c:pt>
                <c:pt idx="8041">
                  <c:v>42798.39271990741</c:v>
                </c:pt>
                <c:pt idx="8042">
                  <c:v>42798.393067129633</c:v>
                </c:pt>
                <c:pt idx="8043">
                  <c:v>42798.393414351849</c:v>
                </c:pt>
                <c:pt idx="8044">
                  <c:v>42798.393761574072</c:v>
                </c:pt>
                <c:pt idx="8045">
                  <c:v>42798.394108796296</c:v>
                </c:pt>
                <c:pt idx="8046">
                  <c:v>42798.394456018519</c:v>
                </c:pt>
                <c:pt idx="8047">
                  <c:v>42798.394803240742</c:v>
                </c:pt>
                <c:pt idx="8048">
                  <c:v>42798.395150462966</c:v>
                </c:pt>
                <c:pt idx="8049">
                  <c:v>42798.395497685182</c:v>
                </c:pt>
                <c:pt idx="8050">
                  <c:v>42798.395844907405</c:v>
                </c:pt>
                <c:pt idx="8051">
                  <c:v>42798.396192129629</c:v>
                </c:pt>
                <c:pt idx="8052">
                  <c:v>42798.396539351852</c:v>
                </c:pt>
                <c:pt idx="8053">
                  <c:v>42798.396886574075</c:v>
                </c:pt>
                <c:pt idx="8054">
                  <c:v>42798.397233796299</c:v>
                </c:pt>
                <c:pt idx="8055">
                  <c:v>42798.397581018522</c:v>
                </c:pt>
                <c:pt idx="8056">
                  <c:v>42798.397928240738</c:v>
                </c:pt>
                <c:pt idx="8057">
                  <c:v>42798.398275462961</c:v>
                </c:pt>
                <c:pt idx="8058">
                  <c:v>42798.398622685185</c:v>
                </c:pt>
                <c:pt idx="8059">
                  <c:v>42798.398969907408</c:v>
                </c:pt>
                <c:pt idx="8060">
                  <c:v>42798.399317129632</c:v>
                </c:pt>
                <c:pt idx="8061">
                  <c:v>42798.399664351855</c:v>
                </c:pt>
                <c:pt idx="8062">
                  <c:v>42798.400011574071</c:v>
                </c:pt>
                <c:pt idx="8063">
                  <c:v>42798.400358796294</c:v>
                </c:pt>
                <c:pt idx="8064">
                  <c:v>42798.400706018518</c:v>
                </c:pt>
                <c:pt idx="8065">
                  <c:v>42798.401053240741</c:v>
                </c:pt>
                <c:pt idx="8066">
                  <c:v>42798.401400462964</c:v>
                </c:pt>
                <c:pt idx="8067">
                  <c:v>42798.401747685188</c:v>
                </c:pt>
                <c:pt idx="8068">
                  <c:v>42798.402094907404</c:v>
                </c:pt>
                <c:pt idx="8069">
                  <c:v>42798.402442129627</c:v>
                </c:pt>
                <c:pt idx="8070">
                  <c:v>42798.402789351851</c:v>
                </c:pt>
                <c:pt idx="8071">
                  <c:v>42798.403136574074</c:v>
                </c:pt>
                <c:pt idx="8072">
                  <c:v>42798.403483796297</c:v>
                </c:pt>
                <c:pt idx="8073">
                  <c:v>42798.403831018521</c:v>
                </c:pt>
                <c:pt idx="8074">
                  <c:v>42798.404178240744</c:v>
                </c:pt>
                <c:pt idx="8075">
                  <c:v>42798.40452546296</c:v>
                </c:pt>
                <c:pt idx="8076">
                  <c:v>42798.404872685183</c:v>
                </c:pt>
                <c:pt idx="8077">
                  <c:v>42798.405219907407</c:v>
                </c:pt>
                <c:pt idx="8078">
                  <c:v>42798.40556712963</c:v>
                </c:pt>
                <c:pt idx="8079">
                  <c:v>42798.405914351853</c:v>
                </c:pt>
                <c:pt idx="8080">
                  <c:v>42798.406261574077</c:v>
                </c:pt>
                <c:pt idx="8081">
                  <c:v>42798.406608796293</c:v>
                </c:pt>
                <c:pt idx="8082">
                  <c:v>42798.406956018516</c:v>
                </c:pt>
                <c:pt idx="8083">
                  <c:v>42798.40730324074</c:v>
                </c:pt>
                <c:pt idx="8084">
                  <c:v>42798.407650462963</c:v>
                </c:pt>
                <c:pt idx="8085">
                  <c:v>42798.407997685186</c:v>
                </c:pt>
                <c:pt idx="8086">
                  <c:v>42798.40834490741</c:v>
                </c:pt>
                <c:pt idx="8087">
                  <c:v>42798.408692129633</c:v>
                </c:pt>
                <c:pt idx="8088">
                  <c:v>42798.409039351849</c:v>
                </c:pt>
                <c:pt idx="8089">
                  <c:v>42798.409386574072</c:v>
                </c:pt>
                <c:pt idx="8090">
                  <c:v>42798.409733796296</c:v>
                </c:pt>
                <c:pt idx="8091">
                  <c:v>42798.410081018519</c:v>
                </c:pt>
                <c:pt idx="8092">
                  <c:v>42798.410428240742</c:v>
                </c:pt>
                <c:pt idx="8093">
                  <c:v>42798.410775462966</c:v>
                </c:pt>
                <c:pt idx="8094">
                  <c:v>42798.411122685182</c:v>
                </c:pt>
                <c:pt idx="8095">
                  <c:v>42798.411469907405</c:v>
                </c:pt>
                <c:pt idx="8096">
                  <c:v>42798.411817129629</c:v>
                </c:pt>
                <c:pt idx="8097">
                  <c:v>42798.412164351852</c:v>
                </c:pt>
                <c:pt idx="8098">
                  <c:v>42798.412511574075</c:v>
                </c:pt>
                <c:pt idx="8099">
                  <c:v>42798.412858796299</c:v>
                </c:pt>
                <c:pt idx="8100">
                  <c:v>42798.413206018522</c:v>
                </c:pt>
                <c:pt idx="8101">
                  <c:v>42798.413553240738</c:v>
                </c:pt>
                <c:pt idx="8102">
                  <c:v>42798.413900462961</c:v>
                </c:pt>
                <c:pt idx="8103">
                  <c:v>42798.414247685185</c:v>
                </c:pt>
                <c:pt idx="8104">
                  <c:v>42798.414594907408</c:v>
                </c:pt>
                <c:pt idx="8105">
                  <c:v>42798.414942129632</c:v>
                </c:pt>
                <c:pt idx="8106">
                  <c:v>42798.415289351855</c:v>
                </c:pt>
                <c:pt idx="8107">
                  <c:v>42798.415636574071</c:v>
                </c:pt>
                <c:pt idx="8108">
                  <c:v>42798.415983796294</c:v>
                </c:pt>
                <c:pt idx="8109">
                  <c:v>42798.416331018518</c:v>
                </c:pt>
                <c:pt idx="8110">
                  <c:v>42798.416678240741</c:v>
                </c:pt>
                <c:pt idx="8111">
                  <c:v>42798.417025462964</c:v>
                </c:pt>
                <c:pt idx="8112">
                  <c:v>42798.417372685188</c:v>
                </c:pt>
                <c:pt idx="8113">
                  <c:v>42798.417719907404</c:v>
                </c:pt>
                <c:pt idx="8114">
                  <c:v>42798.418067129627</c:v>
                </c:pt>
                <c:pt idx="8115">
                  <c:v>42798.418414351851</c:v>
                </c:pt>
                <c:pt idx="8116">
                  <c:v>42798.418761574074</c:v>
                </c:pt>
                <c:pt idx="8117">
                  <c:v>42798.419108796297</c:v>
                </c:pt>
                <c:pt idx="8118">
                  <c:v>42798.419456018521</c:v>
                </c:pt>
                <c:pt idx="8119">
                  <c:v>42798.419803240744</c:v>
                </c:pt>
                <c:pt idx="8120">
                  <c:v>42798.42015046296</c:v>
                </c:pt>
                <c:pt idx="8121">
                  <c:v>42798.420497685183</c:v>
                </c:pt>
                <c:pt idx="8122">
                  <c:v>42798.420844907407</c:v>
                </c:pt>
                <c:pt idx="8123">
                  <c:v>42798.42119212963</c:v>
                </c:pt>
                <c:pt idx="8124">
                  <c:v>42798.421539351853</c:v>
                </c:pt>
                <c:pt idx="8125">
                  <c:v>42798.421886574077</c:v>
                </c:pt>
                <c:pt idx="8126">
                  <c:v>42798.422233796293</c:v>
                </c:pt>
                <c:pt idx="8127">
                  <c:v>42798.422581018516</c:v>
                </c:pt>
                <c:pt idx="8128">
                  <c:v>42798.42292824074</c:v>
                </c:pt>
                <c:pt idx="8129">
                  <c:v>42798.423275462963</c:v>
                </c:pt>
                <c:pt idx="8130">
                  <c:v>42798.423622685186</c:v>
                </c:pt>
                <c:pt idx="8131">
                  <c:v>42798.42396990741</c:v>
                </c:pt>
                <c:pt idx="8132">
                  <c:v>42798.424317129633</c:v>
                </c:pt>
                <c:pt idx="8133">
                  <c:v>42798.424664351849</c:v>
                </c:pt>
                <c:pt idx="8134">
                  <c:v>42798.425011574072</c:v>
                </c:pt>
                <c:pt idx="8135">
                  <c:v>42798.425358796296</c:v>
                </c:pt>
                <c:pt idx="8136">
                  <c:v>42798.425706018519</c:v>
                </c:pt>
                <c:pt idx="8137">
                  <c:v>42798.426053240742</c:v>
                </c:pt>
                <c:pt idx="8138">
                  <c:v>42798.426400462966</c:v>
                </c:pt>
                <c:pt idx="8139">
                  <c:v>42798.426747685182</c:v>
                </c:pt>
                <c:pt idx="8140">
                  <c:v>42798.427094907405</c:v>
                </c:pt>
                <c:pt idx="8141">
                  <c:v>42798.427442129629</c:v>
                </c:pt>
                <c:pt idx="8142">
                  <c:v>42798.427789351852</c:v>
                </c:pt>
                <c:pt idx="8143">
                  <c:v>42798.428136574075</c:v>
                </c:pt>
                <c:pt idx="8144">
                  <c:v>42798.428483796299</c:v>
                </c:pt>
                <c:pt idx="8145">
                  <c:v>42798.428831018522</c:v>
                </c:pt>
                <c:pt idx="8146">
                  <c:v>42798.429178240738</c:v>
                </c:pt>
                <c:pt idx="8147">
                  <c:v>42798.429525462961</c:v>
                </c:pt>
                <c:pt idx="8148">
                  <c:v>42798.429872685185</c:v>
                </c:pt>
                <c:pt idx="8149">
                  <c:v>42798.430219907408</c:v>
                </c:pt>
                <c:pt idx="8150">
                  <c:v>42798.430567129632</c:v>
                </c:pt>
                <c:pt idx="8151">
                  <c:v>42798.430914351855</c:v>
                </c:pt>
                <c:pt idx="8152">
                  <c:v>42798.431261574071</c:v>
                </c:pt>
                <c:pt idx="8153">
                  <c:v>42798.431608796294</c:v>
                </c:pt>
                <c:pt idx="8154">
                  <c:v>42798.431956018518</c:v>
                </c:pt>
                <c:pt idx="8155">
                  <c:v>42798.432303240741</c:v>
                </c:pt>
                <c:pt idx="8156">
                  <c:v>42798.432650462964</c:v>
                </c:pt>
                <c:pt idx="8157">
                  <c:v>42798.432997685188</c:v>
                </c:pt>
                <c:pt idx="8158">
                  <c:v>42798.433344907404</c:v>
                </c:pt>
                <c:pt idx="8159">
                  <c:v>42798.433692129627</c:v>
                </c:pt>
                <c:pt idx="8160">
                  <c:v>42798.434039351851</c:v>
                </c:pt>
                <c:pt idx="8161">
                  <c:v>42798.434386574074</c:v>
                </c:pt>
                <c:pt idx="8162">
                  <c:v>42798.434733796297</c:v>
                </c:pt>
                <c:pt idx="8163">
                  <c:v>42798.435081018521</c:v>
                </c:pt>
                <c:pt idx="8164">
                  <c:v>42798.435428240744</c:v>
                </c:pt>
                <c:pt idx="8165">
                  <c:v>42798.43577546296</c:v>
                </c:pt>
                <c:pt idx="8166">
                  <c:v>42798.436122685183</c:v>
                </c:pt>
                <c:pt idx="8167">
                  <c:v>42798.436469907407</c:v>
                </c:pt>
                <c:pt idx="8168">
                  <c:v>42798.43681712963</c:v>
                </c:pt>
                <c:pt idx="8169">
                  <c:v>42798.437164351853</c:v>
                </c:pt>
                <c:pt idx="8170">
                  <c:v>42798.437511574077</c:v>
                </c:pt>
                <c:pt idx="8171">
                  <c:v>42798.437858796293</c:v>
                </c:pt>
                <c:pt idx="8172">
                  <c:v>42798.438206018516</c:v>
                </c:pt>
                <c:pt idx="8173">
                  <c:v>42798.43855324074</c:v>
                </c:pt>
                <c:pt idx="8174">
                  <c:v>42798.438900462963</c:v>
                </c:pt>
                <c:pt idx="8175">
                  <c:v>42798.439247685186</c:v>
                </c:pt>
                <c:pt idx="8176">
                  <c:v>42798.43959490741</c:v>
                </c:pt>
                <c:pt idx="8177">
                  <c:v>42798.439942129633</c:v>
                </c:pt>
                <c:pt idx="8178">
                  <c:v>42798.440289351849</c:v>
                </c:pt>
                <c:pt idx="8179">
                  <c:v>42798.440636574072</c:v>
                </c:pt>
                <c:pt idx="8180">
                  <c:v>42798.440983796296</c:v>
                </c:pt>
                <c:pt idx="8181">
                  <c:v>42798.441331018519</c:v>
                </c:pt>
                <c:pt idx="8182">
                  <c:v>42798.441678240742</c:v>
                </c:pt>
                <c:pt idx="8183">
                  <c:v>42798.442025462966</c:v>
                </c:pt>
                <c:pt idx="8184">
                  <c:v>42798.442372685182</c:v>
                </c:pt>
                <c:pt idx="8185">
                  <c:v>42798.442719907405</c:v>
                </c:pt>
                <c:pt idx="8186">
                  <c:v>42798.443067129629</c:v>
                </c:pt>
                <c:pt idx="8187">
                  <c:v>42798.443414351852</c:v>
                </c:pt>
                <c:pt idx="8188">
                  <c:v>42798.443761574075</c:v>
                </c:pt>
                <c:pt idx="8189">
                  <c:v>42798.444108796299</c:v>
                </c:pt>
                <c:pt idx="8190">
                  <c:v>42798.444456018522</c:v>
                </c:pt>
                <c:pt idx="8191">
                  <c:v>42798.444803240738</c:v>
                </c:pt>
                <c:pt idx="8192">
                  <c:v>42798.445150462961</c:v>
                </c:pt>
                <c:pt idx="8193">
                  <c:v>42798.445497685185</c:v>
                </c:pt>
                <c:pt idx="8194">
                  <c:v>42798.445844907408</c:v>
                </c:pt>
                <c:pt idx="8195">
                  <c:v>42798.446192129632</c:v>
                </c:pt>
                <c:pt idx="8196">
                  <c:v>42798.446539351855</c:v>
                </c:pt>
                <c:pt idx="8197">
                  <c:v>42798.446886574071</c:v>
                </c:pt>
                <c:pt idx="8198">
                  <c:v>42798.447233796294</c:v>
                </c:pt>
                <c:pt idx="8199">
                  <c:v>42798.447581018518</c:v>
                </c:pt>
                <c:pt idx="8200">
                  <c:v>42798.447928240741</c:v>
                </c:pt>
                <c:pt idx="8201">
                  <c:v>42798.448275462964</c:v>
                </c:pt>
                <c:pt idx="8202">
                  <c:v>42798.448622685188</c:v>
                </c:pt>
                <c:pt idx="8203">
                  <c:v>42798.448969907404</c:v>
                </c:pt>
                <c:pt idx="8204">
                  <c:v>42798.449317129627</c:v>
                </c:pt>
                <c:pt idx="8205">
                  <c:v>42798.449664351851</c:v>
                </c:pt>
                <c:pt idx="8206">
                  <c:v>42798.450011574074</c:v>
                </c:pt>
                <c:pt idx="8207">
                  <c:v>42798.450358796297</c:v>
                </c:pt>
                <c:pt idx="8208">
                  <c:v>42798.450706018521</c:v>
                </c:pt>
                <c:pt idx="8209">
                  <c:v>42798.451053240744</c:v>
                </c:pt>
                <c:pt idx="8210">
                  <c:v>42798.45140046296</c:v>
                </c:pt>
                <c:pt idx="8211">
                  <c:v>42798.451747685183</c:v>
                </c:pt>
                <c:pt idx="8212">
                  <c:v>42798.452094907407</c:v>
                </c:pt>
                <c:pt idx="8213">
                  <c:v>42798.45244212963</c:v>
                </c:pt>
                <c:pt idx="8214">
                  <c:v>42798.452789351853</c:v>
                </c:pt>
                <c:pt idx="8215">
                  <c:v>42798.453136574077</c:v>
                </c:pt>
                <c:pt idx="8216">
                  <c:v>42798.453483796293</c:v>
                </c:pt>
                <c:pt idx="8217">
                  <c:v>42798.453831018516</c:v>
                </c:pt>
                <c:pt idx="8218">
                  <c:v>42798.45417824074</c:v>
                </c:pt>
                <c:pt idx="8219">
                  <c:v>42798.454525462963</c:v>
                </c:pt>
                <c:pt idx="8220">
                  <c:v>42798.454872685186</c:v>
                </c:pt>
                <c:pt idx="8221">
                  <c:v>42798.45521990741</c:v>
                </c:pt>
                <c:pt idx="8222">
                  <c:v>42798.455567129633</c:v>
                </c:pt>
                <c:pt idx="8223">
                  <c:v>42798.455914351849</c:v>
                </c:pt>
                <c:pt idx="8224">
                  <c:v>42798.456261574072</c:v>
                </c:pt>
                <c:pt idx="8225">
                  <c:v>42798.456608796296</c:v>
                </c:pt>
                <c:pt idx="8226">
                  <c:v>42798.456956018519</c:v>
                </c:pt>
                <c:pt idx="8227">
                  <c:v>42798.457303240742</c:v>
                </c:pt>
                <c:pt idx="8228">
                  <c:v>42798.457650462966</c:v>
                </c:pt>
                <c:pt idx="8229">
                  <c:v>42798.457997685182</c:v>
                </c:pt>
                <c:pt idx="8230">
                  <c:v>42798.458344907405</c:v>
                </c:pt>
                <c:pt idx="8231">
                  <c:v>42798.458692129629</c:v>
                </c:pt>
                <c:pt idx="8232">
                  <c:v>42798.459039351852</c:v>
                </c:pt>
                <c:pt idx="8233">
                  <c:v>42798.459386574075</c:v>
                </c:pt>
                <c:pt idx="8234">
                  <c:v>42798.459733796299</c:v>
                </c:pt>
                <c:pt idx="8235">
                  <c:v>42798.460081018522</c:v>
                </c:pt>
                <c:pt idx="8236">
                  <c:v>42798.460428240738</c:v>
                </c:pt>
                <c:pt idx="8237">
                  <c:v>42798.460775462961</c:v>
                </c:pt>
                <c:pt idx="8238">
                  <c:v>42798.461122685185</c:v>
                </c:pt>
                <c:pt idx="8239">
                  <c:v>42798.461469907408</c:v>
                </c:pt>
                <c:pt idx="8240">
                  <c:v>42798.461817129632</c:v>
                </c:pt>
                <c:pt idx="8241">
                  <c:v>42798.462164351855</c:v>
                </c:pt>
                <c:pt idx="8242">
                  <c:v>42798.462511574071</c:v>
                </c:pt>
                <c:pt idx="8243">
                  <c:v>42798.462858796294</c:v>
                </c:pt>
                <c:pt idx="8244">
                  <c:v>42798.463206018518</c:v>
                </c:pt>
                <c:pt idx="8245">
                  <c:v>42798.463553240741</c:v>
                </c:pt>
                <c:pt idx="8246">
                  <c:v>42798.463900462964</c:v>
                </c:pt>
                <c:pt idx="8247">
                  <c:v>42798.464247685188</c:v>
                </c:pt>
                <c:pt idx="8248">
                  <c:v>42798.464594907404</c:v>
                </c:pt>
                <c:pt idx="8249">
                  <c:v>42798.464942129627</c:v>
                </c:pt>
                <c:pt idx="8250">
                  <c:v>42798.465289351851</c:v>
                </c:pt>
                <c:pt idx="8251">
                  <c:v>42798.465636574074</c:v>
                </c:pt>
                <c:pt idx="8252">
                  <c:v>42798.465983796297</c:v>
                </c:pt>
                <c:pt idx="8253">
                  <c:v>42798.466331018521</c:v>
                </c:pt>
                <c:pt idx="8254">
                  <c:v>42798.466678240744</c:v>
                </c:pt>
                <c:pt idx="8255">
                  <c:v>42798.46702546296</c:v>
                </c:pt>
                <c:pt idx="8256">
                  <c:v>42798.467372685183</c:v>
                </c:pt>
                <c:pt idx="8257">
                  <c:v>42798.467719907407</c:v>
                </c:pt>
                <c:pt idx="8258">
                  <c:v>42798.46806712963</c:v>
                </c:pt>
                <c:pt idx="8259">
                  <c:v>42798.468414351853</c:v>
                </c:pt>
                <c:pt idx="8260">
                  <c:v>42798.468761574077</c:v>
                </c:pt>
                <c:pt idx="8261">
                  <c:v>42798.469108796293</c:v>
                </c:pt>
                <c:pt idx="8262">
                  <c:v>42798.469456018516</c:v>
                </c:pt>
                <c:pt idx="8263">
                  <c:v>42798.46980324074</c:v>
                </c:pt>
                <c:pt idx="8264">
                  <c:v>42798.470150462963</c:v>
                </c:pt>
                <c:pt idx="8265">
                  <c:v>42798.470497685186</c:v>
                </c:pt>
                <c:pt idx="8266">
                  <c:v>42798.47084490741</c:v>
                </c:pt>
                <c:pt idx="8267">
                  <c:v>42798.471192129633</c:v>
                </c:pt>
                <c:pt idx="8268">
                  <c:v>42798.471539351849</c:v>
                </c:pt>
                <c:pt idx="8269">
                  <c:v>42798.471886574072</c:v>
                </c:pt>
                <c:pt idx="8270">
                  <c:v>42798.472233796296</c:v>
                </c:pt>
                <c:pt idx="8271">
                  <c:v>42798.472581018519</c:v>
                </c:pt>
                <c:pt idx="8272">
                  <c:v>42798.472928240742</c:v>
                </c:pt>
                <c:pt idx="8273">
                  <c:v>42798.473275462966</c:v>
                </c:pt>
                <c:pt idx="8274">
                  <c:v>42798.473622685182</c:v>
                </c:pt>
                <c:pt idx="8275">
                  <c:v>42798.473969907405</c:v>
                </c:pt>
                <c:pt idx="8276">
                  <c:v>42798.474317129629</c:v>
                </c:pt>
                <c:pt idx="8277">
                  <c:v>42798.474664351852</c:v>
                </c:pt>
                <c:pt idx="8278">
                  <c:v>42798.475011574075</c:v>
                </c:pt>
                <c:pt idx="8279">
                  <c:v>42798.475358796299</c:v>
                </c:pt>
                <c:pt idx="8280">
                  <c:v>42798.475706018522</c:v>
                </c:pt>
                <c:pt idx="8281">
                  <c:v>42798.476053240738</c:v>
                </c:pt>
                <c:pt idx="8282">
                  <c:v>42798.476400462961</c:v>
                </c:pt>
                <c:pt idx="8283">
                  <c:v>42798.476747685185</c:v>
                </c:pt>
                <c:pt idx="8284">
                  <c:v>42798.477094907408</c:v>
                </c:pt>
                <c:pt idx="8285">
                  <c:v>42798.477442129632</c:v>
                </c:pt>
                <c:pt idx="8286">
                  <c:v>42798.477789351855</c:v>
                </c:pt>
                <c:pt idx="8287">
                  <c:v>42798.478136574071</c:v>
                </c:pt>
                <c:pt idx="8288">
                  <c:v>42798.478483796294</c:v>
                </c:pt>
                <c:pt idx="8289">
                  <c:v>42798.478831018518</c:v>
                </c:pt>
                <c:pt idx="8290">
                  <c:v>42798.479178240741</c:v>
                </c:pt>
                <c:pt idx="8291">
                  <c:v>42798.479525462964</c:v>
                </c:pt>
                <c:pt idx="8292">
                  <c:v>42798.479872685188</c:v>
                </c:pt>
                <c:pt idx="8293">
                  <c:v>42798.480219907404</c:v>
                </c:pt>
                <c:pt idx="8294">
                  <c:v>42798.480567129627</c:v>
                </c:pt>
                <c:pt idx="8295">
                  <c:v>42798.480914351851</c:v>
                </c:pt>
                <c:pt idx="8296">
                  <c:v>42798.481261574074</c:v>
                </c:pt>
                <c:pt idx="8297">
                  <c:v>42798.481608796297</c:v>
                </c:pt>
                <c:pt idx="8298">
                  <c:v>42798.481956018521</c:v>
                </c:pt>
                <c:pt idx="8299">
                  <c:v>42798.482303240744</c:v>
                </c:pt>
                <c:pt idx="8300">
                  <c:v>42798.48265046296</c:v>
                </c:pt>
                <c:pt idx="8301">
                  <c:v>42798.482997685183</c:v>
                </c:pt>
                <c:pt idx="8302">
                  <c:v>42798.483344907407</c:v>
                </c:pt>
                <c:pt idx="8303">
                  <c:v>42798.48369212963</c:v>
                </c:pt>
                <c:pt idx="8304">
                  <c:v>42798.484039351853</c:v>
                </c:pt>
                <c:pt idx="8305">
                  <c:v>42798.484386574077</c:v>
                </c:pt>
                <c:pt idx="8306">
                  <c:v>42798.484733796293</c:v>
                </c:pt>
                <c:pt idx="8307">
                  <c:v>42798.485081018516</c:v>
                </c:pt>
                <c:pt idx="8308">
                  <c:v>42798.48542824074</c:v>
                </c:pt>
                <c:pt idx="8309">
                  <c:v>42798.485775462963</c:v>
                </c:pt>
                <c:pt idx="8310">
                  <c:v>42798.486122685186</c:v>
                </c:pt>
                <c:pt idx="8311">
                  <c:v>42798.48646990741</c:v>
                </c:pt>
                <c:pt idx="8312">
                  <c:v>42798.486817129633</c:v>
                </c:pt>
                <c:pt idx="8313">
                  <c:v>42798.487164351849</c:v>
                </c:pt>
                <c:pt idx="8314">
                  <c:v>42798.487511574072</c:v>
                </c:pt>
                <c:pt idx="8315">
                  <c:v>42798.487858796296</c:v>
                </c:pt>
                <c:pt idx="8316">
                  <c:v>42798.488206018519</c:v>
                </c:pt>
                <c:pt idx="8317">
                  <c:v>42798.488553240742</c:v>
                </c:pt>
                <c:pt idx="8318">
                  <c:v>42798.488900462966</c:v>
                </c:pt>
                <c:pt idx="8319">
                  <c:v>42798.489247685182</c:v>
                </c:pt>
                <c:pt idx="8320">
                  <c:v>42798.489594907405</c:v>
                </c:pt>
                <c:pt idx="8321">
                  <c:v>42798.489942129629</c:v>
                </c:pt>
                <c:pt idx="8322">
                  <c:v>42798.490289351852</c:v>
                </c:pt>
                <c:pt idx="8323">
                  <c:v>42798.490636574075</c:v>
                </c:pt>
                <c:pt idx="8324">
                  <c:v>42798.490983796299</c:v>
                </c:pt>
                <c:pt idx="8325">
                  <c:v>42798.491331018522</c:v>
                </c:pt>
                <c:pt idx="8326">
                  <c:v>42798.491678240738</c:v>
                </c:pt>
                <c:pt idx="8327">
                  <c:v>42798.492025462961</c:v>
                </c:pt>
                <c:pt idx="8328">
                  <c:v>42798.492372685185</c:v>
                </c:pt>
                <c:pt idx="8329">
                  <c:v>42798.492719907408</c:v>
                </c:pt>
                <c:pt idx="8330">
                  <c:v>42798.493067129632</c:v>
                </c:pt>
                <c:pt idx="8331">
                  <c:v>42798.493414351855</c:v>
                </c:pt>
                <c:pt idx="8332">
                  <c:v>42798.493761574071</c:v>
                </c:pt>
                <c:pt idx="8333">
                  <c:v>42798.494108796294</c:v>
                </c:pt>
                <c:pt idx="8334">
                  <c:v>42798.494456018518</c:v>
                </c:pt>
                <c:pt idx="8335">
                  <c:v>42798.494803240741</c:v>
                </c:pt>
                <c:pt idx="8336">
                  <c:v>42798.495150462964</c:v>
                </c:pt>
                <c:pt idx="8337">
                  <c:v>42798.495497685188</c:v>
                </c:pt>
                <c:pt idx="8338">
                  <c:v>42798.495844907404</c:v>
                </c:pt>
                <c:pt idx="8339">
                  <c:v>42798.496192129627</c:v>
                </c:pt>
                <c:pt idx="8340">
                  <c:v>42798.496539351851</c:v>
                </c:pt>
                <c:pt idx="8341">
                  <c:v>42798.496886574074</c:v>
                </c:pt>
                <c:pt idx="8342">
                  <c:v>42798.497233796297</c:v>
                </c:pt>
                <c:pt idx="8343">
                  <c:v>42798.497581018521</c:v>
                </c:pt>
                <c:pt idx="8344">
                  <c:v>42798.497928240744</c:v>
                </c:pt>
                <c:pt idx="8345">
                  <c:v>42798.49827546296</c:v>
                </c:pt>
                <c:pt idx="8346">
                  <c:v>42798.498622685183</c:v>
                </c:pt>
                <c:pt idx="8347">
                  <c:v>42798.498969907407</c:v>
                </c:pt>
                <c:pt idx="8348">
                  <c:v>42798.49931712963</c:v>
                </c:pt>
                <c:pt idx="8349">
                  <c:v>42798.499664351853</c:v>
                </c:pt>
                <c:pt idx="8350">
                  <c:v>42798.500011574077</c:v>
                </c:pt>
                <c:pt idx="8351">
                  <c:v>42798.500358796293</c:v>
                </c:pt>
                <c:pt idx="8352">
                  <c:v>42798.500706018516</c:v>
                </c:pt>
                <c:pt idx="8353">
                  <c:v>42798.50105324074</c:v>
                </c:pt>
                <c:pt idx="8354">
                  <c:v>42798.501400462963</c:v>
                </c:pt>
                <c:pt idx="8355">
                  <c:v>42798.501747685186</c:v>
                </c:pt>
                <c:pt idx="8356">
                  <c:v>42798.50209490741</c:v>
                </c:pt>
                <c:pt idx="8357">
                  <c:v>42798.502442129633</c:v>
                </c:pt>
                <c:pt idx="8358">
                  <c:v>42798.502789351849</c:v>
                </c:pt>
                <c:pt idx="8359">
                  <c:v>42798.503136574072</c:v>
                </c:pt>
                <c:pt idx="8360">
                  <c:v>42798.503483796296</c:v>
                </c:pt>
                <c:pt idx="8361">
                  <c:v>42798.503831018519</c:v>
                </c:pt>
                <c:pt idx="8362">
                  <c:v>42798.504178240742</c:v>
                </c:pt>
                <c:pt idx="8363">
                  <c:v>42798.504525462966</c:v>
                </c:pt>
                <c:pt idx="8364">
                  <c:v>42798.504872685182</c:v>
                </c:pt>
                <c:pt idx="8365">
                  <c:v>42798.505219907405</c:v>
                </c:pt>
                <c:pt idx="8366">
                  <c:v>42798.505567129629</c:v>
                </c:pt>
                <c:pt idx="8367">
                  <c:v>42798.505914351852</c:v>
                </c:pt>
                <c:pt idx="8368">
                  <c:v>42798.506261574075</c:v>
                </c:pt>
                <c:pt idx="8369">
                  <c:v>42798.506608796299</c:v>
                </c:pt>
                <c:pt idx="8370">
                  <c:v>42798.506956018522</c:v>
                </c:pt>
                <c:pt idx="8371">
                  <c:v>42798.507303240738</c:v>
                </c:pt>
                <c:pt idx="8372">
                  <c:v>42798.507650462961</c:v>
                </c:pt>
                <c:pt idx="8373">
                  <c:v>42798.507997685185</c:v>
                </c:pt>
                <c:pt idx="8374">
                  <c:v>42798.508344907408</c:v>
                </c:pt>
                <c:pt idx="8375">
                  <c:v>42798.508692129632</c:v>
                </c:pt>
                <c:pt idx="8376">
                  <c:v>42798.509039351855</c:v>
                </c:pt>
                <c:pt idx="8377">
                  <c:v>42798.509386574071</c:v>
                </c:pt>
                <c:pt idx="8378">
                  <c:v>42798.509733796294</c:v>
                </c:pt>
                <c:pt idx="8379">
                  <c:v>42798.510081018518</c:v>
                </c:pt>
                <c:pt idx="8380">
                  <c:v>42798.510428240741</c:v>
                </c:pt>
                <c:pt idx="8381">
                  <c:v>42798.510775462964</c:v>
                </c:pt>
                <c:pt idx="8382">
                  <c:v>42798.511122685188</c:v>
                </c:pt>
                <c:pt idx="8383">
                  <c:v>42798.511469907404</c:v>
                </c:pt>
                <c:pt idx="8384">
                  <c:v>42798.511817129627</c:v>
                </c:pt>
                <c:pt idx="8385">
                  <c:v>42798.512164351851</c:v>
                </c:pt>
                <c:pt idx="8386">
                  <c:v>42798.512511574074</c:v>
                </c:pt>
                <c:pt idx="8387">
                  <c:v>42798.512858796297</c:v>
                </c:pt>
                <c:pt idx="8388">
                  <c:v>42798.513206018521</c:v>
                </c:pt>
                <c:pt idx="8389">
                  <c:v>42798.513553240744</c:v>
                </c:pt>
                <c:pt idx="8390">
                  <c:v>42798.51390046296</c:v>
                </c:pt>
                <c:pt idx="8391">
                  <c:v>42798.514247685183</c:v>
                </c:pt>
                <c:pt idx="8392">
                  <c:v>42798.514594907407</c:v>
                </c:pt>
                <c:pt idx="8393">
                  <c:v>42798.51494212963</c:v>
                </c:pt>
                <c:pt idx="8394">
                  <c:v>42798.515289351853</c:v>
                </c:pt>
                <c:pt idx="8395">
                  <c:v>42798.515636574077</c:v>
                </c:pt>
                <c:pt idx="8396">
                  <c:v>42798.515983796293</c:v>
                </c:pt>
                <c:pt idx="8397">
                  <c:v>42798.516331018516</c:v>
                </c:pt>
                <c:pt idx="8398">
                  <c:v>42798.51667824074</c:v>
                </c:pt>
                <c:pt idx="8399">
                  <c:v>42798.517025462963</c:v>
                </c:pt>
                <c:pt idx="8400">
                  <c:v>42798.517372685186</c:v>
                </c:pt>
                <c:pt idx="8401">
                  <c:v>42798.51771990741</c:v>
                </c:pt>
                <c:pt idx="8402">
                  <c:v>42798.518067129633</c:v>
                </c:pt>
                <c:pt idx="8403">
                  <c:v>42798.518414351849</c:v>
                </c:pt>
                <c:pt idx="8404">
                  <c:v>42798.518761574072</c:v>
                </c:pt>
                <c:pt idx="8405">
                  <c:v>42798.519108796296</c:v>
                </c:pt>
                <c:pt idx="8406">
                  <c:v>42798.519456018519</c:v>
                </c:pt>
                <c:pt idx="8407">
                  <c:v>42798.519803240742</c:v>
                </c:pt>
                <c:pt idx="8408">
                  <c:v>42798.520150462966</c:v>
                </c:pt>
                <c:pt idx="8409">
                  <c:v>42798.520497685182</c:v>
                </c:pt>
                <c:pt idx="8410">
                  <c:v>42798.520844907405</c:v>
                </c:pt>
                <c:pt idx="8411">
                  <c:v>42798.521192129629</c:v>
                </c:pt>
                <c:pt idx="8412">
                  <c:v>42798.521539351852</c:v>
                </c:pt>
                <c:pt idx="8413">
                  <c:v>42798.521886574075</c:v>
                </c:pt>
                <c:pt idx="8414">
                  <c:v>42798.522233796299</c:v>
                </c:pt>
                <c:pt idx="8415">
                  <c:v>42798.522581018522</c:v>
                </c:pt>
                <c:pt idx="8416">
                  <c:v>42798.522928240738</c:v>
                </c:pt>
                <c:pt idx="8417">
                  <c:v>42798.523275462961</c:v>
                </c:pt>
                <c:pt idx="8418">
                  <c:v>42798.523622685185</c:v>
                </c:pt>
                <c:pt idx="8419">
                  <c:v>42798.523969907408</c:v>
                </c:pt>
                <c:pt idx="8420">
                  <c:v>42798.524317129632</c:v>
                </c:pt>
                <c:pt idx="8421">
                  <c:v>42798.524664351855</c:v>
                </c:pt>
                <c:pt idx="8422">
                  <c:v>42798.525011574071</c:v>
                </c:pt>
                <c:pt idx="8423">
                  <c:v>42798.525358796294</c:v>
                </c:pt>
                <c:pt idx="8424">
                  <c:v>42798.525706018518</c:v>
                </c:pt>
                <c:pt idx="8425">
                  <c:v>42798.526053240741</c:v>
                </c:pt>
                <c:pt idx="8426">
                  <c:v>42798.526400462964</c:v>
                </c:pt>
                <c:pt idx="8427">
                  <c:v>42798.526747685188</c:v>
                </c:pt>
                <c:pt idx="8428">
                  <c:v>42798.527094907404</c:v>
                </c:pt>
                <c:pt idx="8429">
                  <c:v>42798.527442129627</c:v>
                </c:pt>
                <c:pt idx="8430">
                  <c:v>42798.527789351851</c:v>
                </c:pt>
                <c:pt idx="8431">
                  <c:v>42798.528136574074</c:v>
                </c:pt>
                <c:pt idx="8432">
                  <c:v>42798.528483796297</c:v>
                </c:pt>
                <c:pt idx="8433">
                  <c:v>42798.528831018521</c:v>
                </c:pt>
                <c:pt idx="8434">
                  <c:v>42798.529178240744</c:v>
                </c:pt>
                <c:pt idx="8435">
                  <c:v>42798.52952546296</c:v>
                </c:pt>
                <c:pt idx="8436">
                  <c:v>42798.529872685183</c:v>
                </c:pt>
                <c:pt idx="8437">
                  <c:v>42798.530219907407</c:v>
                </c:pt>
                <c:pt idx="8438">
                  <c:v>42798.53056712963</c:v>
                </c:pt>
                <c:pt idx="8439">
                  <c:v>42798.530914351853</c:v>
                </c:pt>
                <c:pt idx="8440">
                  <c:v>42798.531261574077</c:v>
                </c:pt>
                <c:pt idx="8441">
                  <c:v>42798.531608796293</c:v>
                </c:pt>
                <c:pt idx="8442">
                  <c:v>42798.531956018516</c:v>
                </c:pt>
                <c:pt idx="8443">
                  <c:v>42798.53230324074</c:v>
                </c:pt>
                <c:pt idx="8444">
                  <c:v>42798.532650462963</c:v>
                </c:pt>
                <c:pt idx="8445">
                  <c:v>42798.532997685186</c:v>
                </c:pt>
                <c:pt idx="8446">
                  <c:v>42798.53334490741</c:v>
                </c:pt>
                <c:pt idx="8447">
                  <c:v>42798.533692129633</c:v>
                </c:pt>
                <c:pt idx="8448">
                  <c:v>42798.534039351849</c:v>
                </c:pt>
                <c:pt idx="8449">
                  <c:v>42798.534386574072</c:v>
                </c:pt>
                <c:pt idx="8450">
                  <c:v>42798.534733796296</c:v>
                </c:pt>
                <c:pt idx="8451">
                  <c:v>42798.535081018519</c:v>
                </c:pt>
                <c:pt idx="8452">
                  <c:v>42798.535428240742</c:v>
                </c:pt>
                <c:pt idx="8453">
                  <c:v>42798.535775462966</c:v>
                </c:pt>
                <c:pt idx="8454">
                  <c:v>42798.536122685182</c:v>
                </c:pt>
                <c:pt idx="8455">
                  <c:v>42798.536469907405</c:v>
                </c:pt>
                <c:pt idx="8456">
                  <c:v>42798.536817129629</c:v>
                </c:pt>
                <c:pt idx="8457">
                  <c:v>42798.537164351852</c:v>
                </c:pt>
                <c:pt idx="8458">
                  <c:v>42798.537511574075</c:v>
                </c:pt>
                <c:pt idx="8459">
                  <c:v>42798.537858796299</c:v>
                </c:pt>
                <c:pt idx="8460">
                  <c:v>42798.538206018522</c:v>
                </c:pt>
                <c:pt idx="8461">
                  <c:v>42798.538553240738</c:v>
                </c:pt>
                <c:pt idx="8462">
                  <c:v>42798.538900462961</c:v>
                </c:pt>
                <c:pt idx="8463">
                  <c:v>42798.539247685185</c:v>
                </c:pt>
                <c:pt idx="8464">
                  <c:v>42798.539594907408</c:v>
                </c:pt>
                <c:pt idx="8465">
                  <c:v>42798.539942129632</c:v>
                </c:pt>
                <c:pt idx="8466">
                  <c:v>42798.540289351855</c:v>
                </c:pt>
                <c:pt idx="8467">
                  <c:v>42798.540636574071</c:v>
                </c:pt>
                <c:pt idx="8468">
                  <c:v>42798.540983796294</c:v>
                </c:pt>
                <c:pt idx="8469">
                  <c:v>42798.541331018518</c:v>
                </c:pt>
                <c:pt idx="8470">
                  <c:v>42798.541678240741</c:v>
                </c:pt>
                <c:pt idx="8471">
                  <c:v>42798.542025462964</c:v>
                </c:pt>
                <c:pt idx="8472">
                  <c:v>42798.542372685188</c:v>
                </c:pt>
                <c:pt idx="8473">
                  <c:v>42798.542719907404</c:v>
                </c:pt>
                <c:pt idx="8474">
                  <c:v>42798.543067129627</c:v>
                </c:pt>
                <c:pt idx="8475">
                  <c:v>42798.543414351851</c:v>
                </c:pt>
                <c:pt idx="8476">
                  <c:v>42798.543761574074</c:v>
                </c:pt>
                <c:pt idx="8477">
                  <c:v>42798.544108796297</c:v>
                </c:pt>
                <c:pt idx="8478">
                  <c:v>42798.544456018521</c:v>
                </c:pt>
                <c:pt idx="8479">
                  <c:v>42798.544803240744</c:v>
                </c:pt>
                <c:pt idx="8480">
                  <c:v>42798.54515046296</c:v>
                </c:pt>
                <c:pt idx="8481">
                  <c:v>42798.545497685183</c:v>
                </c:pt>
                <c:pt idx="8482">
                  <c:v>42798.545844907407</c:v>
                </c:pt>
                <c:pt idx="8483">
                  <c:v>42798.54619212963</c:v>
                </c:pt>
                <c:pt idx="8484">
                  <c:v>42798.546539351853</c:v>
                </c:pt>
                <c:pt idx="8485">
                  <c:v>42798.546886574077</c:v>
                </c:pt>
                <c:pt idx="8486">
                  <c:v>42798.547233796293</c:v>
                </c:pt>
                <c:pt idx="8487">
                  <c:v>42798.547581018516</c:v>
                </c:pt>
                <c:pt idx="8488">
                  <c:v>42798.54792824074</c:v>
                </c:pt>
                <c:pt idx="8489">
                  <c:v>42798.548275462963</c:v>
                </c:pt>
                <c:pt idx="8490">
                  <c:v>42798.548622685186</c:v>
                </c:pt>
                <c:pt idx="8491">
                  <c:v>42798.54896990741</c:v>
                </c:pt>
                <c:pt idx="8492">
                  <c:v>42798.549317129633</c:v>
                </c:pt>
                <c:pt idx="8493">
                  <c:v>42798.549664351849</c:v>
                </c:pt>
                <c:pt idx="8494">
                  <c:v>42798.550011574072</c:v>
                </c:pt>
                <c:pt idx="8495">
                  <c:v>42798.550358796296</c:v>
                </c:pt>
              </c:numCache>
            </c:numRef>
          </c:xVal>
          <c:yVal>
            <c:numRef>
              <c:f>'all 4 data'!$G$2:$G$8497</c:f>
              <c:numCache>
                <c:formatCode>General</c:formatCode>
                <c:ptCount val="8496"/>
                <c:pt idx="550" formatCode="0.00E+00">
                  <c:v>4.852885001621196E-7</c:v>
                </c:pt>
                <c:pt idx="551" formatCode="0.00E+00">
                  <c:v>4.852885001621196E-7</c:v>
                </c:pt>
                <c:pt idx="552" formatCode="0.00E+00">
                  <c:v>4.852885001621196E-7</c:v>
                </c:pt>
                <c:pt idx="553" formatCode="0.00E+00">
                  <c:v>4.852885001621196E-7</c:v>
                </c:pt>
                <c:pt idx="554" formatCode="0.00E+00">
                  <c:v>4.852885001621196E-7</c:v>
                </c:pt>
                <c:pt idx="555" formatCode="0.00E+00">
                  <c:v>4.852885001621196E-7</c:v>
                </c:pt>
                <c:pt idx="556" formatCode="0.00E+00">
                  <c:v>4.852885001621196E-7</c:v>
                </c:pt>
                <c:pt idx="557" formatCode="0.00E+00">
                  <c:v>4.852885001621196E-7</c:v>
                </c:pt>
                <c:pt idx="558" formatCode="0.00E+00">
                  <c:v>4.852885001621196E-7</c:v>
                </c:pt>
                <c:pt idx="559" formatCode="0.00E+00">
                  <c:v>4.852885001621196E-7</c:v>
                </c:pt>
                <c:pt idx="560" formatCode="0.00E+00">
                  <c:v>4.852885001621196E-7</c:v>
                </c:pt>
                <c:pt idx="561" formatCode="0.00E+00">
                  <c:v>4.852885001621196E-7</c:v>
                </c:pt>
                <c:pt idx="562" formatCode="0.00E+00">
                  <c:v>4.852885001621196E-7</c:v>
                </c:pt>
                <c:pt idx="563" formatCode="0.00E+00">
                  <c:v>4.852885001621196E-7</c:v>
                </c:pt>
                <c:pt idx="564" formatCode="0.00E+00">
                  <c:v>4.852885001621196E-7</c:v>
                </c:pt>
                <c:pt idx="565" formatCode="0.00E+00">
                  <c:v>4.852885001621196E-7</c:v>
                </c:pt>
                <c:pt idx="566" formatCode="0.00E+00">
                  <c:v>4.852885001621196E-7</c:v>
                </c:pt>
                <c:pt idx="567" formatCode="0.00E+00">
                  <c:v>4.852885001621196E-7</c:v>
                </c:pt>
                <c:pt idx="568" formatCode="0.00E+00">
                  <c:v>4.852885001621196E-7</c:v>
                </c:pt>
                <c:pt idx="569" formatCode="0.00E+00">
                  <c:v>4.852885001621196E-7</c:v>
                </c:pt>
                <c:pt idx="570" formatCode="0.00E+00">
                  <c:v>4.852885001621196E-7</c:v>
                </c:pt>
                <c:pt idx="571" formatCode="0.00E+00">
                  <c:v>4.852885001621196E-7</c:v>
                </c:pt>
                <c:pt idx="572" formatCode="0.00E+00">
                  <c:v>4.852885001621196E-7</c:v>
                </c:pt>
                <c:pt idx="573" formatCode="0.00E+00">
                  <c:v>4.852885001621196E-7</c:v>
                </c:pt>
                <c:pt idx="574" formatCode="0.00E+00">
                  <c:v>4.852885001621196E-7</c:v>
                </c:pt>
                <c:pt idx="575" formatCode="0.00E+00">
                  <c:v>4.852885001621196E-7</c:v>
                </c:pt>
                <c:pt idx="576" formatCode="0.00E+00">
                  <c:v>4.852885001621196E-7</c:v>
                </c:pt>
                <c:pt idx="577" formatCode="0.00E+00">
                  <c:v>4.852885001621196E-7</c:v>
                </c:pt>
                <c:pt idx="578" formatCode="0.00E+00">
                  <c:v>4.852885001621196E-7</c:v>
                </c:pt>
                <c:pt idx="579" formatCode="0.00E+00">
                  <c:v>4.852885001621196E-7</c:v>
                </c:pt>
                <c:pt idx="580" formatCode="0.00E+00">
                  <c:v>4.852885001621196E-7</c:v>
                </c:pt>
                <c:pt idx="581" formatCode="0.00E+00">
                  <c:v>4.852885001621196E-7</c:v>
                </c:pt>
                <c:pt idx="582" formatCode="0.00E+00">
                  <c:v>4.852885001621196E-7</c:v>
                </c:pt>
                <c:pt idx="583" formatCode="0.00E+00">
                  <c:v>4.852885001621196E-7</c:v>
                </c:pt>
                <c:pt idx="584" formatCode="0.00E+00">
                  <c:v>4.852885001621196E-7</c:v>
                </c:pt>
                <c:pt idx="585" formatCode="0.00E+00">
                  <c:v>4.852885001621196E-7</c:v>
                </c:pt>
                <c:pt idx="586" formatCode="0.00E+00">
                  <c:v>4.852885001621196E-7</c:v>
                </c:pt>
                <c:pt idx="587" formatCode="0.00E+00">
                  <c:v>4.852885001621196E-7</c:v>
                </c:pt>
                <c:pt idx="588" formatCode="0.00E+00">
                  <c:v>4.852885001621196E-7</c:v>
                </c:pt>
                <c:pt idx="589" formatCode="0.00E+00">
                  <c:v>4.852885001621196E-7</c:v>
                </c:pt>
                <c:pt idx="590" formatCode="0.00E+00">
                  <c:v>4.852885001621196E-7</c:v>
                </c:pt>
                <c:pt idx="591" formatCode="0.00E+00">
                  <c:v>4.852885001621196E-7</c:v>
                </c:pt>
                <c:pt idx="592" formatCode="0.00E+00">
                  <c:v>4.852885001621196E-7</c:v>
                </c:pt>
                <c:pt idx="593" formatCode="0.00E+00">
                  <c:v>4.852885001621196E-7</c:v>
                </c:pt>
                <c:pt idx="594" formatCode="0.00E+00">
                  <c:v>4.852885001621196E-7</c:v>
                </c:pt>
                <c:pt idx="595" formatCode="0.00E+00">
                  <c:v>4.852885001621196E-7</c:v>
                </c:pt>
                <c:pt idx="596" formatCode="0.00E+00">
                  <c:v>4.852885001621196E-7</c:v>
                </c:pt>
                <c:pt idx="597" formatCode="0.00E+00">
                  <c:v>4.852885001621196E-7</c:v>
                </c:pt>
                <c:pt idx="598" formatCode="0.00E+00">
                  <c:v>4.852885001621196E-7</c:v>
                </c:pt>
                <c:pt idx="599" formatCode="0.00E+00">
                  <c:v>4.852885001621196E-7</c:v>
                </c:pt>
                <c:pt idx="600" formatCode="0.00E+00">
                  <c:v>4.852885001621196E-7</c:v>
                </c:pt>
                <c:pt idx="601" formatCode="0.00E+00">
                  <c:v>4.852885001621196E-7</c:v>
                </c:pt>
                <c:pt idx="602" formatCode="0.00E+00">
                  <c:v>4.852885001621196E-7</c:v>
                </c:pt>
                <c:pt idx="603" formatCode="0.00E+00">
                  <c:v>4.852885001621196E-7</c:v>
                </c:pt>
                <c:pt idx="604" formatCode="0.00E+00">
                  <c:v>4.852885001621196E-7</c:v>
                </c:pt>
                <c:pt idx="605" formatCode="0.00E+00">
                  <c:v>4.852885001621196E-7</c:v>
                </c:pt>
                <c:pt idx="606" formatCode="0.00E+00">
                  <c:v>4.852885001621196E-7</c:v>
                </c:pt>
                <c:pt idx="607" formatCode="0.00E+00">
                  <c:v>4.852885001621196E-7</c:v>
                </c:pt>
                <c:pt idx="608" formatCode="0.00E+00">
                  <c:v>4.852885001621196E-7</c:v>
                </c:pt>
                <c:pt idx="609" formatCode="0.00E+00">
                  <c:v>4.852885001621196E-7</c:v>
                </c:pt>
                <c:pt idx="610" formatCode="0.00E+00">
                  <c:v>4.852885001621196E-7</c:v>
                </c:pt>
                <c:pt idx="611" formatCode="0.00E+00">
                  <c:v>4.852885001621196E-7</c:v>
                </c:pt>
                <c:pt idx="612" formatCode="0.00E+00">
                  <c:v>4.852885001621196E-7</c:v>
                </c:pt>
                <c:pt idx="613" formatCode="0.00E+00">
                  <c:v>4.852885001621196E-7</c:v>
                </c:pt>
                <c:pt idx="614" formatCode="0.00E+00">
                  <c:v>4.852885001621196E-7</c:v>
                </c:pt>
                <c:pt idx="615" formatCode="0.00E+00">
                  <c:v>4.852885001621196E-7</c:v>
                </c:pt>
                <c:pt idx="616" formatCode="0.00E+00">
                  <c:v>4.852885001621196E-7</c:v>
                </c:pt>
                <c:pt idx="617" formatCode="0.00E+00">
                  <c:v>4.852885001621196E-7</c:v>
                </c:pt>
                <c:pt idx="618" formatCode="0.00E+00">
                  <c:v>4.852885001621196E-7</c:v>
                </c:pt>
                <c:pt idx="619" formatCode="0.00E+00">
                  <c:v>4.852885001621196E-7</c:v>
                </c:pt>
                <c:pt idx="620" formatCode="0.00E+00">
                  <c:v>4.852885001621196E-7</c:v>
                </c:pt>
                <c:pt idx="621" formatCode="0.00E+00">
                  <c:v>4.852885001621196E-7</c:v>
                </c:pt>
                <c:pt idx="622" formatCode="0.00E+00">
                  <c:v>4.852885001621196E-7</c:v>
                </c:pt>
                <c:pt idx="623" formatCode="0.00E+00">
                  <c:v>4.852885001621196E-7</c:v>
                </c:pt>
                <c:pt idx="624" formatCode="0.00E+00">
                  <c:v>4.852885001621196E-7</c:v>
                </c:pt>
                <c:pt idx="625" formatCode="0.00E+00">
                  <c:v>4.852885001621196E-7</c:v>
                </c:pt>
                <c:pt idx="626" formatCode="0.00E+00">
                  <c:v>4.852885001621196E-7</c:v>
                </c:pt>
                <c:pt idx="627" formatCode="0.00E+00">
                  <c:v>4.852885001621196E-7</c:v>
                </c:pt>
                <c:pt idx="628" formatCode="0.00E+00">
                  <c:v>4.852885001621196E-7</c:v>
                </c:pt>
                <c:pt idx="629" formatCode="0.00E+00">
                  <c:v>4.852885001621196E-7</c:v>
                </c:pt>
                <c:pt idx="630" formatCode="0.00E+00">
                  <c:v>4.852885001621196E-7</c:v>
                </c:pt>
                <c:pt idx="631" formatCode="0.00E+00">
                  <c:v>4.852885001621196E-7</c:v>
                </c:pt>
                <c:pt idx="632" formatCode="0.00E+00">
                  <c:v>4.852885001621196E-7</c:v>
                </c:pt>
                <c:pt idx="633" formatCode="0.00E+00">
                  <c:v>4.852885001621196E-7</c:v>
                </c:pt>
                <c:pt idx="634" formatCode="0.00E+00">
                  <c:v>4.852885001621196E-7</c:v>
                </c:pt>
                <c:pt idx="635" formatCode="0.00E+00">
                  <c:v>4.852885001621196E-7</c:v>
                </c:pt>
                <c:pt idx="636" formatCode="0.00E+00">
                  <c:v>4.852885001621196E-7</c:v>
                </c:pt>
                <c:pt idx="637" formatCode="0.00E+00">
                  <c:v>4.852885001621196E-7</c:v>
                </c:pt>
                <c:pt idx="638" formatCode="0.00E+00">
                  <c:v>4.852885001621196E-7</c:v>
                </c:pt>
                <c:pt idx="639" formatCode="0.00E+00">
                  <c:v>4.852885001621196E-7</c:v>
                </c:pt>
                <c:pt idx="640" formatCode="0.00E+00">
                  <c:v>4.852885001621196E-7</c:v>
                </c:pt>
                <c:pt idx="641" formatCode="0.00E+00">
                  <c:v>4.852885001621196E-7</c:v>
                </c:pt>
                <c:pt idx="642" formatCode="0.00E+00">
                  <c:v>4.852885001621196E-7</c:v>
                </c:pt>
                <c:pt idx="643" formatCode="0.00E+00">
                  <c:v>4.852885001621196E-7</c:v>
                </c:pt>
                <c:pt idx="644" formatCode="0.00E+00">
                  <c:v>4.852885001621196E-7</c:v>
                </c:pt>
                <c:pt idx="645" formatCode="0.00E+00">
                  <c:v>4.852885001621196E-7</c:v>
                </c:pt>
                <c:pt idx="646" formatCode="0.00E+00">
                  <c:v>4.852885001621196E-7</c:v>
                </c:pt>
                <c:pt idx="647" formatCode="0.00E+00">
                  <c:v>4.852885001621196E-7</c:v>
                </c:pt>
                <c:pt idx="648" formatCode="0.00E+00">
                  <c:v>4.852885001621196E-7</c:v>
                </c:pt>
                <c:pt idx="649" formatCode="0.00E+00">
                  <c:v>4.852885001621196E-7</c:v>
                </c:pt>
                <c:pt idx="650" formatCode="0.00E+00">
                  <c:v>4.852885001621196E-7</c:v>
                </c:pt>
                <c:pt idx="651" formatCode="0.00E+00">
                  <c:v>4.852885001621196E-7</c:v>
                </c:pt>
                <c:pt idx="652" formatCode="0.00E+00">
                  <c:v>4.852885001621196E-7</c:v>
                </c:pt>
                <c:pt idx="653" formatCode="0.00E+00">
                  <c:v>4.852885001621196E-7</c:v>
                </c:pt>
                <c:pt idx="654" formatCode="0.00E+00">
                  <c:v>4.852885001621196E-7</c:v>
                </c:pt>
                <c:pt idx="655" formatCode="0.00E+00">
                  <c:v>4.852885001621196E-7</c:v>
                </c:pt>
                <c:pt idx="656" formatCode="0.00E+00">
                  <c:v>4.852885001621196E-7</c:v>
                </c:pt>
                <c:pt idx="657" formatCode="0.00E+00">
                  <c:v>4.852885001621196E-7</c:v>
                </c:pt>
                <c:pt idx="658" formatCode="0.00E+00">
                  <c:v>4.852885001621196E-7</c:v>
                </c:pt>
                <c:pt idx="659" formatCode="0.00E+00">
                  <c:v>4.852885001621196E-7</c:v>
                </c:pt>
                <c:pt idx="660" formatCode="0.00E+00">
                  <c:v>4.852885001621196E-7</c:v>
                </c:pt>
                <c:pt idx="661" formatCode="0.00E+00">
                  <c:v>4.852885001621196E-7</c:v>
                </c:pt>
                <c:pt idx="662" formatCode="0.00E+00">
                  <c:v>4.852885001621196E-7</c:v>
                </c:pt>
                <c:pt idx="663" formatCode="0.00E+00">
                  <c:v>4.852885001621196E-7</c:v>
                </c:pt>
                <c:pt idx="664" formatCode="0.00E+00">
                  <c:v>4.852885001621196E-7</c:v>
                </c:pt>
                <c:pt idx="665" formatCode="0.00E+00">
                  <c:v>4.852885001621196E-7</c:v>
                </c:pt>
                <c:pt idx="666" formatCode="0.00E+00">
                  <c:v>4.852885001621196E-7</c:v>
                </c:pt>
                <c:pt idx="667" formatCode="0.00E+00">
                  <c:v>4.852885001621196E-7</c:v>
                </c:pt>
                <c:pt idx="668" formatCode="0.00E+00">
                  <c:v>4.852885001621196E-7</c:v>
                </c:pt>
                <c:pt idx="669" formatCode="0.00E+00">
                  <c:v>4.852885001621196E-7</c:v>
                </c:pt>
                <c:pt idx="670" formatCode="0.00E+00">
                  <c:v>4.852885001621196E-7</c:v>
                </c:pt>
                <c:pt idx="671" formatCode="0.00E+00">
                  <c:v>4.852885001621196E-7</c:v>
                </c:pt>
                <c:pt idx="672" formatCode="0.00E+00">
                  <c:v>4.852885001621196E-7</c:v>
                </c:pt>
                <c:pt idx="673" formatCode="0.00E+00">
                  <c:v>4.852885001621196E-7</c:v>
                </c:pt>
                <c:pt idx="674" formatCode="0.00E+00">
                  <c:v>4.852885001621196E-7</c:v>
                </c:pt>
                <c:pt idx="675" formatCode="0.00E+00">
                  <c:v>4.852885001621196E-7</c:v>
                </c:pt>
                <c:pt idx="676" formatCode="0.00E+00">
                  <c:v>4.852885001621196E-7</c:v>
                </c:pt>
                <c:pt idx="677" formatCode="0.00E+00">
                  <c:v>4.852885001621196E-7</c:v>
                </c:pt>
                <c:pt idx="678" formatCode="0.00E+00">
                  <c:v>4.852885001621196E-7</c:v>
                </c:pt>
                <c:pt idx="679" formatCode="0.00E+00">
                  <c:v>4.852885001621196E-7</c:v>
                </c:pt>
                <c:pt idx="680" formatCode="0.00E+00">
                  <c:v>4.852885001621196E-7</c:v>
                </c:pt>
                <c:pt idx="681" formatCode="0.00E+00">
                  <c:v>4.852885001621196E-7</c:v>
                </c:pt>
                <c:pt idx="682" formatCode="0.00E+00">
                  <c:v>4.852885001621196E-7</c:v>
                </c:pt>
                <c:pt idx="683" formatCode="0.00E+00">
                  <c:v>4.852885001621196E-7</c:v>
                </c:pt>
                <c:pt idx="684" formatCode="0.00E+00">
                  <c:v>4.852885001621196E-7</c:v>
                </c:pt>
                <c:pt idx="685" formatCode="0.00E+00">
                  <c:v>4.852885001621196E-7</c:v>
                </c:pt>
                <c:pt idx="686" formatCode="0.00E+00">
                  <c:v>4.852885001621196E-7</c:v>
                </c:pt>
                <c:pt idx="687" formatCode="0.00E+00">
                  <c:v>4.852885001621196E-7</c:v>
                </c:pt>
                <c:pt idx="688" formatCode="0.00E+00">
                  <c:v>4.852885001621196E-7</c:v>
                </c:pt>
                <c:pt idx="689" formatCode="0.00E+00">
                  <c:v>4.852885001621196E-7</c:v>
                </c:pt>
                <c:pt idx="690" formatCode="0.00E+00">
                  <c:v>4.852885001621196E-7</c:v>
                </c:pt>
                <c:pt idx="691" formatCode="0.00E+00">
                  <c:v>4.852885001621196E-7</c:v>
                </c:pt>
                <c:pt idx="692" formatCode="0.00E+00">
                  <c:v>4.852885001621196E-7</c:v>
                </c:pt>
                <c:pt idx="693" formatCode="0.00E+00">
                  <c:v>4.852885001621196E-7</c:v>
                </c:pt>
                <c:pt idx="694" formatCode="0.00E+00">
                  <c:v>4.852885001621196E-7</c:v>
                </c:pt>
                <c:pt idx="695" formatCode="0.00E+00">
                  <c:v>4.852885001621196E-7</c:v>
                </c:pt>
                <c:pt idx="696" formatCode="0.00E+00">
                  <c:v>4.852885001621196E-7</c:v>
                </c:pt>
                <c:pt idx="697" formatCode="0.00E+00">
                  <c:v>4.852885001621196E-7</c:v>
                </c:pt>
                <c:pt idx="698" formatCode="0.00E+00">
                  <c:v>4.852885001621196E-7</c:v>
                </c:pt>
                <c:pt idx="699" formatCode="0.00E+00">
                  <c:v>4.852885001621196E-7</c:v>
                </c:pt>
                <c:pt idx="700" formatCode="0.00E+00">
                  <c:v>4.852885001621196E-7</c:v>
                </c:pt>
                <c:pt idx="701" formatCode="0.00E+00">
                  <c:v>4.852885001621196E-7</c:v>
                </c:pt>
                <c:pt idx="702" formatCode="0.00E+00">
                  <c:v>4.852885001621196E-7</c:v>
                </c:pt>
                <c:pt idx="703" formatCode="0.00E+00">
                  <c:v>4.852885001621196E-7</c:v>
                </c:pt>
                <c:pt idx="704" formatCode="0.00E+00">
                  <c:v>4.852885001621196E-7</c:v>
                </c:pt>
                <c:pt idx="705" formatCode="0.00E+00">
                  <c:v>4.852885001621196E-7</c:v>
                </c:pt>
                <c:pt idx="706" formatCode="0.00E+00">
                  <c:v>4.852885001621196E-7</c:v>
                </c:pt>
                <c:pt idx="707" formatCode="0.00E+00">
                  <c:v>4.852885001621196E-7</c:v>
                </c:pt>
                <c:pt idx="708" formatCode="0.00E+00">
                  <c:v>4.852885001621196E-7</c:v>
                </c:pt>
                <c:pt idx="709" formatCode="0.00E+00">
                  <c:v>4.852885001621196E-7</c:v>
                </c:pt>
                <c:pt idx="710" formatCode="0.00E+00">
                  <c:v>4.852885001621196E-7</c:v>
                </c:pt>
                <c:pt idx="711" formatCode="0.00E+00">
                  <c:v>4.852885001621196E-7</c:v>
                </c:pt>
                <c:pt idx="712" formatCode="0.00E+00">
                  <c:v>4.852885001621196E-7</c:v>
                </c:pt>
                <c:pt idx="713" formatCode="0.00E+00">
                  <c:v>4.852885001621196E-7</c:v>
                </c:pt>
                <c:pt idx="714" formatCode="0.00E+00">
                  <c:v>4.852885001621196E-7</c:v>
                </c:pt>
                <c:pt idx="715" formatCode="0.00E+00">
                  <c:v>4.852885001621196E-7</c:v>
                </c:pt>
                <c:pt idx="716" formatCode="0.00E+00">
                  <c:v>4.852885001621196E-7</c:v>
                </c:pt>
                <c:pt idx="717" formatCode="0.00E+00">
                  <c:v>4.852885001621196E-7</c:v>
                </c:pt>
                <c:pt idx="718" formatCode="0.00E+00">
                  <c:v>4.852885001621196E-7</c:v>
                </c:pt>
                <c:pt idx="719" formatCode="0.00E+00">
                  <c:v>4.852885001621196E-7</c:v>
                </c:pt>
                <c:pt idx="720" formatCode="0.00E+00">
                  <c:v>4.852885001621196E-7</c:v>
                </c:pt>
                <c:pt idx="721" formatCode="0.00E+00">
                  <c:v>4.852885001621196E-7</c:v>
                </c:pt>
                <c:pt idx="722" formatCode="0.00E+00">
                  <c:v>4.852885001621196E-7</c:v>
                </c:pt>
                <c:pt idx="723" formatCode="0.00E+00">
                  <c:v>4.852885001621196E-7</c:v>
                </c:pt>
                <c:pt idx="724" formatCode="0.00E+00">
                  <c:v>4.852885001621196E-7</c:v>
                </c:pt>
                <c:pt idx="725" formatCode="0.00E+00">
                  <c:v>4.852885001621196E-7</c:v>
                </c:pt>
                <c:pt idx="726" formatCode="0.00E+00">
                  <c:v>4.852885001621196E-7</c:v>
                </c:pt>
                <c:pt idx="727" formatCode="0.00E+00">
                  <c:v>4.852885001621196E-7</c:v>
                </c:pt>
                <c:pt idx="728" formatCode="0.00E+00">
                  <c:v>4.852885001621196E-7</c:v>
                </c:pt>
                <c:pt idx="729" formatCode="0.00E+00">
                  <c:v>4.852885001621196E-7</c:v>
                </c:pt>
                <c:pt idx="730" formatCode="0.00E+00">
                  <c:v>4.852885001621196E-7</c:v>
                </c:pt>
                <c:pt idx="731" formatCode="0.00E+00">
                  <c:v>4.852885001621196E-7</c:v>
                </c:pt>
                <c:pt idx="732" formatCode="0.00E+00">
                  <c:v>4.852885001621196E-7</c:v>
                </c:pt>
                <c:pt idx="733" formatCode="0.00E+00">
                  <c:v>4.852885001621196E-7</c:v>
                </c:pt>
                <c:pt idx="734" formatCode="0.00E+00">
                  <c:v>4.852885001621196E-7</c:v>
                </c:pt>
                <c:pt idx="735" formatCode="0.00E+00">
                  <c:v>4.852885001621196E-7</c:v>
                </c:pt>
                <c:pt idx="736" formatCode="0.00E+00">
                  <c:v>4.852885001621196E-7</c:v>
                </c:pt>
                <c:pt idx="737" formatCode="0.00E+00">
                  <c:v>4.852885001621196E-7</c:v>
                </c:pt>
                <c:pt idx="738" formatCode="0.00E+00">
                  <c:v>4.852885001621196E-7</c:v>
                </c:pt>
                <c:pt idx="739" formatCode="0.00E+00">
                  <c:v>4.852885001621196E-7</c:v>
                </c:pt>
                <c:pt idx="740" formatCode="0.00E+00">
                  <c:v>4.852885001621196E-7</c:v>
                </c:pt>
                <c:pt idx="741" formatCode="0.00E+00">
                  <c:v>4.852885001621196E-7</c:v>
                </c:pt>
                <c:pt idx="742" formatCode="0.00E+00">
                  <c:v>4.852885001621196E-7</c:v>
                </c:pt>
                <c:pt idx="743" formatCode="0.00E+00">
                  <c:v>4.852885001621196E-7</c:v>
                </c:pt>
                <c:pt idx="744" formatCode="0.00E+00">
                  <c:v>4.852885001621196E-7</c:v>
                </c:pt>
                <c:pt idx="745" formatCode="0.00E+00">
                  <c:v>4.852885001621196E-7</c:v>
                </c:pt>
                <c:pt idx="746" formatCode="0.00E+00">
                  <c:v>4.852885001621196E-7</c:v>
                </c:pt>
                <c:pt idx="747" formatCode="0.00E+00">
                  <c:v>4.852885001621196E-7</c:v>
                </c:pt>
                <c:pt idx="748" formatCode="0.00E+00">
                  <c:v>4.852885001621196E-7</c:v>
                </c:pt>
                <c:pt idx="749" formatCode="0.00E+00">
                  <c:v>4.852885001621196E-7</c:v>
                </c:pt>
                <c:pt idx="750" formatCode="0.00E+00">
                  <c:v>4.852885001621196E-7</c:v>
                </c:pt>
                <c:pt idx="751" formatCode="0.00E+00">
                  <c:v>4.852885001621196E-7</c:v>
                </c:pt>
                <c:pt idx="752" formatCode="0.00E+00">
                  <c:v>4.852885001621196E-7</c:v>
                </c:pt>
                <c:pt idx="753" formatCode="0.00E+00">
                  <c:v>4.852885001621196E-7</c:v>
                </c:pt>
                <c:pt idx="754" formatCode="0.00E+00">
                  <c:v>4.852885001621196E-7</c:v>
                </c:pt>
                <c:pt idx="755" formatCode="0.00E+00">
                  <c:v>4.852885001621196E-7</c:v>
                </c:pt>
                <c:pt idx="756" formatCode="0.00E+00">
                  <c:v>4.852885001621196E-7</c:v>
                </c:pt>
                <c:pt idx="757" formatCode="0.00E+00">
                  <c:v>4.852885001621196E-7</c:v>
                </c:pt>
                <c:pt idx="758" formatCode="0.00E+00">
                  <c:v>4.852885001621196E-7</c:v>
                </c:pt>
                <c:pt idx="759" formatCode="0.00E+00">
                  <c:v>4.852885001621196E-7</c:v>
                </c:pt>
                <c:pt idx="760" formatCode="0.00E+00">
                  <c:v>4.852885001621196E-7</c:v>
                </c:pt>
                <c:pt idx="761" formatCode="0.00E+00">
                  <c:v>4.852885001621196E-7</c:v>
                </c:pt>
                <c:pt idx="762" formatCode="0.00E+00">
                  <c:v>4.852885001621196E-7</c:v>
                </c:pt>
                <c:pt idx="763" formatCode="0.00E+00">
                  <c:v>4.852885001621196E-7</c:v>
                </c:pt>
                <c:pt idx="764" formatCode="0.00E+00">
                  <c:v>4.852885001621196E-7</c:v>
                </c:pt>
                <c:pt idx="765" formatCode="0.00E+00">
                  <c:v>4.852885001621196E-7</c:v>
                </c:pt>
                <c:pt idx="766" formatCode="0.00E+00">
                  <c:v>4.852885001621196E-7</c:v>
                </c:pt>
                <c:pt idx="767" formatCode="0.00E+00">
                  <c:v>4.852885001621196E-7</c:v>
                </c:pt>
                <c:pt idx="768" formatCode="0.00E+00">
                  <c:v>4.852885001621196E-7</c:v>
                </c:pt>
                <c:pt idx="769" formatCode="0.00E+00">
                  <c:v>4.852885001621196E-7</c:v>
                </c:pt>
                <c:pt idx="770" formatCode="0.00E+00">
                  <c:v>4.852885001621196E-7</c:v>
                </c:pt>
                <c:pt idx="771" formatCode="0.00E+00">
                  <c:v>4.852885001621196E-7</c:v>
                </c:pt>
                <c:pt idx="772" formatCode="0.00E+00">
                  <c:v>4.852885001621196E-7</c:v>
                </c:pt>
                <c:pt idx="773" formatCode="0.00E+00">
                  <c:v>4.852885001621196E-7</c:v>
                </c:pt>
                <c:pt idx="774" formatCode="0.00E+00">
                  <c:v>4.852885001621196E-7</c:v>
                </c:pt>
                <c:pt idx="775" formatCode="0.00E+00">
                  <c:v>4.852885001621196E-7</c:v>
                </c:pt>
                <c:pt idx="776" formatCode="0.00E+00">
                  <c:v>4.852885001621196E-7</c:v>
                </c:pt>
                <c:pt idx="777" formatCode="0.00E+00">
                  <c:v>4.852885001621196E-7</c:v>
                </c:pt>
                <c:pt idx="778" formatCode="0.00E+00">
                  <c:v>4.852885001621196E-7</c:v>
                </c:pt>
                <c:pt idx="779" formatCode="0.00E+00">
                  <c:v>4.852885001621196E-7</c:v>
                </c:pt>
                <c:pt idx="780" formatCode="0.00E+00">
                  <c:v>4.852885001621196E-7</c:v>
                </c:pt>
                <c:pt idx="781" formatCode="0.00E+00">
                  <c:v>4.852885001621196E-7</c:v>
                </c:pt>
                <c:pt idx="782" formatCode="0.00E+00">
                  <c:v>4.852885001621196E-7</c:v>
                </c:pt>
                <c:pt idx="783" formatCode="0.00E+00">
                  <c:v>4.852885001621196E-7</c:v>
                </c:pt>
                <c:pt idx="784" formatCode="0.00E+00">
                  <c:v>4.852885001621196E-7</c:v>
                </c:pt>
                <c:pt idx="785" formatCode="0.00E+00">
                  <c:v>4.852885001621196E-7</c:v>
                </c:pt>
                <c:pt idx="786" formatCode="0.00E+00">
                  <c:v>4.852885001621196E-7</c:v>
                </c:pt>
                <c:pt idx="787" formatCode="0.00E+00">
                  <c:v>4.852885001621196E-7</c:v>
                </c:pt>
                <c:pt idx="788" formatCode="0.00E+00">
                  <c:v>4.852885001621196E-7</c:v>
                </c:pt>
                <c:pt idx="789" formatCode="0.00E+00">
                  <c:v>4.852885001621196E-7</c:v>
                </c:pt>
                <c:pt idx="790" formatCode="0.00E+00">
                  <c:v>4.852885001621196E-7</c:v>
                </c:pt>
                <c:pt idx="791" formatCode="0.00E+00">
                  <c:v>4.852885001621196E-7</c:v>
                </c:pt>
                <c:pt idx="792" formatCode="0.00E+00">
                  <c:v>4.852885001621196E-7</c:v>
                </c:pt>
                <c:pt idx="793" formatCode="0.00E+00">
                  <c:v>4.852885001621196E-7</c:v>
                </c:pt>
                <c:pt idx="794" formatCode="0.00E+00">
                  <c:v>4.852885001621196E-7</c:v>
                </c:pt>
                <c:pt idx="795" formatCode="0.00E+00">
                  <c:v>4.852885001621196E-7</c:v>
                </c:pt>
                <c:pt idx="796" formatCode="0.00E+00">
                  <c:v>4.852885001621196E-7</c:v>
                </c:pt>
                <c:pt idx="797" formatCode="0.00E+00">
                  <c:v>4.852885001621196E-7</c:v>
                </c:pt>
                <c:pt idx="798" formatCode="0.00E+00">
                  <c:v>4.852885001621196E-7</c:v>
                </c:pt>
                <c:pt idx="799" formatCode="0.00E+00">
                  <c:v>4.852885001621196E-7</c:v>
                </c:pt>
                <c:pt idx="800" formatCode="0.00E+00">
                  <c:v>4.852885001621196E-7</c:v>
                </c:pt>
                <c:pt idx="801" formatCode="0.00E+00">
                  <c:v>4.852885001621196E-7</c:v>
                </c:pt>
                <c:pt idx="802" formatCode="0.00E+00">
                  <c:v>4.852885001621196E-7</c:v>
                </c:pt>
                <c:pt idx="803" formatCode="0.00E+00">
                  <c:v>4.852885001621196E-7</c:v>
                </c:pt>
                <c:pt idx="804" formatCode="0.00E+00">
                  <c:v>4.852885001621196E-7</c:v>
                </c:pt>
                <c:pt idx="805" formatCode="0.00E+00">
                  <c:v>4.852885001621196E-7</c:v>
                </c:pt>
                <c:pt idx="806" formatCode="0.00E+00">
                  <c:v>4.852885001621196E-7</c:v>
                </c:pt>
                <c:pt idx="807" formatCode="0.00E+00">
                  <c:v>4.852885001621196E-7</c:v>
                </c:pt>
                <c:pt idx="808" formatCode="0.00E+00">
                  <c:v>4.852885001621196E-7</c:v>
                </c:pt>
                <c:pt idx="809" formatCode="0.00E+00">
                  <c:v>4.852885001621196E-7</c:v>
                </c:pt>
                <c:pt idx="810" formatCode="0.00E+00">
                  <c:v>4.852885001621196E-7</c:v>
                </c:pt>
                <c:pt idx="811" formatCode="0.00E+00">
                  <c:v>4.852885001621196E-7</c:v>
                </c:pt>
                <c:pt idx="812" formatCode="0.00E+00">
                  <c:v>4.852885001621196E-7</c:v>
                </c:pt>
                <c:pt idx="813" formatCode="0.00E+00">
                  <c:v>4.852885001621196E-7</c:v>
                </c:pt>
                <c:pt idx="814" formatCode="0.00E+00">
                  <c:v>4.852885001621196E-7</c:v>
                </c:pt>
                <c:pt idx="815" formatCode="0.00E+00">
                  <c:v>4.852885001621196E-7</c:v>
                </c:pt>
                <c:pt idx="816" formatCode="0.00E+00">
                  <c:v>4.852885001621196E-7</c:v>
                </c:pt>
                <c:pt idx="817" formatCode="0.00E+00">
                  <c:v>4.852885001621196E-7</c:v>
                </c:pt>
                <c:pt idx="818" formatCode="0.00E+00">
                  <c:v>4.852885001621196E-7</c:v>
                </c:pt>
                <c:pt idx="819" formatCode="0.00E+00">
                  <c:v>4.852885001621196E-7</c:v>
                </c:pt>
                <c:pt idx="820" formatCode="0.00E+00">
                  <c:v>4.852885001621196E-7</c:v>
                </c:pt>
                <c:pt idx="821" formatCode="0.00E+00">
                  <c:v>4.852885001621196E-7</c:v>
                </c:pt>
                <c:pt idx="822" formatCode="0.00E+00">
                  <c:v>4.852885001621196E-7</c:v>
                </c:pt>
                <c:pt idx="823" formatCode="0.00E+00">
                  <c:v>4.852885001621196E-7</c:v>
                </c:pt>
                <c:pt idx="824" formatCode="0.00E+00">
                  <c:v>4.852885001621196E-7</c:v>
                </c:pt>
                <c:pt idx="825" formatCode="0.00E+00">
                  <c:v>4.852885001621196E-7</c:v>
                </c:pt>
                <c:pt idx="826" formatCode="0.00E+00">
                  <c:v>4.852885001621196E-7</c:v>
                </c:pt>
                <c:pt idx="827" formatCode="0.00E+00">
                  <c:v>4.852885001621196E-7</c:v>
                </c:pt>
                <c:pt idx="828" formatCode="0.00E+00">
                  <c:v>4.852885001621196E-7</c:v>
                </c:pt>
                <c:pt idx="829" formatCode="0.00E+00">
                  <c:v>4.852885001621196E-7</c:v>
                </c:pt>
                <c:pt idx="830" formatCode="0.00E+00">
                  <c:v>4.852885001621196E-7</c:v>
                </c:pt>
                <c:pt idx="831" formatCode="0.00E+00">
                  <c:v>4.852885001621196E-7</c:v>
                </c:pt>
                <c:pt idx="832" formatCode="0.00E+00">
                  <c:v>4.852885001621196E-7</c:v>
                </c:pt>
                <c:pt idx="833" formatCode="0.00E+00">
                  <c:v>4.852885001621196E-7</c:v>
                </c:pt>
                <c:pt idx="834" formatCode="0.00E+00">
                  <c:v>4.852885001621196E-7</c:v>
                </c:pt>
                <c:pt idx="835" formatCode="0.00E+00">
                  <c:v>4.852885001621196E-7</c:v>
                </c:pt>
                <c:pt idx="836" formatCode="0.00E+00">
                  <c:v>4.852885001621196E-7</c:v>
                </c:pt>
                <c:pt idx="837" formatCode="0.00E+00">
                  <c:v>4.852885001621196E-7</c:v>
                </c:pt>
                <c:pt idx="838" formatCode="0.00E+00">
                  <c:v>4.852885001621196E-7</c:v>
                </c:pt>
                <c:pt idx="839" formatCode="0.00E+00">
                  <c:v>4.852885001621196E-7</c:v>
                </c:pt>
                <c:pt idx="840" formatCode="0.00E+00">
                  <c:v>4.852885001621196E-7</c:v>
                </c:pt>
                <c:pt idx="841" formatCode="0.00E+00">
                  <c:v>4.852885001621196E-7</c:v>
                </c:pt>
                <c:pt idx="842" formatCode="0.00E+00">
                  <c:v>4.852885001621196E-7</c:v>
                </c:pt>
                <c:pt idx="843" formatCode="0.00E+00">
                  <c:v>4.852885001621196E-7</c:v>
                </c:pt>
                <c:pt idx="844" formatCode="0.00E+00">
                  <c:v>4.852885001621196E-7</c:v>
                </c:pt>
                <c:pt idx="845" formatCode="0.00E+00">
                  <c:v>4.852885001621196E-7</c:v>
                </c:pt>
                <c:pt idx="846" formatCode="0.00E+00">
                  <c:v>4.852885001621196E-7</c:v>
                </c:pt>
                <c:pt idx="847" formatCode="0.00E+00">
                  <c:v>4.852885001621196E-7</c:v>
                </c:pt>
                <c:pt idx="848" formatCode="0.00E+00">
                  <c:v>4.852885001621196E-7</c:v>
                </c:pt>
                <c:pt idx="849" formatCode="0.00E+00">
                  <c:v>4.852885001621196E-7</c:v>
                </c:pt>
                <c:pt idx="850" formatCode="0.00E+00">
                  <c:v>4.852885001621196E-7</c:v>
                </c:pt>
                <c:pt idx="851" formatCode="0.00E+00">
                  <c:v>4.852885001621196E-7</c:v>
                </c:pt>
                <c:pt idx="852" formatCode="0.00E+00">
                  <c:v>4.852885001621196E-7</c:v>
                </c:pt>
                <c:pt idx="853" formatCode="0.00E+00">
                  <c:v>4.852885001621196E-7</c:v>
                </c:pt>
                <c:pt idx="854" formatCode="0.00E+00">
                  <c:v>4.852885001621196E-7</c:v>
                </c:pt>
                <c:pt idx="855" formatCode="0.00E+00">
                  <c:v>4.852885001621196E-7</c:v>
                </c:pt>
                <c:pt idx="856" formatCode="0.00E+00">
                  <c:v>4.852885001621196E-7</c:v>
                </c:pt>
                <c:pt idx="857" formatCode="0.00E+00">
                  <c:v>4.852885001621196E-7</c:v>
                </c:pt>
                <c:pt idx="858" formatCode="0.00E+00">
                  <c:v>4.852885001621196E-7</c:v>
                </c:pt>
                <c:pt idx="859" formatCode="0.00E+00">
                  <c:v>4.852885001621196E-7</c:v>
                </c:pt>
                <c:pt idx="860" formatCode="0.00E+00">
                  <c:v>4.852885001621196E-7</c:v>
                </c:pt>
                <c:pt idx="861" formatCode="0.00E+00">
                  <c:v>4.852885001621196E-7</c:v>
                </c:pt>
                <c:pt idx="862" formatCode="0.00E+00">
                  <c:v>4.852885001621196E-7</c:v>
                </c:pt>
                <c:pt idx="863" formatCode="0.00E+00">
                  <c:v>4.852885001621196E-7</c:v>
                </c:pt>
                <c:pt idx="864" formatCode="0.00E+00">
                  <c:v>4.852885001621196E-7</c:v>
                </c:pt>
                <c:pt idx="865" formatCode="0.00E+00">
                  <c:v>4.852885001621196E-7</c:v>
                </c:pt>
                <c:pt idx="866" formatCode="0.00E+00">
                  <c:v>4.852885001621196E-7</c:v>
                </c:pt>
                <c:pt idx="867" formatCode="0.00E+00">
                  <c:v>4.852885001621196E-7</c:v>
                </c:pt>
                <c:pt idx="868" formatCode="0.00E+00">
                  <c:v>4.852885001621196E-7</c:v>
                </c:pt>
                <c:pt idx="869" formatCode="0.00E+00">
                  <c:v>4.852885001621196E-7</c:v>
                </c:pt>
                <c:pt idx="870" formatCode="0.00E+00">
                  <c:v>4.852885001621196E-7</c:v>
                </c:pt>
                <c:pt idx="871" formatCode="0.00E+00">
                  <c:v>4.852885001621196E-7</c:v>
                </c:pt>
                <c:pt idx="872" formatCode="0.00E+00">
                  <c:v>4.852885001621196E-7</c:v>
                </c:pt>
                <c:pt idx="873" formatCode="0.00E+00">
                  <c:v>4.852885001621196E-7</c:v>
                </c:pt>
                <c:pt idx="874" formatCode="0.00E+00">
                  <c:v>4.852885001621196E-7</c:v>
                </c:pt>
                <c:pt idx="875" formatCode="0.00E+00">
                  <c:v>4.852885001621196E-7</c:v>
                </c:pt>
                <c:pt idx="876" formatCode="0.00E+00">
                  <c:v>4.852885001621196E-7</c:v>
                </c:pt>
                <c:pt idx="877" formatCode="0.00E+00">
                  <c:v>4.852885001621196E-7</c:v>
                </c:pt>
                <c:pt idx="878" formatCode="0.00E+00">
                  <c:v>4.852885001621196E-7</c:v>
                </c:pt>
                <c:pt idx="879" formatCode="0.00E+00">
                  <c:v>4.852885001621196E-7</c:v>
                </c:pt>
                <c:pt idx="880" formatCode="0.00E+00">
                  <c:v>4.852885001621196E-7</c:v>
                </c:pt>
                <c:pt idx="881" formatCode="0.00E+00">
                  <c:v>4.852885001621196E-7</c:v>
                </c:pt>
                <c:pt idx="882" formatCode="0.00E+00">
                  <c:v>4.852885001621196E-7</c:v>
                </c:pt>
                <c:pt idx="883" formatCode="0.00E+00">
                  <c:v>4.852885001621196E-7</c:v>
                </c:pt>
                <c:pt idx="884" formatCode="0.00E+00">
                  <c:v>4.852885001621196E-7</c:v>
                </c:pt>
                <c:pt idx="885" formatCode="0.00E+00">
                  <c:v>4.852885001621196E-7</c:v>
                </c:pt>
                <c:pt idx="886" formatCode="0.00E+00">
                  <c:v>4.852885001621196E-7</c:v>
                </c:pt>
                <c:pt idx="887" formatCode="0.00E+00">
                  <c:v>4.852885001621196E-7</c:v>
                </c:pt>
                <c:pt idx="888" formatCode="0.00E+00">
                  <c:v>4.852885001621196E-7</c:v>
                </c:pt>
                <c:pt idx="889" formatCode="0.00E+00">
                  <c:v>4.852885001621196E-7</c:v>
                </c:pt>
                <c:pt idx="890" formatCode="0.00E+00">
                  <c:v>4.852885001621196E-7</c:v>
                </c:pt>
                <c:pt idx="891" formatCode="0.00E+00">
                  <c:v>4.852885001621196E-7</c:v>
                </c:pt>
                <c:pt idx="892" formatCode="0.00E+00">
                  <c:v>4.852885001621196E-7</c:v>
                </c:pt>
                <c:pt idx="893" formatCode="0.00E+00">
                  <c:v>4.852885001621196E-7</c:v>
                </c:pt>
                <c:pt idx="894" formatCode="0.00E+00">
                  <c:v>4.852885001621196E-7</c:v>
                </c:pt>
                <c:pt idx="895" formatCode="0.00E+00">
                  <c:v>4.852885001621196E-7</c:v>
                </c:pt>
                <c:pt idx="896" formatCode="0.00E+00">
                  <c:v>4.852885001621196E-7</c:v>
                </c:pt>
                <c:pt idx="897" formatCode="0.00E+00">
                  <c:v>4.852885001621196E-7</c:v>
                </c:pt>
                <c:pt idx="898" formatCode="0.00E+00">
                  <c:v>4.852885001621196E-7</c:v>
                </c:pt>
                <c:pt idx="899" formatCode="0.00E+00">
                  <c:v>4.852885001621196E-7</c:v>
                </c:pt>
                <c:pt idx="900" formatCode="0.00E+00">
                  <c:v>4.852885001621196E-7</c:v>
                </c:pt>
                <c:pt idx="901" formatCode="0.00E+00">
                  <c:v>4.852885001621196E-7</c:v>
                </c:pt>
                <c:pt idx="902" formatCode="0.00E+00">
                  <c:v>4.852885001621196E-7</c:v>
                </c:pt>
                <c:pt idx="903" formatCode="0.00E+00">
                  <c:v>4.852885001621196E-7</c:v>
                </c:pt>
                <c:pt idx="904" formatCode="0.00E+00">
                  <c:v>4.852885001621196E-7</c:v>
                </c:pt>
                <c:pt idx="905" formatCode="0.00E+00">
                  <c:v>4.852885001621196E-7</c:v>
                </c:pt>
                <c:pt idx="906" formatCode="0.00E+00">
                  <c:v>4.852885001621196E-7</c:v>
                </c:pt>
                <c:pt idx="907" formatCode="0.00E+00">
                  <c:v>4.852885001621196E-7</c:v>
                </c:pt>
                <c:pt idx="908" formatCode="0.00E+00">
                  <c:v>4.852885001621196E-7</c:v>
                </c:pt>
                <c:pt idx="909" formatCode="0.00E+00">
                  <c:v>4.852885001621196E-7</c:v>
                </c:pt>
                <c:pt idx="910" formatCode="0.00E+00">
                  <c:v>4.852885001621196E-7</c:v>
                </c:pt>
                <c:pt idx="911" formatCode="0.00E+00">
                  <c:v>4.852885001621196E-7</c:v>
                </c:pt>
                <c:pt idx="912" formatCode="0.00E+00">
                  <c:v>4.852885001621196E-7</c:v>
                </c:pt>
                <c:pt idx="913" formatCode="0.00E+00">
                  <c:v>4.852885001621196E-7</c:v>
                </c:pt>
                <c:pt idx="914" formatCode="0.00E+00">
                  <c:v>4.852885001621196E-7</c:v>
                </c:pt>
                <c:pt idx="915" formatCode="0.00E+00">
                  <c:v>4.852885001621196E-7</c:v>
                </c:pt>
                <c:pt idx="916" formatCode="0.00E+00">
                  <c:v>4.852885001621196E-7</c:v>
                </c:pt>
                <c:pt idx="917" formatCode="0.00E+00">
                  <c:v>4.852885001621196E-7</c:v>
                </c:pt>
                <c:pt idx="918" formatCode="0.00E+00">
                  <c:v>4.852885001621196E-7</c:v>
                </c:pt>
                <c:pt idx="919" formatCode="0.00E+00">
                  <c:v>4.852885001621196E-7</c:v>
                </c:pt>
                <c:pt idx="920" formatCode="0.00E+00">
                  <c:v>4.852885001621196E-7</c:v>
                </c:pt>
                <c:pt idx="921" formatCode="0.00E+00">
                  <c:v>4.852885001621196E-7</c:v>
                </c:pt>
                <c:pt idx="922" formatCode="0.00E+00">
                  <c:v>4.852885001621196E-7</c:v>
                </c:pt>
                <c:pt idx="923" formatCode="0.00E+00">
                  <c:v>4.852885001621196E-7</c:v>
                </c:pt>
                <c:pt idx="924" formatCode="0.00E+00">
                  <c:v>4.852885001621196E-7</c:v>
                </c:pt>
                <c:pt idx="925" formatCode="0.00E+00">
                  <c:v>4.852885001621196E-7</c:v>
                </c:pt>
                <c:pt idx="926" formatCode="0.00E+00">
                  <c:v>4.852885001621196E-7</c:v>
                </c:pt>
                <c:pt idx="927" formatCode="0.00E+00">
                  <c:v>4.852885001621196E-7</c:v>
                </c:pt>
                <c:pt idx="928" formatCode="0.00E+00">
                  <c:v>4.852885001621196E-7</c:v>
                </c:pt>
                <c:pt idx="929" formatCode="0.00E+00">
                  <c:v>4.852885001621196E-7</c:v>
                </c:pt>
                <c:pt idx="930" formatCode="0.00E+00">
                  <c:v>4.852885001621196E-7</c:v>
                </c:pt>
                <c:pt idx="931" formatCode="0.00E+00">
                  <c:v>4.852885001621196E-7</c:v>
                </c:pt>
                <c:pt idx="932" formatCode="0.00E+00">
                  <c:v>4.852885001621196E-7</c:v>
                </c:pt>
                <c:pt idx="933" formatCode="0.00E+00">
                  <c:v>4.852885001621196E-7</c:v>
                </c:pt>
                <c:pt idx="934" formatCode="0.00E+00">
                  <c:v>4.852885001621196E-7</c:v>
                </c:pt>
                <c:pt idx="935" formatCode="0.00E+00">
                  <c:v>4.852885001621196E-7</c:v>
                </c:pt>
                <c:pt idx="936" formatCode="0.00E+00">
                  <c:v>4.852885001621196E-7</c:v>
                </c:pt>
                <c:pt idx="937" formatCode="0.00E+00">
                  <c:v>4.852885001621196E-7</c:v>
                </c:pt>
                <c:pt idx="938" formatCode="0.00E+00">
                  <c:v>4.852885001621196E-7</c:v>
                </c:pt>
                <c:pt idx="939" formatCode="0.00E+00">
                  <c:v>4.852885001621196E-7</c:v>
                </c:pt>
                <c:pt idx="940" formatCode="0.00E+00">
                  <c:v>4.852885001621196E-7</c:v>
                </c:pt>
                <c:pt idx="941" formatCode="0.00E+00">
                  <c:v>4.852885001621196E-7</c:v>
                </c:pt>
                <c:pt idx="942" formatCode="0.00E+00">
                  <c:v>4.852885001621196E-7</c:v>
                </c:pt>
                <c:pt idx="943" formatCode="0.00E+00">
                  <c:v>4.852885001621196E-7</c:v>
                </c:pt>
                <c:pt idx="944" formatCode="0.00E+00">
                  <c:v>4.852885001621196E-7</c:v>
                </c:pt>
                <c:pt idx="945" formatCode="0.00E+00">
                  <c:v>4.852885001621196E-7</c:v>
                </c:pt>
                <c:pt idx="946" formatCode="0.00E+00">
                  <c:v>4.852885001621196E-7</c:v>
                </c:pt>
                <c:pt idx="947" formatCode="0.00E+00">
                  <c:v>4.852885001621196E-7</c:v>
                </c:pt>
                <c:pt idx="948" formatCode="0.00E+00">
                  <c:v>4.852885001621196E-7</c:v>
                </c:pt>
                <c:pt idx="949" formatCode="0.00E+00">
                  <c:v>4.852885001621196E-7</c:v>
                </c:pt>
                <c:pt idx="950" formatCode="0.00E+00">
                  <c:v>4.852885001621196E-7</c:v>
                </c:pt>
                <c:pt idx="951" formatCode="0.00E+00">
                  <c:v>4.852885001621196E-7</c:v>
                </c:pt>
                <c:pt idx="952" formatCode="0.00E+00">
                  <c:v>4.852885001621196E-7</c:v>
                </c:pt>
                <c:pt idx="953" formatCode="0.00E+00">
                  <c:v>4.852885001621196E-7</c:v>
                </c:pt>
                <c:pt idx="954" formatCode="0.00E+00">
                  <c:v>4.852885001621196E-7</c:v>
                </c:pt>
                <c:pt idx="955" formatCode="0.00E+00">
                  <c:v>4.852885001621196E-7</c:v>
                </c:pt>
                <c:pt idx="956" formatCode="0.00E+00">
                  <c:v>4.852885001621196E-7</c:v>
                </c:pt>
                <c:pt idx="957" formatCode="0.00E+00">
                  <c:v>4.852885001621196E-7</c:v>
                </c:pt>
                <c:pt idx="958" formatCode="0.00E+00">
                  <c:v>4.852885001621196E-7</c:v>
                </c:pt>
                <c:pt idx="959" formatCode="0.00E+00">
                  <c:v>4.852885001621196E-7</c:v>
                </c:pt>
                <c:pt idx="960" formatCode="0.00E+00">
                  <c:v>4.852885001621196E-7</c:v>
                </c:pt>
                <c:pt idx="961" formatCode="0.00E+00">
                  <c:v>4.852885001621196E-7</c:v>
                </c:pt>
                <c:pt idx="962" formatCode="0.00E+00">
                  <c:v>4.852885001621196E-7</c:v>
                </c:pt>
                <c:pt idx="963" formatCode="0.00E+00">
                  <c:v>4.852885001621196E-7</c:v>
                </c:pt>
                <c:pt idx="964" formatCode="0.00E+00">
                  <c:v>4.852885001621196E-7</c:v>
                </c:pt>
                <c:pt idx="965" formatCode="0.00E+00">
                  <c:v>4.852885001621196E-7</c:v>
                </c:pt>
                <c:pt idx="966" formatCode="0.00E+00">
                  <c:v>4.852885001621196E-7</c:v>
                </c:pt>
                <c:pt idx="967" formatCode="0.00E+00">
                  <c:v>4.852885001621196E-7</c:v>
                </c:pt>
                <c:pt idx="968" formatCode="0.00E+00">
                  <c:v>4.852885001621196E-7</c:v>
                </c:pt>
                <c:pt idx="969" formatCode="0.00E+00">
                  <c:v>4.852885001621196E-7</c:v>
                </c:pt>
                <c:pt idx="970" formatCode="0.00E+00">
                  <c:v>4.852885001621196E-7</c:v>
                </c:pt>
                <c:pt idx="971" formatCode="0.00E+00">
                  <c:v>4.852885001621196E-7</c:v>
                </c:pt>
                <c:pt idx="972" formatCode="0.00E+00">
                  <c:v>4.852885001621196E-7</c:v>
                </c:pt>
                <c:pt idx="973" formatCode="0.00E+00">
                  <c:v>4.852885001621196E-7</c:v>
                </c:pt>
                <c:pt idx="974" formatCode="0.00E+00">
                  <c:v>4.852885001621196E-7</c:v>
                </c:pt>
                <c:pt idx="975" formatCode="0.00E+00">
                  <c:v>4.852885001621196E-7</c:v>
                </c:pt>
                <c:pt idx="976" formatCode="0.00E+00">
                  <c:v>4.852885001621196E-7</c:v>
                </c:pt>
                <c:pt idx="977" formatCode="0.00E+00">
                  <c:v>4.852885001621196E-7</c:v>
                </c:pt>
                <c:pt idx="978" formatCode="0.00E+00">
                  <c:v>4.852885001621196E-7</c:v>
                </c:pt>
                <c:pt idx="979" formatCode="0.00E+00">
                  <c:v>4.852885001621196E-7</c:v>
                </c:pt>
                <c:pt idx="980" formatCode="0.00E+00">
                  <c:v>4.852885001621196E-7</c:v>
                </c:pt>
                <c:pt idx="981" formatCode="0.00E+00">
                  <c:v>4.852885001621196E-7</c:v>
                </c:pt>
                <c:pt idx="982" formatCode="0.00E+00">
                  <c:v>4.852885001621196E-7</c:v>
                </c:pt>
                <c:pt idx="983" formatCode="0.00E+00">
                  <c:v>4.852885001621196E-7</c:v>
                </c:pt>
                <c:pt idx="984" formatCode="0.00E+00">
                  <c:v>4.852885001621196E-7</c:v>
                </c:pt>
                <c:pt idx="985" formatCode="0.00E+00">
                  <c:v>4.852885001621196E-7</c:v>
                </c:pt>
                <c:pt idx="986" formatCode="0.00E+00">
                  <c:v>4.852885001621196E-7</c:v>
                </c:pt>
                <c:pt idx="987" formatCode="0.00E+00">
                  <c:v>4.852885001621196E-7</c:v>
                </c:pt>
                <c:pt idx="988" formatCode="0.00E+00">
                  <c:v>4.852885001621196E-7</c:v>
                </c:pt>
                <c:pt idx="989" formatCode="0.00E+00">
                  <c:v>4.852885001621196E-7</c:v>
                </c:pt>
                <c:pt idx="990" formatCode="0.00E+00">
                  <c:v>4.852885001621196E-7</c:v>
                </c:pt>
                <c:pt idx="991" formatCode="0.00E+00">
                  <c:v>4.852885001621196E-7</c:v>
                </c:pt>
                <c:pt idx="992" formatCode="0.00E+00">
                  <c:v>4.852885001621196E-7</c:v>
                </c:pt>
                <c:pt idx="993" formatCode="0.00E+00">
                  <c:v>4.852885001621196E-7</c:v>
                </c:pt>
                <c:pt idx="994" formatCode="0.00E+00">
                  <c:v>4.852885001621196E-7</c:v>
                </c:pt>
                <c:pt idx="995" formatCode="0.00E+00">
                  <c:v>4.852885001621196E-7</c:v>
                </c:pt>
                <c:pt idx="996" formatCode="0.00E+00">
                  <c:v>4.852885001621196E-7</c:v>
                </c:pt>
                <c:pt idx="997" formatCode="0.00E+00">
                  <c:v>4.852885001621196E-7</c:v>
                </c:pt>
                <c:pt idx="998" formatCode="0.00E+00">
                  <c:v>4.852885001621196E-7</c:v>
                </c:pt>
                <c:pt idx="999" formatCode="0.00E+00">
                  <c:v>4.852885001621196E-7</c:v>
                </c:pt>
                <c:pt idx="1000" formatCode="0.00E+00">
                  <c:v>4.852885001621196E-7</c:v>
                </c:pt>
                <c:pt idx="1001" formatCode="0.00E+00">
                  <c:v>4.852885001621196E-7</c:v>
                </c:pt>
                <c:pt idx="1002" formatCode="0.00E+00">
                  <c:v>4.852885001621196E-7</c:v>
                </c:pt>
                <c:pt idx="1003" formatCode="0.00E+00">
                  <c:v>4.852885001621196E-7</c:v>
                </c:pt>
                <c:pt idx="1004" formatCode="0.00E+00">
                  <c:v>4.852885001621196E-7</c:v>
                </c:pt>
                <c:pt idx="1005" formatCode="0.00E+00">
                  <c:v>4.852885001621196E-7</c:v>
                </c:pt>
                <c:pt idx="1006" formatCode="0.00E+00">
                  <c:v>4.852885001621196E-7</c:v>
                </c:pt>
                <c:pt idx="1007" formatCode="0.00E+00">
                  <c:v>4.852885001621196E-7</c:v>
                </c:pt>
                <c:pt idx="1008" formatCode="0.00E+00">
                  <c:v>4.852885001621196E-7</c:v>
                </c:pt>
                <c:pt idx="1009" formatCode="0.00E+00">
                  <c:v>4.852885001621196E-7</c:v>
                </c:pt>
                <c:pt idx="1010" formatCode="0.00E+00">
                  <c:v>4.852885001621196E-7</c:v>
                </c:pt>
                <c:pt idx="1011" formatCode="0.00E+00">
                  <c:v>4.852885001621196E-7</c:v>
                </c:pt>
                <c:pt idx="1012" formatCode="0.00E+00">
                  <c:v>4.852885001621196E-7</c:v>
                </c:pt>
                <c:pt idx="1013" formatCode="0.00E+00">
                  <c:v>4.852885001621196E-7</c:v>
                </c:pt>
                <c:pt idx="1014" formatCode="0.00E+00">
                  <c:v>4.852885001621196E-7</c:v>
                </c:pt>
                <c:pt idx="1015" formatCode="0.00E+00">
                  <c:v>4.852885001621196E-7</c:v>
                </c:pt>
                <c:pt idx="1016" formatCode="0.00E+00">
                  <c:v>4.852885001621196E-7</c:v>
                </c:pt>
                <c:pt idx="1017" formatCode="0.00E+00">
                  <c:v>4.852885001621196E-7</c:v>
                </c:pt>
                <c:pt idx="1018" formatCode="0.00E+00">
                  <c:v>4.852885001621196E-7</c:v>
                </c:pt>
                <c:pt idx="1019" formatCode="0.00E+00">
                  <c:v>4.852885001621196E-7</c:v>
                </c:pt>
                <c:pt idx="1020" formatCode="0.00E+00">
                  <c:v>4.852885001621196E-7</c:v>
                </c:pt>
                <c:pt idx="1021" formatCode="0.00E+00">
                  <c:v>4.852885001621196E-7</c:v>
                </c:pt>
                <c:pt idx="1022" formatCode="0.00E+00">
                  <c:v>4.852885001621196E-7</c:v>
                </c:pt>
                <c:pt idx="1023" formatCode="0.00E+00">
                  <c:v>4.852885001621196E-7</c:v>
                </c:pt>
                <c:pt idx="1024" formatCode="0.00E+00">
                  <c:v>4.852885001621196E-7</c:v>
                </c:pt>
                <c:pt idx="1025" formatCode="0.00E+00">
                  <c:v>4.852885001621196E-7</c:v>
                </c:pt>
                <c:pt idx="1026" formatCode="0.00E+00">
                  <c:v>4.852885001621196E-7</c:v>
                </c:pt>
                <c:pt idx="1027" formatCode="0.00E+00">
                  <c:v>4.852885001621196E-7</c:v>
                </c:pt>
                <c:pt idx="1028" formatCode="0.00E+00">
                  <c:v>4.852885001621196E-7</c:v>
                </c:pt>
                <c:pt idx="1029" formatCode="0.00E+00">
                  <c:v>4.852885001621196E-7</c:v>
                </c:pt>
                <c:pt idx="1030" formatCode="0.00E+00">
                  <c:v>4.852885001621196E-7</c:v>
                </c:pt>
                <c:pt idx="1031" formatCode="0.00E+00">
                  <c:v>4.852885001621196E-7</c:v>
                </c:pt>
                <c:pt idx="1032" formatCode="0.00E+00">
                  <c:v>4.852885001621196E-7</c:v>
                </c:pt>
                <c:pt idx="1033" formatCode="0.00E+00">
                  <c:v>4.852885001621196E-7</c:v>
                </c:pt>
                <c:pt idx="1034" formatCode="0.00E+00">
                  <c:v>4.852885001621196E-7</c:v>
                </c:pt>
                <c:pt idx="1035" formatCode="0.00E+00">
                  <c:v>4.852885001621196E-7</c:v>
                </c:pt>
                <c:pt idx="1036" formatCode="0.00E+00">
                  <c:v>4.852885001621196E-7</c:v>
                </c:pt>
                <c:pt idx="1037" formatCode="0.00E+00">
                  <c:v>4.852885001621196E-7</c:v>
                </c:pt>
                <c:pt idx="1038" formatCode="0.00E+00">
                  <c:v>4.852885001621196E-7</c:v>
                </c:pt>
                <c:pt idx="1039" formatCode="0.00E+00">
                  <c:v>4.852885001621196E-7</c:v>
                </c:pt>
                <c:pt idx="1040" formatCode="0.00E+00">
                  <c:v>4.852885001621196E-7</c:v>
                </c:pt>
                <c:pt idx="1041" formatCode="0.00E+00">
                  <c:v>4.852885001621196E-7</c:v>
                </c:pt>
                <c:pt idx="1042" formatCode="0.00E+00">
                  <c:v>4.852885001621196E-7</c:v>
                </c:pt>
                <c:pt idx="1043" formatCode="0.00E+00">
                  <c:v>4.852885001621196E-7</c:v>
                </c:pt>
                <c:pt idx="1044" formatCode="0.00E+00">
                  <c:v>4.852885001621196E-7</c:v>
                </c:pt>
                <c:pt idx="1045" formatCode="0.00E+00">
                  <c:v>4.852885001621196E-7</c:v>
                </c:pt>
                <c:pt idx="1046" formatCode="0.00E+00">
                  <c:v>4.852885001621196E-7</c:v>
                </c:pt>
                <c:pt idx="1047" formatCode="0.00E+00">
                  <c:v>4.852885001621196E-7</c:v>
                </c:pt>
                <c:pt idx="1048" formatCode="0.00E+00">
                  <c:v>4.852885001621196E-7</c:v>
                </c:pt>
                <c:pt idx="1049" formatCode="0.00E+00">
                  <c:v>4.852885001621196E-7</c:v>
                </c:pt>
                <c:pt idx="1050" formatCode="0.00E+00">
                  <c:v>4.852885001621196E-7</c:v>
                </c:pt>
                <c:pt idx="1051" formatCode="0.00E+00">
                  <c:v>4.852885001621196E-7</c:v>
                </c:pt>
                <c:pt idx="1052" formatCode="0.00E+00">
                  <c:v>4.852885001621196E-7</c:v>
                </c:pt>
                <c:pt idx="1053" formatCode="0.00E+00">
                  <c:v>4.852885001621196E-7</c:v>
                </c:pt>
                <c:pt idx="1054" formatCode="0.00E+00">
                  <c:v>4.852885001621196E-7</c:v>
                </c:pt>
                <c:pt idx="1055" formatCode="0.00E+00">
                  <c:v>4.852885001621196E-7</c:v>
                </c:pt>
                <c:pt idx="1056" formatCode="0.00E+00">
                  <c:v>4.852885001621196E-7</c:v>
                </c:pt>
                <c:pt idx="1057" formatCode="0.00E+00">
                  <c:v>4.852885001621196E-7</c:v>
                </c:pt>
                <c:pt idx="1058" formatCode="0.00E+00">
                  <c:v>4.852885001621196E-7</c:v>
                </c:pt>
                <c:pt idx="1059" formatCode="0.00E+00">
                  <c:v>4.852885001621196E-7</c:v>
                </c:pt>
                <c:pt idx="1060" formatCode="0.00E+00">
                  <c:v>4.852885001621196E-7</c:v>
                </c:pt>
                <c:pt idx="1061" formatCode="0.00E+00">
                  <c:v>4.852885001621196E-7</c:v>
                </c:pt>
                <c:pt idx="1062" formatCode="0.00E+00">
                  <c:v>4.852885001621196E-7</c:v>
                </c:pt>
                <c:pt idx="1063" formatCode="0.00E+00">
                  <c:v>4.852885001621196E-7</c:v>
                </c:pt>
                <c:pt idx="1064" formatCode="0.00E+00">
                  <c:v>4.852885001621196E-7</c:v>
                </c:pt>
                <c:pt idx="1065" formatCode="0.00E+00">
                  <c:v>4.852885001621196E-7</c:v>
                </c:pt>
                <c:pt idx="1066" formatCode="0.00E+00">
                  <c:v>4.852885001621196E-7</c:v>
                </c:pt>
                <c:pt idx="1067" formatCode="0.00E+00">
                  <c:v>4.852885001621196E-7</c:v>
                </c:pt>
                <c:pt idx="1068" formatCode="0.00E+00">
                  <c:v>4.852885001621196E-7</c:v>
                </c:pt>
                <c:pt idx="1069" formatCode="0.00E+00">
                  <c:v>4.852885001621196E-7</c:v>
                </c:pt>
                <c:pt idx="1070" formatCode="0.00E+00">
                  <c:v>4.852885001621196E-7</c:v>
                </c:pt>
                <c:pt idx="1071" formatCode="0.00E+00">
                  <c:v>4.852885001621196E-7</c:v>
                </c:pt>
                <c:pt idx="1072" formatCode="0.00E+00">
                  <c:v>4.852885001621196E-7</c:v>
                </c:pt>
                <c:pt idx="1073" formatCode="0.00E+00">
                  <c:v>4.852885001621196E-7</c:v>
                </c:pt>
                <c:pt idx="1074" formatCode="0.00E+00">
                  <c:v>4.852885001621196E-7</c:v>
                </c:pt>
                <c:pt idx="1075" formatCode="0.00E+00">
                  <c:v>4.852885001621196E-7</c:v>
                </c:pt>
                <c:pt idx="1076" formatCode="0.00E+00">
                  <c:v>4.852885001621196E-7</c:v>
                </c:pt>
                <c:pt idx="1077" formatCode="0.00E+00">
                  <c:v>4.852885001621196E-7</c:v>
                </c:pt>
                <c:pt idx="1078" formatCode="0.00E+00">
                  <c:v>4.852885001621196E-7</c:v>
                </c:pt>
                <c:pt idx="1079" formatCode="0.00E+00">
                  <c:v>4.852885001621196E-7</c:v>
                </c:pt>
                <c:pt idx="1080" formatCode="0.00E+00">
                  <c:v>4.852885001621196E-7</c:v>
                </c:pt>
                <c:pt idx="1081" formatCode="0.00E+00">
                  <c:v>4.852885001621196E-7</c:v>
                </c:pt>
                <c:pt idx="1082" formatCode="0.00E+00">
                  <c:v>4.852885001621196E-7</c:v>
                </c:pt>
                <c:pt idx="1083" formatCode="0.00E+00">
                  <c:v>4.852885001621196E-7</c:v>
                </c:pt>
                <c:pt idx="1084" formatCode="0.00E+00">
                  <c:v>4.852885001621196E-7</c:v>
                </c:pt>
                <c:pt idx="1085" formatCode="0.00E+00">
                  <c:v>4.852885001621196E-7</c:v>
                </c:pt>
                <c:pt idx="1086" formatCode="0.00E+00">
                  <c:v>4.852885001621196E-7</c:v>
                </c:pt>
                <c:pt idx="1087" formatCode="0.00E+00">
                  <c:v>4.852885001621196E-7</c:v>
                </c:pt>
                <c:pt idx="1088" formatCode="0.00E+00">
                  <c:v>4.852885001621196E-7</c:v>
                </c:pt>
                <c:pt idx="1089" formatCode="0.00E+00">
                  <c:v>4.852885001621196E-7</c:v>
                </c:pt>
                <c:pt idx="1090" formatCode="0.00E+00">
                  <c:v>4.852885001621196E-7</c:v>
                </c:pt>
                <c:pt idx="1091" formatCode="0.00E+00">
                  <c:v>4.852885001621196E-7</c:v>
                </c:pt>
                <c:pt idx="1092" formatCode="0.00E+00">
                  <c:v>4.852885001621196E-7</c:v>
                </c:pt>
                <c:pt idx="1093" formatCode="0.00E+00">
                  <c:v>4.852885001621196E-7</c:v>
                </c:pt>
                <c:pt idx="1094" formatCode="0.00E+00">
                  <c:v>4.852885001621196E-7</c:v>
                </c:pt>
                <c:pt idx="1095" formatCode="0.00E+00">
                  <c:v>4.852885001621196E-7</c:v>
                </c:pt>
                <c:pt idx="1096" formatCode="0.00E+00">
                  <c:v>4.852885001621196E-7</c:v>
                </c:pt>
                <c:pt idx="1097" formatCode="0.00E+00">
                  <c:v>4.852885001621196E-7</c:v>
                </c:pt>
                <c:pt idx="1098" formatCode="0.00E+00">
                  <c:v>4.852885001621196E-7</c:v>
                </c:pt>
                <c:pt idx="1099" formatCode="0.00E+00">
                  <c:v>4.852885001621196E-7</c:v>
                </c:pt>
                <c:pt idx="1100" formatCode="0.00E+00">
                  <c:v>4.852885001621196E-7</c:v>
                </c:pt>
                <c:pt idx="1101" formatCode="0.00E+00">
                  <c:v>4.852885001621196E-7</c:v>
                </c:pt>
                <c:pt idx="1102" formatCode="0.00E+00">
                  <c:v>4.852885001621196E-7</c:v>
                </c:pt>
                <c:pt idx="1103" formatCode="0.00E+00">
                  <c:v>4.852885001621196E-7</c:v>
                </c:pt>
                <c:pt idx="1104" formatCode="0.00E+00">
                  <c:v>4.852885001621196E-7</c:v>
                </c:pt>
                <c:pt idx="1105" formatCode="0.00E+00">
                  <c:v>4.852885001621196E-7</c:v>
                </c:pt>
                <c:pt idx="1106" formatCode="0.00E+00">
                  <c:v>4.852885001621196E-7</c:v>
                </c:pt>
                <c:pt idx="1107" formatCode="0.00E+00">
                  <c:v>4.852885001621196E-7</c:v>
                </c:pt>
                <c:pt idx="1108" formatCode="0.00E+00">
                  <c:v>4.852885001621196E-7</c:v>
                </c:pt>
                <c:pt idx="1109" formatCode="0.00E+00">
                  <c:v>4.852885001621196E-7</c:v>
                </c:pt>
                <c:pt idx="1110" formatCode="0.00E+00">
                  <c:v>4.852885001621196E-7</c:v>
                </c:pt>
                <c:pt idx="1111" formatCode="0.00E+00">
                  <c:v>4.852885001621196E-7</c:v>
                </c:pt>
                <c:pt idx="1112" formatCode="0.00E+00">
                  <c:v>4.852885001621196E-7</c:v>
                </c:pt>
                <c:pt idx="1113" formatCode="0.00E+00">
                  <c:v>4.852885001621196E-7</c:v>
                </c:pt>
                <c:pt idx="1114" formatCode="0.00E+00">
                  <c:v>4.852885001621196E-7</c:v>
                </c:pt>
                <c:pt idx="1115" formatCode="0.00E+00">
                  <c:v>4.852885001621196E-7</c:v>
                </c:pt>
                <c:pt idx="1116" formatCode="0.00E+00">
                  <c:v>4.852885001621196E-7</c:v>
                </c:pt>
                <c:pt idx="1117" formatCode="0.00E+00">
                  <c:v>4.852885001621196E-7</c:v>
                </c:pt>
                <c:pt idx="1118" formatCode="0.00E+00">
                  <c:v>4.852885001621196E-7</c:v>
                </c:pt>
                <c:pt idx="1119" formatCode="0.00E+00">
                  <c:v>4.852885001621196E-7</c:v>
                </c:pt>
                <c:pt idx="1120" formatCode="0.00E+00">
                  <c:v>4.852885001621196E-7</c:v>
                </c:pt>
                <c:pt idx="1121" formatCode="0.00E+00">
                  <c:v>4.852885001621196E-7</c:v>
                </c:pt>
                <c:pt idx="1122" formatCode="0.00E+00">
                  <c:v>4.852885001621196E-7</c:v>
                </c:pt>
                <c:pt idx="1123" formatCode="0.00E+00">
                  <c:v>4.852885001621196E-7</c:v>
                </c:pt>
                <c:pt idx="1124" formatCode="0.00E+00">
                  <c:v>4.852885001621196E-7</c:v>
                </c:pt>
                <c:pt idx="1125" formatCode="0.00E+00">
                  <c:v>4.852885001621196E-7</c:v>
                </c:pt>
                <c:pt idx="1126" formatCode="0.00E+00">
                  <c:v>4.852885001621196E-7</c:v>
                </c:pt>
                <c:pt idx="1127" formatCode="0.00E+00">
                  <c:v>4.852885001621196E-7</c:v>
                </c:pt>
                <c:pt idx="1128" formatCode="0.00E+00">
                  <c:v>4.852885001621196E-7</c:v>
                </c:pt>
                <c:pt idx="1129" formatCode="0.00E+00">
                  <c:v>4.852885001621196E-7</c:v>
                </c:pt>
                <c:pt idx="1130" formatCode="0.00E+00">
                  <c:v>4.852885001621196E-7</c:v>
                </c:pt>
                <c:pt idx="1131" formatCode="0.00E+00">
                  <c:v>4.852885001621196E-7</c:v>
                </c:pt>
                <c:pt idx="1132" formatCode="0.00E+00">
                  <c:v>4.852885001621196E-7</c:v>
                </c:pt>
                <c:pt idx="1133" formatCode="0.00E+00">
                  <c:v>4.852885001621196E-7</c:v>
                </c:pt>
                <c:pt idx="1134" formatCode="0.00E+00">
                  <c:v>4.852885001621196E-7</c:v>
                </c:pt>
                <c:pt idx="1135" formatCode="0.00E+00">
                  <c:v>4.852885001621196E-7</c:v>
                </c:pt>
                <c:pt idx="1136" formatCode="0.00E+00">
                  <c:v>4.852885001621196E-7</c:v>
                </c:pt>
                <c:pt idx="1137" formatCode="0.00E+00">
                  <c:v>4.852885001621196E-7</c:v>
                </c:pt>
                <c:pt idx="1138" formatCode="0.00E+00">
                  <c:v>4.852885001621196E-7</c:v>
                </c:pt>
                <c:pt idx="1139" formatCode="0.00E+00">
                  <c:v>4.852885001621196E-7</c:v>
                </c:pt>
                <c:pt idx="1140" formatCode="0.00E+00">
                  <c:v>4.852885001621196E-7</c:v>
                </c:pt>
                <c:pt idx="1141" formatCode="0.00E+00">
                  <c:v>4.852885001621196E-7</c:v>
                </c:pt>
                <c:pt idx="1142" formatCode="0.00E+00">
                  <c:v>4.852885001621196E-7</c:v>
                </c:pt>
                <c:pt idx="1143" formatCode="0.00E+00">
                  <c:v>4.852885001621196E-7</c:v>
                </c:pt>
                <c:pt idx="1144" formatCode="0.00E+00">
                  <c:v>4.852885001621196E-7</c:v>
                </c:pt>
                <c:pt idx="1145" formatCode="0.00E+00">
                  <c:v>4.852885001621196E-7</c:v>
                </c:pt>
                <c:pt idx="1146" formatCode="0.00E+00">
                  <c:v>4.852885001621196E-7</c:v>
                </c:pt>
                <c:pt idx="1147" formatCode="0.00E+00">
                  <c:v>4.852885001621196E-7</c:v>
                </c:pt>
                <c:pt idx="1148" formatCode="0.00E+00">
                  <c:v>4.852885001621196E-7</c:v>
                </c:pt>
                <c:pt idx="1149" formatCode="0.00E+00">
                  <c:v>4.852885001621196E-7</c:v>
                </c:pt>
                <c:pt idx="1150" formatCode="0.00E+00">
                  <c:v>4.852885001621196E-7</c:v>
                </c:pt>
                <c:pt idx="1151" formatCode="0.00E+00">
                  <c:v>4.852885001621196E-7</c:v>
                </c:pt>
                <c:pt idx="1152" formatCode="0.00E+00">
                  <c:v>4.852885001621196E-7</c:v>
                </c:pt>
                <c:pt idx="1153" formatCode="0.00E+00">
                  <c:v>4.852885001621196E-7</c:v>
                </c:pt>
                <c:pt idx="1154" formatCode="0.00E+00">
                  <c:v>4.852885001621196E-7</c:v>
                </c:pt>
                <c:pt idx="1155" formatCode="0.00E+00">
                  <c:v>4.852885001621196E-7</c:v>
                </c:pt>
                <c:pt idx="1156" formatCode="0.00E+00">
                  <c:v>4.852885001621196E-7</c:v>
                </c:pt>
                <c:pt idx="1157" formatCode="0.00E+00">
                  <c:v>4.852885001621196E-7</c:v>
                </c:pt>
                <c:pt idx="1158" formatCode="0.00E+00">
                  <c:v>4.852885001621196E-7</c:v>
                </c:pt>
                <c:pt idx="1159" formatCode="0.00E+00">
                  <c:v>4.852885001621196E-7</c:v>
                </c:pt>
                <c:pt idx="1160" formatCode="0.00E+00">
                  <c:v>4.852885001621196E-7</c:v>
                </c:pt>
                <c:pt idx="1161" formatCode="0.00E+00">
                  <c:v>4.852885001621196E-7</c:v>
                </c:pt>
                <c:pt idx="1162" formatCode="0.00E+00">
                  <c:v>4.852885001621196E-7</c:v>
                </c:pt>
                <c:pt idx="1163" formatCode="0.00E+00">
                  <c:v>4.852885001621196E-7</c:v>
                </c:pt>
                <c:pt idx="1164" formatCode="0.00E+00">
                  <c:v>4.852885001621196E-7</c:v>
                </c:pt>
                <c:pt idx="1165" formatCode="0.00E+00">
                  <c:v>4.852885001621196E-7</c:v>
                </c:pt>
                <c:pt idx="1166" formatCode="0.00E+00">
                  <c:v>4.852885001621196E-7</c:v>
                </c:pt>
                <c:pt idx="1167" formatCode="0.00E+00">
                  <c:v>4.852885001621196E-7</c:v>
                </c:pt>
                <c:pt idx="1168" formatCode="0.00E+00">
                  <c:v>4.852885001621196E-7</c:v>
                </c:pt>
                <c:pt idx="1169" formatCode="0.00E+00">
                  <c:v>4.852885001621196E-7</c:v>
                </c:pt>
                <c:pt idx="1170" formatCode="0.00E+00">
                  <c:v>4.852885001621196E-7</c:v>
                </c:pt>
                <c:pt idx="1171" formatCode="0.00E+00">
                  <c:v>4.852885001621196E-7</c:v>
                </c:pt>
                <c:pt idx="1172" formatCode="0.00E+00">
                  <c:v>4.852885001621196E-7</c:v>
                </c:pt>
                <c:pt idx="1173" formatCode="0.00E+00">
                  <c:v>4.852885001621196E-7</c:v>
                </c:pt>
                <c:pt idx="1174" formatCode="0.00E+00">
                  <c:v>4.852885001621196E-7</c:v>
                </c:pt>
                <c:pt idx="1175" formatCode="0.00E+00">
                  <c:v>4.852885001621196E-7</c:v>
                </c:pt>
                <c:pt idx="1176" formatCode="0.00E+00">
                  <c:v>4.852885001621196E-7</c:v>
                </c:pt>
                <c:pt idx="1177" formatCode="0.00E+00">
                  <c:v>4.852885001621196E-7</c:v>
                </c:pt>
                <c:pt idx="1178" formatCode="0.00E+00">
                  <c:v>4.852885001621196E-7</c:v>
                </c:pt>
                <c:pt idx="1179" formatCode="0.00E+00">
                  <c:v>4.852885001621196E-7</c:v>
                </c:pt>
                <c:pt idx="1180" formatCode="0.00E+00">
                  <c:v>4.852885001621196E-7</c:v>
                </c:pt>
                <c:pt idx="1181" formatCode="0.00E+00">
                  <c:v>4.852885001621196E-7</c:v>
                </c:pt>
                <c:pt idx="1182" formatCode="0.00E+00">
                  <c:v>4.852885001621196E-7</c:v>
                </c:pt>
                <c:pt idx="1183" formatCode="0.00E+00">
                  <c:v>4.852885001621196E-7</c:v>
                </c:pt>
                <c:pt idx="1184" formatCode="0.00E+00">
                  <c:v>4.852885001621196E-7</c:v>
                </c:pt>
                <c:pt idx="1185" formatCode="0.00E+00">
                  <c:v>4.852885001621196E-7</c:v>
                </c:pt>
                <c:pt idx="1186" formatCode="0.00E+00">
                  <c:v>4.852885001621196E-7</c:v>
                </c:pt>
                <c:pt idx="1187" formatCode="0.00E+00">
                  <c:v>4.852885001621196E-7</c:v>
                </c:pt>
                <c:pt idx="1188" formatCode="0.00E+00">
                  <c:v>4.852885001621196E-7</c:v>
                </c:pt>
                <c:pt idx="1189" formatCode="0.00E+00">
                  <c:v>4.852885001621196E-7</c:v>
                </c:pt>
                <c:pt idx="1190" formatCode="0.00E+00">
                  <c:v>4.852885001621196E-7</c:v>
                </c:pt>
                <c:pt idx="1191" formatCode="0.00E+00">
                  <c:v>4.852885001621196E-7</c:v>
                </c:pt>
                <c:pt idx="1192" formatCode="0.00E+00">
                  <c:v>4.852885001621196E-7</c:v>
                </c:pt>
                <c:pt idx="1193" formatCode="0.00E+00">
                  <c:v>4.852885001621196E-7</c:v>
                </c:pt>
                <c:pt idx="1194" formatCode="0.00E+00">
                  <c:v>4.852885001621196E-7</c:v>
                </c:pt>
                <c:pt idx="1195" formatCode="0.00E+00">
                  <c:v>4.852885001621196E-7</c:v>
                </c:pt>
                <c:pt idx="1196" formatCode="0.00E+00">
                  <c:v>4.852885001621196E-7</c:v>
                </c:pt>
                <c:pt idx="1197" formatCode="0.00E+00">
                  <c:v>4.852885001621196E-7</c:v>
                </c:pt>
                <c:pt idx="1198" formatCode="0.00E+00">
                  <c:v>4.852885001621196E-7</c:v>
                </c:pt>
                <c:pt idx="1199" formatCode="0.00E+00">
                  <c:v>4.852885001621196E-7</c:v>
                </c:pt>
                <c:pt idx="1200" formatCode="0.00E+00">
                  <c:v>4.852885001621196E-7</c:v>
                </c:pt>
                <c:pt idx="1201" formatCode="0.00E+00">
                  <c:v>4.852885001621196E-7</c:v>
                </c:pt>
                <c:pt idx="1202" formatCode="0.00E+00">
                  <c:v>4.852885001621196E-7</c:v>
                </c:pt>
                <c:pt idx="1203" formatCode="0.00E+00">
                  <c:v>4.852885001621196E-7</c:v>
                </c:pt>
                <c:pt idx="1204" formatCode="0.00E+00">
                  <c:v>4.852885001621196E-7</c:v>
                </c:pt>
                <c:pt idx="1205" formatCode="0.00E+00">
                  <c:v>4.852885001621196E-7</c:v>
                </c:pt>
                <c:pt idx="1206" formatCode="0.00E+00">
                  <c:v>4.852885001621196E-7</c:v>
                </c:pt>
                <c:pt idx="1207" formatCode="0.00E+00">
                  <c:v>4.852885001621196E-7</c:v>
                </c:pt>
                <c:pt idx="1208" formatCode="0.00E+00">
                  <c:v>4.852885001621196E-7</c:v>
                </c:pt>
                <c:pt idx="1209" formatCode="0.00E+00">
                  <c:v>4.852885001621196E-7</c:v>
                </c:pt>
                <c:pt idx="1210" formatCode="0.00E+00">
                  <c:v>4.852885001621196E-7</c:v>
                </c:pt>
                <c:pt idx="1211" formatCode="0.00E+00">
                  <c:v>4.852885001621196E-7</c:v>
                </c:pt>
                <c:pt idx="1212" formatCode="0.00E+00">
                  <c:v>4.852885001621196E-7</c:v>
                </c:pt>
                <c:pt idx="1213" formatCode="0.00E+00">
                  <c:v>4.852885001621196E-7</c:v>
                </c:pt>
                <c:pt idx="1214" formatCode="0.00E+00">
                  <c:v>4.852885001621196E-7</c:v>
                </c:pt>
                <c:pt idx="1215" formatCode="0.00E+00">
                  <c:v>4.852885001621196E-7</c:v>
                </c:pt>
                <c:pt idx="1216" formatCode="0.00E+00">
                  <c:v>4.852885001621196E-7</c:v>
                </c:pt>
                <c:pt idx="1217" formatCode="0.00E+00">
                  <c:v>4.852885001621196E-7</c:v>
                </c:pt>
                <c:pt idx="1218" formatCode="0.00E+00">
                  <c:v>4.852885001621196E-7</c:v>
                </c:pt>
                <c:pt idx="1219" formatCode="0.00E+00">
                  <c:v>4.852885001621196E-7</c:v>
                </c:pt>
                <c:pt idx="1220" formatCode="0.00E+00">
                  <c:v>4.852885001621196E-7</c:v>
                </c:pt>
                <c:pt idx="1221" formatCode="0.00E+00">
                  <c:v>4.852885001621196E-7</c:v>
                </c:pt>
                <c:pt idx="1222" formatCode="0.00E+00">
                  <c:v>4.852885001621196E-7</c:v>
                </c:pt>
                <c:pt idx="1223" formatCode="0.00E+00">
                  <c:v>4.852885001621196E-7</c:v>
                </c:pt>
                <c:pt idx="1224" formatCode="0.00E+00">
                  <c:v>4.852885001621196E-7</c:v>
                </c:pt>
                <c:pt idx="1225" formatCode="0.00E+00">
                  <c:v>4.852885001621196E-7</c:v>
                </c:pt>
                <c:pt idx="1226" formatCode="0.00E+00">
                  <c:v>4.852885001621196E-7</c:v>
                </c:pt>
                <c:pt idx="1227" formatCode="0.00E+00">
                  <c:v>4.852885001621196E-7</c:v>
                </c:pt>
                <c:pt idx="1228" formatCode="0.00E+00">
                  <c:v>4.852885001621196E-7</c:v>
                </c:pt>
                <c:pt idx="1229" formatCode="0.00E+00">
                  <c:v>4.852885001621196E-7</c:v>
                </c:pt>
                <c:pt idx="1230" formatCode="0.00E+00">
                  <c:v>4.852885001621196E-7</c:v>
                </c:pt>
                <c:pt idx="1231" formatCode="0.00E+00">
                  <c:v>4.852885001621196E-7</c:v>
                </c:pt>
                <c:pt idx="1232" formatCode="0.00E+00">
                  <c:v>4.852885001621196E-7</c:v>
                </c:pt>
                <c:pt idx="1233" formatCode="0.00E+00">
                  <c:v>4.852885001621196E-7</c:v>
                </c:pt>
                <c:pt idx="1234" formatCode="0.00E+00">
                  <c:v>4.852885001621196E-7</c:v>
                </c:pt>
                <c:pt idx="1235" formatCode="0.00E+00">
                  <c:v>4.852885001621196E-7</c:v>
                </c:pt>
                <c:pt idx="1236" formatCode="0.00E+00">
                  <c:v>4.852885001621196E-7</c:v>
                </c:pt>
                <c:pt idx="1237" formatCode="0.00E+00">
                  <c:v>4.852885001621196E-7</c:v>
                </c:pt>
                <c:pt idx="1238" formatCode="0.00E+00">
                  <c:v>4.852885001621196E-7</c:v>
                </c:pt>
                <c:pt idx="1239" formatCode="0.00E+00">
                  <c:v>4.852885001621196E-7</c:v>
                </c:pt>
                <c:pt idx="1240" formatCode="0.00E+00">
                  <c:v>4.852885001621196E-7</c:v>
                </c:pt>
                <c:pt idx="1241" formatCode="0.00E+00">
                  <c:v>4.852885001621196E-7</c:v>
                </c:pt>
                <c:pt idx="1242" formatCode="0.00E+00">
                  <c:v>4.852885001621196E-7</c:v>
                </c:pt>
                <c:pt idx="1243" formatCode="0.00E+00">
                  <c:v>4.852885001621196E-7</c:v>
                </c:pt>
                <c:pt idx="1244" formatCode="0.00E+00">
                  <c:v>4.852885001621196E-7</c:v>
                </c:pt>
                <c:pt idx="1245" formatCode="0.00E+00">
                  <c:v>4.852885001621196E-7</c:v>
                </c:pt>
                <c:pt idx="1246" formatCode="0.00E+00">
                  <c:v>4.852885001621196E-7</c:v>
                </c:pt>
                <c:pt idx="1247" formatCode="0.00E+00">
                  <c:v>4.852885001621196E-7</c:v>
                </c:pt>
                <c:pt idx="1248" formatCode="0.00E+00">
                  <c:v>4.852885001621196E-7</c:v>
                </c:pt>
                <c:pt idx="1249" formatCode="0.00E+00">
                  <c:v>4.852885001621196E-7</c:v>
                </c:pt>
                <c:pt idx="1250" formatCode="0.00E+00">
                  <c:v>4.852885001621196E-7</c:v>
                </c:pt>
                <c:pt idx="1251" formatCode="0.00E+00">
                  <c:v>4.852885001621196E-7</c:v>
                </c:pt>
                <c:pt idx="1252" formatCode="0.00E+00">
                  <c:v>4.852885001621196E-7</c:v>
                </c:pt>
                <c:pt idx="1253" formatCode="0.00E+00">
                  <c:v>4.852885001621196E-7</c:v>
                </c:pt>
                <c:pt idx="1254" formatCode="0.00E+00">
                  <c:v>4.852885001621196E-7</c:v>
                </c:pt>
                <c:pt idx="1255" formatCode="0.00E+00">
                  <c:v>4.852885001621196E-7</c:v>
                </c:pt>
                <c:pt idx="1256" formatCode="0.00E+00">
                  <c:v>4.852885001621196E-7</c:v>
                </c:pt>
                <c:pt idx="1257" formatCode="0.00E+00">
                  <c:v>4.852885001621196E-7</c:v>
                </c:pt>
                <c:pt idx="1258" formatCode="0.00E+00">
                  <c:v>4.852885001621196E-7</c:v>
                </c:pt>
                <c:pt idx="1259" formatCode="0.00E+00">
                  <c:v>4.852885001621196E-7</c:v>
                </c:pt>
                <c:pt idx="1260" formatCode="0.00E+00">
                  <c:v>4.852885001621196E-7</c:v>
                </c:pt>
                <c:pt idx="1261" formatCode="0.00E+00">
                  <c:v>4.852885001621196E-7</c:v>
                </c:pt>
                <c:pt idx="1262" formatCode="0.00E+00">
                  <c:v>4.852885001621196E-7</c:v>
                </c:pt>
                <c:pt idx="1263" formatCode="0.00E+00">
                  <c:v>4.852885001621196E-7</c:v>
                </c:pt>
                <c:pt idx="1264" formatCode="0.00E+00">
                  <c:v>4.852885001621196E-7</c:v>
                </c:pt>
                <c:pt idx="1265" formatCode="0.00E+00">
                  <c:v>4.852885001621196E-7</c:v>
                </c:pt>
                <c:pt idx="1266" formatCode="0.00E+00">
                  <c:v>4.852885001621196E-7</c:v>
                </c:pt>
                <c:pt idx="1267" formatCode="0.00E+00">
                  <c:v>4.852885001621196E-7</c:v>
                </c:pt>
                <c:pt idx="1268" formatCode="0.00E+00">
                  <c:v>4.852885001621196E-7</c:v>
                </c:pt>
                <c:pt idx="1269" formatCode="0.00E+00">
                  <c:v>4.852885001621196E-7</c:v>
                </c:pt>
                <c:pt idx="1270" formatCode="0.00E+00">
                  <c:v>4.852885001621196E-7</c:v>
                </c:pt>
                <c:pt idx="1271" formatCode="0.00E+00">
                  <c:v>4.852885001621196E-7</c:v>
                </c:pt>
                <c:pt idx="1272" formatCode="0.00E+00">
                  <c:v>4.852885001621196E-7</c:v>
                </c:pt>
                <c:pt idx="1273" formatCode="0.00E+00">
                  <c:v>4.852885001621196E-7</c:v>
                </c:pt>
                <c:pt idx="1274" formatCode="0.00E+00">
                  <c:v>4.852885001621196E-7</c:v>
                </c:pt>
                <c:pt idx="1275" formatCode="0.00E+00">
                  <c:v>4.852885001621196E-7</c:v>
                </c:pt>
                <c:pt idx="1276" formatCode="0.00E+00">
                  <c:v>4.852885001621196E-7</c:v>
                </c:pt>
                <c:pt idx="1277" formatCode="0.00E+00">
                  <c:v>4.852885001621196E-7</c:v>
                </c:pt>
                <c:pt idx="1278" formatCode="0.00E+00">
                  <c:v>4.852885001621196E-7</c:v>
                </c:pt>
                <c:pt idx="1279" formatCode="0.00E+00">
                  <c:v>4.852885001621196E-7</c:v>
                </c:pt>
                <c:pt idx="1280" formatCode="0.00E+00">
                  <c:v>4.852885001621196E-7</c:v>
                </c:pt>
                <c:pt idx="1281" formatCode="0.00E+00">
                  <c:v>4.852885001621196E-7</c:v>
                </c:pt>
                <c:pt idx="1282" formatCode="0.00E+00">
                  <c:v>4.852885001621196E-7</c:v>
                </c:pt>
                <c:pt idx="1283" formatCode="0.00E+00">
                  <c:v>4.852885001621196E-7</c:v>
                </c:pt>
                <c:pt idx="1284" formatCode="0.00E+00">
                  <c:v>4.852885001621196E-7</c:v>
                </c:pt>
                <c:pt idx="1285" formatCode="0.00E+00">
                  <c:v>4.852885001621196E-7</c:v>
                </c:pt>
                <c:pt idx="1286" formatCode="0.00E+00">
                  <c:v>4.852885001621196E-7</c:v>
                </c:pt>
                <c:pt idx="1287" formatCode="0.00E+00">
                  <c:v>4.852885001621196E-7</c:v>
                </c:pt>
                <c:pt idx="1288" formatCode="0.00E+00">
                  <c:v>4.852885001621196E-7</c:v>
                </c:pt>
                <c:pt idx="1289" formatCode="0.00E+00">
                  <c:v>4.852885001621196E-7</c:v>
                </c:pt>
                <c:pt idx="1290" formatCode="0.00E+00">
                  <c:v>4.852885001621196E-7</c:v>
                </c:pt>
                <c:pt idx="1291" formatCode="0.00E+00">
                  <c:v>4.852885001621196E-7</c:v>
                </c:pt>
                <c:pt idx="1292" formatCode="0.00E+00">
                  <c:v>4.852885001621196E-7</c:v>
                </c:pt>
                <c:pt idx="1293" formatCode="0.00E+00">
                  <c:v>4.852885001621196E-7</c:v>
                </c:pt>
                <c:pt idx="1294" formatCode="0.00E+00">
                  <c:v>4.852885001621196E-7</c:v>
                </c:pt>
                <c:pt idx="1295" formatCode="0.00E+00">
                  <c:v>4.852885001621196E-7</c:v>
                </c:pt>
                <c:pt idx="1296" formatCode="0.00E+00">
                  <c:v>4.852885001621196E-7</c:v>
                </c:pt>
                <c:pt idx="1297" formatCode="0.00E+00">
                  <c:v>4.852885001621196E-7</c:v>
                </c:pt>
                <c:pt idx="1298" formatCode="0.00E+00">
                  <c:v>4.852885001621196E-7</c:v>
                </c:pt>
                <c:pt idx="1299" formatCode="0.00E+00">
                  <c:v>4.852885001621196E-7</c:v>
                </c:pt>
                <c:pt idx="1300" formatCode="0.00E+00">
                  <c:v>4.852885001621196E-7</c:v>
                </c:pt>
                <c:pt idx="1301" formatCode="0.00E+00">
                  <c:v>4.852885001621196E-7</c:v>
                </c:pt>
                <c:pt idx="1302" formatCode="0.00E+00">
                  <c:v>4.852885001621196E-7</c:v>
                </c:pt>
                <c:pt idx="1303" formatCode="0.00E+00">
                  <c:v>4.852885001621196E-7</c:v>
                </c:pt>
                <c:pt idx="1304" formatCode="0.00E+00">
                  <c:v>4.852885001621196E-7</c:v>
                </c:pt>
                <c:pt idx="1305" formatCode="0.00E+00">
                  <c:v>4.852885001621196E-7</c:v>
                </c:pt>
                <c:pt idx="1306" formatCode="0.00E+00">
                  <c:v>4.852885001621196E-7</c:v>
                </c:pt>
                <c:pt idx="1307" formatCode="0.00E+00">
                  <c:v>4.852885001621196E-7</c:v>
                </c:pt>
                <c:pt idx="1308" formatCode="0.00E+00">
                  <c:v>4.852885001621196E-7</c:v>
                </c:pt>
                <c:pt idx="1309" formatCode="0.00E+00">
                  <c:v>4.852885001621196E-7</c:v>
                </c:pt>
                <c:pt idx="1310" formatCode="0.00E+00">
                  <c:v>4.852885001621196E-7</c:v>
                </c:pt>
                <c:pt idx="1311" formatCode="0.00E+00">
                  <c:v>4.852885001621196E-7</c:v>
                </c:pt>
                <c:pt idx="1312" formatCode="0.00E+00">
                  <c:v>4.852885001621196E-7</c:v>
                </c:pt>
                <c:pt idx="1313" formatCode="0.00E+00">
                  <c:v>4.852885001621196E-7</c:v>
                </c:pt>
                <c:pt idx="1314" formatCode="0.00E+00">
                  <c:v>4.852885001621196E-7</c:v>
                </c:pt>
                <c:pt idx="1315" formatCode="0.00E+00">
                  <c:v>4.852885001621196E-7</c:v>
                </c:pt>
                <c:pt idx="1316" formatCode="0.00E+00">
                  <c:v>4.852885001621196E-7</c:v>
                </c:pt>
                <c:pt idx="1317" formatCode="0.00E+00">
                  <c:v>4.852885001621196E-7</c:v>
                </c:pt>
                <c:pt idx="1318" formatCode="0.00E+00">
                  <c:v>4.852885001621196E-7</c:v>
                </c:pt>
                <c:pt idx="1319" formatCode="0.00E+00">
                  <c:v>4.852885001621196E-7</c:v>
                </c:pt>
                <c:pt idx="1320" formatCode="0.00E+00">
                  <c:v>4.852885001621196E-7</c:v>
                </c:pt>
                <c:pt idx="1321" formatCode="0.00E+00">
                  <c:v>4.852885001621196E-7</c:v>
                </c:pt>
                <c:pt idx="1322" formatCode="0.00E+00">
                  <c:v>4.852885001621196E-7</c:v>
                </c:pt>
                <c:pt idx="1323" formatCode="0.00E+00">
                  <c:v>4.852885001621196E-7</c:v>
                </c:pt>
                <c:pt idx="1324" formatCode="0.00E+00">
                  <c:v>4.852885001621196E-7</c:v>
                </c:pt>
                <c:pt idx="1325" formatCode="0.00E+00">
                  <c:v>4.852885001621196E-7</c:v>
                </c:pt>
                <c:pt idx="1326" formatCode="0.00E+00">
                  <c:v>4.852885001621196E-7</c:v>
                </c:pt>
                <c:pt idx="1327" formatCode="0.00E+00">
                  <c:v>4.852885001621196E-7</c:v>
                </c:pt>
                <c:pt idx="1328" formatCode="0.00E+00">
                  <c:v>4.852885001621196E-7</c:v>
                </c:pt>
                <c:pt idx="1329" formatCode="0.00E+00">
                  <c:v>4.852885001621196E-7</c:v>
                </c:pt>
                <c:pt idx="1330" formatCode="0.00E+00">
                  <c:v>4.852885001621196E-7</c:v>
                </c:pt>
                <c:pt idx="1331" formatCode="0.00E+00">
                  <c:v>4.852885001621196E-7</c:v>
                </c:pt>
                <c:pt idx="1332" formatCode="0.00E+00">
                  <c:v>4.852885001621196E-7</c:v>
                </c:pt>
                <c:pt idx="1333" formatCode="0.00E+00">
                  <c:v>4.852885001621196E-7</c:v>
                </c:pt>
                <c:pt idx="1334" formatCode="0.00E+00">
                  <c:v>4.852885001621196E-7</c:v>
                </c:pt>
                <c:pt idx="1335" formatCode="0.00E+00">
                  <c:v>4.852885001621196E-7</c:v>
                </c:pt>
                <c:pt idx="1336" formatCode="0.00E+00">
                  <c:v>4.852885001621196E-7</c:v>
                </c:pt>
                <c:pt idx="1337" formatCode="0.00E+00">
                  <c:v>4.852885001621196E-7</c:v>
                </c:pt>
                <c:pt idx="1338" formatCode="0.00E+00">
                  <c:v>4.852885001621196E-7</c:v>
                </c:pt>
                <c:pt idx="1339" formatCode="0.00E+00">
                  <c:v>4.852885001621196E-7</c:v>
                </c:pt>
                <c:pt idx="1340" formatCode="0.00E+00">
                  <c:v>4.852885001621196E-7</c:v>
                </c:pt>
                <c:pt idx="1341" formatCode="0.00E+00">
                  <c:v>4.852885001621196E-7</c:v>
                </c:pt>
                <c:pt idx="1342" formatCode="0.00E+00">
                  <c:v>4.852885001621196E-7</c:v>
                </c:pt>
                <c:pt idx="1343" formatCode="0.00E+00">
                  <c:v>4.852885001621196E-7</c:v>
                </c:pt>
                <c:pt idx="1344" formatCode="0.00E+00">
                  <c:v>4.852885001621196E-7</c:v>
                </c:pt>
                <c:pt idx="1345" formatCode="0.00E+00">
                  <c:v>4.852885001621196E-7</c:v>
                </c:pt>
                <c:pt idx="1346" formatCode="0.00E+00">
                  <c:v>4.852885001621196E-7</c:v>
                </c:pt>
                <c:pt idx="1347" formatCode="0.00E+00">
                  <c:v>4.852885001621196E-7</c:v>
                </c:pt>
                <c:pt idx="1348" formatCode="0.00E+00">
                  <c:v>4.852885001621196E-7</c:v>
                </c:pt>
                <c:pt idx="1349" formatCode="0.00E+00">
                  <c:v>4.852885001621196E-7</c:v>
                </c:pt>
                <c:pt idx="1350" formatCode="0.00E+00">
                  <c:v>4.852885001621196E-7</c:v>
                </c:pt>
                <c:pt idx="1351" formatCode="0.00E+00">
                  <c:v>4.852885001621196E-7</c:v>
                </c:pt>
                <c:pt idx="1352" formatCode="0.00E+00">
                  <c:v>4.852885001621196E-7</c:v>
                </c:pt>
                <c:pt idx="1353" formatCode="0.00E+00">
                  <c:v>4.852885001621196E-7</c:v>
                </c:pt>
                <c:pt idx="1354" formatCode="0.00E+00">
                  <c:v>4.852885001621196E-7</c:v>
                </c:pt>
                <c:pt idx="1355" formatCode="0.00E+00">
                  <c:v>4.852885001621196E-7</c:v>
                </c:pt>
                <c:pt idx="1356" formatCode="0.00E+00">
                  <c:v>4.852885001621196E-7</c:v>
                </c:pt>
                <c:pt idx="1357" formatCode="0.00E+00">
                  <c:v>4.852885001621196E-7</c:v>
                </c:pt>
                <c:pt idx="1358" formatCode="0.00E+00">
                  <c:v>4.852885001621196E-7</c:v>
                </c:pt>
                <c:pt idx="1359" formatCode="0.00E+00">
                  <c:v>4.852885001621196E-7</c:v>
                </c:pt>
                <c:pt idx="1360" formatCode="0.00E+00">
                  <c:v>4.852885001621196E-7</c:v>
                </c:pt>
                <c:pt idx="1361" formatCode="0.00E+00">
                  <c:v>4.852885001621196E-7</c:v>
                </c:pt>
                <c:pt idx="1362" formatCode="0.00E+00">
                  <c:v>4.852885001621196E-7</c:v>
                </c:pt>
                <c:pt idx="1363" formatCode="0.00E+00">
                  <c:v>4.852885001621196E-7</c:v>
                </c:pt>
                <c:pt idx="1364" formatCode="0.00E+00">
                  <c:v>4.852885001621196E-7</c:v>
                </c:pt>
                <c:pt idx="1365" formatCode="0.00E+00">
                  <c:v>4.852885001621196E-7</c:v>
                </c:pt>
                <c:pt idx="1366" formatCode="0.00E+00">
                  <c:v>4.852885001621196E-7</c:v>
                </c:pt>
                <c:pt idx="1367" formatCode="0.00E+00">
                  <c:v>4.852885001621196E-7</c:v>
                </c:pt>
                <c:pt idx="1368" formatCode="0.00E+00">
                  <c:v>4.852885001621196E-7</c:v>
                </c:pt>
                <c:pt idx="1369" formatCode="0.00E+00">
                  <c:v>4.852885001621196E-7</c:v>
                </c:pt>
                <c:pt idx="1370" formatCode="0.00E+00">
                  <c:v>4.852885001621196E-7</c:v>
                </c:pt>
                <c:pt idx="1371" formatCode="0.00E+00">
                  <c:v>4.852885001621196E-7</c:v>
                </c:pt>
                <c:pt idx="1372" formatCode="0.00E+00">
                  <c:v>4.852885001621196E-7</c:v>
                </c:pt>
                <c:pt idx="1373" formatCode="0.00E+00">
                  <c:v>4.852885001621196E-7</c:v>
                </c:pt>
                <c:pt idx="1374" formatCode="0.00E+00">
                  <c:v>4.852885001621196E-7</c:v>
                </c:pt>
                <c:pt idx="1375" formatCode="0.00E+00">
                  <c:v>4.852885001621196E-7</c:v>
                </c:pt>
                <c:pt idx="1376" formatCode="0.00E+00">
                  <c:v>4.852885001621196E-7</c:v>
                </c:pt>
                <c:pt idx="1377" formatCode="0.00E+00">
                  <c:v>4.852885001621196E-7</c:v>
                </c:pt>
                <c:pt idx="1378" formatCode="0.00E+00">
                  <c:v>4.852885001621196E-7</c:v>
                </c:pt>
                <c:pt idx="1379" formatCode="0.00E+00">
                  <c:v>4.852885001621196E-7</c:v>
                </c:pt>
                <c:pt idx="1380" formatCode="0.00E+00">
                  <c:v>4.852885001621196E-7</c:v>
                </c:pt>
                <c:pt idx="1381" formatCode="0.00E+00">
                  <c:v>4.852885001621196E-7</c:v>
                </c:pt>
                <c:pt idx="1382" formatCode="0.00E+00">
                  <c:v>4.852885001621196E-7</c:v>
                </c:pt>
                <c:pt idx="1383" formatCode="0.00E+00">
                  <c:v>4.852885001621196E-7</c:v>
                </c:pt>
                <c:pt idx="1384" formatCode="0.00E+00">
                  <c:v>4.852885001621196E-7</c:v>
                </c:pt>
                <c:pt idx="1385" formatCode="0.00E+00">
                  <c:v>4.852885001621196E-7</c:v>
                </c:pt>
                <c:pt idx="1386" formatCode="0.00E+00">
                  <c:v>4.852885001621196E-7</c:v>
                </c:pt>
                <c:pt idx="1387" formatCode="0.00E+00">
                  <c:v>4.852885001621196E-7</c:v>
                </c:pt>
                <c:pt idx="1388" formatCode="0.00E+00">
                  <c:v>4.852885001621196E-7</c:v>
                </c:pt>
                <c:pt idx="1389" formatCode="0.00E+00">
                  <c:v>4.852885001621196E-7</c:v>
                </c:pt>
                <c:pt idx="1390" formatCode="0.00E+00">
                  <c:v>4.852885001621196E-7</c:v>
                </c:pt>
                <c:pt idx="1391" formatCode="0.00E+00">
                  <c:v>4.852885001621196E-7</c:v>
                </c:pt>
                <c:pt idx="1392" formatCode="0.00E+00">
                  <c:v>4.852885001621196E-7</c:v>
                </c:pt>
                <c:pt idx="1393" formatCode="0.00E+00">
                  <c:v>4.852885001621196E-7</c:v>
                </c:pt>
                <c:pt idx="1394" formatCode="0.00E+00">
                  <c:v>4.852885001621196E-7</c:v>
                </c:pt>
                <c:pt idx="1395" formatCode="0.00E+00">
                  <c:v>4.852885001621196E-7</c:v>
                </c:pt>
                <c:pt idx="1396" formatCode="0.00E+00">
                  <c:v>4.852885001621196E-7</c:v>
                </c:pt>
                <c:pt idx="1397" formatCode="0.00E+00">
                  <c:v>4.852885001621196E-7</c:v>
                </c:pt>
                <c:pt idx="1398" formatCode="0.00E+00">
                  <c:v>4.852885001621196E-7</c:v>
                </c:pt>
                <c:pt idx="1399" formatCode="0.00E+00">
                  <c:v>4.852885001621196E-7</c:v>
                </c:pt>
                <c:pt idx="1400" formatCode="0.00E+00">
                  <c:v>4.852885001621196E-7</c:v>
                </c:pt>
                <c:pt idx="1401" formatCode="0.00E+00">
                  <c:v>4.852885001621196E-7</c:v>
                </c:pt>
                <c:pt idx="1402" formatCode="0.00E+00">
                  <c:v>4.852885001621196E-7</c:v>
                </c:pt>
                <c:pt idx="1403" formatCode="0.00E+00">
                  <c:v>4.852885001621196E-7</c:v>
                </c:pt>
                <c:pt idx="1404" formatCode="0.00E+00">
                  <c:v>4.852885001621196E-7</c:v>
                </c:pt>
                <c:pt idx="1405" formatCode="0.00E+00">
                  <c:v>4.852885001621196E-7</c:v>
                </c:pt>
                <c:pt idx="1406" formatCode="0.00E+00">
                  <c:v>4.852885001621196E-7</c:v>
                </c:pt>
                <c:pt idx="1407" formatCode="0.00E+00">
                  <c:v>4.852885001621196E-7</c:v>
                </c:pt>
                <c:pt idx="1408" formatCode="0.00E+00">
                  <c:v>4.852885001621196E-7</c:v>
                </c:pt>
                <c:pt idx="1409" formatCode="0.00E+00">
                  <c:v>4.852885001621196E-7</c:v>
                </c:pt>
                <c:pt idx="1410" formatCode="0.00E+00">
                  <c:v>4.852885001621196E-7</c:v>
                </c:pt>
                <c:pt idx="1411" formatCode="0.00E+00">
                  <c:v>4.852885001621196E-7</c:v>
                </c:pt>
                <c:pt idx="1412" formatCode="0.00E+00">
                  <c:v>4.852885001621196E-7</c:v>
                </c:pt>
                <c:pt idx="1413" formatCode="0.00E+00">
                  <c:v>4.852885001621196E-7</c:v>
                </c:pt>
                <c:pt idx="1414" formatCode="0.00E+00">
                  <c:v>4.852885001621196E-7</c:v>
                </c:pt>
                <c:pt idx="1415" formatCode="0.00E+00">
                  <c:v>4.852885001621196E-7</c:v>
                </c:pt>
                <c:pt idx="1416" formatCode="0.00E+00">
                  <c:v>4.852885001621196E-7</c:v>
                </c:pt>
                <c:pt idx="1417" formatCode="0.00E+00">
                  <c:v>4.852885001621196E-7</c:v>
                </c:pt>
                <c:pt idx="1418" formatCode="0.00E+00">
                  <c:v>4.852885001621196E-7</c:v>
                </c:pt>
                <c:pt idx="1419" formatCode="0.00E+00">
                  <c:v>4.852885001621196E-7</c:v>
                </c:pt>
                <c:pt idx="1420" formatCode="0.00E+00">
                  <c:v>4.852885001621196E-7</c:v>
                </c:pt>
                <c:pt idx="1421" formatCode="0.00E+00">
                  <c:v>4.852885001621196E-7</c:v>
                </c:pt>
                <c:pt idx="1422" formatCode="0.00E+00">
                  <c:v>4.852885001621196E-7</c:v>
                </c:pt>
                <c:pt idx="1423" formatCode="0.00E+00">
                  <c:v>4.852885001621196E-7</c:v>
                </c:pt>
                <c:pt idx="1424" formatCode="0.00E+00">
                  <c:v>4.852885001621196E-7</c:v>
                </c:pt>
                <c:pt idx="1425" formatCode="0.00E+00">
                  <c:v>4.852885001621196E-7</c:v>
                </c:pt>
                <c:pt idx="1426" formatCode="0.00E+00">
                  <c:v>4.852885001621196E-7</c:v>
                </c:pt>
                <c:pt idx="1427" formatCode="0.00E+00">
                  <c:v>4.852885001621196E-7</c:v>
                </c:pt>
                <c:pt idx="1428" formatCode="0.00E+00">
                  <c:v>4.852885001621196E-7</c:v>
                </c:pt>
                <c:pt idx="1429" formatCode="0.00E+00">
                  <c:v>4.852885001621196E-7</c:v>
                </c:pt>
                <c:pt idx="1430" formatCode="0.00E+00">
                  <c:v>4.852885001621196E-7</c:v>
                </c:pt>
                <c:pt idx="1431" formatCode="0.00E+00">
                  <c:v>4.852885001621196E-7</c:v>
                </c:pt>
                <c:pt idx="1432" formatCode="0.00E+00">
                  <c:v>4.852885001621196E-7</c:v>
                </c:pt>
                <c:pt idx="1433" formatCode="0.00E+00">
                  <c:v>4.852885001621196E-7</c:v>
                </c:pt>
                <c:pt idx="1434" formatCode="0.00E+00">
                  <c:v>4.852885001621196E-7</c:v>
                </c:pt>
                <c:pt idx="1435" formatCode="0.00E+00">
                  <c:v>4.852885001621196E-7</c:v>
                </c:pt>
                <c:pt idx="1436" formatCode="0.00E+00">
                  <c:v>4.852885001621196E-7</c:v>
                </c:pt>
                <c:pt idx="1437" formatCode="0.00E+00">
                  <c:v>4.852885001621196E-7</c:v>
                </c:pt>
                <c:pt idx="1438" formatCode="0.00E+00">
                  <c:v>4.852885001621196E-7</c:v>
                </c:pt>
                <c:pt idx="1439" formatCode="0.00E+00">
                  <c:v>4.852885001621196E-7</c:v>
                </c:pt>
                <c:pt idx="1440" formatCode="0.00E+00">
                  <c:v>4.852885001621196E-7</c:v>
                </c:pt>
                <c:pt idx="1441" formatCode="0.00E+00">
                  <c:v>4.852885001621196E-7</c:v>
                </c:pt>
                <c:pt idx="1442" formatCode="0.00E+00">
                  <c:v>4.852885001621196E-7</c:v>
                </c:pt>
                <c:pt idx="1443" formatCode="0.00E+00">
                  <c:v>4.852885001621196E-7</c:v>
                </c:pt>
                <c:pt idx="1444" formatCode="0.00E+00">
                  <c:v>4.852885001621196E-7</c:v>
                </c:pt>
                <c:pt idx="1445" formatCode="0.00E+00">
                  <c:v>4.852885001621196E-7</c:v>
                </c:pt>
                <c:pt idx="1446" formatCode="0.00E+00">
                  <c:v>4.852885001621196E-7</c:v>
                </c:pt>
                <c:pt idx="1447" formatCode="0.00E+00">
                  <c:v>4.852885001621196E-7</c:v>
                </c:pt>
                <c:pt idx="1448" formatCode="0.00E+00">
                  <c:v>4.852885001621196E-7</c:v>
                </c:pt>
                <c:pt idx="1449" formatCode="0.00E+00">
                  <c:v>4.852885001621196E-7</c:v>
                </c:pt>
                <c:pt idx="1450" formatCode="0.00E+00">
                  <c:v>4.852885001621196E-7</c:v>
                </c:pt>
                <c:pt idx="1451" formatCode="0.00E+00">
                  <c:v>4.852885001621196E-7</c:v>
                </c:pt>
                <c:pt idx="1452" formatCode="0.00E+00">
                  <c:v>4.852885001621196E-7</c:v>
                </c:pt>
                <c:pt idx="1453" formatCode="0.00E+00">
                  <c:v>4.852885001621196E-7</c:v>
                </c:pt>
                <c:pt idx="1454" formatCode="0.00E+00">
                  <c:v>4.852885001621196E-7</c:v>
                </c:pt>
                <c:pt idx="1455" formatCode="0.00E+00">
                  <c:v>4.852885001621196E-7</c:v>
                </c:pt>
                <c:pt idx="1456" formatCode="0.00E+00">
                  <c:v>4.852885001621196E-7</c:v>
                </c:pt>
                <c:pt idx="1457" formatCode="0.00E+00">
                  <c:v>4.852885001621196E-7</c:v>
                </c:pt>
                <c:pt idx="1458" formatCode="0.00E+00">
                  <c:v>4.852885001621196E-7</c:v>
                </c:pt>
                <c:pt idx="1459" formatCode="0.00E+00">
                  <c:v>4.852885001621196E-7</c:v>
                </c:pt>
                <c:pt idx="1460" formatCode="0.00E+00">
                  <c:v>4.852885001621196E-7</c:v>
                </c:pt>
                <c:pt idx="1461" formatCode="0.00E+00">
                  <c:v>4.852885001621196E-7</c:v>
                </c:pt>
                <c:pt idx="1462" formatCode="0.00E+00">
                  <c:v>4.852885001621196E-7</c:v>
                </c:pt>
                <c:pt idx="1463" formatCode="0.00E+00">
                  <c:v>4.852885001621196E-7</c:v>
                </c:pt>
                <c:pt idx="1464" formatCode="0.00E+00">
                  <c:v>4.852885001621196E-7</c:v>
                </c:pt>
                <c:pt idx="1465" formatCode="0.00E+00">
                  <c:v>4.852885001621196E-7</c:v>
                </c:pt>
                <c:pt idx="1466" formatCode="0.00E+00">
                  <c:v>4.852885001621196E-7</c:v>
                </c:pt>
                <c:pt idx="1467" formatCode="0.00E+00">
                  <c:v>4.852885001621196E-7</c:v>
                </c:pt>
                <c:pt idx="1468" formatCode="0.00E+00">
                  <c:v>4.852885001621196E-7</c:v>
                </c:pt>
                <c:pt idx="1469" formatCode="0.00E+00">
                  <c:v>4.852885001621196E-7</c:v>
                </c:pt>
                <c:pt idx="1470" formatCode="0.00E+00">
                  <c:v>4.852885001621196E-7</c:v>
                </c:pt>
                <c:pt idx="1471" formatCode="0.00E+00">
                  <c:v>4.852885001621196E-7</c:v>
                </c:pt>
                <c:pt idx="1472" formatCode="0.00E+00">
                  <c:v>4.852885001621196E-7</c:v>
                </c:pt>
                <c:pt idx="1473" formatCode="0.00E+00">
                  <c:v>4.852885001621196E-7</c:v>
                </c:pt>
                <c:pt idx="1474" formatCode="0.00E+00">
                  <c:v>4.852885001621196E-7</c:v>
                </c:pt>
                <c:pt idx="1475" formatCode="0.00E+00">
                  <c:v>4.852885001621196E-7</c:v>
                </c:pt>
                <c:pt idx="1476" formatCode="0.00E+00">
                  <c:v>4.852885001621196E-7</c:v>
                </c:pt>
                <c:pt idx="1477" formatCode="0.00E+00">
                  <c:v>4.852885001621196E-7</c:v>
                </c:pt>
                <c:pt idx="1478" formatCode="0.00E+00">
                  <c:v>4.852885001621196E-7</c:v>
                </c:pt>
                <c:pt idx="1479" formatCode="0.00E+00">
                  <c:v>4.852885001621196E-7</c:v>
                </c:pt>
                <c:pt idx="1480" formatCode="0.00E+00">
                  <c:v>4.852885001621196E-7</c:v>
                </c:pt>
                <c:pt idx="1481" formatCode="0.00E+00">
                  <c:v>4.852885001621196E-7</c:v>
                </c:pt>
                <c:pt idx="1482" formatCode="0.00E+00">
                  <c:v>4.852885001621196E-7</c:v>
                </c:pt>
                <c:pt idx="1483" formatCode="0.00E+00">
                  <c:v>4.852885001621196E-7</c:v>
                </c:pt>
                <c:pt idx="1484" formatCode="0.00E+00">
                  <c:v>4.852885001621196E-7</c:v>
                </c:pt>
                <c:pt idx="1485" formatCode="0.00E+00">
                  <c:v>4.852885001621196E-7</c:v>
                </c:pt>
                <c:pt idx="1486" formatCode="0.00E+00">
                  <c:v>4.852885001621196E-7</c:v>
                </c:pt>
                <c:pt idx="1487" formatCode="0.00E+00">
                  <c:v>4.852885001621196E-7</c:v>
                </c:pt>
                <c:pt idx="1488" formatCode="0.00E+00">
                  <c:v>4.852885001621196E-7</c:v>
                </c:pt>
                <c:pt idx="1489" formatCode="0.00E+00">
                  <c:v>4.852885001621196E-7</c:v>
                </c:pt>
                <c:pt idx="1490" formatCode="0.00E+00">
                  <c:v>4.852885001621196E-7</c:v>
                </c:pt>
                <c:pt idx="1491" formatCode="0.00E+00">
                  <c:v>4.852885001621196E-7</c:v>
                </c:pt>
                <c:pt idx="1492" formatCode="0.00E+00">
                  <c:v>4.852885001621196E-7</c:v>
                </c:pt>
                <c:pt idx="1493" formatCode="0.00E+00">
                  <c:v>4.852885001621196E-7</c:v>
                </c:pt>
                <c:pt idx="1494" formatCode="0.00E+00">
                  <c:v>4.852885001621196E-7</c:v>
                </c:pt>
                <c:pt idx="1495" formatCode="0.00E+00">
                  <c:v>4.852885001621196E-7</c:v>
                </c:pt>
                <c:pt idx="1496" formatCode="0.00E+00">
                  <c:v>4.852885001621196E-7</c:v>
                </c:pt>
                <c:pt idx="1497" formatCode="0.00E+00">
                  <c:v>4.852885001621196E-7</c:v>
                </c:pt>
                <c:pt idx="1498" formatCode="0.00E+00">
                  <c:v>4.852885001621196E-7</c:v>
                </c:pt>
                <c:pt idx="1499" formatCode="0.00E+00">
                  <c:v>4.852885001621196E-7</c:v>
                </c:pt>
                <c:pt idx="1500" formatCode="0.00E+00">
                  <c:v>4.852885001621196E-7</c:v>
                </c:pt>
                <c:pt idx="1501" formatCode="0.00E+00">
                  <c:v>4.852885001621196E-7</c:v>
                </c:pt>
                <c:pt idx="1502" formatCode="0.00E+00">
                  <c:v>4.852885001621196E-7</c:v>
                </c:pt>
                <c:pt idx="1503" formatCode="0.00E+00">
                  <c:v>4.852885001621196E-7</c:v>
                </c:pt>
                <c:pt idx="1504" formatCode="0.00E+00">
                  <c:v>4.852885001621196E-7</c:v>
                </c:pt>
                <c:pt idx="1505" formatCode="0.00E+00">
                  <c:v>4.852885001621196E-7</c:v>
                </c:pt>
                <c:pt idx="1506" formatCode="0.00E+00">
                  <c:v>4.852885001621196E-7</c:v>
                </c:pt>
                <c:pt idx="1507" formatCode="0.00E+00">
                  <c:v>4.852885001621196E-7</c:v>
                </c:pt>
                <c:pt idx="1508" formatCode="0.00E+00">
                  <c:v>4.852885001621196E-7</c:v>
                </c:pt>
                <c:pt idx="1509" formatCode="0.00E+00">
                  <c:v>4.852885001621196E-7</c:v>
                </c:pt>
                <c:pt idx="1510" formatCode="0.00E+00">
                  <c:v>4.852885001621196E-7</c:v>
                </c:pt>
                <c:pt idx="1511" formatCode="0.00E+00">
                  <c:v>4.852885001621196E-7</c:v>
                </c:pt>
                <c:pt idx="1512" formatCode="0.00E+00">
                  <c:v>4.852885001621196E-7</c:v>
                </c:pt>
                <c:pt idx="1513" formatCode="0.00E+00">
                  <c:v>4.852885001621196E-7</c:v>
                </c:pt>
                <c:pt idx="1514" formatCode="0.00E+00">
                  <c:v>4.852885001621196E-7</c:v>
                </c:pt>
                <c:pt idx="1515" formatCode="0.00E+00">
                  <c:v>4.852885001621196E-7</c:v>
                </c:pt>
                <c:pt idx="1516" formatCode="0.00E+00">
                  <c:v>4.852885001621196E-7</c:v>
                </c:pt>
                <c:pt idx="1517" formatCode="0.00E+00">
                  <c:v>4.852885001621196E-7</c:v>
                </c:pt>
                <c:pt idx="1518" formatCode="0.00E+00">
                  <c:v>4.852885001621196E-7</c:v>
                </c:pt>
                <c:pt idx="1519" formatCode="0.00E+00">
                  <c:v>4.852885001621196E-7</c:v>
                </c:pt>
                <c:pt idx="1520" formatCode="0.00E+00">
                  <c:v>4.852885001621196E-7</c:v>
                </c:pt>
                <c:pt idx="1521" formatCode="0.00E+00">
                  <c:v>4.852885001621196E-7</c:v>
                </c:pt>
                <c:pt idx="1522" formatCode="0.00E+00">
                  <c:v>4.852885001621196E-7</c:v>
                </c:pt>
                <c:pt idx="1523" formatCode="0.00E+00">
                  <c:v>4.852885001621196E-7</c:v>
                </c:pt>
                <c:pt idx="1524" formatCode="0.00E+00">
                  <c:v>4.852885001621196E-7</c:v>
                </c:pt>
                <c:pt idx="1525" formatCode="0.00E+00">
                  <c:v>4.852885001621196E-7</c:v>
                </c:pt>
                <c:pt idx="1526" formatCode="0.00E+00">
                  <c:v>4.852885001621196E-7</c:v>
                </c:pt>
                <c:pt idx="1527" formatCode="0.00E+00">
                  <c:v>4.852885001621196E-7</c:v>
                </c:pt>
                <c:pt idx="1528" formatCode="0.00E+00">
                  <c:v>4.852885001621196E-7</c:v>
                </c:pt>
                <c:pt idx="1529" formatCode="0.00E+00">
                  <c:v>4.852885001621196E-7</c:v>
                </c:pt>
                <c:pt idx="1530" formatCode="0.00E+00">
                  <c:v>4.852885001621196E-7</c:v>
                </c:pt>
                <c:pt idx="1531" formatCode="0.00E+00">
                  <c:v>4.852885001621196E-7</c:v>
                </c:pt>
                <c:pt idx="1532" formatCode="0.00E+00">
                  <c:v>4.852885001621196E-7</c:v>
                </c:pt>
                <c:pt idx="1533" formatCode="0.00E+00">
                  <c:v>4.852885001621196E-7</c:v>
                </c:pt>
                <c:pt idx="1534" formatCode="0.00E+00">
                  <c:v>4.852885001621196E-7</c:v>
                </c:pt>
                <c:pt idx="1535" formatCode="0.00E+00">
                  <c:v>4.852885001621196E-7</c:v>
                </c:pt>
                <c:pt idx="1536" formatCode="0.00E+00">
                  <c:v>4.852885001621196E-7</c:v>
                </c:pt>
                <c:pt idx="1537" formatCode="0.00E+00">
                  <c:v>4.852885001621196E-7</c:v>
                </c:pt>
                <c:pt idx="1538" formatCode="0.00E+00">
                  <c:v>4.852885001621196E-7</c:v>
                </c:pt>
                <c:pt idx="1539" formatCode="0.00E+00">
                  <c:v>4.852885001621196E-7</c:v>
                </c:pt>
                <c:pt idx="1540" formatCode="0.00E+00">
                  <c:v>4.852885001621196E-7</c:v>
                </c:pt>
                <c:pt idx="1541" formatCode="0.00E+00">
                  <c:v>4.852885001621196E-7</c:v>
                </c:pt>
                <c:pt idx="1542" formatCode="0.00E+00">
                  <c:v>4.852885001621196E-7</c:v>
                </c:pt>
                <c:pt idx="1543" formatCode="0.00E+00">
                  <c:v>4.852885001621196E-7</c:v>
                </c:pt>
                <c:pt idx="1544" formatCode="0.00E+00">
                  <c:v>4.852885001621196E-7</c:v>
                </c:pt>
                <c:pt idx="1545" formatCode="0.00E+00">
                  <c:v>4.852885001621196E-7</c:v>
                </c:pt>
                <c:pt idx="1546" formatCode="0.00E+00">
                  <c:v>4.852885001621196E-7</c:v>
                </c:pt>
                <c:pt idx="1547" formatCode="0.00E+00">
                  <c:v>4.852885001621196E-7</c:v>
                </c:pt>
                <c:pt idx="1548" formatCode="0.00E+00">
                  <c:v>4.852885001621196E-7</c:v>
                </c:pt>
                <c:pt idx="1549" formatCode="0.00E+00">
                  <c:v>4.852885001621196E-7</c:v>
                </c:pt>
                <c:pt idx="1550" formatCode="0.00E+00">
                  <c:v>4.852885001621196E-7</c:v>
                </c:pt>
                <c:pt idx="1551" formatCode="0.00E+00">
                  <c:v>4.852885001621196E-7</c:v>
                </c:pt>
                <c:pt idx="1552" formatCode="0.00E+00">
                  <c:v>4.852885001621196E-7</c:v>
                </c:pt>
                <c:pt idx="1553" formatCode="0.00E+00">
                  <c:v>4.852885001621196E-7</c:v>
                </c:pt>
                <c:pt idx="1554" formatCode="0.00E+00">
                  <c:v>4.852885001621196E-7</c:v>
                </c:pt>
                <c:pt idx="1555" formatCode="0.00E+00">
                  <c:v>4.852885001621196E-7</c:v>
                </c:pt>
                <c:pt idx="1556" formatCode="0.00E+00">
                  <c:v>4.852885001621196E-7</c:v>
                </c:pt>
                <c:pt idx="1557" formatCode="0.00E+00">
                  <c:v>4.852885001621196E-7</c:v>
                </c:pt>
                <c:pt idx="1558" formatCode="0.00E+00">
                  <c:v>4.852885001621196E-7</c:v>
                </c:pt>
                <c:pt idx="1559" formatCode="0.00E+00">
                  <c:v>4.852885001621196E-7</c:v>
                </c:pt>
                <c:pt idx="1560" formatCode="0.00E+00">
                  <c:v>4.852885001621196E-7</c:v>
                </c:pt>
                <c:pt idx="1561" formatCode="0.00E+00">
                  <c:v>4.852885001621196E-7</c:v>
                </c:pt>
                <c:pt idx="1562" formatCode="0.00E+00">
                  <c:v>4.852885001621196E-7</c:v>
                </c:pt>
                <c:pt idx="1563" formatCode="0.00E+00">
                  <c:v>4.852885001621196E-7</c:v>
                </c:pt>
                <c:pt idx="1564" formatCode="0.00E+00">
                  <c:v>4.852885001621196E-7</c:v>
                </c:pt>
                <c:pt idx="1565" formatCode="0.00E+00">
                  <c:v>4.852885001621196E-7</c:v>
                </c:pt>
                <c:pt idx="1566" formatCode="0.00E+00">
                  <c:v>4.852885001621196E-7</c:v>
                </c:pt>
                <c:pt idx="1567" formatCode="0.00E+00">
                  <c:v>4.852885001621196E-7</c:v>
                </c:pt>
                <c:pt idx="1568" formatCode="0.00E+00">
                  <c:v>4.852885001621196E-7</c:v>
                </c:pt>
                <c:pt idx="1569" formatCode="0.00E+00">
                  <c:v>4.852885001621196E-7</c:v>
                </c:pt>
                <c:pt idx="1570" formatCode="0.00E+00">
                  <c:v>4.852885001621196E-7</c:v>
                </c:pt>
                <c:pt idx="1571" formatCode="0.00E+00">
                  <c:v>4.852885001621196E-7</c:v>
                </c:pt>
                <c:pt idx="1572" formatCode="0.00E+00">
                  <c:v>4.852885001621196E-7</c:v>
                </c:pt>
                <c:pt idx="1573" formatCode="0.00E+00">
                  <c:v>4.852885001621196E-7</c:v>
                </c:pt>
                <c:pt idx="1574" formatCode="0.00E+00">
                  <c:v>4.852885001621196E-7</c:v>
                </c:pt>
                <c:pt idx="1575" formatCode="0.00E+00">
                  <c:v>4.852885001621196E-7</c:v>
                </c:pt>
                <c:pt idx="1576" formatCode="0.00E+00">
                  <c:v>4.852885001621196E-7</c:v>
                </c:pt>
                <c:pt idx="1577" formatCode="0.00E+00">
                  <c:v>4.852885001621196E-7</c:v>
                </c:pt>
                <c:pt idx="1578" formatCode="0.00E+00">
                  <c:v>4.852885001621196E-7</c:v>
                </c:pt>
                <c:pt idx="1579" formatCode="0.00E+00">
                  <c:v>4.852885001621196E-7</c:v>
                </c:pt>
                <c:pt idx="1580" formatCode="0.00E+00">
                  <c:v>4.852885001621196E-7</c:v>
                </c:pt>
                <c:pt idx="1581" formatCode="0.00E+00">
                  <c:v>4.852885001621196E-7</c:v>
                </c:pt>
                <c:pt idx="1582" formatCode="0.00E+00">
                  <c:v>4.852885001621196E-7</c:v>
                </c:pt>
                <c:pt idx="1583" formatCode="0.00E+00">
                  <c:v>4.852885001621196E-7</c:v>
                </c:pt>
                <c:pt idx="1584" formatCode="0.00E+00">
                  <c:v>4.852885001621196E-7</c:v>
                </c:pt>
                <c:pt idx="1585" formatCode="0.00E+00">
                  <c:v>4.852885001621196E-7</c:v>
                </c:pt>
                <c:pt idx="1586" formatCode="0.00E+00">
                  <c:v>4.852885001621196E-7</c:v>
                </c:pt>
                <c:pt idx="1587" formatCode="0.00E+00">
                  <c:v>4.852885001621196E-7</c:v>
                </c:pt>
                <c:pt idx="1588" formatCode="0.00E+00">
                  <c:v>4.852885001621196E-7</c:v>
                </c:pt>
                <c:pt idx="1589" formatCode="0.00E+00">
                  <c:v>4.852885001621196E-7</c:v>
                </c:pt>
                <c:pt idx="1590" formatCode="0.00E+00">
                  <c:v>4.852885001621196E-7</c:v>
                </c:pt>
                <c:pt idx="1591" formatCode="0.00E+00">
                  <c:v>4.852885001621196E-7</c:v>
                </c:pt>
                <c:pt idx="1592" formatCode="0.00E+00">
                  <c:v>4.852885001621196E-7</c:v>
                </c:pt>
                <c:pt idx="1593" formatCode="0.00E+00">
                  <c:v>4.852885001621196E-7</c:v>
                </c:pt>
                <c:pt idx="1594" formatCode="0.00E+00">
                  <c:v>4.852885001621196E-7</c:v>
                </c:pt>
                <c:pt idx="1595" formatCode="0.00E+00">
                  <c:v>4.852885001621196E-7</c:v>
                </c:pt>
                <c:pt idx="1596" formatCode="0.00E+00">
                  <c:v>4.852885001621196E-7</c:v>
                </c:pt>
                <c:pt idx="1597" formatCode="0.00E+00">
                  <c:v>4.852885001621196E-7</c:v>
                </c:pt>
                <c:pt idx="1598" formatCode="0.00E+00">
                  <c:v>4.852885001621196E-7</c:v>
                </c:pt>
                <c:pt idx="1599" formatCode="0.00E+00">
                  <c:v>4.852885001621196E-7</c:v>
                </c:pt>
                <c:pt idx="1600" formatCode="0.00E+00">
                  <c:v>4.852885001621196E-7</c:v>
                </c:pt>
                <c:pt idx="1601" formatCode="0.00E+00">
                  <c:v>4.852885001621196E-7</c:v>
                </c:pt>
                <c:pt idx="1602" formatCode="0.00E+00">
                  <c:v>4.852885001621196E-7</c:v>
                </c:pt>
                <c:pt idx="1603" formatCode="0.00E+00">
                  <c:v>4.852885001621196E-7</c:v>
                </c:pt>
                <c:pt idx="1604" formatCode="0.00E+00">
                  <c:v>4.852885001621196E-7</c:v>
                </c:pt>
                <c:pt idx="1605" formatCode="0.00E+00">
                  <c:v>4.852885001621196E-7</c:v>
                </c:pt>
                <c:pt idx="1606" formatCode="0.00E+00">
                  <c:v>4.852885001621196E-7</c:v>
                </c:pt>
                <c:pt idx="1607" formatCode="0.00E+00">
                  <c:v>4.852885001621196E-7</c:v>
                </c:pt>
                <c:pt idx="1608" formatCode="0.00E+00">
                  <c:v>4.852885001621196E-7</c:v>
                </c:pt>
                <c:pt idx="1609" formatCode="0.00E+00">
                  <c:v>4.852885001621196E-7</c:v>
                </c:pt>
                <c:pt idx="1610" formatCode="0.00E+00">
                  <c:v>4.852885001621196E-7</c:v>
                </c:pt>
                <c:pt idx="1611" formatCode="0.00E+00">
                  <c:v>4.852885001621196E-7</c:v>
                </c:pt>
                <c:pt idx="1612" formatCode="0.00E+00">
                  <c:v>4.852885001621196E-7</c:v>
                </c:pt>
                <c:pt idx="1613" formatCode="0.00E+00">
                  <c:v>4.852885001621196E-7</c:v>
                </c:pt>
                <c:pt idx="1614" formatCode="0.00E+00">
                  <c:v>4.852885001621196E-7</c:v>
                </c:pt>
                <c:pt idx="1615" formatCode="0.00E+00">
                  <c:v>4.852885001621196E-7</c:v>
                </c:pt>
                <c:pt idx="1616" formatCode="0.00E+00">
                  <c:v>4.852885001621196E-7</c:v>
                </c:pt>
                <c:pt idx="1617" formatCode="0.00E+00">
                  <c:v>4.852885001621196E-7</c:v>
                </c:pt>
                <c:pt idx="1618" formatCode="0.00E+00">
                  <c:v>4.852885001621196E-7</c:v>
                </c:pt>
                <c:pt idx="1619" formatCode="0.00E+00">
                  <c:v>4.852885001621196E-7</c:v>
                </c:pt>
                <c:pt idx="1620" formatCode="0.00E+00">
                  <c:v>4.852885001621196E-7</c:v>
                </c:pt>
                <c:pt idx="1621" formatCode="0.00E+00">
                  <c:v>4.852885001621196E-7</c:v>
                </c:pt>
                <c:pt idx="1622" formatCode="0.00E+00">
                  <c:v>4.852885001621196E-7</c:v>
                </c:pt>
                <c:pt idx="1623" formatCode="0.00E+00">
                  <c:v>4.852885001621196E-7</c:v>
                </c:pt>
                <c:pt idx="1624" formatCode="0.00E+00">
                  <c:v>4.852885001621196E-7</c:v>
                </c:pt>
                <c:pt idx="1625" formatCode="0.00E+00">
                  <c:v>4.852885001621196E-7</c:v>
                </c:pt>
                <c:pt idx="1626" formatCode="0.00E+00">
                  <c:v>4.852885001621196E-7</c:v>
                </c:pt>
                <c:pt idx="1627" formatCode="0.00E+00">
                  <c:v>4.852885001621196E-7</c:v>
                </c:pt>
                <c:pt idx="1628" formatCode="0.00E+00">
                  <c:v>4.852885001621196E-7</c:v>
                </c:pt>
                <c:pt idx="1629" formatCode="0.00E+00">
                  <c:v>4.852885001621196E-7</c:v>
                </c:pt>
                <c:pt idx="1630" formatCode="0.00E+00">
                  <c:v>4.852885001621196E-7</c:v>
                </c:pt>
                <c:pt idx="1631" formatCode="0.00E+00">
                  <c:v>4.852885001621196E-7</c:v>
                </c:pt>
                <c:pt idx="1632" formatCode="0.00E+00">
                  <c:v>4.852885001621196E-7</c:v>
                </c:pt>
                <c:pt idx="1633" formatCode="0.00E+00">
                  <c:v>4.852885001621196E-7</c:v>
                </c:pt>
                <c:pt idx="1634" formatCode="0.00E+00">
                  <c:v>4.852885001621196E-7</c:v>
                </c:pt>
                <c:pt idx="1635" formatCode="0.00E+00">
                  <c:v>4.852885001621196E-7</c:v>
                </c:pt>
                <c:pt idx="1636" formatCode="0.00E+00">
                  <c:v>4.852885001621196E-7</c:v>
                </c:pt>
                <c:pt idx="1637" formatCode="0.00E+00">
                  <c:v>4.852885001621196E-7</c:v>
                </c:pt>
                <c:pt idx="1638" formatCode="0.00E+00">
                  <c:v>4.852885001621196E-7</c:v>
                </c:pt>
                <c:pt idx="1639" formatCode="0.00E+00">
                  <c:v>4.852885001621196E-7</c:v>
                </c:pt>
                <c:pt idx="1640" formatCode="0.00E+00">
                  <c:v>4.852885001621196E-7</c:v>
                </c:pt>
                <c:pt idx="1641" formatCode="0.00E+00">
                  <c:v>4.852885001621196E-7</c:v>
                </c:pt>
                <c:pt idx="1642" formatCode="0.00E+00">
                  <c:v>4.852885001621196E-7</c:v>
                </c:pt>
                <c:pt idx="1643" formatCode="0.00E+00">
                  <c:v>4.852885001621196E-7</c:v>
                </c:pt>
                <c:pt idx="1644" formatCode="0.00E+00">
                  <c:v>4.852885001621196E-7</c:v>
                </c:pt>
                <c:pt idx="1645" formatCode="0.00E+00">
                  <c:v>4.852885001621196E-7</c:v>
                </c:pt>
                <c:pt idx="1646" formatCode="0.00E+00">
                  <c:v>4.852885001621196E-7</c:v>
                </c:pt>
                <c:pt idx="1647" formatCode="0.00E+00">
                  <c:v>4.852885001621196E-7</c:v>
                </c:pt>
                <c:pt idx="1648" formatCode="0.00E+00">
                  <c:v>4.852885001621196E-7</c:v>
                </c:pt>
                <c:pt idx="1649" formatCode="0.00E+00">
                  <c:v>4.852885001621196E-7</c:v>
                </c:pt>
                <c:pt idx="1650" formatCode="0.00E+00">
                  <c:v>4.852885001621196E-7</c:v>
                </c:pt>
                <c:pt idx="1651" formatCode="0.00E+00">
                  <c:v>4.852885001621196E-7</c:v>
                </c:pt>
                <c:pt idx="1652" formatCode="0.00E+00">
                  <c:v>4.852885001621196E-7</c:v>
                </c:pt>
                <c:pt idx="1653" formatCode="0.00E+00">
                  <c:v>4.852885001621196E-7</c:v>
                </c:pt>
                <c:pt idx="1654" formatCode="0.00E+00">
                  <c:v>4.852885001621196E-7</c:v>
                </c:pt>
                <c:pt idx="1655" formatCode="0.00E+00">
                  <c:v>4.852885001621196E-7</c:v>
                </c:pt>
                <c:pt idx="1656" formatCode="0.00E+00">
                  <c:v>4.852885001621196E-7</c:v>
                </c:pt>
                <c:pt idx="1657" formatCode="0.00E+00">
                  <c:v>4.852885001621196E-7</c:v>
                </c:pt>
                <c:pt idx="1658" formatCode="0.00E+00">
                  <c:v>4.852885001621196E-7</c:v>
                </c:pt>
                <c:pt idx="1659" formatCode="0.00E+00">
                  <c:v>4.852885001621196E-7</c:v>
                </c:pt>
                <c:pt idx="1660" formatCode="0.00E+00">
                  <c:v>4.852885001621196E-7</c:v>
                </c:pt>
                <c:pt idx="1661" formatCode="0.00E+00">
                  <c:v>4.852885001621196E-7</c:v>
                </c:pt>
                <c:pt idx="1662" formatCode="0.00E+00">
                  <c:v>4.852885001621196E-7</c:v>
                </c:pt>
                <c:pt idx="1663" formatCode="0.00E+00">
                  <c:v>4.852885001621196E-7</c:v>
                </c:pt>
                <c:pt idx="1664" formatCode="0.00E+00">
                  <c:v>4.852885001621196E-7</c:v>
                </c:pt>
                <c:pt idx="1665" formatCode="0.00E+00">
                  <c:v>4.852885001621196E-7</c:v>
                </c:pt>
                <c:pt idx="1666" formatCode="0.00E+00">
                  <c:v>4.852885001621196E-7</c:v>
                </c:pt>
                <c:pt idx="1667" formatCode="0.00E+00">
                  <c:v>4.852885001621196E-7</c:v>
                </c:pt>
                <c:pt idx="1668" formatCode="0.00E+00">
                  <c:v>4.852885001621196E-7</c:v>
                </c:pt>
                <c:pt idx="1669" formatCode="0.00E+00">
                  <c:v>4.852885001621196E-7</c:v>
                </c:pt>
                <c:pt idx="1670" formatCode="0.00E+00">
                  <c:v>4.852885001621196E-7</c:v>
                </c:pt>
                <c:pt idx="1671" formatCode="0.00E+00">
                  <c:v>4.852885001621196E-7</c:v>
                </c:pt>
                <c:pt idx="1672" formatCode="0.00E+00">
                  <c:v>4.852885001621196E-7</c:v>
                </c:pt>
                <c:pt idx="1673" formatCode="0.00E+00">
                  <c:v>4.852885001621196E-7</c:v>
                </c:pt>
                <c:pt idx="1674" formatCode="0.00E+00">
                  <c:v>4.852885001621196E-7</c:v>
                </c:pt>
                <c:pt idx="1675" formatCode="0.00E+00">
                  <c:v>4.852885001621196E-7</c:v>
                </c:pt>
                <c:pt idx="1676" formatCode="0.00E+00">
                  <c:v>4.852885001621196E-7</c:v>
                </c:pt>
                <c:pt idx="1677" formatCode="0.00E+00">
                  <c:v>4.852885001621196E-7</c:v>
                </c:pt>
                <c:pt idx="1678" formatCode="0.00E+00">
                  <c:v>4.852885001621196E-7</c:v>
                </c:pt>
                <c:pt idx="1679" formatCode="0.00E+00">
                  <c:v>4.852885001621196E-7</c:v>
                </c:pt>
                <c:pt idx="1680" formatCode="0.00E+00">
                  <c:v>4.852885001621196E-7</c:v>
                </c:pt>
                <c:pt idx="1681" formatCode="0.00E+00">
                  <c:v>4.852885001621196E-7</c:v>
                </c:pt>
                <c:pt idx="1682" formatCode="0.00E+00">
                  <c:v>4.852885001621196E-7</c:v>
                </c:pt>
                <c:pt idx="1683" formatCode="0.00E+00">
                  <c:v>4.852885001621196E-7</c:v>
                </c:pt>
                <c:pt idx="1684" formatCode="0.00E+00">
                  <c:v>4.852885001621196E-7</c:v>
                </c:pt>
                <c:pt idx="1685" formatCode="0.00E+00">
                  <c:v>4.852885001621196E-7</c:v>
                </c:pt>
                <c:pt idx="1686" formatCode="0.00E+00">
                  <c:v>4.852885001621196E-7</c:v>
                </c:pt>
                <c:pt idx="1687" formatCode="0.00E+00">
                  <c:v>4.852885001621196E-7</c:v>
                </c:pt>
                <c:pt idx="1688" formatCode="0.00E+00">
                  <c:v>4.852885001621196E-7</c:v>
                </c:pt>
                <c:pt idx="1689" formatCode="0.00E+00">
                  <c:v>4.852885001621196E-7</c:v>
                </c:pt>
                <c:pt idx="1690" formatCode="0.00E+00">
                  <c:v>4.852885001621196E-7</c:v>
                </c:pt>
                <c:pt idx="1691" formatCode="0.00E+00">
                  <c:v>4.852885001621196E-7</c:v>
                </c:pt>
                <c:pt idx="1692" formatCode="0.00E+00">
                  <c:v>4.852885001621196E-7</c:v>
                </c:pt>
                <c:pt idx="1693" formatCode="0.00E+00">
                  <c:v>4.852885001621196E-7</c:v>
                </c:pt>
                <c:pt idx="1694" formatCode="0.00E+00">
                  <c:v>4.852885001621196E-7</c:v>
                </c:pt>
                <c:pt idx="1695" formatCode="0.00E+00">
                  <c:v>4.852885001621196E-7</c:v>
                </c:pt>
                <c:pt idx="1696" formatCode="0.00E+00">
                  <c:v>4.852885001621196E-7</c:v>
                </c:pt>
                <c:pt idx="1697" formatCode="0.00E+00">
                  <c:v>4.852885001621196E-7</c:v>
                </c:pt>
                <c:pt idx="1698" formatCode="0.00E+00">
                  <c:v>4.852885001621196E-7</c:v>
                </c:pt>
                <c:pt idx="1699" formatCode="0.00E+00">
                  <c:v>4.852885001621196E-7</c:v>
                </c:pt>
                <c:pt idx="1700" formatCode="0.00E+00">
                  <c:v>4.852885001621196E-7</c:v>
                </c:pt>
                <c:pt idx="1701" formatCode="0.00E+00">
                  <c:v>4.852885001621196E-7</c:v>
                </c:pt>
                <c:pt idx="1702" formatCode="0.00E+00">
                  <c:v>4.852885001621196E-7</c:v>
                </c:pt>
                <c:pt idx="1703" formatCode="0.00E+00">
                  <c:v>4.852885001621196E-7</c:v>
                </c:pt>
                <c:pt idx="1704" formatCode="0.00E+00">
                  <c:v>4.852885001621196E-7</c:v>
                </c:pt>
                <c:pt idx="1705" formatCode="0.00E+00">
                  <c:v>4.852885001621196E-7</c:v>
                </c:pt>
                <c:pt idx="1706" formatCode="0.00E+00">
                  <c:v>4.852885001621196E-7</c:v>
                </c:pt>
                <c:pt idx="1707" formatCode="0.00E+00">
                  <c:v>4.852885001621196E-7</c:v>
                </c:pt>
                <c:pt idx="1708" formatCode="0.00E+00">
                  <c:v>4.852885001621196E-7</c:v>
                </c:pt>
                <c:pt idx="1709" formatCode="0.00E+00">
                  <c:v>4.852885001621196E-7</c:v>
                </c:pt>
                <c:pt idx="1710" formatCode="0.00E+00">
                  <c:v>4.852885001621196E-7</c:v>
                </c:pt>
                <c:pt idx="1711" formatCode="0.00E+00">
                  <c:v>4.852885001621196E-7</c:v>
                </c:pt>
                <c:pt idx="1712" formatCode="0.00E+00">
                  <c:v>4.852885001621196E-7</c:v>
                </c:pt>
                <c:pt idx="1713" formatCode="0.00E+00">
                  <c:v>4.852885001621196E-7</c:v>
                </c:pt>
                <c:pt idx="1714" formatCode="0.00E+00">
                  <c:v>4.852885001621196E-7</c:v>
                </c:pt>
                <c:pt idx="1715" formatCode="0.00E+00">
                  <c:v>4.852885001621196E-7</c:v>
                </c:pt>
                <c:pt idx="1716" formatCode="0.00E+00">
                  <c:v>4.852885001621196E-7</c:v>
                </c:pt>
                <c:pt idx="1717" formatCode="0.00E+00">
                  <c:v>4.852885001621196E-7</c:v>
                </c:pt>
                <c:pt idx="1718" formatCode="0.00E+00">
                  <c:v>4.852885001621196E-7</c:v>
                </c:pt>
                <c:pt idx="1719" formatCode="0.00E+00">
                  <c:v>4.852885001621196E-7</c:v>
                </c:pt>
                <c:pt idx="1720" formatCode="0.00E+00">
                  <c:v>4.852885001621196E-7</c:v>
                </c:pt>
                <c:pt idx="1721" formatCode="0.00E+00">
                  <c:v>4.852885001621196E-7</c:v>
                </c:pt>
                <c:pt idx="1722" formatCode="0.00E+00">
                  <c:v>4.852885001621196E-7</c:v>
                </c:pt>
                <c:pt idx="1723" formatCode="0.00E+00">
                  <c:v>4.852885001621196E-7</c:v>
                </c:pt>
                <c:pt idx="1724" formatCode="0.00E+00">
                  <c:v>4.852885001621196E-7</c:v>
                </c:pt>
                <c:pt idx="1725" formatCode="0.00E+00">
                  <c:v>4.852885001621196E-7</c:v>
                </c:pt>
                <c:pt idx="1726" formatCode="0.00E+00">
                  <c:v>4.852885001621196E-7</c:v>
                </c:pt>
                <c:pt idx="1727" formatCode="0.00E+00">
                  <c:v>4.852885001621196E-7</c:v>
                </c:pt>
                <c:pt idx="1728" formatCode="0.00E+00">
                  <c:v>4.852885001621196E-7</c:v>
                </c:pt>
                <c:pt idx="1729" formatCode="0.00E+00">
                  <c:v>4.852885001621196E-7</c:v>
                </c:pt>
                <c:pt idx="1730" formatCode="0.00E+00">
                  <c:v>4.852885001621196E-7</c:v>
                </c:pt>
                <c:pt idx="1731" formatCode="0.00E+00">
                  <c:v>4.852885001621196E-7</c:v>
                </c:pt>
                <c:pt idx="1732" formatCode="0.00E+00">
                  <c:v>4.852885001621196E-7</c:v>
                </c:pt>
                <c:pt idx="1733" formatCode="0.00E+00">
                  <c:v>4.852885001621196E-7</c:v>
                </c:pt>
                <c:pt idx="1734" formatCode="0.00E+00">
                  <c:v>4.852885001621196E-7</c:v>
                </c:pt>
                <c:pt idx="1735" formatCode="0.00E+00">
                  <c:v>4.852885001621196E-7</c:v>
                </c:pt>
                <c:pt idx="1736" formatCode="0.00E+00">
                  <c:v>4.852885001621196E-7</c:v>
                </c:pt>
                <c:pt idx="1737" formatCode="0.00E+00">
                  <c:v>4.852885001621196E-7</c:v>
                </c:pt>
                <c:pt idx="1738" formatCode="0.00E+00">
                  <c:v>4.852885001621196E-7</c:v>
                </c:pt>
                <c:pt idx="1739" formatCode="0.00E+00">
                  <c:v>4.852885001621196E-7</c:v>
                </c:pt>
                <c:pt idx="1740" formatCode="0.00E+00">
                  <c:v>4.852885001621196E-7</c:v>
                </c:pt>
                <c:pt idx="1741" formatCode="0.00E+00">
                  <c:v>4.852885001621196E-7</c:v>
                </c:pt>
                <c:pt idx="1742" formatCode="0.00E+00">
                  <c:v>4.852885001621196E-7</c:v>
                </c:pt>
                <c:pt idx="1743" formatCode="0.00E+00">
                  <c:v>4.852885001621196E-7</c:v>
                </c:pt>
                <c:pt idx="1744" formatCode="0.00E+00">
                  <c:v>4.852885001621196E-7</c:v>
                </c:pt>
                <c:pt idx="1745" formatCode="0.00E+00">
                  <c:v>4.852885001621196E-7</c:v>
                </c:pt>
                <c:pt idx="1746" formatCode="0.00E+00">
                  <c:v>4.852885001621196E-7</c:v>
                </c:pt>
                <c:pt idx="1747" formatCode="0.00E+00">
                  <c:v>4.852885001621196E-7</c:v>
                </c:pt>
                <c:pt idx="1748" formatCode="0.00E+00">
                  <c:v>4.852885001621196E-7</c:v>
                </c:pt>
                <c:pt idx="1749" formatCode="0.00E+00">
                  <c:v>4.852885001621196E-7</c:v>
                </c:pt>
                <c:pt idx="1750" formatCode="0.00E+00">
                  <c:v>4.852885001621196E-7</c:v>
                </c:pt>
                <c:pt idx="1751" formatCode="0.00E+00">
                  <c:v>4.852885001621196E-7</c:v>
                </c:pt>
                <c:pt idx="1752" formatCode="0.00E+00">
                  <c:v>4.852885001621196E-7</c:v>
                </c:pt>
                <c:pt idx="1753" formatCode="0.00E+00">
                  <c:v>4.852885001621196E-7</c:v>
                </c:pt>
                <c:pt idx="1754" formatCode="0.00E+00">
                  <c:v>4.852885001621196E-7</c:v>
                </c:pt>
                <c:pt idx="1755" formatCode="0.00E+00">
                  <c:v>4.852885001621196E-7</c:v>
                </c:pt>
                <c:pt idx="1756" formatCode="0.00E+00">
                  <c:v>4.852885001621196E-7</c:v>
                </c:pt>
                <c:pt idx="1757" formatCode="0.00E+00">
                  <c:v>4.852885001621196E-7</c:v>
                </c:pt>
                <c:pt idx="1758" formatCode="0.00E+00">
                  <c:v>4.852885001621196E-7</c:v>
                </c:pt>
                <c:pt idx="1759" formatCode="0.00E+00">
                  <c:v>4.852885001621196E-7</c:v>
                </c:pt>
                <c:pt idx="1760" formatCode="0.00E+00">
                  <c:v>4.852885001621196E-7</c:v>
                </c:pt>
                <c:pt idx="1761" formatCode="0.00E+00">
                  <c:v>4.852885001621196E-7</c:v>
                </c:pt>
                <c:pt idx="1762" formatCode="0.00E+00">
                  <c:v>4.852885001621196E-7</c:v>
                </c:pt>
                <c:pt idx="1763" formatCode="0.00E+00">
                  <c:v>4.852885001621196E-7</c:v>
                </c:pt>
                <c:pt idx="1764" formatCode="0.00E+00">
                  <c:v>4.852885001621196E-7</c:v>
                </c:pt>
                <c:pt idx="1765" formatCode="0.00E+00">
                  <c:v>4.852885001621196E-7</c:v>
                </c:pt>
                <c:pt idx="1766" formatCode="0.00E+00">
                  <c:v>4.852885001621196E-7</c:v>
                </c:pt>
                <c:pt idx="1767" formatCode="0.00E+00">
                  <c:v>4.852885001621196E-7</c:v>
                </c:pt>
                <c:pt idx="1768" formatCode="0.00E+00">
                  <c:v>4.852885001621196E-7</c:v>
                </c:pt>
                <c:pt idx="1769" formatCode="0.00E+00">
                  <c:v>4.852885001621196E-7</c:v>
                </c:pt>
                <c:pt idx="1770" formatCode="0.00E+00">
                  <c:v>4.852885001621196E-7</c:v>
                </c:pt>
                <c:pt idx="1771" formatCode="0.00E+00">
                  <c:v>4.852885001621196E-7</c:v>
                </c:pt>
                <c:pt idx="1772" formatCode="0.00E+00">
                  <c:v>4.852885001621196E-7</c:v>
                </c:pt>
                <c:pt idx="1773" formatCode="0.00E+00">
                  <c:v>4.852885001621196E-7</c:v>
                </c:pt>
                <c:pt idx="1774" formatCode="0.00E+00">
                  <c:v>4.852885001621196E-7</c:v>
                </c:pt>
                <c:pt idx="1775" formatCode="0.00E+00">
                  <c:v>4.852885001621196E-7</c:v>
                </c:pt>
                <c:pt idx="1776" formatCode="0.00E+00">
                  <c:v>4.852885001621196E-7</c:v>
                </c:pt>
                <c:pt idx="1777" formatCode="0.00E+00">
                  <c:v>4.852885001621196E-7</c:v>
                </c:pt>
                <c:pt idx="1778" formatCode="0.00E+00">
                  <c:v>4.852885001621196E-7</c:v>
                </c:pt>
                <c:pt idx="1779" formatCode="0.00E+00">
                  <c:v>4.852885001621196E-7</c:v>
                </c:pt>
                <c:pt idx="1780" formatCode="0.00E+00">
                  <c:v>4.852885001621196E-7</c:v>
                </c:pt>
                <c:pt idx="1781" formatCode="0.00E+00">
                  <c:v>4.852885001621196E-7</c:v>
                </c:pt>
                <c:pt idx="1782" formatCode="0.00E+00">
                  <c:v>4.852885001621196E-7</c:v>
                </c:pt>
                <c:pt idx="1783" formatCode="0.00E+00">
                  <c:v>4.852885001621196E-7</c:v>
                </c:pt>
                <c:pt idx="1784" formatCode="0.00E+00">
                  <c:v>4.852885001621196E-7</c:v>
                </c:pt>
                <c:pt idx="1785" formatCode="0.00E+00">
                  <c:v>4.852885001621196E-7</c:v>
                </c:pt>
                <c:pt idx="1786" formatCode="0.00E+00">
                  <c:v>4.852885001621196E-7</c:v>
                </c:pt>
                <c:pt idx="1787" formatCode="0.00E+00">
                  <c:v>4.852885001621196E-7</c:v>
                </c:pt>
                <c:pt idx="1788" formatCode="0.00E+00">
                  <c:v>4.852885001621196E-7</c:v>
                </c:pt>
                <c:pt idx="1789" formatCode="0.00E+00">
                  <c:v>4.852885001621196E-7</c:v>
                </c:pt>
                <c:pt idx="1790" formatCode="0.00E+00">
                  <c:v>4.852885001621196E-7</c:v>
                </c:pt>
                <c:pt idx="1791" formatCode="0.00E+00">
                  <c:v>4.852885001621196E-7</c:v>
                </c:pt>
                <c:pt idx="1792" formatCode="0.00E+00">
                  <c:v>4.852885001621196E-7</c:v>
                </c:pt>
                <c:pt idx="1793" formatCode="0.00E+00">
                  <c:v>4.852885001621196E-7</c:v>
                </c:pt>
                <c:pt idx="1794" formatCode="0.00E+00">
                  <c:v>4.852885001621196E-7</c:v>
                </c:pt>
                <c:pt idx="1795" formatCode="0.00E+00">
                  <c:v>4.852885001621196E-7</c:v>
                </c:pt>
                <c:pt idx="1796" formatCode="0.00E+00">
                  <c:v>4.852885001621196E-7</c:v>
                </c:pt>
                <c:pt idx="1797" formatCode="0.00E+00">
                  <c:v>4.852885001621196E-7</c:v>
                </c:pt>
                <c:pt idx="1798" formatCode="0.00E+00">
                  <c:v>4.852885001621196E-7</c:v>
                </c:pt>
                <c:pt idx="1799" formatCode="0.00E+00">
                  <c:v>4.852885001621196E-7</c:v>
                </c:pt>
                <c:pt idx="1800" formatCode="0.00E+00">
                  <c:v>4.852885001621196E-7</c:v>
                </c:pt>
                <c:pt idx="1801" formatCode="0.00E+00">
                  <c:v>4.852885001621196E-7</c:v>
                </c:pt>
                <c:pt idx="1802" formatCode="0.00E+00">
                  <c:v>4.852885001621196E-7</c:v>
                </c:pt>
                <c:pt idx="1803" formatCode="0.00E+00">
                  <c:v>4.852885001621196E-7</c:v>
                </c:pt>
                <c:pt idx="1804" formatCode="0.00E+00">
                  <c:v>4.852885001621196E-7</c:v>
                </c:pt>
                <c:pt idx="1805" formatCode="0.00E+00">
                  <c:v>4.852885001621196E-7</c:v>
                </c:pt>
                <c:pt idx="1806" formatCode="0.00E+00">
                  <c:v>4.852885001621196E-7</c:v>
                </c:pt>
                <c:pt idx="1807" formatCode="0.00E+00">
                  <c:v>4.852885001621196E-7</c:v>
                </c:pt>
                <c:pt idx="1808" formatCode="0.00E+00">
                  <c:v>4.852885001621196E-7</c:v>
                </c:pt>
                <c:pt idx="1809" formatCode="0.00E+00">
                  <c:v>4.852885001621196E-7</c:v>
                </c:pt>
                <c:pt idx="1810" formatCode="0.00E+00">
                  <c:v>4.852885001621196E-7</c:v>
                </c:pt>
                <c:pt idx="1811" formatCode="0.00E+00">
                  <c:v>4.852885001621196E-7</c:v>
                </c:pt>
                <c:pt idx="1812" formatCode="0.00E+00">
                  <c:v>4.852885001621196E-7</c:v>
                </c:pt>
                <c:pt idx="1813" formatCode="0.00E+00">
                  <c:v>4.852885001621196E-7</c:v>
                </c:pt>
                <c:pt idx="1814" formatCode="0.00E+00">
                  <c:v>4.852885001621196E-7</c:v>
                </c:pt>
                <c:pt idx="1815" formatCode="0.00E+00">
                  <c:v>4.852885001621196E-7</c:v>
                </c:pt>
                <c:pt idx="1816" formatCode="0.00E+00">
                  <c:v>4.852885001621196E-7</c:v>
                </c:pt>
                <c:pt idx="1817" formatCode="0.00E+00">
                  <c:v>4.852885001621196E-7</c:v>
                </c:pt>
                <c:pt idx="1818" formatCode="0.00E+00">
                  <c:v>4.852885001621196E-7</c:v>
                </c:pt>
                <c:pt idx="1819" formatCode="0.00E+00">
                  <c:v>4.852885001621196E-7</c:v>
                </c:pt>
                <c:pt idx="1820" formatCode="0.00E+00">
                  <c:v>4.852885001621196E-7</c:v>
                </c:pt>
                <c:pt idx="1821" formatCode="0.00E+00">
                  <c:v>4.852885001621196E-7</c:v>
                </c:pt>
                <c:pt idx="1822" formatCode="0.00E+00">
                  <c:v>4.852885001621196E-7</c:v>
                </c:pt>
                <c:pt idx="1823" formatCode="0.00E+00">
                  <c:v>4.852885001621196E-7</c:v>
                </c:pt>
                <c:pt idx="1824" formatCode="0.00E+00">
                  <c:v>4.852885001621196E-7</c:v>
                </c:pt>
                <c:pt idx="1825" formatCode="0.00E+00">
                  <c:v>4.852885001621196E-7</c:v>
                </c:pt>
                <c:pt idx="1826" formatCode="0.00E+00">
                  <c:v>4.852885001621196E-7</c:v>
                </c:pt>
                <c:pt idx="1827" formatCode="0.00E+00">
                  <c:v>4.852885001621196E-7</c:v>
                </c:pt>
                <c:pt idx="1828" formatCode="0.00E+00">
                  <c:v>4.852885001621196E-7</c:v>
                </c:pt>
                <c:pt idx="1829" formatCode="0.00E+00">
                  <c:v>4.852885001621196E-7</c:v>
                </c:pt>
                <c:pt idx="1830" formatCode="0.00E+00">
                  <c:v>4.852885001621196E-7</c:v>
                </c:pt>
                <c:pt idx="1831" formatCode="0.00E+00">
                  <c:v>4.852885001621196E-7</c:v>
                </c:pt>
                <c:pt idx="1832" formatCode="0.00E+00">
                  <c:v>4.852885001621196E-7</c:v>
                </c:pt>
                <c:pt idx="1833" formatCode="0.00E+00">
                  <c:v>4.852885001621196E-7</c:v>
                </c:pt>
                <c:pt idx="1834" formatCode="0.00E+00">
                  <c:v>4.852885001621196E-7</c:v>
                </c:pt>
                <c:pt idx="1835" formatCode="0.00E+00">
                  <c:v>4.852885001621196E-7</c:v>
                </c:pt>
                <c:pt idx="1836" formatCode="0.00E+00">
                  <c:v>4.852885001621196E-7</c:v>
                </c:pt>
                <c:pt idx="1837" formatCode="0.00E+00">
                  <c:v>4.852885001621196E-7</c:v>
                </c:pt>
                <c:pt idx="1838" formatCode="0.00E+00">
                  <c:v>4.852885001621196E-7</c:v>
                </c:pt>
                <c:pt idx="1839" formatCode="0.00E+00">
                  <c:v>4.852885001621196E-7</c:v>
                </c:pt>
                <c:pt idx="1840" formatCode="0.00E+00">
                  <c:v>4.852885001621196E-7</c:v>
                </c:pt>
                <c:pt idx="1841" formatCode="0.00E+00">
                  <c:v>4.852885001621196E-7</c:v>
                </c:pt>
                <c:pt idx="1842" formatCode="0.00E+00">
                  <c:v>4.852885001621196E-7</c:v>
                </c:pt>
                <c:pt idx="1843" formatCode="0.00E+00">
                  <c:v>4.852885001621196E-7</c:v>
                </c:pt>
                <c:pt idx="1844" formatCode="0.00E+00">
                  <c:v>4.852885001621196E-7</c:v>
                </c:pt>
                <c:pt idx="1845" formatCode="0.00E+00">
                  <c:v>4.852885001621196E-7</c:v>
                </c:pt>
                <c:pt idx="1846" formatCode="0.00E+00">
                  <c:v>4.852885001621196E-7</c:v>
                </c:pt>
                <c:pt idx="1847" formatCode="0.00E+00">
                  <c:v>4.852885001621196E-7</c:v>
                </c:pt>
                <c:pt idx="1848" formatCode="0.00E+00">
                  <c:v>4.852885001621196E-7</c:v>
                </c:pt>
                <c:pt idx="1849" formatCode="0.00E+00">
                  <c:v>4.852885001621196E-7</c:v>
                </c:pt>
                <c:pt idx="1850" formatCode="0.00E+00">
                  <c:v>4.852885001621196E-7</c:v>
                </c:pt>
                <c:pt idx="1851" formatCode="0.00E+00">
                  <c:v>4.852885001621196E-7</c:v>
                </c:pt>
                <c:pt idx="1852" formatCode="0.00E+00">
                  <c:v>4.852885001621196E-7</c:v>
                </c:pt>
                <c:pt idx="1853" formatCode="0.00E+00">
                  <c:v>4.852885001621196E-7</c:v>
                </c:pt>
                <c:pt idx="1854" formatCode="0.00E+00">
                  <c:v>4.852885001621196E-7</c:v>
                </c:pt>
                <c:pt idx="1855" formatCode="0.00E+00">
                  <c:v>4.852885001621196E-7</c:v>
                </c:pt>
                <c:pt idx="1856" formatCode="0.00E+00">
                  <c:v>4.852885001621196E-7</c:v>
                </c:pt>
                <c:pt idx="1857" formatCode="0.00E+00">
                  <c:v>4.852885001621196E-7</c:v>
                </c:pt>
                <c:pt idx="1858" formatCode="0.00E+00">
                  <c:v>4.852885001621196E-7</c:v>
                </c:pt>
                <c:pt idx="1859" formatCode="0.00E+00">
                  <c:v>4.852885001621196E-7</c:v>
                </c:pt>
                <c:pt idx="1860" formatCode="0.00E+00">
                  <c:v>4.852885001621196E-7</c:v>
                </c:pt>
                <c:pt idx="1861" formatCode="0.00E+00">
                  <c:v>4.852885001621196E-7</c:v>
                </c:pt>
                <c:pt idx="1862" formatCode="0.00E+00">
                  <c:v>4.852885001621196E-7</c:v>
                </c:pt>
                <c:pt idx="1863" formatCode="0.00E+00">
                  <c:v>4.852885001621196E-7</c:v>
                </c:pt>
                <c:pt idx="1864" formatCode="0.00E+00">
                  <c:v>4.852885001621196E-7</c:v>
                </c:pt>
                <c:pt idx="1865" formatCode="0.00E+00">
                  <c:v>4.852885001621196E-7</c:v>
                </c:pt>
                <c:pt idx="1866" formatCode="0.00E+00">
                  <c:v>4.852885001621196E-7</c:v>
                </c:pt>
                <c:pt idx="1867" formatCode="0.00E+00">
                  <c:v>4.852885001621196E-7</c:v>
                </c:pt>
                <c:pt idx="1868" formatCode="0.00E+00">
                  <c:v>4.852885001621196E-7</c:v>
                </c:pt>
                <c:pt idx="1869" formatCode="0.00E+00">
                  <c:v>4.852885001621196E-7</c:v>
                </c:pt>
                <c:pt idx="1870" formatCode="0.00E+00">
                  <c:v>4.852885001621196E-7</c:v>
                </c:pt>
                <c:pt idx="1871" formatCode="0.00E+00">
                  <c:v>4.852885001621196E-7</c:v>
                </c:pt>
                <c:pt idx="1872" formatCode="0.00E+00">
                  <c:v>4.852885001621196E-7</c:v>
                </c:pt>
                <c:pt idx="1873" formatCode="0.00E+00">
                  <c:v>4.852885001621196E-7</c:v>
                </c:pt>
                <c:pt idx="1874" formatCode="0.00E+00">
                  <c:v>4.852885001621196E-7</c:v>
                </c:pt>
                <c:pt idx="1875" formatCode="0.00E+00">
                  <c:v>4.852885001621196E-7</c:v>
                </c:pt>
                <c:pt idx="1876" formatCode="0.00E+00">
                  <c:v>4.852885001621196E-7</c:v>
                </c:pt>
                <c:pt idx="1877" formatCode="0.00E+00">
                  <c:v>4.852885001621196E-7</c:v>
                </c:pt>
                <c:pt idx="1878" formatCode="0.00E+00">
                  <c:v>4.852885001621196E-7</c:v>
                </c:pt>
                <c:pt idx="1879" formatCode="0.00E+00">
                  <c:v>4.852885001621196E-7</c:v>
                </c:pt>
                <c:pt idx="1880" formatCode="0.00E+00">
                  <c:v>4.852885001621196E-7</c:v>
                </c:pt>
                <c:pt idx="1881" formatCode="0.00E+00">
                  <c:v>4.852885001621196E-7</c:v>
                </c:pt>
                <c:pt idx="1882" formatCode="0.00E+00">
                  <c:v>4.852885001621196E-7</c:v>
                </c:pt>
                <c:pt idx="1883" formatCode="0.00E+00">
                  <c:v>4.852885001621196E-7</c:v>
                </c:pt>
                <c:pt idx="1884" formatCode="0.00E+00">
                  <c:v>4.852885001621196E-7</c:v>
                </c:pt>
                <c:pt idx="1885" formatCode="0.00E+00">
                  <c:v>4.852885001621196E-7</c:v>
                </c:pt>
                <c:pt idx="1886" formatCode="0.00E+00">
                  <c:v>4.852885001621196E-7</c:v>
                </c:pt>
                <c:pt idx="1887" formatCode="0.00E+00">
                  <c:v>4.852885001621196E-7</c:v>
                </c:pt>
                <c:pt idx="1888" formatCode="0.00E+00">
                  <c:v>4.852885001621196E-7</c:v>
                </c:pt>
                <c:pt idx="1889" formatCode="0.00E+00">
                  <c:v>4.852885001621196E-7</c:v>
                </c:pt>
                <c:pt idx="1890" formatCode="0.00E+00">
                  <c:v>4.852885001621196E-7</c:v>
                </c:pt>
                <c:pt idx="1891" formatCode="0.00E+00">
                  <c:v>4.852885001621196E-7</c:v>
                </c:pt>
                <c:pt idx="1892" formatCode="0.00E+00">
                  <c:v>4.852885001621196E-7</c:v>
                </c:pt>
                <c:pt idx="1893" formatCode="0.00E+00">
                  <c:v>4.852885001621196E-7</c:v>
                </c:pt>
                <c:pt idx="1894" formatCode="0.00E+00">
                  <c:v>4.852885001621196E-7</c:v>
                </c:pt>
                <c:pt idx="1895" formatCode="0.00E+00">
                  <c:v>4.852885001621196E-7</c:v>
                </c:pt>
                <c:pt idx="1896" formatCode="0.00E+00">
                  <c:v>4.852885001621196E-7</c:v>
                </c:pt>
                <c:pt idx="1897" formatCode="0.00E+00">
                  <c:v>4.852885001621196E-7</c:v>
                </c:pt>
                <c:pt idx="1898" formatCode="0.00E+00">
                  <c:v>4.852885001621196E-7</c:v>
                </c:pt>
                <c:pt idx="1899" formatCode="0.00E+00">
                  <c:v>4.852885001621196E-7</c:v>
                </c:pt>
                <c:pt idx="1900" formatCode="0.00E+00">
                  <c:v>4.852885001621196E-7</c:v>
                </c:pt>
                <c:pt idx="1901" formatCode="0.00E+00">
                  <c:v>4.852885001621196E-7</c:v>
                </c:pt>
                <c:pt idx="1902" formatCode="0.00E+00">
                  <c:v>4.852885001621196E-7</c:v>
                </c:pt>
                <c:pt idx="1903" formatCode="0.00E+00">
                  <c:v>4.852885001621196E-7</c:v>
                </c:pt>
                <c:pt idx="1904" formatCode="0.00E+00">
                  <c:v>4.852885001621196E-7</c:v>
                </c:pt>
                <c:pt idx="1905" formatCode="0.00E+00">
                  <c:v>4.852885001621196E-7</c:v>
                </c:pt>
                <c:pt idx="1906" formatCode="0.00E+00">
                  <c:v>4.852885001621196E-7</c:v>
                </c:pt>
                <c:pt idx="1907" formatCode="0.00E+00">
                  <c:v>4.852885001621196E-7</c:v>
                </c:pt>
                <c:pt idx="1908" formatCode="0.00E+00">
                  <c:v>4.852885001621196E-7</c:v>
                </c:pt>
                <c:pt idx="1909" formatCode="0.00E+00">
                  <c:v>4.852885001621196E-7</c:v>
                </c:pt>
                <c:pt idx="1910" formatCode="0.00E+00">
                  <c:v>4.852885001621196E-7</c:v>
                </c:pt>
                <c:pt idx="1911" formatCode="0.00E+00">
                  <c:v>4.852885001621196E-7</c:v>
                </c:pt>
                <c:pt idx="1912" formatCode="0.00E+00">
                  <c:v>4.852885001621196E-7</c:v>
                </c:pt>
                <c:pt idx="1913" formatCode="0.00E+00">
                  <c:v>4.852885001621196E-7</c:v>
                </c:pt>
                <c:pt idx="1914" formatCode="0.00E+00">
                  <c:v>4.852885001621196E-7</c:v>
                </c:pt>
                <c:pt idx="1915" formatCode="0.00E+00">
                  <c:v>4.852885001621196E-7</c:v>
                </c:pt>
                <c:pt idx="1916" formatCode="0.00E+00">
                  <c:v>4.852885001621196E-7</c:v>
                </c:pt>
                <c:pt idx="1917" formatCode="0.00E+00">
                  <c:v>4.852885001621196E-7</c:v>
                </c:pt>
                <c:pt idx="1918" formatCode="0.00E+00">
                  <c:v>4.852885001621196E-7</c:v>
                </c:pt>
                <c:pt idx="1919" formatCode="0.00E+00">
                  <c:v>4.852885001621196E-7</c:v>
                </c:pt>
                <c:pt idx="1920" formatCode="0.00E+00">
                  <c:v>4.852885001621196E-7</c:v>
                </c:pt>
                <c:pt idx="1921" formatCode="0.00E+00">
                  <c:v>4.852885001621196E-7</c:v>
                </c:pt>
                <c:pt idx="1922" formatCode="0.00E+00">
                  <c:v>4.852885001621196E-7</c:v>
                </c:pt>
                <c:pt idx="1923" formatCode="0.00E+00">
                  <c:v>4.852885001621196E-7</c:v>
                </c:pt>
                <c:pt idx="1924" formatCode="0.00E+00">
                  <c:v>4.852885001621196E-7</c:v>
                </c:pt>
                <c:pt idx="1925" formatCode="0.00E+00">
                  <c:v>4.852885001621196E-7</c:v>
                </c:pt>
                <c:pt idx="1926" formatCode="0.00E+00">
                  <c:v>4.852885001621196E-7</c:v>
                </c:pt>
                <c:pt idx="1927" formatCode="0.00E+00">
                  <c:v>4.852885001621196E-7</c:v>
                </c:pt>
                <c:pt idx="1928" formatCode="0.00E+00">
                  <c:v>4.852885001621196E-7</c:v>
                </c:pt>
                <c:pt idx="1929" formatCode="0.00E+00">
                  <c:v>4.852885001621196E-7</c:v>
                </c:pt>
                <c:pt idx="1930" formatCode="0.00E+00">
                  <c:v>4.852885001621196E-7</c:v>
                </c:pt>
                <c:pt idx="1931" formatCode="0.00E+00">
                  <c:v>4.852885001621196E-7</c:v>
                </c:pt>
                <c:pt idx="1932" formatCode="0.00E+00">
                  <c:v>4.852885001621196E-7</c:v>
                </c:pt>
                <c:pt idx="1933" formatCode="0.00E+00">
                  <c:v>4.852885001621196E-7</c:v>
                </c:pt>
                <c:pt idx="1934" formatCode="0.00E+00">
                  <c:v>4.852885001621196E-7</c:v>
                </c:pt>
                <c:pt idx="1935" formatCode="0.00E+00">
                  <c:v>4.852885001621196E-7</c:v>
                </c:pt>
                <c:pt idx="1936" formatCode="0.00E+00">
                  <c:v>4.852885001621196E-7</c:v>
                </c:pt>
                <c:pt idx="1937" formatCode="0.00E+00">
                  <c:v>4.852885001621196E-7</c:v>
                </c:pt>
                <c:pt idx="1938" formatCode="0.00E+00">
                  <c:v>4.852885001621196E-7</c:v>
                </c:pt>
                <c:pt idx="1939" formatCode="0.00E+00">
                  <c:v>4.852885001621196E-7</c:v>
                </c:pt>
                <c:pt idx="1940" formatCode="0.00E+00">
                  <c:v>4.852885001621196E-7</c:v>
                </c:pt>
                <c:pt idx="1941" formatCode="0.00E+00">
                  <c:v>4.852885001621196E-7</c:v>
                </c:pt>
                <c:pt idx="1942" formatCode="0.00E+00">
                  <c:v>4.852885001621196E-7</c:v>
                </c:pt>
                <c:pt idx="1943" formatCode="0.00E+00">
                  <c:v>4.852885001621196E-7</c:v>
                </c:pt>
                <c:pt idx="1944" formatCode="0.00E+00">
                  <c:v>4.852885001621196E-7</c:v>
                </c:pt>
                <c:pt idx="1945" formatCode="0.00E+00">
                  <c:v>4.852885001621196E-7</c:v>
                </c:pt>
                <c:pt idx="1946" formatCode="0.00E+00">
                  <c:v>4.852885001621196E-7</c:v>
                </c:pt>
                <c:pt idx="1947" formatCode="0.00E+00">
                  <c:v>4.852885001621196E-7</c:v>
                </c:pt>
                <c:pt idx="1948" formatCode="0.00E+00">
                  <c:v>4.852885001621196E-7</c:v>
                </c:pt>
                <c:pt idx="1949" formatCode="0.00E+00">
                  <c:v>4.852885001621196E-7</c:v>
                </c:pt>
                <c:pt idx="1950" formatCode="0.00E+00">
                  <c:v>4.852885001621196E-7</c:v>
                </c:pt>
                <c:pt idx="1951" formatCode="0.00E+00">
                  <c:v>4.852885001621196E-7</c:v>
                </c:pt>
                <c:pt idx="1952" formatCode="0.00E+00">
                  <c:v>4.852885001621196E-7</c:v>
                </c:pt>
                <c:pt idx="1953" formatCode="0.00E+00">
                  <c:v>4.852885001621196E-7</c:v>
                </c:pt>
                <c:pt idx="1954" formatCode="0.00E+00">
                  <c:v>4.852885001621196E-7</c:v>
                </c:pt>
                <c:pt idx="1955" formatCode="0.00E+00">
                  <c:v>4.852885001621196E-7</c:v>
                </c:pt>
                <c:pt idx="1956" formatCode="0.00E+00">
                  <c:v>4.852885001621196E-7</c:v>
                </c:pt>
                <c:pt idx="1957" formatCode="0.00E+00">
                  <c:v>4.852885001621196E-7</c:v>
                </c:pt>
                <c:pt idx="1958" formatCode="0.00E+00">
                  <c:v>4.852885001621196E-7</c:v>
                </c:pt>
                <c:pt idx="1959" formatCode="0.00E+00">
                  <c:v>4.852885001621196E-7</c:v>
                </c:pt>
                <c:pt idx="1960" formatCode="0.00E+00">
                  <c:v>4.852885001621196E-7</c:v>
                </c:pt>
                <c:pt idx="1961" formatCode="0.00E+00">
                  <c:v>4.852885001621196E-7</c:v>
                </c:pt>
                <c:pt idx="1962" formatCode="0.00E+00">
                  <c:v>4.852885001621196E-7</c:v>
                </c:pt>
                <c:pt idx="1963" formatCode="0.00E+00">
                  <c:v>4.852885001621196E-7</c:v>
                </c:pt>
                <c:pt idx="1964" formatCode="0.00E+00">
                  <c:v>4.852885001621196E-7</c:v>
                </c:pt>
                <c:pt idx="1965" formatCode="0.00E+00">
                  <c:v>4.852885001621196E-7</c:v>
                </c:pt>
                <c:pt idx="1966" formatCode="0.00E+00">
                  <c:v>4.852885001621196E-7</c:v>
                </c:pt>
                <c:pt idx="1967" formatCode="0.00E+00">
                  <c:v>4.852885001621196E-7</c:v>
                </c:pt>
                <c:pt idx="1968" formatCode="0.00E+00">
                  <c:v>4.852885001621196E-7</c:v>
                </c:pt>
                <c:pt idx="1969" formatCode="0.00E+00">
                  <c:v>4.852885001621196E-7</c:v>
                </c:pt>
                <c:pt idx="1970" formatCode="0.00E+00">
                  <c:v>4.852885001621196E-7</c:v>
                </c:pt>
                <c:pt idx="1971" formatCode="0.00E+00">
                  <c:v>4.852885001621196E-7</c:v>
                </c:pt>
                <c:pt idx="1972" formatCode="0.00E+00">
                  <c:v>4.852885001621196E-7</c:v>
                </c:pt>
                <c:pt idx="1973" formatCode="0.00E+00">
                  <c:v>4.852885001621196E-7</c:v>
                </c:pt>
                <c:pt idx="1974" formatCode="0.00E+00">
                  <c:v>4.852885001621196E-7</c:v>
                </c:pt>
                <c:pt idx="1975" formatCode="0.00E+00">
                  <c:v>4.852885001621196E-7</c:v>
                </c:pt>
                <c:pt idx="1976" formatCode="0.00E+00">
                  <c:v>4.852885001621196E-7</c:v>
                </c:pt>
                <c:pt idx="1977" formatCode="0.00E+00">
                  <c:v>4.852885001621196E-7</c:v>
                </c:pt>
                <c:pt idx="1978" formatCode="0.00E+00">
                  <c:v>4.852885001621196E-7</c:v>
                </c:pt>
                <c:pt idx="1979" formatCode="0.00E+00">
                  <c:v>4.852885001621196E-7</c:v>
                </c:pt>
                <c:pt idx="1980" formatCode="0.00E+00">
                  <c:v>4.852885001621196E-7</c:v>
                </c:pt>
                <c:pt idx="1981" formatCode="0.00E+00">
                  <c:v>4.852885001621196E-7</c:v>
                </c:pt>
                <c:pt idx="1982" formatCode="0.00E+00">
                  <c:v>4.852885001621196E-7</c:v>
                </c:pt>
                <c:pt idx="1983" formatCode="0.00E+00">
                  <c:v>4.852885001621196E-7</c:v>
                </c:pt>
                <c:pt idx="1984" formatCode="0.00E+00">
                  <c:v>4.852885001621196E-7</c:v>
                </c:pt>
                <c:pt idx="1985" formatCode="0.00E+00">
                  <c:v>4.852885001621196E-7</c:v>
                </c:pt>
                <c:pt idx="1986" formatCode="0.00E+00">
                  <c:v>4.852885001621196E-7</c:v>
                </c:pt>
                <c:pt idx="1987" formatCode="0.00E+00">
                  <c:v>4.852885001621196E-7</c:v>
                </c:pt>
                <c:pt idx="1988" formatCode="0.00E+00">
                  <c:v>4.852885001621196E-7</c:v>
                </c:pt>
                <c:pt idx="1989" formatCode="0.00E+00">
                  <c:v>4.852885001621196E-7</c:v>
                </c:pt>
                <c:pt idx="1990" formatCode="0.00E+00">
                  <c:v>4.852885001621196E-7</c:v>
                </c:pt>
                <c:pt idx="1991" formatCode="0.00E+00">
                  <c:v>4.852885001621196E-7</c:v>
                </c:pt>
                <c:pt idx="1992" formatCode="0.00E+00">
                  <c:v>4.852885001621196E-7</c:v>
                </c:pt>
                <c:pt idx="1993" formatCode="0.00E+00">
                  <c:v>4.852885001621196E-7</c:v>
                </c:pt>
                <c:pt idx="1994" formatCode="0.00E+00">
                  <c:v>4.852885001621196E-7</c:v>
                </c:pt>
                <c:pt idx="1995" formatCode="0.00E+00">
                  <c:v>4.852885001621196E-7</c:v>
                </c:pt>
                <c:pt idx="1996" formatCode="0.00E+00">
                  <c:v>4.852885001621196E-7</c:v>
                </c:pt>
                <c:pt idx="1997" formatCode="0.00E+00">
                  <c:v>4.852885001621196E-7</c:v>
                </c:pt>
                <c:pt idx="1998" formatCode="0.00E+00">
                  <c:v>4.852885001621196E-7</c:v>
                </c:pt>
                <c:pt idx="1999" formatCode="0.00E+00">
                  <c:v>4.852885001621196E-7</c:v>
                </c:pt>
                <c:pt idx="2000" formatCode="0.00E+00">
                  <c:v>4.852885001621196E-7</c:v>
                </c:pt>
                <c:pt idx="2001" formatCode="0.00E+00">
                  <c:v>4.852885001621196E-7</c:v>
                </c:pt>
                <c:pt idx="2002" formatCode="0.00E+00">
                  <c:v>4.852885001621196E-7</c:v>
                </c:pt>
                <c:pt idx="2003" formatCode="0.00E+00">
                  <c:v>4.852885001621196E-7</c:v>
                </c:pt>
                <c:pt idx="2004" formatCode="0.00E+00">
                  <c:v>4.852885001621196E-7</c:v>
                </c:pt>
                <c:pt idx="2005" formatCode="0.00E+00">
                  <c:v>4.852885001621196E-7</c:v>
                </c:pt>
                <c:pt idx="2006" formatCode="0.00E+00">
                  <c:v>4.852885001621196E-7</c:v>
                </c:pt>
                <c:pt idx="2007" formatCode="0.00E+00">
                  <c:v>4.852885001621196E-7</c:v>
                </c:pt>
                <c:pt idx="2008" formatCode="0.00E+00">
                  <c:v>4.852885001621196E-7</c:v>
                </c:pt>
                <c:pt idx="2009" formatCode="0.00E+00">
                  <c:v>4.852885001621196E-7</c:v>
                </c:pt>
                <c:pt idx="2010" formatCode="0.00E+00">
                  <c:v>4.852885001621196E-7</c:v>
                </c:pt>
                <c:pt idx="2011" formatCode="0.00E+00">
                  <c:v>4.852885001621196E-7</c:v>
                </c:pt>
                <c:pt idx="2012" formatCode="0.00E+00">
                  <c:v>4.852885001621196E-7</c:v>
                </c:pt>
                <c:pt idx="2013" formatCode="0.00E+00">
                  <c:v>4.852885001621196E-7</c:v>
                </c:pt>
                <c:pt idx="2014" formatCode="0.00E+00">
                  <c:v>4.852885001621196E-7</c:v>
                </c:pt>
                <c:pt idx="2015" formatCode="0.00E+00">
                  <c:v>4.852885001621196E-7</c:v>
                </c:pt>
                <c:pt idx="2016" formatCode="0.00E+00">
                  <c:v>4.852885001621196E-7</c:v>
                </c:pt>
                <c:pt idx="2017" formatCode="0.00E+00">
                  <c:v>4.852885001621196E-7</c:v>
                </c:pt>
                <c:pt idx="2018" formatCode="0.00E+00">
                  <c:v>4.852885001621196E-7</c:v>
                </c:pt>
                <c:pt idx="2019" formatCode="0.00E+00">
                  <c:v>4.852885001621196E-7</c:v>
                </c:pt>
                <c:pt idx="2020" formatCode="0.00E+00">
                  <c:v>4.852885001621196E-7</c:v>
                </c:pt>
                <c:pt idx="2021" formatCode="0.00E+00">
                  <c:v>4.852885001621196E-7</c:v>
                </c:pt>
                <c:pt idx="2022" formatCode="0.00E+00">
                  <c:v>4.852885001621196E-7</c:v>
                </c:pt>
                <c:pt idx="2023" formatCode="0.00E+00">
                  <c:v>4.852885001621196E-7</c:v>
                </c:pt>
                <c:pt idx="2024" formatCode="0.00E+00">
                  <c:v>4.852885001621196E-7</c:v>
                </c:pt>
                <c:pt idx="2025" formatCode="0.00E+00">
                  <c:v>4.852885001621196E-7</c:v>
                </c:pt>
                <c:pt idx="2026" formatCode="0.00E+00">
                  <c:v>4.852885001621196E-7</c:v>
                </c:pt>
                <c:pt idx="2027" formatCode="0.00E+00">
                  <c:v>4.852885001621196E-7</c:v>
                </c:pt>
                <c:pt idx="2028" formatCode="0.00E+00">
                  <c:v>4.852885001621196E-7</c:v>
                </c:pt>
                <c:pt idx="2029" formatCode="0.00E+00">
                  <c:v>4.852885001621196E-7</c:v>
                </c:pt>
                <c:pt idx="2030" formatCode="0.00E+00">
                  <c:v>4.852885001621196E-7</c:v>
                </c:pt>
                <c:pt idx="2031" formatCode="0.00E+00">
                  <c:v>4.852885001621196E-7</c:v>
                </c:pt>
                <c:pt idx="2032" formatCode="0.00E+00">
                  <c:v>4.852885001621196E-7</c:v>
                </c:pt>
                <c:pt idx="2033" formatCode="0.00E+00">
                  <c:v>4.852885001621196E-7</c:v>
                </c:pt>
                <c:pt idx="2034" formatCode="0.00E+00">
                  <c:v>4.852885001621196E-7</c:v>
                </c:pt>
                <c:pt idx="2035" formatCode="0.00E+00">
                  <c:v>4.852885001621196E-7</c:v>
                </c:pt>
                <c:pt idx="2036" formatCode="0.00E+00">
                  <c:v>4.852885001621196E-7</c:v>
                </c:pt>
                <c:pt idx="2037" formatCode="0.00E+00">
                  <c:v>4.852885001621196E-7</c:v>
                </c:pt>
                <c:pt idx="2038" formatCode="0.00E+00">
                  <c:v>4.852885001621196E-7</c:v>
                </c:pt>
                <c:pt idx="2039" formatCode="0.00E+00">
                  <c:v>4.852885001621196E-7</c:v>
                </c:pt>
                <c:pt idx="2040" formatCode="0.00E+00">
                  <c:v>4.852885001621196E-7</c:v>
                </c:pt>
                <c:pt idx="2041" formatCode="0.00E+00">
                  <c:v>4.852885001621196E-7</c:v>
                </c:pt>
                <c:pt idx="2042" formatCode="0.00E+00">
                  <c:v>4.852885001621196E-7</c:v>
                </c:pt>
                <c:pt idx="2043" formatCode="0.00E+00">
                  <c:v>4.852885001621196E-7</c:v>
                </c:pt>
                <c:pt idx="2044" formatCode="0.00E+00">
                  <c:v>4.852885001621196E-7</c:v>
                </c:pt>
                <c:pt idx="2045" formatCode="0.00E+00">
                  <c:v>4.852885001621196E-7</c:v>
                </c:pt>
                <c:pt idx="2046" formatCode="0.00E+00">
                  <c:v>4.852885001621196E-7</c:v>
                </c:pt>
                <c:pt idx="2047" formatCode="0.00E+00">
                  <c:v>4.852885001621196E-7</c:v>
                </c:pt>
                <c:pt idx="2048" formatCode="0.00E+00">
                  <c:v>4.852885001621196E-7</c:v>
                </c:pt>
                <c:pt idx="2049" formatCode="0.00E+00">
                  <c:v>4.852885001621196E-7</c:v>
                </c:pt>
                <c:pt idx="2050" formatCode="0.00E+00">
                  <c:v>4.852885001621196E-7</c:v>
                </c:pt>
                <c:pt idx="2051" formatCode="0.00E+00">
                  <c:v>4.852885001621196E-7</c:v>
                </c:pt>
                <c:pt idx="2052" formatCode="0.00E+00">
                  <c:v>4.852885001621196E-7</c:v>
                </c:pt>
                <c:pt idx="2053" formatCode="0.00E+00">
                  <c:v>4.852885001621196E-7</c:v>
                </c:pt>
                <c:pt idx="2054" formatCode="0.00E+00">
                  <c:v>4.852885001621196E-7</c:v>
                </c:pt>
                <c:pt idx="2055" formatCode="0.00E+00">
                  <c:v>4.852885001621196E-7</c:v>
                </c:pt>
                <c:pt idx="2056" formatCode="0.00E+00">
                  <c:v>4.852885001621196E-7</c:v>
                </c:pt>
                <c:pt idx="2057" formatCode="0.00E+00">
                  <c:v>4.852885001621196E-7</c:v>
                </c:pt>
                <c:pt idx="2058" formatCode="0.00E+00">
                  <c:v>4.852885001621196E-7</c:v>
                </c:pt>
                <c:pt idx="2059" formatCode="0.00E+00">
                  <c:v>4.852885001621196E-7</c:v>
                </c:pt>
                <c:pt idx="2060" formatCode="0.00E+00">
                  <c:v>4.852885001621196E-7</c:v>
                </c:pt>
                <c:pt idx="2061" formatCode="0.00E+00">
                  <c:v>4.852885001621196E-7</c:v>
                </c:pt>
                <c:pt idx="2062" formatCode="0.00E+00">
                  <c:v>4.852885001621196E-7</c:v>
                </c:pt>
                <c:pt idx="2063" formatCode="0.00E+00">
                  <c:v>4.852885001621196E-7</c:v>
                </c:pt>
                <c:pt idx="2064" formatCode="0.00E+00">
                  <c:v>4.852885001621196E-7</c:v>
                </c:pt>
                <c:pt idx="2065" formatCode="0.00E+00">
                  <c:v>4.852885001621196E-7</c:v>
                </c:pt>
                <c:pt idx="2066" formatCode="0.00E+00">
                  <c:v>4.852885001621196E-7</c:v>
                </c:pt>
                <c:pt idx="2067" formatCode="0.00E+00">
                  <c:v>4.852885001621196E-7</c:v>
                </c:pt>
                <c:pt idx="2068" formatCode="0.00E+00">
                  <c:v>4.852885001621196E-7</c:v>
                </c:pt>
                <c:pt idx="2069" formatCode="0.00E+00">
                  <c:v>4.852885001621196E-7</c:v>
                </c:pt>
                <c:pt idx="2070" formatCode="0.00E+00">
                  <c:v>4.852885001621196E-7</c:v>
                </c:pt>
                <c:pt idx="2071" formatCode="0.00E+00">
                  <c:v>4.852885001621196E-7</c:v>
                </c:pt>
                <c:pt idx="2072" formatCode="0.00E+00">
                  <c:v>4.852885001621196E-7</c:v>
                </c:pt>
                <c:pt idx="2073" formatCode="0.00E+00">
                  <c:v>4.852885001621196E-7</c:v>
                </c:pt>
                <c:pt idx="2074" formatCode="0.00E+00">
                  <c:v>4.852885001621196E-7</c:v>
                </c:pt>
                <c:pt idx="2075" formatCode="0.00E+00">
                  <c:v>4.852885001621196E-7</c:v>
                </c:pt>
                <c:pt idx="2076" formatCode="0.00E+00">
                  <c:v>4.852885001621196E-7</c:v>
                </c:pt>
                <c:pt idx="2077" formatCode="0.00E+00">
                  <c:v>4.852885001621196E-7</c:v>
                </c:pt>
                <c:pt idx="2078" formatCode="0.00E+00">
                  <c:v>4.852885001621196E-7</c:v>
                </c:pt>
                <c:pt idx="2079" formatCode="0.00E+00">
                  <c:v>4.852885001621196E-7</c:v>
                </c:pt>
                <c:pt idx="2080" formatCode="0.00E+00">
                  <c:v>4.852885001621196E-7</c:v>
                </c:pt>
                <c:pt idx="2081" formatCode="0.00E+00">
                  <c:v>4.852885001621196E-7</c:v>
                </c:pt>
                <c:pt idx="2082" formatCode="0.00E+00">
                  <c:v>4.852885001621196E-7</c:v>
                </c:pt>
                <c:pt idx="2083" formatCode="0.00E+00">
                  <c:v>4.852885001621196E-7</c:v>
                </c:pt>
                <c:pt idx="2084" formatCode="0.00E+00">
                  <c:v>4.852885001621196E-7</c:v>
                </c:pt>
                <c:pt idx="2085" formatCode="0.00E+00">
                  <c:v>4.852885001621196E-7</c:v>
                </c:pt>
                <c:pt idx="2086" formatCode="0.00E+00">
                  <c:v>4.852885001621196E-7</c:v>
                </c:pt>
                <c:pt idx="2087" formatCode="0.00E+00">
                  <c:v>4.852885001621196E-7</c:v>
                </c:pt>
                <c:pt idx="2088" formatCode="0.00E+00">
                  <c:v>4.852885001621196E-7</c:v>
                </c:pt>
                <c:pt idx="2089" formatCode="0.00E+00">
                  <c:v>4.852885001621196E-7</c:v>
                </c:pt>
                <c:pt idx="2090" formatCode="0.00E+00">
                  <c:v>4.852885001621196E-7</c:v>
                </c:pt>
                <c:pt idx="2091" formatCode="0.00E+00">
                  <c:v>4.852885001621196E-7</c:v>
                </c:pt>
                <c:pt idx="2092" formatCode="0.00E+00">
                  <c:v>4.852885001621196E-7</c:v>
                </c:pt>
                <c:pt idx="2093" formatCode="0.00E+00">
                  <c:v>4.852885001621196E-7</c:v>
                </c:pt>
                <c:pt idx="2094" formatCode="0.00E+00">
                  <c:v>4.852885001621196E-7</c:v>
                </c:pt>
                <c:pt idx="2095" formatCode="0.00E+00">
                  <c:v>4.852885001621196E-7</c:v>
                </c:pt>
                <c:pt idx="2096" formatCode="0.00E+00">
                  <c:v>4.852885001621196E-7</c:v>
                </c:pt>
                <c:pt idx="2097" formatCode="0.00E+00">
                  <c:v>4.852885001621196E-7</c:v>
                </c:pt>
                <c:pt idx="2098" formatCode="0.00E+00">
                  <c:v>4.852885001621196E-7</c:v>
                </c:pt>
                <c:pt idx="2099" formatCode="0.00E+00">
                  <c:v>4.852885001621196E-7</c:v>
                </c:pt>
                <c:pt idx="2100" formatCode="0.00E+00">
                  <c:v>4.852885001621196E-7</c:v>
                </c:pt>
                <c:pt idx="2101" formatCode="0.00E+00">
                  <c:v>4.852885001621196E-7</c:v>
                </c:pt>
                <c:pt idx="2102" formatCode="0.00E+00">
                  <c:v>4.852885001621196E-7</c:v>
                </c:pt>
                <c:pt idx="2103" formatCode="0.00E+00">
                  <c:v>4.852885001621196E-7</c:v>
                </c:pt>
                <c:pt idx="2104" formatCode="0.00E+00">
                  <c:v>4.852885001621196E-7</c:v>
                </c:pt>
                <c:pt idx="2105" formatCode="0.00E+00">
                  <c:v>4.852885001621196E-7</c:v>
                </c:pt>
                <c:pt idx="2106" formatCode="0.00E+00">
                  <c:v>4.852885001621196E-7</c:v>
                </c:pt>
                <c:pt idx="2107" formatCode="0.00E+00">
                  <c:v>4.852885001621196E-7</c:v>
                </c:pt>
                <c:pt idx="2108" formatCode="0.00E+00">
                  <c:v>4.852885001621196E-7</c:v>
                </c:pt>
                <c:pt idx="2109" formatCode="0.00E+00">
                  <c:v>4.852885001621196E-7</c:v>
                </c:pt>
                <c:pt idx="2110" formatCode="0.00E+00">
                  <c:v>4.852885001621196E-7</c:v>
                </c:pt>
                <c:pt idx="2111" formatCode="0.00E+00">
                  <c:v>4.852885001621196E-7</c:v>
                </c:pt>
                <c:pt idx="2112" formatCode="0.00E+00">
                  <c:v>4.852885001621196E-7</c:v>
                </c:pt>
                <c:pt idx="2113" formatCode="0.00E+00">
                  <c:v>4.852885001621196E-7</c:v>
                </c:pt>
                <c:pt idx="2114" formatCode="0.00E+00">
                  <c:v>4.852885001621196E-7</c:v>
                </c:pt>
                <c:pt idx="2115" formatCode="0.00E+00">
                  <c:v>4.852885001621196E-7</c:v>
                </c:pt>
                <c:pt idx="2116" formatCode="0.00E+00">
                  <c:v>4.852885001621196E-7</c:v>
                </c:pt>
                <c:pt idx="2117" formatCode="0.00E+00">
                  <c:v>4.852885001621196E-7</c:v>
                </c:pt>
                <c:pt idx="2118" formatCode="0.00E+00">
                  <c:v>4.852885001621196E-7</c:v>
                </c:pt>
                <c:pt idx="2119" formatCode="0.00E+00">
                  <c:v>4.852885001621196E-7</c:v>
                </c:pt>
                <c:pt idx="2120" formatCode="0.00E+00">
                  <c:v>4.852885001621196E-7</c:v>
                </c:pt>
                <c:pt idx="2121" formatCode="0.00E+00">
                  <c:v>4.852885001621196E-7</c:v>
                </c:pt>
                <c:pt idx="2122" formatCode="0.00E+00">
                  <c:v>4.852885001621196E-7</c:v>
                </c:pt>
                <c:pt idx="2123" formatCode="0.00E+00">
                  <c:v>4.852885001621196E-7</c:v>
                </c:pt>
                <c:pt idx="2124" formatCode="0.00E+00">
                  <c:v>4.852885001621196E-7</c:v>
                </c:pt>
                <c:pt idx="2125" formatCode="0.00E+00">
                  <c:v>4.852885001621196E-7</c:v>
                </c:pt>
                <c:pt idx="2126" formatCode="0.00E+00">
                  <c:v>4.852885001621196E-7</c:v>
                </c:pt>
                <c:pt idx="2127" formatCode="0.00E+00">
                  <c:v>4.852885001621196E-7</c:v>
                </c:pt>
                <c:pt idx="2128" formatCode="0.00E+00">
                  <c:v>4.852885001621196E-7</c:v>
                </c:pt>
                <c:pt idx="2129" formatCode="0.00E+00">
                  <c:v>4.852885001621196E-7</c:v>
                </c:pt>
                <c:pt idx="2130" formatCode="0.00E+00">
                  <c:v>4.852885001621196E-7</c:v>
                </c:pt>
                <c:pt idx="2131" formatCode="0.00E+00">
                  <c:v>4.852885001621196E-7</c:v>
                </c:pt>
                <c:pt idx="2132" formatCode="0.00E+00">
                  <c:v>4.852885001621196E-7</c:v>
                </c:pt>
                <c:pt idx="2133" formatCode="0.00E+00">
                  <c:v>4.852885001621196E-7</c:v>
                </c:pt>
                <c:pt idx="2134" formatCode="0.00E+00">
                  <c:v>4.852885001621196E-7</c:v>
                </c:pt>
                <c:pt idx="2135" formatCode="0.00E+00">
                  <c:v>4.852885001621196E-7</c:v>
                </c:pt>
                <c:pt idx="2136" formatCode="0.00E+00">
                  <c:v>4.852885001621196E-7</c:v>
                </c:pt>
                <c:pt idx="2137" formatCode="0.00E+00">
                  <c:v>4.852885001621196E-7</c:v>
                </c:pt>
                <c:pt idx="2138" formatCode="0.00E+00">
                  <c:v>4.852885001621196E-7</c:v>
                </c:pt>
                <c:pt idx="2139" formatCode="0.00E+00">
                  <c:v>4.852885001621196E-7</c:v>
                </c:pt>
                <c:pt idx="2140" formatCode="0.00E+00">
                  <c:v>4.852885001621196E-7</c:v>
                </c:pt>
                <c:pt idx="2141" formatCode="0.00E+00">
                  <c:v>4.852885001621196E-7</c:v>
                </c:pt>
                <c:pt idx="2142" formatCode="0.00E+00">
                  <c:v>4.852885001621196E-7</c:v>
                </c:pt>
                <c:pt idx="2143" formatCode="0.00E+00">
                  <c:v>4.852885001621196E-7</c:v>
                </c:pt>
                <c:pt idx="2144" formatCode="0.00E+00">
                  <c:v>4.852885001621196E-7</c:v>
                </c:pt>
                <c:pt idx="2145" formatCode="0.00E+00">
                  <c:v>4.852885001621196E-7</c:v>
                </c:pt>
                <c:pt idx="2146" formatCode="0.00E+00">
                  <c:v>4.852885001621196E-7</c:v>
                </c:pt>
                <c:pt idx="2147" formatCode="0.00E+00">
                  <c:v>4.852885001621196E-7</c:v>
                </c:pt>
                <c:pt idx="2148" formatCode="0.00E+00">
                  <c:v>4.852885001621196E-7</c:v>
                </c:pt>
                <c:pt idx="2149" formatCode="0.00E+00">
                  <c:v>4.852885001621196E-7</c:v>
                </c:pt>
                <c:pt idx="2150" formatCode="0.00E+00">
                  <c:v>4.852885001621196E-7</c:v>
                </c:pt>
                <c:pt idx="2151" formatCode="0.00E+00">
                  <c:v>4.852885001621196E-7</c:v>
                </c:pt>
                <c:pt idx="2152" formatCode="0.00E+00">
                  <c:v>4.852885001621196E-7</c:v>
                </c:pt>
                <c:pt idx="2153" formatCode="0.00E+00">
                  <c:v>4.852885001621196E-7</c:v>
                </c:pt>
                <c:pt idx="2154" formatCode="0.00E+00">
                  <c:v>4.852885001621196E-7</c:v>
                </c:pt>
                <c:pt idx="2155" formatCode="0.00E+00">
                  <c:v>4.852885001621196E-7</c:v>
                </c:pt>
                <c:pt idx="2156" formatCode="0.00E+00">
                  <c:v>4.852885001621196E-7</c:v>
                </c:pt>
                <c:pt idx="2157" formatCode="0.00E+00">
                  <c:v>4.852885001621196E-7</c:v>
                </c:pt>
                <c:pt idx="2158" formatCode="0.00E+00">
                  <c:v>4.852885001621196E-7</c:v>
                </c:pt>
                <c:pt idx="2159" formatCode="0.00E+00">
                  <c:v>4.852885001621196E-7</c:v>
                </c:pt>
                <c:pt idx="2160" formatCode="0.00E+00">
                  <c:v>4.852885001621196E-7</c:v>
                </c:pt>
                <c:pt idx="2161" formatCode="0.00E+00">
                  <c:v>4.852885001621196E-7</c:v>
                </c:pt>
                <c:pt idx="2162" formatCode="0.00E+00">
                  <c:v>4.852885001621196E-7</c:v>
                </c:pt>
                <c:pt idx="2163" formatCode="0.00E+00">
                  <c:v>4.852885001621196E-7</c:v>
                </c:pt>
                <c:pt idx="2164" formatCode="0.00E+00">
                  <c:v>4.852885001621196E-7</c:v>
                </c:pt>
                <c:pt idx="2165" formatCode="0.00E+00">
                  <c:v>4.852885001621196E-7</c:v>
                </c:pt>
                <c:pt idx="2166" formatCode="0.00E+00">
                  <c:v>4.852885001621196E-7</c:v>
                </c:pt>
                <c:pt idx="2167" formatCode="0.00E+00">
                  <c:v>4.852885001621196E-7</c:v>
                </c:pt>
                <c:pt idx="2168" formatCode="0.00E+00">
                  <c:v>4.852885001621196E-7</c:v>
                </c:pt>
                <c:pt idx="2169" formatCode="0.00E+00">
                  <c:v>4.852885001621196E-7</c:v>
                </c:pt>
                <c:pt idx="2170" formatCode="0.00E+00">
                  <c:v>4.852885001621196E-7</c:v>
                </c:pt>
                <c:pt idx="2171" formatCode="0.00E+00">
                  <c:v>4.852885001621196E-7</c:v>
                </c:pt>
                <c:pt idx="2172" formatCode="0.00E+00">
                  <c:v>4.852885001621196E-7</c:v>
                </c:pt>
                <c:pt idx="2173" formatCode="0.00E+00">
                  <c:v>4.852885001621196E-7</c:v>
                </c:pt>
                <c:pt idx="2174" formatCode="0.00E+00">
                  <c:v>4.852885001621196E-7</c:v>
                </c:pt>
                <c:pt idx="2175" formatCode="0.00E+00">
                  <c:v>4.852885001621196E-7</c:v>
                </c:pt>
                <c:pt idx="2176" formatCode="0.00E+00">
                  <c:v>4.852885001621196E-7</c:v>
                </c:pt>
                <c:pt idx="2177" formatCode="0.00E+00">
                  <c:v>4.852885001621196E-7</c:v>
                </c:pt>
                <c:pt idx="2178" formatCode="0.00E+00">
                  <c:v>4.852885001621196E-7</c:v>
                </c:pt>
                <c:pt idx="2179" formatCode="0.00E+00">
                  <c:v>4.852885001621196E-7</c:v>
                </c:pt>
                <c:pt idx="2180" formatCode="0.00E+00">
                  <c:v>4.852885001621196E-7</c:v>
                </c:pt>
                <c:pt idx="2181" formatCode="0.00E+00">
                  <c:v>4.852885001621196E-7</c:v>
                </c:pt>
                <c:pt idx="2182" formatCode="0.00E+00">
                  <c:v>4.852885001621196E-7</c:v>
                </c:pt>
                <c:pt idx="2183" formatCode="0.00E+00">
                  <c:v>4.852885001621196E-7</c:v>
                </c:pt>
                <c:pt idx="2184" formatCode="0.00E+00">
                  <c:v>4.852885001621196E-7</c:v>
                </c:pt>
                <c:pt idx="2185" formatCode="0.00E+00">
                  <c:v>4.852885001621196E-7</c:v>
                </c:pt>
                <c:pt idx="2186" formatCode="0.00E+00">
                  <c:v>4.852885001621196E-7</c:v>
                </c:pt>
                <c:pt idx="2187" formatCode="0.00E+00">
                  <c:v>4.852885001621196E-7</c:v>
                </c:pt>
                <c:pt idx="2188" formatCode="0.00E+00">
                  <c:v>4.852885001621196E-7</c:v>
                </c:pt>
                <c:pt idx="2189" formatCode="0.00E+00">
                  <c:v>4.852885001621196E-7</c:v>
                </c:pt>
                <c:pt idx="2190" formatCode="0.00E+00">
                  <c:v>4.852885001621196E-7</c:v>
                </c:pt>
                <c:pt idx="2191" formatCode="0.00E+00">
                  <c:v>4.852885001621196E-7</c:v>
                </c:pt>
                <c:pt idx="2192" formatCode="0.00E+00">
                  <c:v>4.852885001621196E-7</c:v>
                </c:pt>
                <c:pt idx="2193" formatCode="0.00E+00">
                  <c:v>4.852885001621196E-7</c:v>
                </c:pt>
                <c:pt idx="2194" formatCode="0.00E+00">
                  <c:v>4.852885001621196E-7</c:v>
                </c:pt>
                <c:pt idx="2195" formatCode="0.00E+00">
                  <c:v>4.852885001621196E-7</c:v>
                </c:pt>
                <c:pt idx="2196" formatCode="0.00E+00">
                  <c:v>4.852885001621196E-7</c:v>
                </c:pt>
                <c:pt idx="2197" formatCode="0.00E+00">
                  <c:v>4.852885001621196E-7</c:v>
                </c:pt>
                <c:pt idx="2198" formatCode="0.00E+00">
                  <c:v>4.852885001621196E-7</c:v>
                </c:pt>
                <c:pt idx="2199" formatCode="0.00E+00">
                  <c:v>4.852885001621196E-7</c:v>
                </c:pt>
                <c:pt idx="2200" formatCode="0.00E+00">
                  <c:v>4.852885001621196E-7</c:v>
                </c:pt>
                <c:pt idx="2201" formatCode="0.00E+00">
                  <c:v>4.852885001621196E-7</c:v>
                </c:pt>
                <c:pt idx="2202" formatCode="0.00E+00">
                  <c:v>4.852885001621196E-7</c:v>
                </c:pt>
                <c:pt idx="2203" formatCode="0.00E+00">
                  <c:v>4.852885001621196E-7</c:v>
                </c:pt>
                <c:pt idx="2204" formatCode="0.00E+00">
                  <c:v>4.852885001621196E-7</c:v>
                </c:pt>
                <c:pt idx="2205" formatCode="0.00E+00">
                  <c:v>4.852885001621196E-7</c:v>
                </c:pt>
                <c:pt idx="2206" formatCode="0.00E+00">
                  <c:v>4.852885001621196E-7</c:v>
                </c:pt>
                <c:pt idx="2207" formatCode="0.00E+00">
                  <c:v>4.852885001621196E-7</c:v>
                </c:pt>
                <c:pt idx="2208" formatCode="0.00E+00">
                  <c:v>4.852885001621196E-7</c:v>
                </c:pt>
                <c:pt idx="2209" formatCode="0.00E+00">
                  <c:v>4.852885001621196E-7</c:v>
                </c:pt>
                <c:pt idx="2210" formatCode="0.00E+00">
                  <c:v>4.852885001621196E-7</c:v>
                </c:pt>
                <c:pt idx="2211" formatCode="0.00E+00">
                  <c:v>4.852885001621196E-7</c:v>
                </c:pt>
                <c:pt idx="2212" formatCode="0.00E+00">
                  <c:v>4.852885001621196E-7</c:v>
                </c:pt>
                <c:pt idx="2213" formatCode="0.00E+00">
                  <c:v>4.852885001621196E-7</c:v>
                </c:pt>
                <c:pt idx="2214" formatCode="0.00E+00">
                  <c:v>4.852885001621196E-7</c:v>
                </c:pt>
                <c:pt idx="2215" formatCode="0.00E+00">
                  <c:v>4.852885001621196E-7</c:v>
                </c:pt>
                <c:pt idx="2216" formatCode="0.00E+00">
                  <c:v>4.852885001621196E-7</c:v>
                </c:pt>
                <c:pt idx="2217" formatCode="0.00E+00">
                  <c:v>4.852885001621196E-7</c:v>
                </c:pt>
                <c:pt idx="2218" formatCode="0.00E+00">
                  <c:v>4.852885001621196E-7</c:v>
                </c:pt>
                <c:pt idx="2219" formatCode="0.00E+00">
                  <c:v>4.852885001621196E-7</c:v>
                </c:pt>
                <c:pt idx="2220" formatCode="0.00E+00">
                  <c:v>4.852885001621196E-7</c:v>
                </c:pt>
                <c:pt idx="2221" formatCode="0.00E+00">
                  <c:v>4.852885001621196E-7</c:v>
                </c:pt>
                <c:pt idx="2222" formatCode="0.00E+00">
                  <c:v>4.852885001621196E-7</c:v>
                </c:pt>
                <c:pt idx="2223" formatCode="0.00E+00">
                  <c:v>4.852885001621196E-7</c:v>
                </c:pt>
                <c:pt idx="2224" formatCode="0.00E+00">
                  <c:v>4.852885001621196E-7</c:v>
                </c:pt>
                <c:pt idx="2225" formatCode="0.00E+00">
                  <c:v>4.852885001621196E-7</c:v>
                </c:pt>
                <c:pt idx="2226" formatCode="0.00E+00">
                  <c:v>4.852885001621196E-7</c:v>
                </c:pt>
                <c:pt idx="2227" formatCode="0.00E+00">
                  <c:v>4.852885001621196E-7</c:v>
                </c:pt>
                <c:pt idx="2228" formatCode="0.00E+00">
                  <c:v>4.852885001621196E-7</c:v>
                </c:pt>
                <c:pt idx="2229" formatCode="0.00E+00">
                  <c:v>4.852885001621196E-7</c:v>
                </c:pt>
                <c:pt idx="2230" formatCode="0.00E+00">
                  <c:v>4.852885001621196E-7</c:v>
                </c:pt>
                <c:pt idx="2231" formatCode="0.00E+00">
                  <c:v>4.852885001621196E-7</c:v>
                </c:pt>
                <c:pt idx="2232" formatCode="0.00E+00">
                  <c:v>4.852885001621196E-7</c:v>
                </c:pt>
                <c:pt idx="2233" formatCode="0.00E+00">
                  <c:v>4.852885001621196E-7</c:v>
                </c:pt>
                <c:pt idx="2234" formatCode="0.00E+00">
                  <c:v>4.852885001621196E-7</c:v>
                </c:pt>
                <c:pt idx="2235" formatCode="0.00E+00">
                  <c:v>4.852885001621196E-7</c:v>
                </c:pt>
                <c:pt idx="2236" formatCode="0.00E+00">
                  <c:v>4.852885001621196E-7</c:v>
                </c:pt>
                <c:pt idx="2237" formatCode="0.00E+00">
                  <c:v>4.852885001621196E-7</c:v>
                </c:pt>
                <c:pt idx="2238" formatCode="0.00E+00">
                  <c:v>4.852885001621196E-7</c:v>
                </c:pt>
                <c:pt idx="2239" formatCode="0.00E+00">
                  <c:v>4.852885001621196E-7</c:v>
                </c:pt>
                <c:pt idx="2240" formatCode="0.00E+00">
                  <c:v>4.852885001621196E-7</c:v>
                </c:pt>
                <c:pt idx="2241" formatCode="0.00E+00">
                  <c:v>4.852885001621196E-7</c:v>
                </c:pt>
                <c:pt idx="2242" formatCode="0.00E+00">
                  <c:v>4.852885001621196E-7</c:v>
                </c:pt>
                <c:pt idx="2243" formatCode="0.00E+00">
                  <c:v>4.852885001621196E-7</c:v>
                </c:pt>
                <c:pt idx="2244" formatCode="0.00E+00">
                  <c:v>4.852885001621196E-7</c:v>
                </c:pt>
                <c:pt idx="2245" formatCode="0.00E+00">
                  <c:v>4.852885001621196E-7</c:v>
                </c:pt>
                <c:pt idx="2246" formatCode="0.00E+00">
                  <c:v>4.852885001621196E-7</c:v>
                </c:pt>
                <c:pt idx="2247" formatCode="0.00E+00">
                  <c:v>4.852885001621196E-7</c:v>
                </c:pt>
                <c:pt idx="2248" formatCode="0.00E+00">
                  <c:v>4.852885001621196E-7</c:v>
                </c:pt>
                <c:pt idx="2249" formatCode="0.00E+00">
                  <c:v>4.852885001621196E-7</c:v>
                </c:pt>
                <c:pt idx="2250" formatCode="0.00E+00">
                  <c:v>4.852885001621196E-7</c:v>
                </c:pt>
                <c:pt idx="2251" formatCode="0.00E+00">
                  <c:v>4.852885001621196E-7</c:v>
                </c:pt>
                <c:pt idx="2252" formatCode="0.00E+00">
                  <c:v>4.852885001621196E-7</c:v>
                </c:pt>
                <c:pt idx="2253" formatCode="0.00E+00">
                  <c:v>4.852885001621196E-7</c:v>
                </c:pt>
                <c:pt idx="2254" formatCode="0.00E+00">
                  <c:v>4.852885001621196E-7</c:v>
                </c:pt>
                <c:pt idx="2255" formatCode="0.00E+00">
                  <c:v>4.852885001621196E-7</c:v>
                </c:pt>
                <c:pt idx="2256" formatCode="0.00E+00">
                  <c:v>4.852885001621196E-7</c:v>
                </c:pt>
                <c:pt idx="2257" formatCode="0.00E+00">
                  <c:v>4.852885001621196E-7</c:v>
                </c:pt>
                <c:pt idx="2258" formatCode="0.00E+00">
                  <c:v>4.852885001621196E-7</c:v>
                </c:pt>
                <c:pt idx="2259" formatCode="0.00E+00">
                  <c:v>4.852885001621196E-7</c:v>
                </c:pt>
                <c:pt idx="2260" formatCode="0.00E+00">
                  <c:v>4.852885001621196E-7</c:v>
                </c:pt>
                <c:pt idx="2261" formatCode="0.00E+00">
                  <c:v>4.852885001621196E-7</c:v>
                </c:pt>
                <c:pt idx="2262" formatCode="0.00E+00">
                  <c:v>4.852885001621196E-7</c:v>
                </c:pt>
                <c:pt idx="2263" formatCode="0.00E+00">
                  <c:v>4.852885001621196E-7</c:v>
                </c:pt>
                <c:pt idx="2264" formatCode="0.00E+00">
                  <c:v>4.852885001621196E-7</c:v>
                </c:pt>
                <c:pt idx="2265" formatCode="0.00E+00">
                  <c:v>4.852885001621196E-7</c:v>
                </c:pt>
                <c:pt idx="2266" formatCode="0.00E+00">
                  <c:v>4.852885001621196E-7</c:v>
                </c:pt>
                <c:pt idx="2267" formatCode="0.00E+00">
                  <c:v>4.852885001621196E-7</c:v>
                </c:pt>
                <c:pt idx="2268" formatCode="0.00E+00">
                  <c:v>4.852885001621196E-7</c:v>
                </c:pt>
                <c:pt idx="2269" formatCode="0.00E+00">
                  <c:v>4.852885001621196E-7</c:v>
                </c:pt>
                <c:pt idx="2270" formatCode="0.00E+00">
                  <c:v>4.852885001621196E-7</c:v>
                </c:pt>
                <c:pt idx="2271" formatCode="0.00E+00">
                  <c:v>4.852885001621196E-7</c:v>
                </c:pt>
                <c:pt idx="2272" formatCode="0.00E+00">
                  <c:v>4.852885001621196E-7</c:v>
                </c:pt>
                <c:pt idx="2273" formatCode="0.00E+00">
                  <c:v>4.852885001621196E-7</c:v>
                </c:pt>
                <c:pt idx="2274" formatCode="0.00E+00">
                  <c:v>4.852885001621196E-7</c:v>
                </c:pt>
                <c:pt idx="2275" formatCode="0.00E+00">
                  <c:v>4.852885001621196E-7</c:v>
                </c:pt>
                <c:pt idx="2276" formatCode="0.00E+00">
                  <c:v>4.852885001621196E-7</c:v>
                </c:pt>
                <c:pt idx="2277" formatCode="0.00E+00">
                  <c:v>4.852885001621196E-7</c:v>
                </c:pt>
                <c:pt idx="2278" formatCode="0.00E+00">
                  <c:v>4.852885001621196E-7</c:v>
                </c:pt>
                <c:pt idx="2279" formatCode="0.00E+00">
                  <c:v>4.852885001621196E-7</c:v>
                </c:pt>
                <c:pt idx="2280" formatCode="0.00E+00">
                  <c:v>4.852885001621196E-7</c:v>
                </c:pt>
                <c:pt idx="2281" formatCode="0.00E+00">
                  <c:v>4.852885001621196E-7</c:v>
                </c:pt>
                <c:pt idx="2282" formatCode="0.00E+00">
                  <c:v>4.852885001621196E-7</c:v>
                </c:pt>
                <c:pt idx="2283" formatCode="0.00E+00">
                  <c:v>4.852885001621196E-7</c:v>
                </c:pt>
                <c:pt idx="2284" formatCode="0.00E+00">
                  <c:v>4.852885001621196E-7</c:v>
                </c:pt>
                <c:pt idx="2285" formatCode="0.00E+00">
                  <c:v>4.852885001621196E-7</c:v>
                </c:pt>
                <c:pt idx="2286" formatCode="0.00E+00">
                  <c:v>4.852885001621196E-7</c:v>
                </c:pt>
                <c:pt idx="2287" formatCode="0.00E+00">
                  <c:v>4.852885001621196E-7</c:v>
                </c:pt>
                <c:pt idx="2288" formatCode="0.00E+00">
                  <c:v>4.852885001621196E-7</c:v>
                </c:pt>
                <c:pt idx="2289" formatCode="0.00E+00">
                  <c:v>4.852885001621196E-7</c:v>
                </c:pt>
                <c:pt idx="2290" formatCode="0.00E+00">
                  <c:v>4.852885001621196E-7</c:v>
                </c:pt>
                <c:pt idx="2291" formatCode="0.00E+00">
                  <c:v>4.852885001621196E-7</c:v>
                </c:pt>
                <c:pt idx="2292" formatCode="0.00E+00">
                  <c:v>4.852885001621196E-7</c:v>
                </c:pt>
                <c:pt idx="2293" formatCode="0.00E+00">
                  <c:v>4.852885001621196E-7</c:v>
                </c:pt>
                <c:pt idx="2294" formatCode="0.00E+00">
                  <c:v>4.852885001621196E-7</c:v>
                </c:pt>
                <c:pt idx="2295" formatCode="0.00E+00">
                  <c:v>4.852885001621196E-7</c:v>
                </c:pt>
                <c:pt idx="2296" formatCode="0.00E+00">
                  <c:v>4.852885001621196E-7</c:v>
                </c:pt>
                <c:pt idx="2297" formatCode="0.00E+00">
                  <c:v>4.852885001621196E-7</c:v>
                </c:pt>
                <c:pt idx="2298" formatCode="0.00E+00">
                  <c:v>4.852885001621196E-7</c:v>
                </c:pt>
                <c:pt idx="2299" formatCode="0.00E+00">
                  <c:v>4.852885001621196E-7</c:v>
                </c:pt>
                <c:pt idx="2300" formatCode="0.00E+00">
                  <c:v>4.852885001621196E-7</c:v>
                </c:pt>
                <c:pt idx="2301" formatCode="0.00E+00">
                  <c:v>4.852885001621196E-7</c:v>
                </c:pt>
                <c:pt idx="2302" formatCode="0.00E+00">
                  <c:v>4.852885001621196E-7</c:v>
                </c:pt>
                <c:pt idx="2303" formatCode="0.00E+00">
                  <c:v>4.852885001621196E-7</c:v>
                </c:pt>
                <c:pt idx="2304" formatCode="0.00E+00">
                  <c:v>4.852885001621196E-7</c:v>
                </c:pt>
                <c:pt idx="2305" formatCode="0.00E+00">
                  <c:v>4.852885001621196E-7</c:v>
                </c:pt>
                <c:pt idx="2306" formatCode="0.00E+00">
                  <c:v>4.852885001621196E-7</c:v>
                </c:pt>
                <c:pt idx="2307" formatCode="0.00E+00">
                  <c:v>4.852885001621196E-7</c:v>
                </c:pt>
                <c:pt idx="2308" formatCode="0.00E+00">
                  <c:v>4.852885001621196E-7</c:v>
                </c:pt>
                <c:pt idx="2309" formatCode="0.00E+00">
                  <c:v>4.852885001621196E-7</c:v>
                </c:pt>
                <c:pt idx="2310" formatCode="0.00E+00">
                  <c:v>4.852885001621196E-7</c:v>
                </c:pt>
                <c:pt idx="2311" formatCode="0.00E+00">
                  <c:v>4.852885001621196E-7</c:v>
                </c:pt>
                <c:pt idx="2312" formatCode="0.00E+00">
                  <c:v>4.852885001621196E-7</c:v>
                </c:pt>
                <c:pt idx="2313" formatCode="0.00E+00">
                  <c:v>4.852885001621196E-7</c:v>
                </c:pt>
                <c:pt idx="2314" formatCode="0.00E+00">
                  <c:v>4.852885001621196E-7</c:v>
                </c:pt>
                <c:pt idx="2315" formatCode="0.00E+00">
                  <c:v>4.852885001621196E-7</c:v>
                </c:pt>
                <c:pt idx="2316" formatCode="0.00E+00">
                  <c:v>4.852885001621196E-7</c:v>
                </c:pt>
                <c:pt idx="2317" formatCode="0.00E+00">
                  <c:v>4.852885001621196E-7</c:v>
                </c:pt>
                <c:pt idx="2318" formatCode="0.00E+00">
                  <c:v>4.852885001621196E-7</c:v>
                </c:pt>
                <c:pt idx="2319" formatCode="0.00E+00">
                  <c:v>4.852885001621196E-7</c:v>
                </c:pt>
                <c:pt idx="2320" formatCode="0.00E+00">
                  <c:v>4.852885001621196E-7</c:v>
                </c:pt>
                <c:pt idx="2321" formatCode="0.00E+00">
                  <c:v>4.852885001621196E-7</c:v>
                </c:pt>
                <c:pt idx="2322" formatCode="0.00E+00">
                  <c:v>4.852885001621196E-7</c:v>
                </c:pt>
                <c:pt idx="2323" formatCode="0.00E+00">
                  <c:v>4.852885001621196E-7</c:v>
                </c:pt>
                <c:pt idx="2324" formatCode="0.00E+00">
                  <c:v>4.852885001621196E-7</c:v>
                </c:pt>
                <c:pt idx="2325" formatCode="0.00E+00">
                  <c:v>4.852885001621196E-7</c:v>
                </c:pt>
                <c:pt idx="2326" formatCode="0.00E+00">
                  <c:v>4.852885001621196E-7</c:v>
                </c:pt>
                <c:pt idx="2327" formatCode="0.00E+00">
                  <c:v>4.852885001621196E-7</c:v>
                </c:pt>
                <c:pt idx="2328" formatCode="0.00E+00">
                  <c:v>4.852885001621196E-7</c:v>
                </c:pt>
                <c:pt idx="2329" formatCode="0.00E+00">
                  <c:v>4.852885001621196E-7</c:v>
                </c:pt>
                <c:pt idx="2330" formatCode="0.00E+00">
                  <c:v>4.852885001621196E-7</c:v>
                </c:pt>
                <c:pt idx="2331" formatCode="0.00E+00">
                  <c:v>4.852885001621196E-7</c:v>
                </c:pt>
                <c:pt idx="2332" formatCode="0.00E+00">
                  <c:v>4.852885001621196E-7</c:v>
                </c:pt>
                <c:pt idx="2333" formatCode="0.00E+00">
                  <c:v>4.852885001621196E-7</c:v>
                </c:pt>
                <c:pt idx="2334" formatCode="0.00E+00">
                  <c:v>4.852885001621196E-7</c:v>
                </c:pt>
                <c:pt idx="2335" formatCode="0.00E+00">
                  <c:v>4.852885001621196E-7</c:v>
                </c:pt>
                <c:pt idx="2336" formatCode="0.00E+00">
                  <c:v>4.852885001621196E-7</c:v>
                </c:pt>
                <c:pt idx="2337" formatCode="0.00E+00">
                  <c:v>4.852885001621196E-7</c:v>
                </c:pt>
                <c:pt idx="2338" formatCode="0.00E+00">
                  <c:v>4.852885001621196E-7</c:v>
                </c:pt>
                <c:pt idx="2339" formatCode="0.00E+00">
                  <c:v>4.852885001621196E-7</c:v>
                </c:pt>
                <c:pt idx="2340" formatCode="0.00E+00">
                  <c:v>4.852885001621196E-7</c:v>
                </c:pt>
                <c:pt idx="2341" formatCode="0.00E+00">
                  <c:v>4.852885001621196E-7</c:v>
                </c:pt>
                <c:pt idx="2342" formatCode="0.00E+00">
                  <c:v>4.852885001621196E-7</c:v>
                </c:pt>
                <c:pt idx="2343" formatCode="0.00E+00">
                  <c:v>4.852885001621196E-7</c:v>
                </c:pt>
                <c:pt idx="2344" formatCode="0.00E+00">
                  <c:v>4.852885001621196E-7</c:v>
                </c:pt>
                <c:pt idx="2345" formatCode="0.00E+00">
                  <c:v>4.852885001621196E-7</c:v>
                </c:pt>
                <c:pt idx="2346" formatCode="0.00E+00">
                  <c:v>4.852885001621196E-7</c:v>
                </c:pt>
                <c:pt idx="2347" formatCode="0.00E+00">
                  <c:v>4.852885001621196E-7</c:v>
                </c:pt>
                <c:pt idx="2348" formatCode="0.00E+00">
                  <c:v>4.852885001621196E-7</c:v>
                </c:pt>
                <c:pt idx="2349" formatCode="0.00E+00">
                  <c:v>4.852885001621196E-7</c:v>
                </c:pt>
                <c:pt idx="2350" formatCode="0.00E+00">
                  <c:v>4.852885001621196E-7</c:v>
                </c:pt>
                <c:pt idx="2351" formatCode="0.00E+00">
                  <c:v>4.852885001621196E-7</c:v>
                </c:pt>
                <c:pt idx="2352" formatCode="0.00E+00">
                  <c:v>4.852885001621196E-7</c:v>
                </c:pt>
                <c:pt idx="2353" formatCode="0.00E+00">
                  <c:v>4.852885001621196E-7</c:v>
                </c:pt>
                <c:pt idx="2354" formatCode="0.00E+00">
                  <c:v>4.852885001621196E-7</c:v>
                </c:pt>
                <c:pt idx="2355" formatCode="0.00E+00">
                  <c:v>4.852885001621196E-7</c:v>
                </c:pt>
                <c:pt idx="2356" formatCode="0.00E+00">
                  <c:v>4.852885001621196E-7</c:v>
                </c:pt>
                <c:pt idx="2357" formatCode="0.00E+00">
                  <c:v>4.852885001621196E-7</c:v>
                </c:pt>
                <c:pt idx="2358" formatCode="0.00E+00">
                  <c:v>4.852885001621196E-7</c:v>
                </c:pt>
                <c:pt idx="2359" formatCode="0.00E+00">
                  <c:v>4.852885001621196E-7</c:v>
                </c:pt>
                <c:pt idx="2360" formatCode="0.00E+00">
                  <c:v>4.852885001621196E-7</c:v>
                </c:pt>
                <c:pt idx="2361" formatCode="0.00E+00">
                  <c:v>4.852885001621196E-7</c:v>
                </c:pt>
                <c:pt idx="2362" formatCode="0.00E+00">
                  <c:v>4.852885001621196E-7</c:v>
                </c:pt>
                <c:pt idx="2363" formatCode="0.00E+00">
                  <c:v>4.852885001621196E-7</c:v>
                </c:pt>
                <c:pt idx="2364" formatCode="0.00E+00">
                  <c:v>4.852885001621196E-7</c:v>
                </c:pt>
                <c:pt idx="2365" formatCode="0.00E+00">
                  <c:v>4.852885001621196E-7</c:v>
                </c:pt>
                <c:pt idx="2366" formatCode="0.00E+00">
                  <c:v>4.852885001621196E-7</c:v>
                </c:pt>
                <c:pt idx="2367" formatCode="0.00E+00">
                  <c:v>4.852885001621196E-7</c:v>
                </c:pt>
                <c:pt idx="2368" formatCode="0.00E+00">
                  <c:v>4.852885001621196E-7</c:v>
                </c:pt>
                <c:pt idx="2369" formatCode="0.00E+00">
                  <c:v>4.852885001621196E-7</c:v>
                </c:pt>
                <c:pt idx="2370" formatCode="0.00E+00">
                  <c:v>4.852885001621196E-7</c:v>
                </c:pt>
                <c:pt idx="2371" formatCode="0.00E+00">
                  <c:v>4.852885001621196E-7</c:v>
                </c:pt>
                <c:pt idx="2372" formatCode="0.00E+00">
                  <c:v>4.852885001621196E-7</c:v>
                </c:pt>
                <c:pt idx="2373" formatCode="0.00E+00">
                  <c:v>4.852885001621196E-7</c:v>
                </c:pt>
                <c:pt idx="2374" formatCode="0.00E+00">
                  <c:v>4.852885001621196E-7</c:v>
                </c:pt>
                <c:pt idx="2375" formatCode="0.00E+00">
                  <c:v>4.852885001621196E-7</c:v>
                </c:pt>
                <c:pt idx="2376" formatCode="0.00E+00">
                  <c:v>4.852885001621196E-7</c:v>
                </c:pt>
                <c:pt idx="2377" formatCode="0.00E+00">
                  <c:v>4.852885001621196E-7</c:v>
                </c:pt>
                <c:pt idx="2378" formatCode="0.00E+00">
                  <c:v>4.852885001621196E-7</c:v>
                </c:pt>
                <c:pt idx="2379" formatCode="0.00E+00">
                  <c:v>4.852885001621196E-7</c:v>
                </c:pt>
                <c:pt idx="2380" formatCode="0.00E+00">
                  <c:v>4.852885001621196E-7</c:v>
                </c:pt>
                <c:pt idx="2381" formatCode="0.00E+00">
                  <c:v>4.852885001621196E-7</c:v>
                </c:pt>
                <c:pt idx="2382" formatCode="0.00E+00">
                  <c:v>4.852885001621196E-7</c:v>
                </c:pt>
                <c:pt idx="2383" formatCode="0.00E+00">
                  <c:v>4.852885001621196E-7</c:v>
                </c:pt>
                <c:pt idx="2384" formatCode="0.00E+00">
                  <c:v>4.852885001621196E-7</c:v>
                </c:pt>
                <c:pt idx="2385" formatCode="0.00E+00">
                  <c:v>4.852885001621196E-7</c:v>
                </c:pt>
                <c:pt idx="2386" formatCode="0.00E+00">
                  <c:v>4.852885001621196E-7</c:v>
                </c:pt>
                <c:pt idx="2387" formatCode="0.00E+00">
                  <c:v>4.852885001621196E-7</c:v>
                </c:pt>
                <c:pt idx="2388" formatCode="0.00E+00">
                  <c:v>4.852885001621196E-7</c:v>
                </c:pt>
                <c:pt idx="2389" formatCode="0.00E+00">
                  <c:v>4.852885001621196E-7</c:v>
                </c:pt>
                <c:pt idx="2390" formatCode="0.00E+00">
                  <c:v>4.852885001621196E-7</c:v>
                </c:pt>
                <c:pt idx="2391" formatCode="0.00E+00">
                  <c:v>4.852885001621196E-7</c:v>
                </c:pt>
                <c:pt idx="2392" formatCode="0.00E+00">
                  <c:v>4.852885001621196E-7</c:v>
                </c:pt>
                <c:pt idx="2393" formatCode="0.00E+00">
                  <c:v>4.852885001621196E-7</c:v>
                </c:pt>
                <c:pt idx="2394" formatCode="0.00E+00">
                  <c:v>4.852885001621196E-7</c:v>
                </c:pt>
                <c:pt idx="2395" formatCode="0.00E+00">
                  <c:v>4.852885001621196E-7</c:v>
                </c:pt>
                <c:pt idx="2396" formatCode="0.00E+00">
                  <c:v>4.852885001621196E-7</c:v>
                </c:pt>
                <c:pt idx="2397" formatCode="0.00E+00">
                  <c:v>4.852885001621196E-7</c:v>
                </c:pt>
                <c:pt idx="2398" formatCode="0.00E+00">
                  <c:v>4.852885001621196E-7</c:v>
                </c:pt>
                <c:pt idx="2399" formatCode="0.00E+00">
                  <c:v>4.852885001621196E-7</c:v>
                </c:pt>
                <c:pt idx="2400" formatCode="0.00E+00">
                  <c:v>4.852885001621196E-7</c:v>
                </c:pt>
                <c:pt idx="2401" formatCode="0.00E+00">
                  <c:v>4.852885001621196E-7</c:v>
                </c:pt>
                <c:pt idx="2402" formatCode="0.00E+00">
                  <c:v>4.852885001621196E-7</c:v>
                </c:pt>
                <c:pt idx="2403" formatCode="0.00E+00">
                  <c:v>4.852885001621196E-7</c:v>
                </c:pt>
                <c:pt idx="2404" formatCode="0.00E+00">
                  <c:v>4.852885001621196E-7</c:v>
                </c:pt>
                <c:pt idx="2405" formatCode="0.00E+00">
                  <c:v>4.852885001621196E-7</c:v>
                </c:pt>
                <c:pt idx="2406" formatCode="0.00E+00">
                  <c:v>4.852885001621196E-7</c:v>
                </c:pt>
                <c:pt idx="2407" formatCode="0.00E+00">
                  <c:v>4.852885001621196E-7</c:v>
                </c:pt>
                <c:pt idx="2408" formatCode="0.00E+00">
                  <c:v>4.852885001621196E-7</c:v>
                </c:pt>
                <c:pt idx="2409" formatCode="0.00E+00">
                  <c:v>4.852885001621196E-7</c:v>
                </c:pt>
                <c:pt idx="2410" formatCode="0.00E+00">
                  <c:v>4.852885001621196E-7</c:v>
                </c:pt>
                <c:pt idx="2411" formatCode="0.00E+00">
                  <c:v>4.852885001621196E-7</c:v>
                </c:pt>
                <c:pt idx="2412" formatCode="0.00E+00">
                  <c:v>4.852885001621196E-7</c:v>
                </c:pt>
                <c:pt idx="2413" formatCode="0.00E+00">
                  <c:v>4.852885001621196E-7</c:v>
                </c:pt>
                <c:pt idx="2414" formatCode="0.00E+00">
                  <c:v>4.852885001621196E-7</c:v>
                </c:pt>
                <c:pt idx="2415" formatCode="0.00E+00">
                  <c:v>4.852885001621196E-7</c:v>
                </c:pt>
                <c:pt idx="2416" formatCode="0.00E+00">
                  <c:v>4.852885001621196E-7</c:v>
                </c:pt>
                <c:pt idx="2417" formatCode="0.00E+00">
                  <c:v>4.852885001621196E-7</c:v>
                </c:pt>
                <c:pt idx="2418" formatCode="0.00E+00">
                  <c:v>4.852885001621196E-7</c:v>
                </c:pt>
                <c:pt idx="2419" formatCode="0.00E+00">
                  <c:v>4.852885001621196E-7</c:v>
                </c:pt>
                <c:pt idx="2420" formatCode="0.00E+00">
                  <c:v>4.852885001621196E-7</c:v>
                </c:pt>
                <c:pt idx="2421" formatCode="0.00E+00">
                  <c:v>4.852885001621196E-7</c:v>
                </c:pt>
                <c:pt idx="2422" formatCode="0.00E+00">
                  <c:v>4.852885001621196E-7</c:v>
                </c:pt>
                <c:pt idx="2423" formatCode="0.00E+00">
                  <c:v>4.852885001621196E-7</c:v>
                </c:pt>
                <c:pt idx="2424" formatCode="0.00E+00">
                  <c:v>4.852885001621196E-7</c:v>
                </c:pt>
                <c:pt idx="2425" formatCode="0.00E+00">
                  <c:v>4.852885001621196E-7</c:v>
                </c:pt>
                <c:pt idx="2426" formatCode="0.00E+00">
                  <c:v>4.852885001621196E-7</c:v>
                </c:pt>
                <c:pt idx="2427" formatCode="0.00E+00">
                  <c:v>4.852885001621196E-7</c:v>
                </c:pt>
                <c:pt idx="2428" formatCode="0.00E+00">
                  <c:v>4.852885001621196E-7</c:v>
                </c:pt>
                <c:pt idx="2429" formatCode="0.00E+00">
                  <c:v>4.852885001621196E-7</c:v>
                </c:pt>
                <c:pt idx="2430" formatCode="0.00E+00">
                  <c:v>4.852885001621196E-7</c:v>
                </c:pt>
                <c:pt idx="2431" formatCode="0.00E+00">
                  <c:v>4.852885001621196E-7</c:v>
                </c:pt>
                <c:pt idx="2432" formatCode="0.00E+00">
                  <c:v>4.852885001621196E-7</c:v>
                </c:pt>
                <c:pt idx="2433" formatCode="0.00E+00">
                  <c:v>4.852885001621196E-7</c:v>
                </c:pt>
                <c:pt idx="2434" formatCode="0.00E+00">
                  <c:v>4.852885001621196E-7</c:v>
                </c:pt>
                <c:pt idx="2435" formatCode="0.00E+00">
                  <c:v>4.852885001621196E-7</c:v>
                </c:pt>
                <c:pt idx="2436" formatCode="0.00E+00">
                  <c:v>4.852885001621196E-7</c:v>
                </c:pt>
                <c:pt idx="2437" formatCode="0.00E+00">
                  <c:v>4.852885001621196E-7</c:v>
                </c:pt>
                <c:pt idx="2438" formatCode="0.00E+00">
                  <c:v>4.852885001621196E-7</c:v>
                </c:pt>
                <c:pt idx="2439" formatCode="0.00E+00">
                  <c:v>4.852885001621196E-7</c:v>
                </c:pt>
                <c:pt idx="2440" formatCode="0.00E+00">
                  <c:v>4.852885001621196E-7</c:v>
                </c:pt>
                <c:pt idx="2441" formatCode="0.00E+00">
                  <c:v>4.852885001621196E-7</c:v>
                </c:pt>
                <c:pt idx="2442" formatCode="0.00E+00">
                  <c:v>4.852885001621196E-7</c:v>
                </c:pt>
                <c:pt idx="2443" formatCode="0.00E+00">
                  <c:v>4.852885001621196E-7</c:v>
                </c:pt>
                <c:pt idx="2444" formatCode="0.00E+00">
                  <c:v>4.852885001621196E-7</c:v>
                </c:pt>
                <c:pt idx="2445" formatCode="0.00E+00">
                  <c:v>4.852885001621196E-7</c:v>
                </c:pt>
                <c:pt idx="2446" formatCode="0.00E+00">
                  <c:v>4.852885001621196E-7</c:v>
                </c:pt>
                <c:pt idx="2447" formatCode="0.00E+00">
                  <c:v>4.852885001621196E-7</c:v>
                </c:pt>
                <c:pt idx="2448" formatCode="0.00E+00">
                  <c:v>4.852885001621196E-7</c:v>
                </c:pt>
                <c:pt idx="2449" formatCode="0.00E+00">
                  <c:v>4.852885001621196E-7</c:v>
                </c:pt>
                <c:pt idx="2450" formatCode="0.00E+00">
                  <c:v>4.852885001621196E-7</c:v>
                </c:pt>
                <c:pt idx="2451" formatCode="0.00E+00">
                  <c:v>4.852885001621196E-7</c:v>
                </c:pt>
                <c:pt idx="2452" formatCode="0.00E+00">
                  <c:v>4.852885001621196E-7</c:v>
                </c:pt>
                <c:pt idx="2453" formatCode="0.00E+00">
                  <c:v>4.852885001621196E-7</c:v>
                </c:pt>
                <c:pt idx="2454" formatCode="0.00E+00">
                  <c:v>4.852885001621196E-7</c:v>
                </c:pt>
                <c:pt idx="2455" formatCode="0.00E+00">
                  <c:v>4.852885001621196E-7</c:v>
                </c:pt>
                <c:pt idx="2456" formatCode="0.00E+00">
                  <c:v>4.852885001621196E-7</c:v>
                </c:pt>
                <c:pt idx="2457" formatCode="0.00E+00">
                  <c:v>4.852885001621196E-7</c:v>
                </c:pt>
                <c:pt idx="2458" formatCode="0.00E+00">
                  <c:v>4.852885001621196E-7</c:v>
                </c:pt>
                <c:pt idx="2459" formatCode="0.00E+00">
                  <c:v>4.852885001621196E-7</c:v>
                </c:pt>
                <c:pt idx="2460" formatCode="0.00E+00">
                  <c:v>4.852885001621196E-7</c:v>
                </c:pt>
                <c:pt idx="2461" formatCode="0.00E+00">
                  <c:v>4.852885001621196E-7</c:v>
                </c:pt>
                <c:pt idx="2462" formatCode="0.00E+00">
                  <c:v>4.852885001621196E-7</c:v>
                </c:pt>
                <c:pt idx="2463" formatCode="0.00E+00">
                  <c:v>4.852885001621196E-7</c:v>
                </c:pt>
                <c:pt idx="2464" formatCode="0.00E+00">
                  <c:v>4.852885001621196E-7</c:v>
                </c:pt>
                <c:pt idx="2465" formatCode="0.00E+00">
                  <c:v>4.852885001621196E-7</c:v>
                </c:pt>
                <c:pt idx="2466" formatCode="0.00E+00">
                  <c:v>4.852885001621196E-7</c:v>
                </c:pt>
                <c:pt idx="2467" formatCode="0.00E+00">
                  <c:v>4.852885001621196E-7</c:v>
                </c:pt>
                <c:pt idx="2468" formatCode="0.00E+00">
                  <c:v>4.852885001621196E-7</c:v>
                </c:pt>
                <c:pt idx="2469" formatCode="0.00E+00">
                  <c:v>4.852885001621196E-7</c:v>
                </c:pt>
                <c:pt idx="2470" formatCode="0.00E+00">
                  <c:v>4.852885001621196E-7</c:v>
                </c:pt>
                <c:pt idx="2471" formatCode="0.00E+00">
                  <c:v>4.852885001621196E-7</c:v>
                </c:pt>
                <c:pt idx="2472" formatCode="0.00E+00">
                  <c:v>4.852885001621196E-7</c:v>
                </c:pt>
                <c:pt idx="2473" formatCode="0.00E+00">
                  <c:v>4.852885001621196E-7</c:v>
                </c:pt>
                <c:pt idx="2474" formatCode="0.00E+00">
                  <c:v>4.852885001621196E-7</c:v>
                </c:pt>
                <c:pt idx="2475" formatCode="0.00E+00">
                  <c:v>4.852885001621196E-7</c:v>
                </c:pt>
                <c:pt idx="2476" formatCode="0.00E+00">
                  <c:v>4.852885001621196E-7</c:v>
                </c:pt>
                <c:pt idx="2477" formatCode="0.00E+00">
                  <c:v>4.852885001621196E-7</c:v>
                </c:pt>
                <c:pt idx="2478" formatCode="0.00E+00">
                  <c:v>4.852885001621196E-7</c:v>
                </c:pt>
                <c:pt idx="2479" formatCode="0.00E+00">
                  <c:v>4.852885001621196E-7</c:v>
                </c:pt>
                <c:pt idx="2480" formatCode="0.00E+00">
                  <c:v>4.852885001621196E-7</c:v>
                </c:pt>
                <c:pt idx="2481" formatCode="0.00E+00">
                  <c:v>4.852885001621196E-7</c:v>
                </c:pt>
                <c:pt idx="2482" formatCode="0.00E+00">
                  <c:v>4.852885001621196E-7</c:v>
                </c:pt>
                <c:pt idx="2483" formatCode="0.00E+00">
                  <c:v>4.852885001621196E-7</c:v>
                </c:pt>
                <c:pt idx="2484" formatCode="0.00E+00">
                  <c:v>4.852885001621196E-7</c:v>
                </c:pt>
                <c:pt idx="2485" formatCode="0.00E+00">
                  <c:v>4.852885001621196E-7</c:v>
                </c:pt>
                <c:pt idx="2486" formatCode="0.00E+00">
                  <c:v>4.852885001621196E-7</c:v>
                </c:pt>
                <c:pt idx="2487" formatCode="0.00E+00">
                  <c:v>4.852885001621196E-7</c:v>
                </c:pt>
                <c:pt idx="2488" formatCode="0.00E+00">
                  <c:v>4.852885001621196E-7</c:v>
                </c:pt>
                <c:pt idx="2489" formatCode="0.00E+00">
                  <c:v>4.852885001621196E-7</c:v>
                </c:pt>
                <c:pt idx="2490" formatCode="0.00E+00">
                  <c:v>4.852885001621196E-7</c:v>
                </c:pt>
                <c:pt idx="2491" formatCode="0.00E+00">
                  <c:v>4.852885001621196E-7</c:v>
                </c:pt>
                <c:pt idx="2492" formatCode="0.00E+00">
                  <c:v>4.852885001621196E-7</c:v>
                </c:pt>
                <c:pt idx="2493" formatCode="0.00E+00">
                  <c:v>4.852885001621196E-7</c:v>
                </c:pt>
                <c:pt idx="2494" formatCode="0.00E+00">
                  <c:v>4.852885001621196E-7</c:v>
                </c:pt>
                <c:pt idx="2495" formatCode="0.00E+00">
                  <c:v>4.852885001621196E-7</c:v>
                </c:pt>
                <c:pt idx="2496" formatCode="0.00E+00">
                  <c:v>4.852885001621196E-7</c:v>
                </c:pt>
                <c:pt idx="2497" formatCode="0.00E+00">
                  <c:v>4.852885001621196E-7</c:v>
                </c:pt>
                <c:pt idx="2498" formatCode="0.00E+00">
                  <c:v>4.852885001621196E-7</c:v>
                </c:pt>
                <c:pt idx="2499" formatCode="0.00E+00">
                  <c:v>4.852885001621196E-7</c:v>
                </c:pt>
                <c:pt idx="2500" formatCode="0.00E+00">
                  <c:v>4.852885001621196E-7</c:v>
                </c:pt>
                <c:pt idx="2501" formatCode="0.00E+00">
                  <c:v>4.852885001621196E-7</c:v>
                </c:pt>
                <c:pt idx="2502" formatCode="0.00E+00">
                  <c:v>4.852885001621196E-7</c:v>
                </c:pt>
                <c:pt idx="2503" formatCode="0.00E+00">
                  <c:v>4.852885001621196E-7</c:v>
                </c:pt>
                <c:pt idx="2504" formatCode="0.00E+00">
                  <c:v>4.852885001621196E-7</c:v>
                </c:pt>
                <c:pt idx="2505" formatCode="0.00E+00">
                  <c:v>4.852885001621196E-7</c:v>
                </c:pt>
                <c:pt idx="2506" formatCode="0.00E+00">
                  <c:v>4.852885001621196E-7</c:v>
                </c:pt>
                <c:pt idx="2507" formatCode="0.00E+00">
                  <c:v>4.852885001621196E-7</c:v>
                </c:pt>
                <c:pt idx="2508" formatCode="0.00E+00">
                  <c:v>4.852885001621196E-7</c:v>
                </c:pt>
                <c:pt idx="2509" formatCode="0.00E+00">
                  <c:v>4.852885001621196E-7</c:v>
                </c:pt>
                <c:pt idx="2510" formatCode="0.00E+00">
                  <c:v>4.852885001621196E-7</c:v>
                </c:pt>
                <c:pt idx="2511" formatCode="0.00E+00">
                  <c:v>4.852885001621196E-7</c:v>
                </c:pt>
                <c:pt idx="2512" formatCode="0.00E+00">
                  <c:v>4.852885001621196E-7</c:v>
                </c:pt>
                <c:pt idx="2513" formatCode="0.00E+00">
                  <c:v>4.852885001621196E-7</c:v>
                </c:pt>
                <c:pt idx="2514" formatCode="0.00E+00">
                  <c:v>4.852885001621196E-7</c:v>
                </c:pt>
                <c:pt idx="2515" formatCode="0.00E+00">
                  <c:v>4.852885001621196E-7</c:v>
                </c:pt>
                <c:pt idx="2516" formatCode="0.00E+00">
                  <c:v>4.852885001621196E-7</c:v>
                </c:pt>
                <c:pt idx="2517" formatCode="0.00E+00">
                  <c:v>4.852885001621196E-7</c:v>
                </c:pt>
                <c:pt idx="2518" formatCode="0.00E+00">
                  <c:v>4.852885001621196E-7</c:v>
                </c:pt>
                <c:pt idx="2519" formatCode="0.00E+00">
                  <c:v>4.852885001621196E-7</c:v>
                </c:pt>
                <c:pt idx="2520" formatCode="0.00E+00">
                  <c:v>4.852885001621196E-7</c:v>
                </c:pt>
                <c:pt idx="2521" formatCode="0.00E+00">
                  <c:v>4.852885001621196E-7</c:v>
                </c:pt>
                <c:pt idx="2522" formatCode="0.00E+00">
                  <c:v>4.852885001621196E-7</c:v>
                </c:pt>
                <c:pt idx="2523" formatCode="0.00E+00">
                  <c:v>4.852885001621196E-7</c:v>
                </c:pt>
                <c:pt idx="2524" formatCode="0.00E+00">
                  <c:v>4.852885001621196E-7</c:v>
                </c:pt>
                <c:pt idx="2525" formatCode="0.00E+00">
                  <c:v>4.852885001621196E-7</c:v>
                </c:pt>
                <c:pt idx="2526" formatCode="0.00E+00">
                  <c:v>4.852885001621196E-7</c:v>
                </c:pt>
                <c:pt idx="2527" formatCode="0.00E+00">
                  <c:v>4.852885001621196E-7</c:v>
                </c:pt>
                <c:pt idx="2528" formatCode="0.00E+00">
                  <c:v>4.852885001621196E-7</c:v>
                </c:pt>
                <c:pt idx="2529" formatCode="0.00E+00">
                  <c:v>4.852885001621196E-7</c:v>
                </c:pt>
                <c:pt idx="2530" formatCode="0.00E+00">
                  <c:v>4.852885001621196E-7</c:v>
                </c:pt>
                <c:pt idx="2531" formatCode="0.00E+00">
                  <c:v>4.852885001621196E-7</c:v>
                </c:pt>
                <c:pt idx="2532" formatCode="0.00E+00">
                  <c:v>4.852885001621196E-7</c:v>
                </c:pt>
                <c:pt idx="2533" formatCode="0.00E+00">
                  <c:v>4.852885001621196E-7</c:v>
                </c:pt>
                <c:pt idx="2534" formatCode="0.00E+00">
                  <c:v>4.852885001621196E-7</c:v>
                </c:pt>
                <c:pt idx="2535" formatCode="0.00E+00">
                  <c:v>4.852885001621196E-7</c:v>
                </c:pt>
                <c:pt idx="2536" formatCode="0.00E+00">
                  <c:v>4.852885001621196E-7</c:v>
                </c:pt>
                <c:pt idx="2537" formatCode="0.00E+00">
                  <c:v>4.852885001621196E-7</c:v>
                </c:pt>
                <c:pt idx="2538" formatCode="0.00E+00">
                  <c:v>4.852885001621196E-7</c:v>
                </c:pt>
                <c:pt idx="2539" formatCode="0.00E+00">
                  <c:v>4.852885001621196E-7</c:v>
                </c:pt>
                <c:pt idx="2540" formatCode="0.00E+00">
                  <c:v>4.852885001621196E-7</c:v>
                </c:pt>
                <c:pt idx="2541" formatCode="0.00E+00">
                  <c:v>4.852885001621196E-7</c:v>
                </c:pt>
                <c:pt idx="2542" formatCode="0.00E+00">
                  <c:v>4.852885001621196E-7</c:v>
                </c:pt>
                <c:pt idx="2543" formatCode="0.00E+00">
                  <c:v>4.852885001621196E-7</c:v>
                </c:pt>
                <c:pt idx="2544" formatCode="0.00E+00">
                  <c:v>4.852885001621196E-7</c:v>
                </c:pt>
                <c:pt idx="2545" formatCode="0.00E+00">
                  <c:v>4.852885001621196E-7</c:v>
                </c:pt>
                <c:pt idx="2546" formatCode="0.00E+00">
                  <c:v>4.852885001621196E-7</c:v>
                </c:pt>
                <c:pt idx="2547" formatCode="0.00E+00">
                  <c:v>4.852885001621196E-7</c:v>
                </c:pt>
                <c:pt idx="2548" formatCode="0.00E+00">
                  <c:v>4.852885001621196E-7</c:v>
                </c:pt>
                <c:pt idx="2549" formatCode="0.00E+00">
                  <c:v>4.852885001621196E-7</c:v>
                </c:pt>
                <c:pt idx="2550" formatCode="0.00E+00">
                  <c:v>4.852885001621196E-7</c:v>
                </c:pt>
                <c:pt idx="2551" formatCode="0.00E+00">
                  <c:v>4.852885001621196E-7</c:v>
                </c:pt>
                <c:pt idx="2552" formatCode="0.00E+00">
                  <c:v>4.852885001621196E-7</c:v>
                </c:pt>
                <c:pt idx="2553" formatCode="0.00E+00">
                  <c:v>4.852885001621196E-7</c:v>
                </c:pt>
                <c:pt idx="2554" formatCode="0.00E+00">
                  <c:v>4.852885001621196E-7</c:v>
                </c:pt>
                <c:pt idx="2555" formatCode="0.00E+00">
                  <c:v>4.852885001621196E-7</c:v>
                </c:pt>
                <c:pt idx="2556" formatCode="0.00E+00">
                  <c:v>4.852885001621196E-7</c:v>
                </c:pt>
                <c:pt idx="2557" formatCode="0.00E+00">
                  <c:v>4.852885001621196E-7</c:v>
                </c:pt>
                <c:pt idx="2558" formatCode="0.00E+00">
                  <c:v>4.852885001621196E-7</c:v>
                </c:pt>
                <c:pt idx="2559" formatCode="0.00E+00">
                  <c:v>4.852885001621196E-7</c:v>
                </c:pt>
                <c:pt idx="2560" formatCode="0.00E+00">
                  <c:v>4.852885001621196E-7</c:v>
                </c:pt>
                <c:pt idx="2561" formatCode="0.00E+00">
                  <c:v>4.852885001621196E-7</c:v>
                </c:pt>
                <c:pt idx="2562" formatCode="0.00E+00">
                  <c:v>4.852885001621196E-7</c:v>
                </c:pt>
                <c:pt idx="2563" formatCode="0.00E+00">
                  <c:v>4.852885001621196E-7</c:v>
                </c:pt>
                <c:pt idx="2564" formatCode="0.00E+00">
                  <c:v>4.852885001621196E-7</c:v>
                </c:pt>
                <c:pt idx="2565" formatCode="0.00E+00">
                  <c:v>4.852885001621196E-7</c:v>
                </c:pt>
                <c:pt idx="2566" formatCode="0.00E+00">
                  <c:v>4.852885001621196E-7</c:v>
                </c:pt>
                <c:pt idx="2567" formatCode="0.00E+00">
                  <c:v>4.852885001621196E-7</c:v>
                </c:pt>
                <c:pt idx="2568" formatCode="0.00E+00">
                  <c:v>4.852885001621196E-7</c:v>
                </c:pt>
                <c:pt idx="2569" formatCode="0.00E+00">
                  <c:v>4.852885001621196E-7</c:v>
                </c:pt>
                <c:pt idx="2570" formatCode="0.00E+00">
                  <c:v>4.852885001621196E-7</c:v>
                </c:pt>
                <c:pt idx="2571" formatCode="0.00E+00">
                  <c:v>4.852885001621196E-7</c:v>
                </c:pt>
                <c:pt idx="2572" formatCode="0.00E+00">
                  <c:v>4.852885001621196E-7</c:v>
                </c:pt>
                <c:pt idx="2573" formatCode="0.00E+00">
                  <c:v>4.852885001621196E-7</c:v>
                </c:pt>
                <c:pt idx="2574" formatCode="0.00E+00">
                  <c:v>4.852885001621196E-7</c:v>
                </c:pt>
                <c:pt idx="2575" formatCode="0.00E+00">
                  <c:v>4.852885001621196E-7</c:v>
                </c:pt>
                <c:pt idx="2576" formatCode="0.00E+00">
                  <c:v>4.852885001621196E-7</c:v>
                </c:pt>
                <c:pt idx="2577" formatCode="0.00E+00">
                  <c:v>4.852885001621196E-7</c:v>
                </c:pt>
                <c:pt idx="2578" formatCode="0.00E+00">
                  <c:v>4.852885001621196E-7</c:v>
                </c:pt>
                <c:pt idx="2579" formatCode="0.00E+00">
                  <c:v>4.852885001621196E-7</c:v>
                </c:pt>
                <c:pt idx="2580" formatCode="0.00E+00">
                  <c:v>4.852885001621196E-7</c:v>
                </c:pt>
                <c:pt idx="2581" formatCode="0.00E+00">
                  <c:v>4.852885001621196E-7</c:v>
                </c:pt>
                <c:pt idx="2582" formatCode="0.00E+00">
                  <c:v>4.852885001621196E-7</c:v>
                </c:pt>
                <c:pt idx="2583" formatCode="0.00E+00">
                  <c:v>4.852885001621196E-7</c:v>
                </c:pt>
                <c:pt idx="2584" formatCode="0.00E+00">
                  <c:v>4.852885001621196E-7</c:v>
                </c:pt>
                <c:pt idx="2585" formatCode="0.00E+00">
                  <c:v>4.852885001621196E-7</c:v>
                </c:pt>
                <c:pt idx="2586" formatCode="0.00E+00">
                  <c:v>4.852885001621196E-7</c:v>
                </c:pt>
                <c:pt idx="2587" formatCode="0.00E+00">
                  <c:v>4.852885001621196E-7</c:v>
                </c:pt>
                <c:pt idx="2588" formatCode="0.00E+00">
                  <c:v>4.852885001621196E-7</c:v>
                </c:pt>
                <c:pt idx="2589" formatCode="0.00E+00">
                  <c:v>4.852885001621196E-7</c:v>
                </c:pt>
                <c:pt idx="2590" formatCode="0.00E+00">
                  <c:v>4.852885001621196E-7</c:v>
                </c:pt>
                <c:pt idx="2591" formatCode="0.00E+00">
                  <c:v>4.852885001621196E-7</c:v>
                </c:pt>
                <c:pt idx="2592" formatCode="0.00E+00">
                  <c:v>4.852885001621196E-7</c:v>
                </c:pt>
                <c:pt idx="2593" formatCode="0.00E+00">
                  <c:v>4.852885001621196E-7</c:v>
                </c:pt>
                <c:pt idx="2594" formatCode="0.00E+00">
                  <c:v>4.852885001621196E-7</c:v>
                </c:pt>
                <c:pt idx="2595" formatCode="0.00E+00">
                  <c:v>4.852885001621196E-7</c:v>
                </c:pt>
                <c:pt idx="2596" formatCode="0.00E+00">
                  <c:v>4.852885001621196E-7</c:v>
                </c:pt>
                <c:pt idx="2597" formatCode="0.00E+00">
                  <c:v>4.852885001621196E-7</c:v>
                </c:pt>
                <c:pt idx="2598" formatCode="0.00E+00">
                  <c:v>4.852885001621196E-7</c:v>
                </c:pt>
                <c:pt idx="2599" formatCode="0.00E+00">
                  <c:v>4.852885001621196E-7</c:v>
                </c:pt>
                <c:pt idx="2600" formatCode="0.00E+00">
                  <c:v>4.852885001621196E-7</c:v>
                </c:pt>
                <c:pt idx="2601" formatCode="0.00E+00">
                  <c:v>4.852885001621196E-7</c:v>
                </c:pt>
                <c:pt idx="2602" formatCode="0.00E+00">
                  <c:v>4.852885001621196E-7</c:v>
                </c:pt>
                <c:pt idx="2603" formatCode="0.00E+00">
                  <c:v>4.852885001621196E-7</c:v>
                </c:pt>
                <c:pt idx="2604" formatCode="0.00E+00">
                  <c:v>4.852885001621196E-7</c:v>
                </c:pt>
                <c:pt idx="2605" formatCode="0.00E+00">
                  <c:v>4.852885001621196E-7</c:v>
                </c:pt>
                <c:pt idx="2606" formatCode="0.00E+00">
                  <c:v>4.852885001621196E-7</c:v>
                </c:pt>
                <c:pt idx="2607" formatCode="0.00E+00">
                  <c:v>4.852885001621196E-7</c:v>
                </c:pt>
                <c:pt idx="2608" formatCode="0.00E+00">
                  <c:v>4.852885001621196E-7</c:v>
                </c:pt>
                <c:pt idx="2609" formatCode="0.00E+00">
                  <c:v>4.852885001621196E-7</c:v>
                </c:pt>
                <c:pt idx="2610" formatCode="0.00E+00">
                  <c:v>4.852885001621196E-7</c:v>
                </c:pt>
                <c:pt idx="2611" formatCode="0.00E+00">
                  <c:v>4.852885001621196E-7</c:v>
                </c:pt>
                <c:pt idx="2612" formatCode="0.00E+00">
                  <c:v>4.852885001621196E-7</c:v>
                </c:pt>
                <c:pt idx="2613" formatCode="0.00E+00">
                  <c:v>4.852885001621196E-7</c:v>
                </c:pt>
                <c:pt idx="2614" formatCode="0.00E+00">
                  <c:v>4.852885001621196E-7</c:v>
                </c:pt>
                <c:pt idx="2615" formatCode="0.00E+00">
                  <c:v>4.852885001621196E-7</c:v>
                </c:pt>
                <c:pt idx="2616" formatCode="0.00E+00">
                  <c:v>4.852885001621196E-7</c:v>
                </c:pt>
                <c:pt idx="2617" formatCode="0.00E+00">
                  <c:v>4.852885001621196E-7</c:v>
                </c:pt>
                <c:pt idx="2618" formatCode="0.00E+00">
                  <c:v>4.852885001621196E-7</c:v>
                </c:pt>
                <c:pt idx="2619" formatCode="0.00E+00">
                  <c:v>4.852885001621196E-7</c:v>
                </c:pt>
                <c:pt idx="2620" formatCode="0.00E+00">
                  <c:v>4.852885001621196E-7</c:v>
                </c:pt>
                <c:pt idx="2621" formatCode="0.00E+00">
                  <c:v>4.852885001621196E-7</c:v>
                </c:pt>
                <c:pt idx="2622" formatCode="0.00E+00">
                  <c:v>4.852885001621196E-7</c:v>
                </c:pt>
                <c:pt idx="2623" formatCode="0.00E+00">
                  <c:v>4.852885001621196E-7</c:v>
                </c:pt>
                <c:pt idx="2624" formatCode="0.00E+00">
                  <c:v>4.852885001621196E-7</c:v>
                </c:pt>
                <c:pt idx="2625" formatCode="0.00E+00">
                  <c:v>4.852885001621196E-7</c:v>
                </c:pt>
                <c:pt idx="2626" formatCode="0.00E+00">
                  <c:v>4.852885001621196E-7</c:v>
                </c:pt>
                <c:pt idx="2627" formatCode="0.00E+00">
                  <c:v>4.852885001621196E-7</c:v>
                </c:pt>
                <c:pt idx="2628" formatCode="0.00E+00">
                  <c:v>4.0086671762730113E-7</c:v>
                </c:pt>
                <c:pt idx="2629" formatCode="0.00E+00">
                  <c:v>4.852885001621196E-7</c:v>
                </c:pt>
                <c:pt idx="2630" formatCode="0.00E+00">
                  <c:v>4.852885001621196E-7</c:v>
                </c:pt>
                <c:pt idx="2631" formatCode="0.00E+00">
                  <c:v>4.852885001621196E-7</c:v>
                </c:pt>
                <c:pt idx="2632" formatCode="0.00E+00">
                  <c:v>4.0086671762730113E-7</c:v>
                </c:pt>
                <c:pt idx="2633" formatCode="0.00E+00">
                  <c:v>4.852885001621196E-7</c:v>
                </c:pt>
                <c:pt idx="2634" formatCode="0.00E+00">
                  <c:v>4.852885001621196E-7</c:v>
                </c:pt>
                <c:pt idx="2635" formatCode="0.00E+00">
                  <c:v>4.852885001621196E-7</c:v>
                </c:pt>
                <c:pt idx="2636" formatCode="0.00E+00">
                  <c:v>4.852885001621196E-7</c:v>
                </c:pt>
                <c:pt idx="2637" formatCode="0.00E+00">
                  <c:v>4.852885001621196E-7</c:v>
                </c:pt>
                <c:pt idx="2638" formatCode="0.00E+00">
                  <c:v>4.852885001621196E-7</c:v>
                </c:pt>
                <c:pt idx="2639" formatCode="0.00E+00">
                  <c:v>4.852885001621196E-7</c:v>
                </c:pt>
                <c:pt idx="2640" formatCode="0.00E+00">
                  <c:v>4.852885001621196E-7</c:v>
                </c:pt>
                <c:pt idx="2641" formatCode="0.00E+00">
                  <c:v>4.852885001621196E-7</c:v>
                </c:pt>
                <c:pt idx="2642" formatCode="0.00E+00">
                  <c:v>4.852885001621196E-7</c:v>
                </c:pt>
                <c:pt idx="2643" formatCode="0.00E+00">
                  <c:v>4.852885001621196E-7</c:v>
                </c:pt>
                <c:pt idx="2644" formatCode="0.00E+00">
                  <c:v>4.852885001621196E-7</c:v>
                </c:pt>
                <c:pt idx="2645" formatCode="0.00E+00">
                  <c:v>4.852885001621196E-7</c:v>
                </c:pt>
                <c:pt idx="2646" formatCode="0.00E+00">
                  <c:v>4.0086671762730113E-7</c:v>
                </c:pt>
                <c:pt idx="2647" formatCode="0.00E+00">
                  <c:v>4.852885001621196E-7</c:v>
                </c:pt>
                <c:pt idx="2648" formatCode="0.00E+00">
                  <c:v>4.852885001621196E-7</c:v>
                </c:pt>
                <c:pt idx="2649" formatCode="0.00E+00">
                  <c:v>4.852885001621196E-7</c:v>
                </c:pt>
                <c:pt idx="2650" formatCode="0.00E+00">
                  <c:v>4.852885001621196E-7</c:v>
                </c:pt>
                <c:pt idx="2651" formatCode="0.00E+00">
                  <c:v>4.0086671762730113E-7</c:v>
                </c:pt>
                <c:pt idx="2652" formatCode="0.00E+00">
                  <c:v>4.852885001621196E-7</c:v>
                </c:pt>
                <c:pt idx="2653" formatCode="0.00E+00">
                  <c:v>4.852885001621196E-7</c:v>
                </c:pt>
                <c:pt idx="2654" formatCode="0.00E+00">
                  <c:v>4.852885001621196E-7</c:v>
                </c:pt>
                <c:pt idx="2655" formatCode="0.00E+00">
                  <c:v>4.852885001621196E-7</c:v>
                </c:pt>
                <c:pt idx="2656" formatCode="0.00E+00">
                  <c:v>4.852885001621196E-7</c:v>
                </c:pt>
                <c:pt idx="2657" formatCode="0.00E+00">
                  <c:v>4.852885001621196E-7</c:v>
                </c:pt>
                <c:pt idx="2658" formatCode="0.00E+00">
                  <c:v>4.852885001621196E-7</c:v>
                </c:pt>
                <c:pt idx="2659" formatCode="0.00E+00">
                  <c:v>4.852885001621196E-7</c:v>
                </c:pt>
                <c:pt idx="2660" formatCode="0.00E+00">
                  <c:v>4.852885001621196E-7</c:v>
                </c:pt>
                <c:pt idx="2661" formatCode="0.00E+00">
                  <c:v>4.852885001621196E-7</c:v>
                </c:pt>
                <c:pt idx="2662" formatCode="0.00E+00">
                  <c:v>4.852885001621196E-7</c:v>
                </c:pt>
                <c:pt idx="2663" formatCode="0.00E+00">
                  <c:v>4.852885001621196E-7</c:v>
                </c:pt>
                <c:pt idx="2664" formatCode="0.00E+00">
                  <c:v>4.0086671762730113E-7</c:v>
                </c:pt>
                <c:pt idx="2665" formatCode="0.00E+00">
                  <c:v>4.852885001621196E-7</c:v>
                </c:pt>
                <c:pt idx="2666" formatCode="0.00E+00">
                  <c:v>4.0086671762730113E-7</c:v>
                </c:pt>
                <c:pt idx="2667" formatCode="0.00E+00">
                  <c:v>4.852885001621196E-7</c:v>
                </c:pt>
                <c:pt idx="2668" formatCode="0.00E+00">
                  <c:v>4.852885001621196E-7</c:v>
                </c:pt>
                <c:pt idx="2669" formatCode="0.00E+00">
                  <c:v>4.852885001621196E-7</c:v>
                </c:pt>
                <c:pt idx="2670" formatCode="0.00E+00">
                  <c:v>4.852885001621196E-7</c:v>
                </c:pt>
                <c:pt idx="2671" formatCode="0.00E+00">
                  <c:v>4.852885001621196E-7</c:v>
                </c:pt>
                <c:pt idx="2672" formatCode="0.00E+00">
                  <c:v>4.852885001621196E-7</c:v>
                </c:pt>
                <c:pt idx="2673" formatCode="0.00E+00">
                  <c:v>4.852885001621196E-7</c:v>
                </c:pt>
                <c:pt idx="2674" formatCode="0.00E+00">
                  <c:v>4.0086671762730113E-7</c:v>
                </c:pt>
                <c:pt idx="2675" formatCode="0.00E+00">
                  <c:v>4.852885001621196E-7</c:v>
                </c:pt>
                <c:pt idx="2676" formatCode="0.00E+00">
                  <c:v>4.852885001621196E-7</c:v>
                </c:pt>
                <c:pt idx="2677" formatCode="0.00E+00">
                  <c:v>4.852885001621196E-7</c:v>
                </c:pt>
                <c:pt idx="2678" formatCode="0.00E+00">
                  <c:v>4.852885001621196E-7</c:v>
                </c:pt>
                <c:pt idx="2679" formatCode="0.00E+00">
                  <c:v>4.852885001621196E-7</c:v>
                </c:pt>
                <c:pt idx="2680" formatCode="0.00E+00">
                  <c:v>4.852885001621196E-7</c:v>
                </c:pt>
                <c:pt idx="2681" formatCode="0.00E+00">
                  <c:v>4.852885001621196E-7</c:v>
                </c:pt>
                <c:pt idx="2682" formatCode="0.00E+00">
                  <c:v>4.852885001621196E-7</c:v>
                </c:pt>
                <c:pt idx="2683" formatCode="0.00E+00">
                  <c:v>4.852885001621196E-7</c:v>
                </c:pt>
                <c:pt idx="2684" formatCode="0.00E+00">
                  <c:v>4.852885001621196E-7</c:v>
                </c:pt>
                <c:pt idx="2685" formatCode="0.00E+00">
                  <c:v>4.852885001621196E-7</c:v>
                </c:pt>
                <c:pt idx="2686" formatCode="0.00E+00">
                  <c:v>4.852885001621196E-7</c:v>
                </c:pt>
                <c:pt idx="2687" formatCode="0.00E+00">
                  <c:v>4.852885001621196E-7</c:v>
                </c:pt>
                <c:pt idx="2688" formatCode="0.00E+00">
                  <c:v>4.852885001621196E-7</c:v>
                </c:pt>
                <c:pt idx="2689" formatCode="0.00E+00">
                  <c:v>4.852885001621196E-7</c:v>
                </c:pt>
                <c:pt idx="2690" formatCode="0.00E+00">
                  <c:v>4.852885001621196E-7</c:v>
                </c:pt>
                <c:pt idx="2691" formatCode="0.00E+00">
                  <c:v>4.852885001621196E-7</c:v>
                </c:pt>
                <c:pt idx="2692" formatCode="0.00E+00">
                  <c:v>4.0086671762730113E-7</c:v>
                </c:pt>
                <c:pt idx="2693" formatCode="0.00E+00">
                  <c:v>4.852885001621196E-7</c:v>
                </c:pt>
                <c:pt idx="2694" formatCode="0.00E+00">
                  <c:v>4.852885001621196E-7</c:v>
                </c:pt>
                <c:pt idx="2695" formatCode="0.00E+00">
                  <c:v>4.852885001621196E-7</c:v>
                </c:pt>
                <c:pt idx="2696" formatCode="0.00E+00">
                  <c:v>4.852885001621196E-7</c:v>
                </c:pt>
                <c:pt idx="2697" formatCode="0.00E+00">
                  <c:v>4.852885001621196E-7</c:v>
                </c:pt>
                <c:pt idx="2698" formatCode="0.00E+00">
                  <c:v>4.852885001621196E-7</c:v>
                </c:pt>
                <c:pt idx="2699" formatCode="0.00E+00">
                  <c:v>4.852885001621196E-7</c:v>
                </c:pt>
                <c:pt idx="2700" formatCode="0.00E+00">
                  <c:v>4.852885001621196E-7</c:v>
                </c:pt>
                <c:pt idx="2701" formatCode="0.00E+00">
                  <c:v>4.852885001621196E-7</c:v>
                </c:pt>
                <c:pt idx="2702" formatCode="0.00E+00">
                  <c:v>4.852885001621196E-7</c:v>
                </c:pt>
                <c:pt idx="2703" formatCode="0.00E+00">
                  <c:v>4.0086671762730113E-7</c:v>
                </c:pt>
                <c:pt idx="2704" formatCode="0.00E+00">
                  <c:v>4.852885001621196E-7</c:v>
                </c:pt>
                <c:pt idx="2705" formatCode="0.00E+00">
                  <c:v>4.0086671762730113E-7</c:v>
                </c:pt>
                <c:pt idx="2706" formatCode="0.00E+00">
                  <c:v>4.0086671762730113E-7</c:v>
                </c:pt>
                <c:pt idx="2707" formatCode="0.00E+00">
                  <c:v>4.852885001621196E-7</c:v>
                </c:pt>
                <c:pt idx="2708" formatCode="0.00E+00">
                  <c:v>4.852885001621196E-7</c:v>
                </c:pt>
                <c:pt idx="2709" formatCode="0.00E+00">
                  <c:v>4.852885001621196E-7</c:v>
                </c:pt>
                <c:pt idx="2710" formatCode="0.00E+00">
                  <c:v>4.852885001621196E-7</c:v>
                </c:pt>
                <c:pt idx="2711" formatCode="0.00E+00">
                  <c:v>4.852885001621196E-7</c:v>
                </c:pt>
                <c:pt idx="2712" formatCode="0.00E+00">
                  <c:v>4.852885001621196E-7</c:v>
                </c:pt>
                <c:pt idx="2713" formatCode="0.00E+00">
                  <c:v>4.852885001621196E-7</c:v>
                </c:pt>
                <c:pt idx="2714" formatCode="0.00E+00">
                  <c:v>4.0086671762730113E-7</c:v>
                </c:pt>
                <c:pt idx="2715" formatCode="0.00E+00">
                  <c:v>4.0086671762730113E-7</c:v>
                </c:pt>
                <c:pt idx="2716" formatCode="0.00E+00">
                  <c:v>4.852885001621196E-7</c:v>
                </c:pt>
                <c:pt idx="2717" formatCode="0.00E+00">
                  <c:v>4.852885001621196E-7</c:v>
                </c:pt>
                <c:pt idx="2718" formatCode="0.00E+00">
                  <c:v>4.852885001621196E-7</c:v>
                </c:pt>
                <c:pt idx="2719" formatCode="0.00E+00">
                  <c:v>4.0086671762730113E-7</c:v>
                </c:pt>
                <c:pt idx="2720" formatCode="0.00E+00">
                  <c:v>4.852885001621196E-7</c:v>
                </c:pt>
                <c:pt idx="2721" formatCode="0.00E+00">
                  <c:v>4.852885001621196E-7</c:v>
                </c:pt>
                <c:pt idx="2722" formatCode="0.00E+00">
                  <c:v>4.852885001621196E-7</c:v>
                </c:pt>
                <c:pt idx="2723" formatCode="0.00E+00">
                  <c:v>4.852885001621196E-7</c:v>
                </c:pt>
                <c:pt idx="2724" formatCode="0.00E+00">
                  <c:v>4.0086671762730113E-7</c:v>
                </c:pt>
                <c:pt idx="2725" formatCode="0.00E+00">
                  <c:v>4.0086671762730113E-7</c:v>
                </c:pt>
                <c:pt idx="2726" formatCode="0.00E+00">
                  <c:v>4.0086671762730113E-7</c:v>
                </c:pt>
                <c:pt idx="2727" formatCode="0.00E+00">
                  <c:v>4.0086671762730113E-7</c:v>
                </c:pt>
                <c:pt idx="2728" formatCode="0.00E+00">
                  <c:v>4.852885001621196E-7</c:v>
                </c:pt>
                <c:pt idx="2729" formatCode="0.00E+00">
                  <c:v>4.852885001621196E-7</c:v>
                </c:pt>
                <c:pt idx="2730" formatCode="0.00E+00">
                  <c:v>4.852885001621196E-7</c:v>
                </c:pt>
                <c:pt idx="2731" formatCode="0.00E+00">
                  <c:v>4.0086671762730113E-7</c:v>
                </c:pt>
                <c:pt idx="2732" formatCode="0.00E+00">
                  <c:v>4.0086671762730113E-7</c:v>
                </c:pt>
                <c:pt idx="2733" formatCode="0.00E+00">
                  <c:v>4.852885001621196E-7</c:v>
                </c:pt>
                <c:pt idx="2734" formatCode="0.00E+00">
                  <c:v>4.852885001621196E-7</c:v>
                </c:pt>
                <c:pt idx="2735" formatCode="0.00E+00">
                  <c:v>4.852885001621196E-7</c:v>
                </c:pt>
                <c:pt idx="2736" formatCode="0.00E+00">
                  <c:v>4.852885001621196E-7</c:v>
                </c:pt>
                <c:pt idx="2737" formatCode="0.00E+00">
                  <c:v>4.0086671762730113E-7</c:v>
                </c:pt>
                <c:pt idx="2738" formatCode="0.00E+00">
                  <c:v>4.852885001621196E-7</c:v>
                </c:pt>
                <c:pt idx="2739" formatCode="0.00E+00">
                  <c:v>4.852885001621196E-7</c:v>
                </c:pt>
                <c:pt idx="2740" formatCode="0.00E+00">
                  <c:v>4.0086671762730113E-7</c:v>
                </c:pt>
                <c:pt idx="2741" formatCode="0.00E+00">
                  <c:v>4.852885001621196E-7</c:v>
                </c:pt>
                <c:pt idx="2742" formatCode="0.00E+00">
                  <c:v>4.0086671762730113E-7</c:v>
                </c:pt>
                <c:pt idx="2743" formatCode="0.00E+00">
                  <c:v>4.0086671762730113E-7</c:v>
                </c:pt>
                <c:pt idx="2744" formatCode="0.00E+00">
                  <c:v>4.0086671762730113E-7</c:v>
                </c:pt>
                <c:pt idx="2745" formatCode="0.00E+00">
                  <c:v>4.0086671762730113E-7</c:v>
                </c:pt>
                <c:pt idx="2746" formatCode="0.00E+00">
                  <c:v>4.0086671762730113E-7</c:v>
                </c:pt>
                <c:pt idx="2747" formatCode="0.00E+00">
                  <c:v>4.0086671762730113E-7</c:v>
                </c:pt>
                <c:pt idx="2748" formatCode="0.00E+00">
                  <c:v>4.0086671762730113E-7</c:v>
                </c:pt>
                <c:pt idx="2749" formatCode="0.00E+00">
                  <c:v>4.0086671762730113E-7</c:v>
                </c:pt>
                <c:pt idx="2750" formatCode="0.00E+00">
                  <c:v>4.0086671762730113E-7</c:v>
                </c:pt>
                <c:pt idx="2751" formatCode="0.00E+00">
                  <c:v>4.852885001621196E-7</c:v>
                </c:pt>
                <c:pt idx="2752" formatCode="0.00E+00">
                  <c:v>4.852885001621196E-7</c:v>
                </c:pt>
                <c:pt idx="2753" formatCode="0.00E+00">
                  <c:v>4.0086671762730113E-7</c:v>
                </c:pt>
                <c:pt idx="2754" formatCode="0.00E+00">
                  <c:v>4.0086671762730113E-7</c:v>
                </c:pt>
                <c:pt idx="2755" formatCode="0.00E+00">
                  <c:v>4.0086671762730113E-7</c:v>
                </c:pt>
                <c:pt idx="2756" formatCode="0.00E+00">
                  <c:v>4.0086671762730113E-7</c:v>
                </c:pt>
                <c:pt idx="2757" formatCode="0.00E+00">
                  <c:v>4.0086671762730113E-7</c:v>
                </c:pt>
                <c:pt idx="2758" formatCode="0.00E+00">
                  <c:v>4.0086671762730113E-7</c:v>
                </c:pt>
                <c:pt idx="2759" formatCode="0.00E+00">
                  <c:v>4.0086671762730113E-7</c:v>
                </c:pt>
                <c:pt idx="2760" formatCode="0.00E+00">
                  <c:v>4.0086671762730113E-7</c:v>
                </c:pt>
                <c:pt idx="2761" formatCode="0.00E+00">
                  <c:v>4.0086671762730113E-7</c:v>
                </c:pt>
                <c:pt idx="2762" formatCode="0.00E+00">
                  <c:v>4.852885001621196E-7</c:v>
                </c:pt>
                <c:pt idx="2763" formatCode="0.00E+00">
                  <c:v>4.0086671762730113E-7</c:v>
                </c:pt>
                <c:pt idx="2764" formatCode="0.00E+00">
                  <c:v>4.0086671762730113E-7</c:v>
                </c:pt>
                <c:pt idx="2765" formatCode="0.00E+00">
                  <c:v>4.0086671762730113E-7</c:v>
                </c:pt>
                <c:pt idx="2766" formatCode="0.00E+00">
                  <c:v>4.0086671762730113E-7</c:v>
                </c:pt>
                <c:pt idx="2767" formatCode="0.00E+00">
                  <c:v>4.0086671762730113E-7</c:v>
                </c:pt>
                <c:pt idx="2768" formatCode="0.00E+00">
                  <c:v>4.0086671762730113E-7</c:v>
                </c:pt>
                <c:pt idx="2769" formatCode="0.00E+00">
                  <c:v>4.0086671762730113E-7</c:v>
                </c:pt>
                <c:pt idx="2770" formatCode="0.00E+00">
                  <c:v>4.0086671762730113E-7</c:v>
                </c:pt>
                <c:pt idx="2771" formatCode="0.00E+00">
                  <c:v>4.0086671762730113E-7</c:v>
                </c:pt>
                <c:pt idx="2772" formatCode="0.00E+00">
                  <c:v>4.852885001621196E-7</c:v>
                </c:pt>
                <c:pt idx="2773" formatCode="0.00E+00">
                  <c:v>4.0086671762730113E-7</c:v>
                </c:pt>
                <c:pt idx="2774" formatCode="0.00E+00">
                  <c:v>4.0086671762730113E-7</c:v>
                </c:pt>
                <c:pt idx="2775" formatCode="0.00E+00">
                  <c:v>4.0086671762730113E-7</c:v>
                </c:pt>
                <c:pt idx="2776" formatCode="0.00E+00">
                  <c:v>4.0086671762730113E-7</c:v>
                </c:pt>
                <c:pt idx="2777" formatCode="0.00E+00">
                  <c:v>4.852885001621196E-7</c:v>
                </c:pt>
                <c:pt idx="2778" formatCode="0.00E+00">
                  <c:v>4.0086671762730113E-7</c:v>
                </c:pt>
                <c:pt idx="2779" formatCode="0.00E+00">
                  <c:v>4.0086671762730113E-7</c:v>
                </c:pt>
                <c:pt idx="2780" formatCode="0.00E+00">
                  <c:v>4.0086671762730113E-7</c:v>
                </c:pt>
                <c:pt idx="2781" formatCode="0.00E+00">
                  <c:v>4.0086671762730113E-7</c:v>
                </c:pt>
                <c:pt idx="2782" formatCode="0.00E+00">
                  <c:v>4.852885001621196E-7</c:v>
                </c:pt>
                <c:pt idx="2783" formatCode="0.00E+00">
                  <c:v>4.0086671762730113E-7</c:v>
                </c:pt>
                <c:pt idx="2784" formatCode="0.00E+00">
                  <c:v>4.0086671762730113E-7</c:v>
                </c:pt>
                <c:pt idx="2785" formatCode="0.00E+00">
                  <c:v>4.0086671762730113E-7</c:v>
                </c:pt>
                <c:pt idx="2786" formatCode="0.00E+00">
                  <c:v>4.0086671762730113E-7</c:v>
                </c:pt>
                <c:pt idx="2787" formatCode="0.00E+00">
                  <c:v>4.0086671762730113E-7</c:v>
                </c:pt>
                <c:pt idx="2788" formatCode="0.00E+00">
                  <c:v>4.0086671762730113E-7</c:v>
                </c:pt>
                <c:pt idx="2789" formatCode="0.00E+00">
                  <c:v>4.0086671762730113E-7</c:v>
                </c:pt>
                <c:pt idx="2790" formatCode="0.00E+00">
                  <c:v>4.0086671762730113E-7</c:v>
                </c:pt>
                <c:pt idx="2791" formatCode="0.00E+00">
                  <c:v>4.0086671762730113E-7</c:v>
                </c:pt>
                <c:pt idx="2792" formatCode="0.00E+00">
                  <c:v>4.0086671762730113E-7</c:v>
                </c:pt>
                <c:pt idx="2793" formatCode="0.00E+00">
                  <c:v>4.0086671762730113E-7</c:v>
                </c:pt>
                <c:pt idx="2794" formatCode="0.00E+00">
                  <c:v>4.0086671762730113E-7</c:v>
                </c:pt>
                <c:pt idx="2795" formatCode="0.00E+00">
                  <c:v>4.0086671762730113E-7</c:v>
                </c:pt>
                <c:pt idx="2796" formatCode="0.00E+00">
                  <c:v>4.0086671762730113E-7</c:v>
                </c:pt>
                <c:pt idx="2797" formatCode="0.00E+00">
                  <c:v>4.0086671762730113E-7</c:v>
                </c:pt>
                <c:pt idx="2798" formatCode="0.00E+00">
                  <c:v>4.0086671762730113E-7</c:v>
                </c:pt>
                <c:pt idx="2799" formatCode="0.00E+00">
                  <c:v>4.0086671762730113E-7</c:v>
                </c:pt>
                <c:pt idx="2800" formatCode="0.00E+00">
                  <c:v>4.0086671762730113E-7</c:v>
                </c:pt>
                <c:pt idx="2801" formatCode="0.00E+00">
                  <c:v>4.0086671762730113E-7</c:v>
                </c:pt>
                <c:pt idx="2802" formatCode="0.00E+00">
                  <c:v>4.0086671762730113E-7</c:v>
                </c:pt>
                <c:pt idx="2803" formatCode="0.00E+00">
                  <c:v>4.0086671762730113E-7</c:v>
                </c:pt>
                <c:pt idx="2804" formatCode="0.00E+00">
                  <c:v>4.0086671762730113E-7</c:v>
                </c:pt>
                <c:pt idx="2805" formatCode="0.00E+00">
                  <c:v>4.0086671762730113E-7</c:v>
                </c:pt>
                <c:pt idx="2806" formatCode="0.00E+00">
                  <c:v>4.0086671762730113E-7</c:v>
                </c:pt>
                <c:pt idx="2807" formatCode="0.00E+00">
                  <c:v>4.0086671762730113E-7</c:v>
                </c:pt>
                <c:pt idx="2808" formatCode="0.00E+00">
                  <c:v>4.0086671762730113E-7</c:v>
                </c:pt>
                <c:pt idx="2809" formatCode="0.00E+00">
                  <c:v>4.0086671762730113E-7</c:v>
                </c:pt>
                <c:pt idx="2810" formatCode="0.00E+00">
                  <c:v>4.0086671762730113E-7</c:v>
                </c:pt>
                <c:pt idx="2811" formatCode="0.00E+00">
                  <c:v>4.0086671762730113E-7</c:v>
                </c:pt>
                <c:pt idx="2812" formatCode="0.00E+00">
                  <c:v>4.0086671762730113E-7</c:v>
                </c:pt>
                <c:pt idx="2813" formatCode="0.00E+00">
                  <c:v>4.0086671762730113E-7</c:v>
                </c:pt>
                <c:pt idx="2814" formatCode="0.00E+00">
                  <c:v>4.0086671762730113E-7</c:v>
                </c:pt>
                <c:pt idx="2815" formatCode="0.00E+00">
                  <c:v>4.0086671762730113E-7</c:v>
                </c:pt>
                <c:pt idx="2816" formatCode="0.00E+00">
                  <c:v>4.0086671762730113E-7</c:v>
                </c:pt>
                <c:pt idx="2817" formatCode="0.00E+00">
                  <c:v>4.0086671762730113E-7</c:v>
                </c:pt>
                <c:pt idx="2818" formatCode="0.00E+00">
                  <c:v>4.0086671762730113E-7</c:v>
                </c:pt>
                <c:pt idx="2819" formatCode="0.00E+00">
                  <c:v>4.0086671762730113E-7</c:v>
                </c:pt>
                <c:pt idx="2820" formatCode="0.00E+00">
                  <c:v>4.0086671762730113E-7</c:v>
                </c:pt>
                <c:pt idx="2821" formatCode="0.00E+00">
                  <c:v>4.0086671762730113E-7</c:v>
                </c:pt>
                <c:pt idx="2822" formatCode="0.00E+00">
                  <c:v>4.0086671762730113E-7</c:v>
                </c:pt>
                <c:pt idx="2823" formatCode="0.00E+00">
                  <c:v>4.0086671762730113E-7</c:v>
                </c:pt>
                <c:pt idx="2824" formatCode="0.00E+00">
                  <c:v>4.0086671762730113E-7</c:v>
                </c:pt>
                <c:pt idx="2825" formatCode="0.00E+00">
                  <c:v>4.0086671762730113E-7</c:v>
                </c:pt>
                <c:pt idx="2826" formatCode="0.00E+00">
                  <c:v>4.0086671762730113E-7</c:v>
                </c:pt>
                <c:pt idx="2827" formatCode="0.00E+00">
                  <c:v>4.0086671762730113E-7</c:v>
                </c:pt>
                <c:pt idx="2828" formatCode="0.00E+00">
                  <c:v>4.0086671762730113E-7</c:v>
                </c:pt>
                <c:pt idx="2829" formatCode="0.00E+00">
                  <c:v>4.0086671762730113E-7</c:v>
                </c:pt>
                <c:pt idx="2830" formatCode="0.00E+00">
                  <c:v>4.0086671762730113E-7</c:v>
                </c:pt>
                <c:pt idx="2831" formatCode="0.00E+00">
                  <c:v>4.0086671762730113E-7</c:v>
                </c:pt>
                <c:pt idx="2832" formatCode="0.00E+00">
                  <c:v>4.0086671762730113E-7</c:v>
                </c:pt>
                <c:pt idx="2833" formatCode="0.00E+00">
                  <c:v>4.0086671762730113E-7</c:v>
                </c:pt>
                <c:pt idx="2834" formatCode="0.00E+00">
                  <c:v>4.0086671762730113E-7</c:v>
                </c:pt>
                <c:pt idx="2835" formatCode="0.00E+00">
                  <c:v>4.0086671762730113E-7</c:v>
                </c:pt>
                <c:pt idx="2836" formatCode="0.00E+00">
                  <c:v>4.0086671762730113E-7</c:v>
                </c:pt>
                <c:pt idx="2837" formatCode="0.00E+00">
                  <c:v>4.0086671762730113E-7</c:v>
                </c:pt>
                <c:pt idx="2838" formatCode="0.00E+00">
                  <c:v>4.0086671762730113E-7</c:v>
                </c:pt>
                <c:pt idx="2839" formatCode="0.00E+00">
                  <c:v>4.0086671762730113E-7</c:v>
                </c:pt>
                <c:pt idx="2840" formatCode="0.00E+00">
                  <c:v>4.0086671762730113E-7</c:v>
                </c:pt>
                <c:pt idx="2841" formatCode="0.00E+00">
                  <c:v>4.0086671762730113E-7</c:v>
                </c:pt>
                <c:pt idx="2842" formatCode="0.00E+00">
                  <c:v>4.0086671762730113E-7</c:v>
                </c:pt>
                <c:pt idx="2843" formatCode="0.00E+00">
                  <c:v>4.0086671762730113E-7</c:v>
                </c:pt>
                <c:pt idx="2844" formatCode="0.00E+00">
                  <c:v>4.0086671762730113E-7</c:v>
                </c:pt>
                <c:pt idx="2845" formatCode="0.00E+00">
                  <c:v>4.0086671762730113E-7</c:v>
                </c:pt>
                <c:pt idx="2846" formatCode="0.00E+00">
                  <c:v>4.0086671762730113E-7</c:v>
                </c:pt>
                <c:pt idx="2847" formatCode="0.00E+00">
                  <c:v>4.0086671762730113E-7</c:v>
                </c:pt>
                <c:pt idx="2848" formatCode="0.00E+00">
                  <c:v>4.0086671762730113E-7</c:v>
                </c:pt>
                <c:pt idx="2849" formatCode="0.00E+00">
                  <c:v>4.0086671762730113E-7</c:v>
                </c:pt>
                <c:pt idx="2850" formatCode="0.00E+00">
                  <c:v>4.0086671762730113E-7</c:v>
                </c:pt>
                <c:pt idx="2851" formatCode="0.00E+00">
                  <c:v>4.0086671762730113E-7</c:v>
                </c:pt>
                <c:pt idx="2852" formatCode="0.00E+00">
                  <c:v>4.0086671762730113E-7</c:v>
                </c:pt>
                <c:pt idx="2853" formatCode="0.00E+00">
                  <c:v>4.0086671762730113E-7</c:v>
                </c:pt>
                <c:pt idx="2854" formatCode="0.00E+00">
                  <c:v>4.0086671762730113E-7</c:v>
                </c:pt>
                <c:pt idx="2855" formatCode="0.00E+00">
                  <c:v>4.0086671762730113E-7</c:v>
                </c:pt>
                <c:pt idx="2856" formatCode="0.00E+00">
                  <c:v>4.0086671762730113E-7</c:v>
                </c:pt>
                <c:pt idx="2857" formatCode="0.00E+00">
                  <c:v>4.0086671762730113E-7</c:v>
                </c:pt>
                <c:pt idx="2858" formatCode="0.00E+00">
                  <c:v>4.0086671762730113E-7</c:v>
                </c:pt>
                <c:pt idx="2859" formatCode="0.00E+00">
                  <c:v>4.0086671762730113E-7</c:v>
                </c:pt>
                <c:pt idx="2860" formatCode="0.00E+00">
                  <c:v>4.0086671762730113E-7</c:v>
                </c:pt>
                <c:pt idx="2861" formatCode="0.00E+00">
                  <c:v>4.0086671762730113E-7</c:v>
                </c:pt>
                <c:pt idx="2862" formatCode="0.00E+00">
                  <c:v>4.0086671762730113E-7</c:v>
                </c:pt>
                <c:pt idx="2863" formatCode="0.00E+00">
                  <c:v>4.0086671762730113E-7</c:v>
                </c:pt>
                <c:pt idx="2864" formatCode="0.00E+00">
                  <c:v>4.0086671762730113E-7</c:v>
                </c:pt>
                <c:pt idx="2865" formatCode="0.00E+00">
                  <c:v>4.0086671762730113E-7</c:v>
                </c:pt>
                <c:pt idx="2866" formatCode="0.00E+00">
                  <c:v>4.0086671762730113E-7</c:v>
                </c:pt>
                <c:pt idx="2867" formatCode="0.00E+00">
                  <c:v>4.0086671762730113E-7</c:v>
                </c:pt>
                <c:pt idx="2868" formatCode="0.00E+00">
                  <c:v>4.0086671762730113E-7</c:v>
                </c:pt>
                <c:pt idx="2869" formatCode="0.00E+00">
                  <c:v>4.0086671762730113E-7</c:v>
                </c:pt>
                <c:pt idx="2870" formatCode="0.00E+00">
                  <c:v>4.0086671762730113E-7</c:v>
                </c:pt>
                <c:pt idx="2871" formatCode="0.00E+00">
                  <c:v>4.0086671762730113E-7</c:v>
                </c:pt>
                <c:pt idx="2872" formatCode="0.00E+00">
                  <c:v>4.0086671762730113E-7</c:v>
                </c:pt>
                <c:pt idx="2873" formatCode="0.00E+00">
                  <c:v>4.0086671762730113E-7</c:v>
                </c:pt>
                <c:pt idx="2874" formatCode="0.00E+00">
                  <c:v>4.0086671762730113E-7</c:v>
                </c:pt>
                <c:pt idx="2875" formatCode="0.00E+00">
                  <c:v>4.0086671762730113E-7</c:v>
                </c:pt>
                <c:pt idx="2876" formatCode="0.00E+00">
                  <c:v>4.0086671762730113E-7</c:v>
                </c:pt>
                <c:pt idx="2877" formatCode="0.00E+00">
                  <c:v>4.0086671762730113E-7</c:v>
                </c:pt>
                <c:pt idx="2878" formatCode="0.00E+00">
                  <c:v>4.0086671762730113E-7</c:v>
                </c:pt>
                <c:pt idx="2879" formatCode="0.00E+00">
                  <c:v>4.0086671762730113E-7</c:v>
                </c:pt>
                <c:pt idx="2880" formatCode="0.00E+00">
                  <c:v>4.0086671762730113E-7</c:v>
                </c:pt>
                <c:pt idx="2881" formatCode="0.00E+00">
                  <c:v>4.0086671762730113E-7</c:v>
                </c:pt>
                <c:pt idx="2882" formatCode="0.00E+00">
                  <c:v>4.0086671762730113E-7</c:v>
                </c:pt>
                <c:pt idx="2883" formatCode="0.00E+00">
                  <c:v>4.0086671762730113E-7</c:v>
                </c:pt>
                <c:pt idx="2884" formatCode="0.00E+00">
                  <c:v>4.0086671762730113E-7</c:v>
                </c:pt>
                <c:pt idx="2885" formatCode="0.00E+00">
                  <c:v>4.0086671762730113E-7</c:v>
                </c:pt>
                <c:pt idx="2886" formatCode="0.00E+00">
                  <c:v>4.0086671762730113E-7</c:v>
                </c:pt>
                <c:pt idx="2887" formatCode="0.00E+00">
                  <c:v>4.0086671762730113E-7</c:v>
                </c:pt>
                <c:pt idx="2888" formatCode="0.00E+00">
                  <c:v>4.0086671762730113E-7</c:v>
                </c:pt>
                <c:pt idx="2889" formatCode="0.00E+00">
                  <c:v>4.0086671762730113E-7</c:v>
                </c:pt>
                <c:pt idx="2890" formatCode="0.00E+00">
                  <c:v>4.0086671762730113E-7</c:v>
                </c:pt>
                <c:pt idx="2891" formatCode="0.00E+00">
                  <c:v>4.0086671762730113E-7</c:v>
                </c:pt>
                <c:pt idx="2892" formatCode="0.00E+00">
                  <c:v>4.0086671762730113E-7</c:v>
                </c:pt>
                <c:pt idx="2893" formatCode="0.00E+00">
                  <c:v>4.0086671762730113E-7</c:v>
                </c:pt>
                <c:pt idx="2894" formatCode="0.00E+00">
                  <c:v>4.0086671762730113E-7</c:v>
                </c:pt>
                <c:pt idx="2895" formatCode="0.00E+00">
                  <c:v>4.0086671762730113E-7</c:v>
                </c:pt>
                <c:pt idx="2896" formatCode="0.00E+00">
                  <c:v>4.0086671762730113E-7</c:v>
                </c:pt>
                <c:pt idx="2897" formatCode="0.00E+00">
                  <c:v>4.0086671762730113E-7</c:v>
                </c:pt>
                <c:pt idx="2898" formatCode="0.00E+00">
                  <c:v>4.0086671762730113E-7</c:v>
                </c:pt>
                <c:pt idx="2899" formatCode="0.00E+00">
                  <c:v>4.0086671762730113E-7</c:v>
                </c:pt>
                <c:pt idx="2900" formatCode="0.00E+00">
                  <c:v>4.0086671762730113E-7</c:v>
                </c:pt>
                <c:pt idx="2901" formatCode="0.00E+00">
                  <c:v>4.0086671762730113E-7</c:v>
                </c:pt>
                <c:pt idx="2902" formatCode="0.00E+00">
                  <c:v>4.0086671762730113E-7</c:v>
                </c:pt>
                <c:pt idx="2903" formatCode="0.00E+00">
                  <c:v>4.0086671762730113E-7</c:v>
                </c:pt>
                <c:pt idx="2904" formatCode="0.00E+00">
                  <c:v>4.0086671762730113E-7</c:v>
                </c:pt>
                <c:pt idx="2905" formatCode="0.00E+00">
                  <c:v>4.0086671762730113E-7</c:v>
                </c:pt>
                <c:pt idx="2906" formatCode="0.00E+00">
                  <c:v>4.0086671762730113E-7</c:v>
                </c:pt>
                <c:pt idx="2907" formatCode="0.00E+00">
                  <c:v>4.0086671762730113E-7</c:v>
                </c:pt>
                <c:pt idx="2908" formatCode="0.00E+00">
                  <c:v>4.0086671762730113E-7</c:v>
                </c:pt>
                <c:pt idx="2909" formatCode="0.00E+00">
                  <c:v>4.0086671762730113E-7</c:v>
                </c:pt>
                <c:pt idx="2910" formatCode="0.00E+00">
                  <c:v>4.0086671762730113E-7</c:v>
                </c:pt>
                <c:pt idx="2911" formatCode="0.00E+00">
                  <c:v>4.0086671762730113E-7</c:v>
                </c:pt>
                <c:pt idx="2912" formatCode="0.00E+00">
                  <c:v>4.0086671762730113E-7</c:v>
                </c:pt>
                <c:pt idx="2913" formatCode="0.00E+00">
                  <c:v>4.0086671762730113E-7</c:v>
                </c:pt>
                <c:pt idx="2914" formatCode="0.00E+00">
                  <c:v>4.0086671762730113E-7</c:v>
                </c:pt>
                <c:pt idx="2915" formatCode="0.00E+00">
                  <c:v>4.0086671762730113E-7</c:v>
                </c:pt>
                <c:pt idx="2916" formatCode="0.00E+00">
                  <c:v>4.0086671762730113E-7</c:v>
                </c:pt>
                <c:pt idx="2917" formatCode="0.00E+00">
                  <c:v>4.0086671762730113E-7</c:v>
                </c:pt>
                <c:pt idx="2918" formatCode="0.00E+00">
                  <c:v>4.0086671762730113E-7</c:v>
                </c:pt>
                <c:pt idx="2919" formatCode="0.00E+00">
                  <c:v>4.0086671762730113E-7</c:v>
                </c:pt>
                <c:pt idx="2920" formatCode="0.00E+00">
                  <c:v>4.0086671762730113E-7</c:v>
                </c:pt>
                <c:pt idx="2921" formatCode="0.00E+00">
                  <c:v>4.0086671762730113E-7</c:v>
                </c:pt>
                <c:pt idx="2922" formatCode="0.00E+00">
                  <c:v>4.0086671762730113E-7</c:v>
                </c:pt>
                <c:pt idx="2923" formatCode="0.00E+00">
                  <c:v>4.0086671762730113E-7</c:v>
                </c:pt>
                <c:pt idx="2924" formatCode="0.00E+00">
                  <c:v>4.0086671762730113E-7</c:v>
                </c:pt>
                <c:pt idx="2925" formatCode="0.00E+00">
                  <c:v>4.0086671762730113E-7</c:v>
                </c:pt>
                <c:pt idx="2926" formatCode="0.00E+00">
                  <c:v>4.0086671762730113E-7</c:v>
                </c:pt>
                <c:pt idx="2927" formatCode="0.00E+00">
                  <c:v>4.0086671762730113E-7</c:v>
                </c:pt>
                <c:pt idx="2928" formatCode="0.00E+00">
                  <c:v>4.0086671762730113E-7</c:v>
                </c:pt>
                <c:pt idx="2929" formatCode="0.00E+00">
                  <c:v>4.0086671762730113E-7</c:v>
                </c:pt>
                <c:pt idx="2930" formatCode="0.00E+00">
                  <c:v>4.0086671762730113E-7</c:v>
                </c:pt>
                <c:pt idx="2931" formatCode="0.00E+00">
                  <c:v>4.0086671762730113E-7</c:v>
                </c:pt>
                <c:pt idx="2932" formatCode="0.00E+00">
                  <c:v>4.0086671762730113E-7</c:v>
                </c:pt>
                <c:pt idx="2933" formatCode="0.00E+00">
                  <c:v>4.0086671762730113E-7</c:v>
                </c:pt>
                <c:pt idx="2934" formatCode="0.00E+00">
                  <c:v>4.0086671762730113E-7</c:v>
                </c:pt>
                <c:pt idx="2935" formatCode="0.00E+00">
                  <c:v>4.0086671762730113E-7</c:v>
                </c:pt>
                <c:pt idx="2936" formatCode="0.00E+00">
                  <c:v>4.0086671762730113E-7</c:v>
                </c:pt>
                <c:pt idx="2937" formatCode="0.00E+00">
                  <c:v>4.0086671762730113E-7</c:v>
                </c:pt>
                <c:pt idx="2938" formatCode="0.00E+00">
                  <c:v>4.0086671762730113E-7</c:v>
                </c:pt>
                <c:pt idx="2939" formatCode="0.00E+00">
                  <c:v>4.0086671762730113E-7</c:v>
                </c:pt>
                <c:pt idx="2940" formatCode="0.00E+00">
                  <c:v>4.0086671762730113E-7</c:v>
                </c:pt>
                <c:pt idx="2941" formatCode="0.00E+00">
                  <c:v>4.0086671762730113E-7</c:v>
                </c:pt>
                <c:pt idx="2942" formatCode="0.00E+00">
                  <c:v>4.0086671762730113E-7</c:v>
                </c:pt>
                <c:pt idx="2943" formatCode="0.00E+00">
                  <c:v>4.0086671762730113E-7</c:v>
                </c:pt>
                <c:pt idx="2944" formatCode="0.00E+00">
                  <c:v>4.0086671762730113E-7</c:v>
                </c:pt>
                <c:pt idx="2945" formatCode="0.00E+00">
                  <c:v>4.0086671762730113E-7</c:v>
                </c:pt>
                <c:pt idx="2946" formatCode="0.00E+00">
                  <c:v>4.0086671762730113E-7</c:v>
                </c:pt>
                <c:pt idx="2947" formatCode="0.00E+00">
                  <c:v>4.0086671762730113E-7</c:v>
                </c:pt>
                <c:pt idx="2948" formatCode="0.00E+00">
                  <c:v>4.0086671762730113E-7</c:v>
                </c:pt>
                <c:pt idx="2949" formatCode="0.00E+00">
                  <c:v>4.0086671762730113E-7</c:v>
                </c:pt>
                <c:pt idx="2950" formatCode="0.00E+00">
                  <c:v>4.0086671762730113E-7</c:v>
                </c:pt>
                <c:pt idx="2951" formatCode="0.00E+00">
                  <c:v>4.0086671762730113E-7</c:v>
                </c:pt>
                <c:pt idx="2952" formatCode="0.00E+00">
                  <c:v>4.0086671762730113E-7</c:v>
                </c:pt>
                <c:pt idx="2953" formatCode="0.00E+00">
                  <c:v>4.0086671762730113E-7</c:v>
                </c:pt>
                <c:pt idx="2954" formatCode="0.00E+00">
                  <c:v>4.0086671762730113E-7</c:v>
                </c:pt>
                <c:pt idx="2955" formatCode="0.00E+00">
                  <c:v>4.0086671762730113E-7</c:v>
                </c:pt>
                <c:pt idx="2956" formatCode="0.00E+00">
                  <c:v>4.0086671762730113E-7</c:v>
                </c:pt>
                <c:pt idx="2957" formatCode="0.00E+00">
                  <c:v>4.0086671762730113E-7</c:v>
                </c:pt>
                <c:pt idx="2958" formatCode="0.00E+00">
                  <c:v>4.0086671762730113E-7</c:v>
                </c:pt>
                <c:pt idx="2959" formatCode="0.00E+00">
                  <c:v>4.0086671762730113E-7</c:v>
                </c:pt>
                <c:pt idx="2960" formatCode="0.00E+00">
                  <c:v>4.0086671762730113E-7</c:v>
                </c:pt>
                <c:pt idx="2961" formatCode="0.00E+00">
                  <c:v>4.0086671762730113E-7</c:v>
                </c:pt>
                <c:pt idx="2962" formatCode="0.00E+00">
                  <c:v>4.0086671762730113E-7</c:v>
                </c:pt>
                <c:pt idx="2963" formatCode="0.00E+00">
                  <c:v>4.0086671762730113E-7</c:v>
                </c:pt>
                <c:pt idx="2964" formatCode="0.00E+00">
                  <c:v>4.0086671762730113E-7</c:v>
                </c:pt>
                <c:pt idx="2965" formatCode="0.00E+00">
                  <c:v>4.0086671762730113E-7</c:v>
                </c:pt>
                <c:pt idx="2966" formatCode="0.00E+00">
                  <c:v>4.0086671762730113E-7</c:v>
                </c:pt>
                <c:pt idx="2967" formatCode="0.00E+00">
                  <c:v>4.0086671762730113E-7</c:v>
                </c:pt>
                <c:pt idx="2968" formatCode="0.00E+00">
                  <c:v>4.0086671762730113E-7</c:v>
                </c:pt>
                <c:pt idx="2969" formatCode="0.00E+00">
                  <c:v>4.0086671762730113E-7</c:v>
                </c:pt>
                <c:pt idx="2970" formatCode="0.00E+00">
                  <c:v>4.0086671762730113E-7</c:v>
                </c:pt>
                <c:pt idx="2971" formatCode="0.00E+00">
                  <c:v>4.0086671762730113E-7</c:v>
                </c:pt>
                <c:pt idx="2972" formatCode="0.00E+00">
                  <c:v>4.0086671762730113E-7</c:v>
                </c:pt>
                <c:pt idx="2973" formatCode="0.00E+00">
                  <c:v>4.0086671762730113E-7</c:v>
                </c:pt>
                <c:pt idx="2974" formatCode="0.00E+00">
                  <c:v>4.0086671762730113E-7</c:v>
                </c:pt>
                <c:pt idx="2975" formatCode="0.00E+00">
                  <c:v>4.0086671762730113E-7</c:v>
                </c:pt>
                <c:pt idx="2976" formatCode="0.00E+00">
                  <c:v>4.0086671762730113E-7</c:v>
                </c:pt>
                <c:pt idx="2977" formatCode="0.00E+00">
                  <c:v>4.0086671762730113E-7</c:v>
                </c:pt>
                <c:pt idx="2978" formatCode="0.00E+00">
                  <c:v>4.0086671762730113E-7</c:v>
                </c:pt>
                <c:pt idx="2979" formatCode="0.00E+00">
                  <c:v>4.0086671762730113E-7</c:v>
                </c:pt>
                <c:pt idx="2980" formatCode="0.00E+00">
                  <c:v>4.0086671762730113E-7</c:v>
                </c:pt>
                <c:pt idx="2981" formatCode="0.00E+00">
                  <c:v>4.0086671762730113E-7</c:v>
                </c:pt>
                <c:pt idx="2982" formatCode="0.00E+00">
                  <c:v>4.0086671762730113E-7</c:v>
                </c:pt>
                <c:pt idx="2983" formatCode="0.00E+00">
                  <c:v>4.0086671762730113E-7</c:v>
                </c:pt>
                <c:pt idx="2984" formatCode="0.00E+00">
                  <c:v>4.0086671762730113E-7</c:v>
                </c:pt>
                <c:pt idx="2985" formatCode="0.00E+00">
                  <c:v>4.0086671762730113E-7</c:v>
                </c:pt>
                <c:pt idx="2986" formatCode="0.00E+00">
                  <c:v>4.0086671762730113E-7</c:v>
                </c:pt>
                <c:pt idx="2987" formatCode="0.00E+00">
                  <c:v>4.0086671762730113E-7</c:v>
                </c:pt>
                <c:pt idx="2988" formatCode="0.00E+00">
                  <c:v>4.0086671762730113E-7</c:v>
                </c:pt>
                <c:pt idx="2989" formatCode="0.00E+00">
                  <c:v>4.0086671762730113E-7</c:v>
                </c:pt>
                <c:pt idx="2990" formatCode="0.00E+00">
                  <c:v>4.0086671762730113E-7</c:v>
                </c:pt>
                <c:pt idx="2991" formatCode="0.00E+00">
                  <c:v>4.0086671762730113E-7</c:v>
                </c:pt>
                <c:pt idx="2992" formatCode="0.00E+00">
                  <c:v>4.0086671762730113E-7</c:v>
                </c:pt>
                <c:pt idx="2993" formatCode="0.00E+00">
                  <c:v>4.0086671762730113E-7</c:v>
                </c:pt>
                <c:pt idx="2994" formatCode="0.00E+00">
                  <c:v>4.0086671762730113E-7</c:v>
                </c:pt>
                <c:pt idx="2995" formatCode="0.00E+00">
                  <c:v>4.0086671762730113E-7</c:v>
                </c:pt>
                <c:pt idx="2996" formatCode="0.00E+00">
                  <c:v>4.0086671762730113E-7</c:v>
                </c:pt>
                <c:pt idx="2997" formatCode="0.00E+00">
                  <c:v>4.0086671762730113E-7</c:v>
                </c:pt>
                <c:pt idx="2998" formatCode="0.00E+00">
                  <c:v>4.0086671762730113E-7</c:v>
                </c:pt>
                <c:pt idx="2999" formatCode="0.00E+00">
                  <c:v>4.0086671762730113E-7</c:v>
                </c:pt>
                <c:pt idx="3000" formatCode="0.00E+00">
                  <c:v>4.0086671762730113E-7</c:v>
                </c:pt>
                <c:pt idx="3001" formatCode="0.00E+00">
                  <c:v>4.0086671762730113E-7</c:v>
                </c:pt>
                <c:pt idx="3002" formatCode="0.00E+00">
                  <c:v>4.0086671762730113E-7</c:v>
                </c:pt>
                <c:pt idx="3003" formatCode="0.00E+00">
                  <c:v>4.0086671762730113E-7</c:v>
                </c:pt>
                <c:pt idx="3004" formatCode="0.00E+00">
                  <c:v>4.0086671762730113E-7</c:v>
                </c:pt>
                <c:pt idx="3005" formatCode="0.00E+00">
                  <c:v>4.0086671762730113E-7</c:v>
                </c:pt>
                <c:pt idx="3006" formatCode="0.00E+00">
                  <c:v>4.0086671762730113E-7</c:v>
                </c:pt>
                <c:pt idx="3007" formatCode="0.00E+00">
                  <c:v>4.0086671762730113E-7</c:v>
                </c:pt>
                <c:pt idx="3008" formatCode="0.00E+00">
                  <c:v>4.0086671762730113E-7</c:v>
                </c:pt>
                <c:pt idx="3009" formatCode="0.00E+00">
                  <c:v>4.0086671762730113E-7</c:v>
                </c:pt>
                <c:pt idx="3010" formatCode="0.00E+00">
                  <c:v>4.0086671762730113E-7</c:v>
                </c:pt>
                <c:pt idx="3011" formatCode="0.00E+00">
                  <c:v>4.0086671762730113E-7</c:v>
                </c:pt>
                <c:pt idx="3012" formatCode="0.00E+00">
                  <c:v>4.0086671762730113E-7</c:v>
                </c:pt>
                <c:pt idx="3013" formatCode="0.00E+00">
                  <c:v>4.0086671762730113E-7</c:v>
                </c:pt>
                <c:pt idx="3014" formatCode="0.00E+00">
                  <c:v>4.0086671762730113E-7</c:v>
                </c:pt>
                <c:pt idx="3015" formatCode="0.00E+00">
                  <c:v>4.0086671762730113E-7</c:v>
                </c:pt>
                <c:pt idx="3016" formatCode="0.00E+00">
                  <c:v>4.0086671762730113E-7</c:v>
                </c:pt>
                <c:pt idx="3017" formatCode="0.00E+00">
                  <c:v>4.0086671762730113E-7</c:v>
                </c:pt>
                <c:pt idx="3018" formatCode="0.00E+00">
                  <c:v>4.0086671762730113E-7</c:v>
                </c:pt>
                <c:pt idx="3019" formatCode="0.00E+00">
                  <c:v>4.0086671762730113E-7</c:v>
                </c:pt>
                <c:pt idx="3020" formatCode="0.00E+00">
                  <c:v>4.0086671762730113E-7</c:v>
                </c:pt>
                <c:pt idx="3021" formatCode="0.00E+00">
                  <c:v>4.0086671762730113E-7</c:v>
                </c:pt>
                <c:pt idx="3022" formatCode="0.00E+00">
                  <c:v>4.0086671762730113E-7</c:v>
                </c:pt>
                <c:pt idx="3023" formatCode="0.00E+00">
                  <c:v>4.0086671762730113E-7</c:v>
                </c:pt>
                <c:pt idx="3024" formatCode="0.00E+00">
                  <c:v>4.0086671762730113E-7</c:v>
                </c:pt>
                <c:pt idx="3025" formatCode="0.00E+00">
                  <c:v>4.0086671762730113E-7</c:v>
                </c:pt>
                <c:pt idx="3026" formatCode="0.00E+00">
                  <c:v>4.0086671762730113E-7</c:v>
                </c:pt>
                <c:pt idx="3027" formatCode="0.00E+00">
                  <c:v>4.0086671762730113E-7</c:v>
                </c:pt>
                <c:pt idx="3028" formatCode="0.00E+00">
                  <c:v>4.0086671762730113E-7</c:v>
                </c:pt>
                <c:pt idx="3029" formatCode="0.00E+00">
                  <c:v>4.0086671762730113E-7</c:v>
                </c:pt>
                <c:pt idx="3030" formatCode="0.00E+00">
                  <c:v>4.0086671762730113E-7</c:v>
                </c:pt>
                <c:pt idx="3031" formatCode="0.00E+00">
                  <c:v>4.0086671762730113E-7</c:v>
                </c:pt>
                <c:pt idx="3032" formatCode="0.00E+00">
                  <c:v>4.0086671762730113E-7</c:v>
                </c:pt>
                <c:pt idx="3033" formatCode="0.00E+00">
                  <c:v>4.0086671762730113E-7</c:v>
                </c:pt>
                <c:pt idx="3034" formatCode="0.00E+00">
                  <c:v>4.0086671762730113E-7</c:v>
                </c:pt>
                <c:pt idx="3035" formatCode="0.00E+00">
                  <c:v>4.0086671762730113E-7</c:v>
                </c:pt>
                <c:pt idx="3036" formatCode="0.00E+00">
                  <c:v>4.0086671762730113E-7</c:v>
                </c:pt>
                <c:pt idx="3037" formatCode="0.00E+00">
                  <c:v>4.0086671762730113E-7</c:v>
                </c:pt>
                <c:pt idx="3038" formatCode="0.00E+00">
                  <c:v>4.0086671762730113E-7</c:v>
                </c:pt>
                <c:pt idx="3039" formatCode="0.00E+00">
                  <c:v>4.0086671762730113E-7</c:v>
                </c:pt>
                <c:pt idx="3040" formatCode="0.00E+00">
                  <c:v>4.0086671762730113E-7</c:v>
                </c:pt>
                <c:pt idx="3041" formatCode="0.00E+00">
                  <c:v>4.0086671762730113E-7</c:v>
                </c:pt>
                <c:pt idx="3042" formatCode="0.00E+00">
                  <c:v>4.0086671762730113E-7</c:v>
                </c:pt>
                <c:pt idx="3043" formatCode="0.00E+00">
                  <c:v>4.0086671762730113E-7</c:v>
                </c:pt>
                <c:pt idx="3044" formatCode="0.00E+00">
                  <c:v>4.0086671762730113E-7</c:v>
                </c:pt>
                <c:pt idx="3045" formatCode="0.00E+00">
                  <c:v>4.0086671762730113E-7</c:v>
                </c:pt>
                <c:pt idx="3046" formatCode="0.00E+00">
                  <c:v>4.0086671762730113E-7</c:v>
                </c:pt>
                <c:pt idx="3047" formatCode="0.00E+00">
                  <c:v>4.0086671762730113E-7</c:v>
                </c:pt>
                <c:pt idx="3048" formatCode="0.00E+00">
                  <c:v>4.0086671762730113E-7</c:v>
                </c:pt>
                <c:pt idx="3049" formatCode="0.00E+00">
                  <c:v>4.0086671762730113E-7</c:v>
                </c:pt>
                <c:pt idx="3050" formatCode="0.00E+00">
                  <c:v>4.0086671762730113E-7</c:v>
                </c:pt>
                <c:pt idx="3051" formatCode="0.00E+00">
                  <c:v>4.0086671762730113E-7</c:v>
                </c:pt>
                <c:pt idx="3052" formatCode="0.00E+00">
                  <c:v>4.0086671762730113E-7</c:v>
                </c:pt>
                <c:pt idx="3053" formatCode="0.00E+00">
                  <c:v>4.0086671762730113E-7</c:v>
                </c:pt>
                <c:pt idx="3054" formatCode="0.00E+00">
                  <c:v>4.0086671762730113E-7</c:v>
                </c:pt>
                <c:pt idx="3055" formatCode="0.00E+00">
                  <c:v>4.0086671762730113E-7</c:v>
                </c:pt>
                <c:pt idx="3056" formatCode="0.00E+00">
                  <c:v>4.0086671762730113E-7</c:v>
                </c:pt>
                <c:pt idx="3057" formatCode="0.00E+00">
                  <c:v>4.0086671762730113E-7</c:v>
                </c:pt>
                <c:pt idx="3058" formatCode="0.00E+00">
                  <c:v>4.0086671762730113E-7</c:v>
                </c:pt>
                <c:pt idx="3059" formatCode="0.00E+00">
                  <c:v>4.0086671762730113E-7</c:v>
                </c:pt>
                <c:pt idx="3060" formatCode="0.00E+00">
                  <c:v>4.0086671762730113E-7</c:v>
                </c:pt>
                <c:pt idx="3061" formatCode="0.00E+00">
                  <c:v>4.0086671762730113E-7</c:v>
                </c:pt>
                <c:pt idx="3062" formatCode="0.00E+00">
                  <c:v>4.0086671762730113E-7</c:v>
                </c:pt>
                <c:pt idx="3063" formatCode="0.00E+00">
                  <c:v>4.0086671762730113E-7</c:v>
                </c:pt>
                <c:pt idx="3064" formatCode="0.00E+00">
                  <c:v>4.0086671762730113E-7</c:v>
                </c:pt>
                <c:pt idx="3065" formatCode="0.00E+00">
                  <c:v>4.0086671762730113E-7</c:v>
                </c:pt>
                <c:pt idx="3066" formatCode="0.00E+00">
                  <c:v>4.0086671762730113E-7</c:v>
                </c:pt>
                <c:pt idx="3067" formatCode="0.00E+00">
                  <c:v>4.0086671762730113E-7</c:v>
                </c:pt>
                <c:pt idx="3068" formatCode="0.00E+00">
                  <c:v>4.0086671762730113E-7</c:v>
                </c:pt>
                <c:pt idx="3069" formatCode="0.00E+00">
                  <c:v>4.0086671762730113E-7</c:v>
                </c:pt>
                <c:pt idx="3070" formatCode="0.00E+00">
                  <c:v>4.0086671762730113E-7</c:v>
                </c:pt>
                <c:pt idx="3071" formatCode="0.00E+00">
                  <c:v>4.0086671762730113E-7</c:v>
                </c:pt>
                <c:pt idx="3072" formatCode="0.00E+00">
                  <c:v>4.0086671762730113E-7</c:v>
                </c:pt>
                <c:pt idx="3073" formatCode="0.00E+00">
                  <c:v>4.0086671762730113E-7</c:v>
                </c:pt>
                <c:pt idx="3074" formatCode="0.00E+00">
                  <c:v>4.0086671762730113E-7</c:v>
                </c:pt>
                <c:pt idx="3075" formatCode="0.00E+00">
                  <c:v>4.0086671762730113E-7</c:v>
                </c:pt>
                <c:pt idx="3076" formatCode="0.00E+00">
                  <c:v>4.0086671762730113E-7</c:v>
                </c:pt>
                <c:pt idx="3077" formatCode="0.00E+00">
                  <c:v>4.0086671762730113E-7</c:v>
                </c:pt>
                <c:pt idx="3078" formatCode="0.00E+00">
                  <c:v>4.0086671762730113E-7</c:v>
                </c:pt>
                <c:pt idx="3079" formatCode="0.00E+00">
                  <c:v>4.0086671762730113E-7</c:v>
                </c:pt>
                <c:pt idx="3080" formatCode="0.00E+00">
                  <c:v>4.0086671762730113E-7</c:v>
                </c:pt>
                <c:pt idx="3081" formatCode="0.00E+00">
                  <c:v>4.0086671762730113E-7</c:v>
                </c:pt>
                <c:pt idx="3082" formatCode="0.00E+00">
                  <c:v>4.0086671762730113E-7</c:v>
                </c:pt>
                <c:pt idx="3083" formatCode="0.00E+00">
                  <c:v>4.0086671762730113E-7</c:v>
                </c:pt>
                <c:pt idx="3084" formatCode="0.00E+00">
                  <c:v>4.0086671762730113E-7</c:v>
                </c:pt>
                <c:pt idx="3085" formatCode="0.00E+00">
                  <c:v>4.0086671762730113E-7</c:v>
                </c:pt>
                <c:pt idx="3086" formatCode="0.00E+00">
                  <c:v>4.0086671762730113E-7</c:v>
                </c:pt>
                <c:pt idx="3087" formatCode="0.00E+00">
                  <c:v>4.0086671762730113E-7</c:v>
                </c:pt>
                <c:pt idx="3088" formatCode="0.00E+00">
                  <c:v>4.0086671762730113E-7</c:v>
                </c:pt>
                <c:pt idx="3089" formatCode="0.00E+00">
                  <c:v>4.0086671762730113E-7</c:v>
                </c:pt>
                <c:pt idx="3090" formatCode="0.00E+00">
                  <c:v>4.0086671762730113E-7</c:v>
                </c:pt>
                <c:pt idx="3091" formatCode="0.00E+00">
                  <c:v>4.0086671762730113E-7</c:v>
                </c:pt>
                <c:pt idx="3092" formatCode="0.00E+00">
                  <c:v>4.0086671762730113E-7</c:v>
                </c:pt>
                <c:pt idx="3093" formatCode="0.00E+00">
                  <c:v>4.0086671762730113E-7</c:v>
                </c:pt>
                <c:pt idx="3094" formatCode="0.00E+00">
                  <c:v>4.0086671762730113E-7</c:v>
                </c:pt>
                <c:pt idx="3095" formatCode="0.00E+00">
                  <c:v>4.0086671762730113E-7</c:v>
                </c:pt>
                <c:pt idx="3096" formatCode="0.00E+00">
                  <c:v>4.0086671762730113E-7</c:v>
                </c:pt>
                <c:pt idx="3097" formatCode="0.00E+00">
                  <c:v>4.0086671762730113E-7</c:v>
                </c:pt>
                <c:pt idx="3098" formatCode="0.00E+00">
                  <c:v>4.0086671762730113E-7</c:v>
                </c:pt>
                <c:pt idx="3099" formatCode="0.00E+00">
                  <c:v>4.0086671762730113E-7</c:v>
                </c:pt>
                <c:pt idx="3100" formatCode="0.00E+00">
                  <c:v>4.0086671762730113E-7</c:v>
                </c:pt>
                <c:pt idx="3101" formatCode="0.00E+00">
                  <c:v>4.0086671762730113E-7</c:v>
                </c:pt>
                <c:pt idx="3102" formatCode="0.00E+00">
                  <c:v>4.0086671762730113E-7</c:v>
                </c:pt>
                <c:pt idx="3103" formatCode="0.00E+00">
                  <c:v>4.0086671762730113E-7</c:v>
                </c:pt>
                <c:pt idx="3104" formatCode="0.00E+00">
                  <c:v>4.0086671762730113E-7</c:v>
                </c:pt>
                <c:pt idx="3105" formatCode="0.00E+00">
                  <c:v>4.0086671762730113E-7</c:v>
                </c:pt>
                <c:pt idx="3106" formatCode="0.00E+00">
                  <c:v>4.0086671762730113E-7</c:v>
                </c:pt>
                <c:pt idx="3107" formatCode="0.00E+00">
                  <c:v>4.0086671762730113E-7</c:v>
                </c:pt>
                <c:pt idx="3108" formatCode="0.00E+00">
                  <c:v>4.0086671762730113E-7</c:v>
                </c:pt>
                <c:pt idx="3109" formatCode="0.00E+00">
                  <c:v>4.0086671762730113E-7</c:v>
                </c:pt>
                <c:pt idx="3110" formatCode="0.00E+00">
                  <c:v>4.0086671762730113E-7</c:v>
                </c:pt>
                <c:pt idx="3111" formatCode="0.00E+00">
                  <c:v>4.0086671762730113E-7</c:v>
                </c:pt>
                <c:pt idx="3112" formatCode="0.00E+00">
                  <c:v>4.0086671762730113E-7</c:v>
                </c:pt>
                <c:pt idx="3113" formatCode="0.00E+00">
                  <c:v>4.0086671762730113E-7</c:v>
                </c:pt>
                <c:pt idx="3114" formatCode="0.00E+00">
                  <c:v>4.0086671762730113E-7</c:v>
                </c:pt>
                <c:pt idx="3115" formatCode="0.00E+00">
                  <c:v>4.0086671762730113E-7</c:v>
                </c:pt>
                <c:pt idx="3116" formatCode="0.00E+00">
                  <c:v>4.0086671762730113E-7</c:v>
                </c:pt>
                <c:pt idx="3117" formatCode="0.00E+00">
                  <c:v>4.0086671762730113E-7</c:v>
                </c:pt>
                <c:pt idx="3118" formatCode="0.00E+00">
                  <c:v>4.0086671762730113E-7</c:v>
                </c:pt>
                <c:pt idx="3119" formatCode="0.00E+00">
                  <c:v>4.0086671762730113E-7</c:v>
                </c:pt>
                <c:pt idx="3120" formatCode="0.00E+00">
                  <c:v>4.0086671762730113E-7</c:v>
                </c:pt>
                <c:pt idx="3121" formatCode="0.00E+00">
                  <c:v>4.0086671762730113E-7</c:v>
                </c:pt>
                <c:pt idx="3122" formatCode="0.00E+00">
                  <c:v>4.0086671762730113E-7</c:v>
                </c:pt>
                <c:pt idx="3123" formatCode="0.00E+00">
                  <c:v>4.0086671762730113E-7</c:v>
                </c:pt>
                <c:pt idx="3124" formatCode="0.00E+00">
                  <c:v>4.0086671762730113E-7</c:v>
                </c:pt>
                <c:pt idx="3125" formatCode="0.00E+00">
                  <c:v>4.0086671762730113E-7</c:v>
                </c:pt>
                <c:pt idx="3126" formatCode="0.00E+00">
                  <c:v>4.0086671762730113E-7</c:v>
                </c:pt>
                <c:pt idx="3127" formatCode="0.00E+00">
                  <c:v>4.0086671762730113E-7</c:v>
                </c:pt>
                <c:pt idx="3128" formatCode="0.00E+00">
                  <c:v>4.0086671762730113E-7</c:v>
                </c:pt>
                <c:pt idx="3129" formatCode="0.00E+00">
                  <c:v>4.0086671762730113E-7</c:v>
                </c:pt>
                <c:pt idx="3130" formatCode="0.00E+00">
                  <c:v>4.0086671762730113E-7</c:v>
                </c:pt>
                <c:pt idx="3131" formatCode="0.00E+00">
                  <c:v>4.0086671762730113E-7</c:v>
                </c:pt>
                <c:pt idx="3132" formatCode="0.00E+00">
                  <c:v>4.0086671762730113E-7</c:v>
                </c:pt>
                <c:pt idx="3133" formatCode="0.00E+00">
                  <c:v>4.0086671762730113E-7</c:v>
                </c:pt>
                <c:pt idx="3134" formatCode="0.00E+00">
                  <c:v>4.0086671762730113E-7</c:v>
                </c:pt>
                <c:pt idx="3135" formatCode="0.00E+00">
                  <c:v>4.0086671762730113E-7</c:v>
                </c:pt>
                <c:pt idx="3136" formatCode="0.00E+00">
                  <c:v>4.0086671762730113E-7</c:v>
                </c:pt>
                <c:pt idx="3137" formatCode="0.00E+00">
                  <c:v>4.0086671762730113E-7</c:v>
                </c:pt>
                <c:pt idx="3138" formatCode="0.00E+00">
                  <c:v>4.0086671762730113E-7</c:v>
                </c:pt>
                <c:pt idx="3139" formatCode="0.00E+00">
                  <c:v>4.0086671762730113E-7</c:v>
                </c:pt>
                <c:pt idx="3140" formatCode="0.00E+00">
                  <c:v>4.0086671762730113E-7</c:v>
                </c:pt>
                <c:pt idx="3141" formatCode="0.00E+00">
                  <c:v>4.0086671762730113E-7</c:v>
                </c:pt>
                <c:pt idx="3142" formatCode="0.00E+00">
                  <c:v>4.0086671762730113E-7</c:v>
                </c:pt>
                <c:pt idx="3143" formatCode="0.00E+00">
                  <c:v>4.0086671762730113E-7</c:v>
                </c:pt>
                <c:pt idx="3144" formatCode="0.00E+00">
                  <c:v>4.0086671762730113E-7</c:v>
                </c:pt>
                <c:pt idx="3145" formatCode="0.00E+00">
                  <c:v>4.0086671762730113E-7</c:v>
                </c:pt>
                <c:pt idx="3146" formatCode="0.00E+00">
                  <c:v>4.0086671762730113E-7</c:v>
                </c:pt>
                <c:pt idx="3147" formatCode="0.00E+00">
                  <c:v>4.0086671762730113E-7</c:v>
                </c:pt>
                <c:pt idx="3148" formatCode="0.00E+00">
                  <c:v>4.0086671762730113E-7</c:v>
                </c:pt>
                <c:pt idx="3149" formatCode="0.00E+00">
                  <c:v>4.0086671762730113E-7</c:v>
                </c:pt>
                <c:pt idx="3150" formatCode="0.00E+00">
                  <c:v>4.0086671762730113E-7</c:v>
                </c:pt>
                <c:pt idx="3151" formatCode="0.00E+00">
                  <c:v>4.0086671762730113E-7</c:v>
                </c:pt>
                <c:pt idx="3152" formatCode="0.00E+00">
                  <c:v>4.0086671762730113E-7</c:v>
                </c:pt>
                <c:pt idx="3153" formatCode="0.00E+00">
                  <c:v>4.0086671762730113E-7</c:v>
                </c:pt>
                <c:pt idx="3154" formatCode="0.00E+00">
                  <c:v>4.0086671762730113E-7</c:v>
                </c:pt>
                <c:pt idx="3155" formatCode="0.00E+00">
                  <c:v>4.0086671762730113E-7</c:v>
                </c:pt>
                <c:pt idx="3156" formatCode="0.00E+00">
                  <c:v>4.0086671762730113E-7</c:v>
                </c:pt>
                <c:pt idx="3157" formatCode="0.00E+00">
                  <c:v>4.0086671762730113E-7</c:v>
                </c:pt>
                <c:pt idx="3158" formatCode="0.00E+00">
                  <c:v>4.0086671762730113E-7</c:v>
                </c:pt>
                <c:pt idx="3159" formatCode="0.00E+00">
                  <c:v>4.0086671762730113E-7</c:v>
                </c:pt>
                <c:pt idx="3160" formatCode="0.00E+00">
                  <c:v>4.0086671762730113E-7</c:v>
                </c:pt>
                <c:pt idx="3161" formatCode="0.00E+00">
                  <c:v>4.0086671762730113E-7</c:v>
                </c:pt>
                <c:pt idx="3162" formatCode="0.00E+00">
                  <c:v>4.0086671762730113E-7</c:v>
                </c:pt>
                <c:pt idx="3163" formatCode="0.00E+00">
                  <c:v>4.0086671762730113E-7</c:v>
                </c:pt>
                <c:pt idx="3164" formatCode="0.00E+00">
                  <c:v>4.0086671762730113E-7</c:v>
                </c:pt>
                <c:pt idx="3165" formatCode="0.00E+00">
                  <c:v>4.0086671762730113E-7</c:v>
                </c:pt>
                <c:pt idx="3166" formatCode="0.00E+00">
                  <c:v>4.0086671762730113E-7</c:v>
                </c:pt>
                <c:pt idx="3167" formatCode="0.00E+00">
                  <c:v>4.0086671762730113E-7</c:v>
                </c:pt>
                <c:pt idx="3168" formatCode="0.00E+00">
                  <c:v>4.0086671762730113E-7</c:v>
                </c:pt>
                <c:pt idx="3169" formatCode="0.00E+00">
                  <c:v>4.0086671762730113E-7</c:v>
                </c:pt>
                <c:pt idx="3170" formatCode="0.00E+00">
                  <c:v>4.0086671762730113E-7</c:v>
                </c:pt>
                <c:pt idx="3171" formatCode="0.00E+00">
                  <c:v>4.0086671762730113E-7</c:v>
                </c:pt>
                <c:pt idx="3172" formatCode="0.00E+00">
                  <c:v>4.0086671762730113E-7</c:v>
                </c:pt>
                <c:pt idx="3173" formatCode="0.00E+00">
                  <c:v>4.0086671762730113E-7</c:v>
                </c:pt>
                <c:pt idx="3174" formatCode="0.00E+00">
                  <c:v>4.0086671762730113E-7</c:v>
                </c:pt>
                <c:pt idx="3175" formatCode="0.00E+00">
                  <c:v>4.0086671762730113E-7</c:v>
                </c:pt>
                <c:pt idx="3176" formatCode="0.00E+00">
                  <c:v>4.0086671762730113E-7</c:v>
                </c:pt>
                <c:pt idx="3177" formatCode="0.00E+00">
                  <c:v>4.0086671762730113E-7</c:v>
                </c:pt>
                <c:pt idx="3178" formatCode="0.00E+00">
                  <c:v>4.0086671762730113E-7</c:v>
                </c:pt>
                <c:pt idx="3179" formatCode="0.00E+00">
                  <c:v>4.0086671762730113E-7</c:v>
                </c:pt>
                <c:pt idx="3180" formatCode="0.00E+00">
                  <c:v>4.0086671762730113E-7</c:v>
                </c:pt>
                <c:pt idx="3181" formatCode="0.00E+00">
                  <c:v>4.0086671762730113E-7</c:v>
                </c:pt>
                <c:pt idx="3182" formatCode="0.00E+00">
                  <c:v>4.0086671762730113E-7</c:v>
                </c:pt>
                <c:pt idx="3183" formatCode="0.00E+00">
                  <c:v>4.0086671762730113E-7</c:v>
                </c:pt>
                <c:pt idx="3184" formatCode="0.00E+00">
                  <c:v>4.0086671762730113E-7</c:v>
                </c:pt>
                <c:pt idx="3185" formatCode="0.00E+00">
                  <c:v>4.0086671762730113E-7</c:v>
                </c:pt>
                <c:pt idx="3186" formatCode="0.00E+00">
                  <c:v>4.0086671762730113E-7</c:v>
                </c:pt>
                <c:pt idx="3187" formatCode="0.00E+00">
                  <c:v>4.0086671762730113E-7</c:v>
                </c:pt>
                <c:pt idx="3188" formatCode="0.00E+00">
                  <c:v>4.0086671762730113E-7</c:v>
                </c:pt>
                <c:pt idx="3189" formatCode="0.00E+00">
                  <c:v>4.0086671762730113E-7</c:v>
                </c:pt>
                <c:pt idx="3190" formatCode="0.00E+00">
                  <c:v>4.0086671762730113E-7</c:v>
                </c:pt>
                <c:pt idx="3191" formatCode="0.00E+00">
                  <c:v>4.0086671762730113E-7</c:v>
                </c:pt>
                <c:pt idx="3192" formatCode="0.00E+00">
                  <c:v>4.0086671762730113E-7</c:v>
                </c:pt>
                <c:pt idx="3193" formatCode="0.00E+00">
                  <c:v>4.0086671762730113E-7</c:v>
                </c:pt>
                <c:pt idx="3194" formatCode="0.00E+00">
                  <c:v>4.0086671762730113E-7</c:v>
                </c:pt>
                <c:pt idx="3195" formatCode="0.00E+00">
                  <c:v>4.0086671762730113E-7</c:v>
                </c:pt>
                <c:pt idx="3196" formatCode="0.00E+00">
                  <c:v>4.0086671762730113E-7</c:v>
                </c:pt>
                <c:pt idx="3197" formatCode="0.00E+00">
                  <c:v>4.0086671762730113E-7</c:v>
                </c:pt>
                <c:pt idx="3198" formatCode="0.00E+00">
                  <c:v>4.0086671762730113E-7</c:v>
                </c:pt>
                <c:pt idx="3199" formatCode="0.00E+00">
                  <c:v>4.0086671762730113E-7</c:v>
                </c:pt>
                <c:pt idx="3200" formatCode="0.00E+00">
                  <c:v>4.0086671762730113E-7</c:v>
                </c:pt>
                <c:pt idx="3201" formatCode="0.00E+00">
                  <c:v>4.0086671762730113E-7</c:v>
                </c:pt>
                <c:pt idx="3202" formatCode="0.00E+00">
                  <c:v>4.0086671762730113E-7</c:v>
                </c:pt>
                <c:pt idx="3203" formatCode="0.00E+00">
                  <c:v>4.0086671762730113E-7</c:v>
                </c:pt>
                <c:pt idx="3204" formatCode="0.00E+00">
                  <c:v>4.0086671762730113E-7</c:v>
                </c:pt>
                <c:pt idx="3205" formatCode="0.00E+00">
                  <c:v>4.0086671762730113E-7</c:v>
                </c:pt>
                <c:pt idx="3206" formatCode="0.00E+00">
                  <c:v>4.0086671762730113E-7</c:v>
                </c:pt>
                <c:pt idx="3207" formatCode="0.00E+00">
                  <c:v>4.0086671762730113E-7</c:v>
                </c:pt>
                <c:pt idx="3208" formatCode="0.00E+00">
                  <c:v>4.0086671762730113E-7</c:v>
                </c:pt>
                <c:pt idx="3209" formatCode="0.00E+00">
                  <c:v>4.0086671762730113E-7</c:v>
                </c:pt>
                <c:pt idx="3210" formatCode="0.00E+00">
                  <c:v>4.0086671762730113E-7</c:v>
                </c:pt>
                <c:pt idx="3211" formatCode="0.00E+00">
                  <c:v>4.0086671762730113E-7</c:v>
                </c:pt>
                <c:pt idx="3212" formatCode="0.00E+00">
                  <c:v>4.0086671762730113E-7</c:v>
                </c:pt>
                <c:pt idx="3213" formatCode="0.00E+00">
                  <c:v>4.0086671762730113E-7</c:v>
                </c:pt>
                <c:pt idx="3214" formatCode="0.00E+00">
                  <c:v>4.0086671762730113E-7</c:v>
                </c:pt>
                <c:pt idx="3215" formatCode="0.00E+00">
                  <c:v>4.0086671762730113E-7</c:v>
                </c:pt>
                <c:pt idx="3216" formatCode="0.00E+00">
                  <c:v>4.0086671762730113E-7</c:v>
                </c:pt>
                <c:pt idx="3217" formatCode="0.00E+00">
                  <c:v>4.0086671762730113E-7</c:v>
                </c:pt>
                <c:pt idx="3218" formatCode="0.00E+00">
                  <c:v>4.0086671762730113E-7</c:v>
                </c:pt>
                <c:pt idx="3219" formatCode="0.00E+00">
                  <c:v>4.0086671762730113E-7</c:v>
                </c:pt>
                <c:pt idx="3220" formatCode="0.00E+00">
                  <c:v>4.0086671762730113E-7</c:v>
                </c:pt>
                <c:pt idx="3221" formatCode="0.00E+00">
                  <c:v>4.0086671762730113E-7</c:v>
                </c:pt>
                <c:pt idx="3222" formatCode="0.00E+00">
                  <c:v>4.0086671762730113E-7</c:v>
                </c:pt>
                <c:pt idx="3223" formatCode="0.00E+00">
                  <c:v>4.0086671762730113E-7</c:v>
                </c:pt>
                <c:pt idx="3224" formatCode="0.00E+00">
                  <c:v>4.0086671762730113E-7</c:v>
                </c:pt>
                <c:pt idx="3225" formatCode="0.00E+00">
                  <c:v>4.0086671762730113E-7</c:v>
                </c:pt>
                <c:pt idx="3226" formatCode="0.00E+00">
                  <c:v>4.0086671762730113E-7</c:v>
                </c:pt>
                <c:pt idx="3227" formatCode="0.00E+00">
                  <c:v>4.0086671762730113E-7</c:v>
                </c:pt>
                <c:pt idx="3228" formatCode="0.00E+00">
                  <c:v>4.0086671762730113E-7</c:v>
                </c:pt>
                <c:pt idx="3229" formatCode="0.00E+00">
                  <c:v>4.0086671762730113E-7</c:v>
                </c:pt>
                <c:pt idx="3230" formatCode="0.00E+00">
                  <c:v>4.0086671762730113E-7</c:v>
                </c:pt>
                <c:pt idx="3231" formatCode="0.00E+00">
                  <c:v>4.0086671762730113E-7</c:v>
                </c:pt>
                <c:pt idx="3232" formatCode="0.00E+00">
                  <c:v>4.0086671762730113E-7</c:v>
                </c:pt>
                <c:pt idx="3233" formatCode="0.00E+00">
                  <c:v>4.0086671762730113E-7</c:v>
                </c:pt>
                <c:pt idx="3234" formatCode="0.00E+00">
                  <c:v>4.0086671762730113E-7</c:v>
                </c:pt>
                <c:pt idx="3235" formatCode="0.00E+00">
                  <c:v>4.0086671762730113E-7</c:v>
                </c:pt>
                <c:pt idx="3236" formatCode="0.00E+00">
                  <c:v>4.0086671762730113E-7</c:v>
                </c:pt>
                <c:pt idx="3237" formatCode="0.00E+00">
                  <c:v>4.0086671762730113E-7</c:v>
                </c:pt>
                <c:pt idx="3238" formatCode="0.00E+00">
                  <c:v>4.0086671762730113E-7</c:v>
                </c:pt>
                <c:pt idx="3239" formatCode="0.00E+00">
                  <c:v>4.0086671762730113E-7</c:v>
                </c:pt>
                <c:pt idx="3240" formatCode="0.00E+00">
                  <c:v>4.0086671762730113E-7</c:v>
                </c:pt>
                <c:pt idx="3241" formatCode="0.00E+00">
                  <c:v>4.0086671762730113E-7</c:v>
                </c:pt>
                <c:pt idx="3242" formatCode="0.00E+00">
                  <c:v>4.0086671762730113E-7</c:v>
                </c:pt>
                <c:pt idx="3243" formatCode="0.00E+00">
                  <c:v>4.0086671762730113E-7</c:v>
                </c:pt>
                <c:pt idx="3244" formatCode="0.00E+00">
                  <c:v>4.0086671762730113E-7</c:v>
                </c:pt>
                <c:pt idx="3245" formatCode="0.00E+00">
                  <c:v>4.0086671762730113E-7</c:v>
                </c:pt>
                <c:pt idx="3246" formatCode="0.00E+00">
                  <c:v>4.0086671762730113E-7</c:v>
                </c:pt>
                <c:pt idx="3247" formatCode="0.00E+00">
                  <c:v>4.0086671762730113E-7</c:v>
                </c:pt>
                <c:pt idx="3248" formatCode="0.00E+00">
                  <c:v>4.0086671762730113E-7</c:v>
                </c:pt>
                <c:pt idx="3249" formatCode="0.00E+00">
                  <c:v>4.0086671762730113E-7</c:v>
                </c:pt>
                <c:pt idx="3250" formatCode="0.00E+00">
                  <c:v>4.0086671762730113E-7</c:v>
                </c:pt>
                <c:pt idx="3251" formatCode="0.00E+00">
                  <c:v>4.0086671762730113E-7</c:v>
                </c:pt>
                <c:pt idx="3252" formatCode="0.00E+00">
                  <c:v>4.0086671762730113E-7</c:v>
                </c:pt>
                <c:pt idx="3253" formatCode="0.00E+00">
                  <c:v>4.0086671762730113E-7</c:v>
                </c:pt>
                <c:pt idx="3254" formatCode="0.00E+00">
                  <c:v>4.0086671762730113E-7</c:v>
                </c:pt>
                <c:pt idx="3255" formatCode="0.00E+00">
                  <c:v>4.0086671762730113E-7</c:v>
                </c:pt>
                <c:pt idx="3256" formatCode="0.00E+00">
                  <c:v>4.0086671762730113E-7</c:v>
                </c:pt>
                <c:pt idx="3257" formatCode="0.00E+00">
                  <c:v>4.0086671762730113E-7</c:v>
                </c:pt>
                <c:pt idx="3258" formatCode="0.00E+00">
                  <c:v>4.0086671762730113E-7</c:v>
                </c:pt>
                <c:pt idx="3259" formatCode="0.00E+00">
                  <c:v>4.0086671762730113E-7</c:v>
                </c:pt>
                <c:pt idx="3260" formatCode="0.00E+00">
                  <c:v>4.0086671762730113E-7</c:v>
                </c:pt>
                <c:pt idx="3261" formatCode="0.00E+00">
                  <c:v>4.0086671762730113E-7</c:v>
                </c:pt>
                <c:pt idx="3262" formatCode="0.00E+00">
                  <c:v>4.0086671762730113E-7</c:v>
                </c:pt>
                <c:pt idx="3263" formatCode="0.00E+00">
                  <c:v>4.0086671762730113E-7</c:v>
                </c:pt>
                <c:pt idx="3264" formatCode="0.00E+00">
                  <c:v>4.0086671762730113E-7</c:v>
                </c:pt>
                <c:pt idx="3265" formatCode="0.00E+00">
                  <c:v>4.0086671762730113E-7</c:v>
                </c:pt>
                <c:pt idx="3266" formatCode="0.00E+00">
                  <c:v>4.0086671762730113E-7</c:v>
                </c:pt>
                <c:pt idx="3267" formatCode="0.00E+00">
                  <c:v>4.0086671762730113E-7</c:v>
                </c:pt>
                <c:pt idx="3268" formatCode="0.00E+00">
                  <c:v>4.0086671762730113E-7</c:v>
                </c:pt>
                <c:pt idx="3269" formatCode="0.00E+00">
                  <c:v>4.0086671762730113E-7</c:v>
                </c:pt>
                <c:pt idx="3270" formatCode="0.00E+00">
                  <c:v>4.0086671762730113E-7</c:v>
                </c:pt>
                <c:pt idx="3271" formatCode="0.00E+00">
                  <c:v>4.0086671762730113E-7</c:v>
                </c:pt>
                <c:pt idx="3272" formatCode="0.00E+00">
                  <c:v>4.0086671762730113E-7</c:v>
                </c:pt>
                <c:pt idx="3273" formatCode="0.00E+00">
                  <c:v>4.0086671762730113E-7</c:v>
                </c:pt>
                <c:pt idx="3274" formatCode="0.00E+00">
                  <c:v>4.0086671762730113E-7</c:v>
                </c:pt>
                <c:pt idx="3275" formatCode="0.00E+00">
                  <c:v>4.0086671762730113E-7</c:v>
                </c:pt>
                <c:pt idx="3276" formatCode="0.00E+00">
                  <c:v>4.0086671762730113E-7</c:v>
                </c:pt>
                <c:pt idx="3277" formatCode="0.00E+00">
                  <c:v>4.0086671762730113E-7</c:v>
                </c:pt>
                <c:pt idx="3278" formatCode="0.00E+00">
                  <c:v>4.0086671762730113E-7</c:v>
                </c:pt>
                <c:pt idx="3279" formatCode="0.00E+00">
                  <c:v>4.0086671762730113E-7</c:v>
                </c:pt>
                <c:pt idx="3280" formatCode="0.00E+00">
                  <c:v>4.0086671762730113E-7</c:v>
                </c:pt>
                <c:pt idx="3281" formatCode="0.00E+00">
                  <c:v>4.0086671762730113E-7</c:v>
                </c:pt>
                <c:pt idx="3282" formatCode="0.00E+00">
                  <c:v>4.0086671762730113E-7</c:v>
                </c:pt>
                <c:pt idx="3283" formatCode="0.00E+00">
                  <c:v>4.0086671762730113E-7</c:v>
                </c:pt>
                <c:pt idx="3284" formatCode="0.00E+00">
                  <c:v>4.0086671762730113E-7</c:v>
                </c:pt>
                <c:pt idx="3285" formatCode="0.00E+00">
                  <c:v>4.0086671762730113E-7</c:v>
                </c:pt>
                <c:pt idx="3286" formatCode="0.00E+00">
                  <c:v>4.0086671762730113E-7</c:v>
                </c:pt>
                <c:pt idx="3287" formatCode="0.00E+00">
                  <c:v>4.0086671762730113E-7</c:v>
                </c:pt>
                <c:pt idx="3288" formatCode="0.00E+00">
                  <c:v>4.0086671762730113E-7</c:v>
                </c:pt>
                <c:pt idx="3289" formatCode="0.00E+00">
                  <c:v>4.0086671762730113E-7</c:v>
                </c:pt>
                <c:pt idx="3290" formatCode="0.00E+00">
                  <c:v>3.3113112148258979E-7</c:v>
                </c:pt>
                <c:pt idx="3291" formatCode="0.00E+00">
                  <c:v>4.0086671762730113E-7</c:v>
                </c:pt>
                <c:pt idx="3292" formatCode="0.00E+00">
                  <c:v>4.0086671762730113E-7</c:v>
                </c:pt>
                <c:pt idx="3293" formatCode="0.00E+00">
                  <c:v>4.0086671762730113E-7</c:v>
                </c:pt>
                <c:pt idx="3294" formatCode="0.00E+00">
                  <c:v>4.0086671762730113E-7</c:v>
                </c:pt>
                <c:pt idx="3295" formatCode="0.00E+00">
                  <c:v>3.3113112148258979E-7</c:v>
                </c:pt>
                <c:pt idx="3296" formatCode="0.00E+00">
                  <c:v>4.0086671762730113E-7</c:v>
                </c:pt>
                <c:pt idx="3297" formatCode="0.00E+00">
                  <c:v>4.0086671762730113E-7</c:v>
                </c:pt>
                <c:pt idx="3298" formatCode="0.00E+00">
                  <c:v>4.0086671762730113E-7</c:v>
                </c:pt>
                <c:pt idx="3299" formatCode="0.00E+00">
                  <c:v>4.0086671762730113E-7</c:v>
                </c:pt>
                <c:pt idx="3300" formatCode="0.00E+00">
                  <c:v>4.0086671762730113E-7</c:v>
                </c:pt>
                <c:pt idx="3301" formatCode="0.00E+00">
                  <c:v>4.0086671762730113E-7</c:v>
                </c:pt>
                <c:pt idx="3302" formatCode="0.00E+00">
                  <c:v>4.0086671762730113E-7</c:v>
                </c:pt>
                <c:pt idx="3303" formatCode="0.00E+00">
                  <c:v>4.0086671762730113E-7</c:v>
                </c:pt>
                <c:pt idx="3304" formatCode="0.00E+00">
                  <c:v>4.0086671762730113E-7</c:v>
                </c:pt>
                <c:pt idx="3305" formatCode="0.00E+00">
                  <c:v>4.0086671762730113E-7</c:v>
                </c:pt>
                <c:pt idx="3306" formatCode="0.00E+00">
                  <c:v>4.0086671762730113E-7</c:v>
                </c:pt>
                <c:pt idx="3307" formatCode="0.00E+00">
                  <c:v>4.0086671762730113E-7</c:v>
                </c:pt>
                <c:pt idx="3308" formatCode="0.00E+00">
                  <c:v>4.0086671762730113E-7</c:v>
                </c:pt>
                <c:pt idx="3309" formatCode="0.00E+00">
                  <c:v>4.0086671762730113E-7</c:v>
                </c:pt>
                <c:pt idx="3310" formatCode="0.00E+00">
                  <c:v>4.0086671762730113E-7</c:v>
                </c:pt>
                <c:pt idx="3311" formatCode="0.00E+00">
                  <c:v>4.0086671762730113E-7</c:v>
                </c:pt>
                <c:pt idx="3312" formatCode="0.00E+00">
                  <c:v>4.0086671762730113E-7</c:v>
                </c:pt>
                <c:pt idx="3313" formatCode="0.00E+00">
                  <c:v>4.0086671762730113E-7</c:v>
                </c:pt>
                <c:pt idx="3314" formatCode="0.00E+00">
                  <c:v>4.0086671762730113E-7</c:v>
                </c:pt>
                <c:pt idx="3315" formatCode="0.00E+00">
                  <c:v>3.3113112148258979E-7</c:v>
                </c:pt>
                <c:pt idx="3316" formatCode="0.00E+00">
                  <c:v>3.3113112148258979E-7</c:v>
                </c:pt>
                <c:pt idx="3317" formatCode="0.00E+00">
                  <c:v>4.0086671762730113E-7</c:v>
                </c:pt>
                <c:pt idx="3318" formatCode="0.00E+00">
                  <c:v>4.0086671762730113E-7</c:v>
                </c:pt>
                <c:pt idx="3319" formatCode="0.00E+00">
                  <c:v>4.0086671762730113E-7</c:v>
                </c:pt>
                <c:pt idx="3320" formatCode="0.00E+00">
                  <c:v>4.0086671762730113E-7</c:v>
                </c:pt>
                <c:pt idx="3321" formatCode="0.00E+00">
                  <c:v>4.0086671762730113E-7</c:v>
                </c:pt>
                <c:pt idx="3322" formatCode="0.00E+00">
                  <c:v>4.0086671762730113E-7</c:v>
                </c:pt>
                <c:pt idx="3323" formatCode="0.00E+00">
                  <c:v>4.0086671762730113E-7</c:v>
                </c:pt>
                <c:pt idx="3324" formatCode="0.00E+00">
                  <c:v>3.3113112148258979E-7</c:v>
                </c:pt>
                <c:pt idx="3325" formatCode="0.00E+00">
                  <c:v>3.3113112148258979E-7</c:v>
                </c:pt>
                <c:pt idx="3326" formatCode="0.00E+00">
                  <c:v>3.3113112148258979E-7</c:v>
                </c:pt>
                <c:pt idx="3327" formatCode="0.00E+00">
                  <c:v>4.0086671762730113E-7</c:v>
                </c:pt>
                <c:pt idx="3328" formatCode="0.00E+00">
                  <c:v>3.3113112148258979E-7</c:v>
                </c:pt>
                <c:pt idx="3329" formatCode="0.00E+00">
                  <c:v>3.3113112148258979E-7</c:v>
                </c:pt>
                <c:pt idx="3330" formatCode="0.00E+00">
                  <c:v>3.3113112148258979E-7</c:v>
                </c:pt>
                <c:pt idx="3331" formatCode="0.00E+00">
                  <c:v>3.3113112148258979E-7</c:v>
                </c:pt>
                <c:pt idx="3332" formatCode="0.00E+00">
                  <c:v>3.3113112148258979E-7</c:v>
                </c:pt>
                <c:pt idx="3333" formatCode="0.00E+00">
                  <c:v>3.3113112148258979E-7</c:v>
                </c:pt>
                <c:pt idx="3334" formatCode="0.00E+00">
                  <c:v>3.3113112148258979E-7</c:v>
                </c:pt>
                <c:pt idx="3335" formatCode="0.00E+00">
                  <c:v>3.3113112148258979E-7</c:v>
                </c:pt>
                <c:pt idx="3336" formatCode="0.00E+00">
                  <c:v>3.3113112148258979E-7</c:v>
                </c:pt>
                <c:pt idx="3337" formatCode="0.00E+00">
                  <c:v>3.3113112148258979E-7</c:v>
                </c:pt>
                <c:pt idx="3338" formatCode="0.00E+00">
                  <c:v>3.3113112148258979E-7</c:v>
                </c:pt>
                <c:pt idx="3339" formatCode="0.00E+00">
                  <c:v>3.3113112148258979E-7</c:v>
                </c:pt>
                <c:pt idx="3340" formatCode="0.00E+00">
                  <c:v>3.3113112148258979E-7</c:v>
                </c:pt>
                <c:pt idx="3341" formatCode="0.00E+00">
                  <c:v>3.3113112148258979E-7</c:v>
                </c:pt>
                <c:pt idx="3342" formatCode="0.00E+00">
                  <c:v>3.3113112148258979E-7</c:v>
                </c:pt>
                <c:pt idx="3343" formatCode="0.00E+00">
                  <c:v>3.3113112148258979E-7</c:v>
                </c:pt>
                <c:pt idx="3344" formatCode="0.00E+00">
                  <c:v>3.3113112148258979E-7</c:v>
                </c:pt>
                <c:pt idx="3345" formatCode="0.00E+00">
                  <c:v>3.3113112148258979E-7</c:v>
                </c:pt>
                <c:pt idx="3346" formatCode="0.00E+00">
                  <c:v>3.3113112148258979E-7</c:v>
                </c:pt>
                <c:pt idx="3347" formatCode="0.00E+00">
                  <c:v>3.3113112148258979E-7</c:v>
                </c:pt>
                <c:pt idx="3348" formatCode="0.00E+00">
                  <c:v>3.3113112148258979E-7</c:v>
                </c:pt>
                <c:pt idx="3349" formatCode="0.00E+00">
                  <c:v>3.3113112148258979E-7</c:v>
                </c:pt>
                <c:pt idx="3350" formatCode="0.00E+00">
                  <c:v>3.3113112148258979E-7</c:v>
                </c:pt>
                <c:pt idx="3351" formatCode="0.00E+00">
                  <c:v>3.3113112148258979E-7</c:v>
                </c:pt>
                <c:pt idx="3352" formatCode="0.00E+00">
                  <c:v>3.3113112148258979E-7</c:v>
                </c:pt>
                <c:pt idx="3353" formatCode="0.00E+00">
                  <c:v>3.3113112148258979E-7</c:v>
                </c:pt>
                <c:pt idx="3354" formatCode="0.00E+00">
                  <c:v>3.3113112148258979E-7</c:v>
                </c:pt>
                <c:pt idx="3355" formatCode="0.00E+00">
                  <c:v>3.3113112148258979E-7</c:v>
                </c:pt>
                <c:pt idx="3356" formatCode="0.00E+00">
                  <c:v>3.3113112148258979E-7</c:v>
                </c:pt>
                <c:pt idx="3357" formatCode="0.00E+00">
                  <c:v>3.3113112148258979E-7</c:v>
                </c:pt>
                <c:pt idx="3358" formatCode="0.00E+00">
                  <c:v>3.3113112148258979E-7</c:v>
                </c:pt>
                <c:pt idx="3359" formatCode="0.00E+00">
                  <c:v>3.3113112148258979E-7</c:v>
                </c:pt>
                <c:pt idx="3360" formatCode="0.00E+00">
                  <c:v>3.3113112148258979E-7</c:v>
                </c:pt>
                <c:pt idx="3361" formatCode="0.00E+00">
                  <c:v>3.3113112148258979E-7</c:v>
                </c:pt>
                <c:pt idx="3362" formatCode="0.00E+00">
                  <c:v>3.3113112148258979E-7</c:v>
                </c:pt>
                <c:pt idx="3363" formatCode="0.00E+00">
                  <c:v>3.3113112148258979E-7</c:v>
                </c:pt>
                <c:pt idx="3364" formatCode="0.00E+00">
                  <c:v>3.3113112148258979E-7</c:v>
                </c:pt>
                <c:pt idx="3365" formatCode="0.00E+00">
                  <c:v>3.3113112148258979E-7</c:v>
                </c:pt>
                <c:pt idx="3366" formatCode="0.00E+00">
                  <c:v>3.3113112148258979E-7</c:v>
                </c:pt>
                <c:pt idx="3367" formatCode="0.00E+00">
                  <c:v>3.3113112148258979E-7</c:v>
                </c:pt>
                <c:pt idx="3368" formatCode="0.00E+00">
                  <c:v>3.3113112148258979E-7</c:v>
                </c:pt>
                <c:pt idx="3369" formatCode="0.00E+00">
                  <c:v>3.3113112148258979E-7</c:v>
                </c:pt>
                <c:pt idx="3370" formatCode="0.00E+00">
                  <c:v>3.3113112148258979E-7</c:v>
                </c:pt>
                <c:pt idx="3371" formatCode="0.00E+00">
                  <c:v>3.3113112148258979E-7</c:v>
                </c:pt>
                <c:pt idx="3372" formatCode="0.00E+00">
                  <c:v>3.3113112148258979E-7</c:v>
                </c:pt>
                <c:pt idx="3373" formatCode="0.00E+00">
                  <c:v>3.3113112148258979E-7</c:v>
                </c:pt>
                <c:pt idx="3374" formatCode="0.00E+00">
                  <c:v>3.3113112148258979E-7</c:v>
                </c:pt>
                <c:pt idx="3375" formatCode="0.00E+00">
                  <c:v>3.3113112148258979E-7</c:v>
                </c:pt>
                <c:pt idx="3376" formatCode="0.00E+00">
                  <c:v>3.3113112148258979E-7</c:v>
                </c:pt>
                <c:pt idx="3377" formatCode="0.00E+00">
                  <c:v>3.3113112148258979E-7</c:v>
                </c:pt>
                <c:pt idx="3378" formatCode="0.00E+00">
                  <c:v>3.3113112148258979E-7</c:v>
                </c:pt>
                <c:pt idx="3379" formatCode="0.00E+00">
                  <c:v>3.3113112148258979E-7</c:v>
                </c:pt>
                <c:pt idx="3380" formatCode="0.00E+00">
                  <c:v>3.3113112148258979E-7</c:v>
                </c:pt>
                <c:pt idx="3381" formatCode="0.00E+00">
                  <c:v>3.3113112148258979E-7</c:v>
                </c:pt>
                <c:pt idx="3382" formatCode="0.00E+00">
                  <c:v>3.3113112148258979E-7</c:v>
                </c:pt>
                <c:pt idx="3383" formatCode="0.00E+00">
                  <c:v>3.3113112148258979E-7</c:v>
                </c:pt>
                <c:pt idx="3384" formatCode="0.00E+00">
                  <c:v>3.3113112148258979E-7</c:v>
                </c:pt>
                <c:pt idx="3385" formatCode="0.00E+00">
                  <c:v>3.3113112148258979E-7</c:v>
                </c:pt>
                <c:pt idx="3386" formatCode="0.00E+00">
                  <c:v>3.3113112148258979E-7</c:v>
                </c:pt>
                <c:pt idx="3387" formatCode="0.00E+00">
                  <c:v>3.3113112148258979E-7</c:v>
                </c:pt>
                <c:pt idx="3388" formatCode="0.00E+00">
                  <c:v>3.3113112148258979E-7</c:v>
                </c:pt>
                <c:pt idx="3389" formatCode="0.00E+00">
                  <c:v>3.3113112148258979E-7</c:v>
                </c:pt>
                <c:pt idx="3390" formatCode="0.00E+00">
                  <c:v>3.3113112148258979E-7</c:v>
                </c:pt>
                <c:pt idx="3391" formatCode="0.00E+00">
                  <c:v>3.3113112148258979E-7</c:v>
                </c:pt>
                <c:pt idx="3392" formatCode="0.00E+00">
                  <c:v>3.3113112148258979E-7</c:v>
                </c:pt>
                <c:pt idx="3393" formatCode="0.00E+00">
                  <c:v>3.3113112148258979E-7</c:v>
                </c:pt>
                <c:pt idx="3394" formatCode="0.00E+00">
                  <c:v>3.3113112148258979E-7</c:v>
                </c:pt>
                <c:pt idx="3395" formatCode="0.00E+00">
                  <c:v>3.3113112148258979E-7</c:v>
                </c:pt>
                <c:pt idx="3396" formatCode="0.00E+00">
                  <c:v>3.3113112148258979E-7</c:v>
                </c:pt>
                <c:pt idx="3397" formatCode="0.00E+00">
                  <c:v>3.3113112148258979E-7</c:v>
                </c:pt>
                <c:pt idx="3398" formatCode="0.00E+00">
                  <c:v>3.3113112148258979E-7</c:v>
                </c:pt>
                <c:pt idx="3399" formatCode="0.00E+00">
                  <c:v>3.3113112148258979E-7</c:v>
                </c:pt>
                <c:pt idx="3400" formatCode="0.00E+00">
                  <c:v>3.3113112148258979E-7</c:v>
                </c:pt>
                <c:pt idx="3401" formatCode="0.00E+00">
                  <c:v>3.3113112148258979E-7</c:v>
                </c:pt>
                <c:pt idx="3402" formatCode="0.00E+00">
                  <c:v>3.3113112148258979E-7</c:v>
                </c:pt>
                <c:pt idx="3403" formatCode="0.00E+00">
                  <c:v>3.3113112148258979E-7</c:v>
                </c:pt>
                <c:pt idx="3404" formatCode="0.00E+00">
                  <c:v>3.3113112148258979E-7</c:v>
                </c:pt>
                <c:pt idx="3405" formatCode="0.00E+00">
                  <c:v>3.3113112148258979E-7</c:v>
                </c:pt>
                <c:pt idx="3406" formatCode="0.00E+00">
                  <c:v>3.3113112148258979E-7</c:v>
                </c:pt>
                <c:pt idx="3407" formatCode="0.00E+00">
                  <c:v>3.3113112148258979E-7</c:v>
                </c:pt>
                <c:pt idx="3408" formatCode="0.00E+00">
                  <c:v>3.3113112148258979E-7</c:v>
                </c:pt>
                <c:pt idx="3409" formatCode="0.00E+00">
                  <c:v>3.3113112148258979E-7</c:v>
                </c:pt>
                <c:pt idx="3410" formatCode="0.00E+00">
                  <c:v>3.3113112148258979E-7</c:v>
                </c:pt>
                <c:pt idx="3411" formatCode="0.00E+00">
                  <c:v>3.3113112148258979E-7</c:v>
                </c:pt>
                <c:pt idx="3412" formatCode="0.00E+00">
                  <c:v>3.3113112148258979E-7</c:v>
                </c:pt>
                <c:pt idx="3413" formatCode="0.00E+00">
                  <c:v>3.3113112148258979E-7</c:v>
                </c:pt>
                <c:pt idx="3414" formatCode="0.00E+00">
                  <c:v>3.3113112148258979E-7</c:v>
                </c:pt>
                <c:pt idx="3415" formatCode="0.00E+00">
                  <c:v>3.3113112148258979E-7</c:v>
                </c:pt>
                <c:pt idx="3416" formatCode="0.00E+00">
                  <c:v>3.3113112148258979E-7</c:v>
                </c:pt>
                <c:pt idx="3417" formatCode="0.00E+00">
                  <c:v>3.3113112148258979E-7</c:v>
                </c:pt>
                <c:pt idx="3418" formatCode="0.00E+00">
                  <c:v>3.3113112148258979E-7</c:v>
                </c:pt>
                <c:pt idx="3419" formatCode="0.00E+00">
                  <c:v>3.3113112148258979E-7</c:v>
                </c:pt>
                <c:pt idx="3420" formatCode="0.00E+00">
                  <c:v>3.3113112148258979E-7</c:v>
                </c:pt>
                <c:pt idx="3421" formatCode="0.00E+00">
                  <c:v>3.3113112148258979E-7</c:v>
                </c:pt>
                <c:pt idx="3422" formatCode="0.00E+00">
                  <c:v>3.3113112148258979E-7</c:v>
                </c:pt>
                <c:pt idx="3423" formatCode="0.00E+00">
                  <c:v>3.3113112148258979E-7</c:v>
                </c:pt>
                <c:pt idx="3424" formatCode="0.00E+00">
                  <c:v>3.3113112148258979E-7</c:v>
                </c:pt>
                <c:pt idx="3425" formatCode="0.00E+00">
                  <c:v>3.3113112148258979E-7</c:v>
                </c:pt>
                <c:pt idx="3426" formatCode="0.00E+00">
                  <c:v>3.3113112148258979E-7</c:v>
                </c:pt>
                <c:pt idx="3427" formatCode="0.00E+00">
                  <c:v>3.3113112148258979E-7</c:v>
                </c:pt>
                <c:pt idx="3428" formatCode="0.00E+00">
                  <c:v>3.3113112148258979E-7</c:v>
                </c:pt>
                <c:pt idx="3429" formatCode="0.00E+00">
                  <c:v>3.3113112148258979E-7</c:v>
                </c:pt>
                <c:pt idx="3430" formatCode="0.00E+00">
                  <c:v>3.3113112148258979E-7</c:v>
                </c:pt>
                <c:pt idx="3431" formatCode="0.00E+00">
                  <c:v>3.3113112148258979E-7</c:v>
                </c:pt>
                <c:pt idx="3432" formatCode="0.00E+00">
                  <c:v>3.3113112148258979E-7</c:v>
                </c:pt>
                <c:pt idx="3433" formatCode="0.00E+00">
                  <c:v>3.3113112148258979E-7</c:v>
                </c:pt>
                <c:pt idx="3434" formatCode="0.00E+00">
                  <c:v>3.3113112148258979E-7</c:v>
                </c:pt>
                <c:pt idx="3435" formatCode="0.00E+00">
                  <c:v>3.3113112148258979E-7</c:v>
                </c:pt>
                <c:pt idx="3436" formatCode="0.00E+00">
                  <c:v>3.3113112148258979E-7</c:v>
                </c:pt>
                <c:pt idx="3437" formatCode="0.00E+00">
                  <c:v>3.3113112148258979E-7</c:v>
                </c:pt>
                <c:pt idx="3438" formatCode="0.00E+00">
                  <c:v>3.3113112148258979E-7</c:v>
                </c:pt>
                <c:pt idx="3439" formatCode="0.00E+00">
                  <c:v>3.3113112148258979E-7</c:v>
                </c:pt>
                <c:pt idx="3440" formatCode="0.00E+00">
                  <c:v>3.3113112148258979E-7</c:v>
                </c:pt>
                <c:pt idx="3441" formatCode="0.00E+00">
                  <c:v>3.3113112148258979E-7</c:v>
                </c:pt>
                <c:pt idx="3442" formatCode="0.00E+00">
                  <c:v>3.3113112148258979E-7</c:v>
                </c:pt>
                <c:pt idx="3443" formatCode="0.00E+00">
                  <c:v>3.3113112148258979E-7</c:v>
                </c:pt>
                <c:pt idx="3444" formatCode="0.00E+00">
                  <c:v>3.3113112148258979E-7</c:v>
                </c:pt>
                <c:pt idx="3445" formatCode="0.00E+00">
                  <c:v>3.3113112148258979E-7</c:v>
                </c:pt>
                <c:pt idx="3446" formatCode="0.00E+00">
                  <c:v>3.3113112148258979E-7</c:v>
                </c:pt>
                <c:pt idx="3447" formatCode="0.00E+00">
                  <c:v>3.3113112148258979E-7</c:v>
                </c:pt>
                <c:pt idx="3448" formatCode="0.00E+00">
                  <c:v>3.3113112148258979E-7</c:v>
                </c:pt>
                <c:pt idx="3449" formatCode="0.00E+00">
                  <c:v>3.3113112148258979E-7</c:v>
                </c:pt>
                <c:pt idx="3450" formatCode="0.00E+00">
                  <c:v>3.3113112148258979E-7</c:v>
                </c:pt>
                <c:pt idx="3451" formatCode="0.00E+00">
                  <c:v>3.3113112148258979E-7</c:v>
                </c:pt>
                <c:pt idx="3452" formatCode="0.00E+00">
                  <c:v>3.3113112148258979E-7</c:v>
                </c:pt>
                <c:pt idx="3453" formatCode="0.00E+00">
                  <c:v>3.3113112148258979E-7</c:v>
                </c:pt>
                <c:pt idx="3454" formatCode="0.00E+00">
                  <c:v>3.3113112148258979E-7</c:v>
                </c:pt>
                <c:pt idx="3455" formatCode="0.00E+00">
                  <c:v>3.3113112148258979E-7</c:v>
                </c:pt>
                <c:pt idx="3456" formatCode="0.00E+00">
                  <c:v>3.3113112148258979E-7</c:v>
                </c:pt>
                <c:pt idx="3457" formatCode="0.00E+00">
                  <c:v>3.3113112148258979E-7</c:v>
                </c:pt>
                <c:pt idx="3458" formatCode="0.00E+00">
                  <c:v>3.3113112148258979E-7</c:v>
                </c:pt>
                <c:pt idx="3459" formatCode="0.00E+00">
                  <c:v>3.3113112148258979E-7</c:v>
                </c:pt>
                <c:pt idx="3460" formatCode="0.00E+00">
                  <c:v>3.3113112148258979E-7</c:v>
                </c:pt>
                <c:pt idx="3461" formatCode="0.00E+00">
                  <c:v>3.3113112148258979E-7</c:v>
                </c:pt>
                <c:pt idx="3462" formatCode="0.00E+00">
                  <c:v>3.3113112148258979E-7</c:v>
                </c:pt>
                <c:pt idx="3463" formatCode="0.00E+00">
                  <c:v>3.3113112148258979E-7</c:v>
                </c:pt>
                <c:pt idx="3464" formatCode="0.00E+00">
                  <c:v>3.3113112148258979E-7</c:v>
                </c:pt>
                <c:pt idx="3465" formatCode="0.00E+00">
                  <c:v>3.3113112148258979E-7</c:v>
                </c:pt>
                <c:pt idx="3466" formatCode="0.00E+00">
                  <c:v>3.3113112148258979E-7</c:v>
                </c:pt>
                <c:pt idx="3467" formatCode="0.00E+00">
                  <c:v>3.3113112148258979E-7</c:v>
                </c:pt>
                <c:pt idx="3468" formatCode="0.00E+00">
                  <c:v>3.3113112148258979E-7</c:v>
                </c:pt>
                <c:pt idx="3469" formatCode="0.00E+00">
                  <c:v>3.3113112148258979E-7</c:v>
                </c:pt>
                <c:pt idx="3470" formatCode="0.00E+00">
                  <c:v>3.3113112148258979E-7</c:v>
                </c:pt>
                <c:pt idx="3471" formatCode="0.00E+00">
                  <c:v>3.3113112148258979E-7</c:v>
                </c:pt>
                <c:pt idx="3472" formatCode="0.00E+00">
                  <c:v>3.3113112148258979E-7</c:v>
                </c:pt>
                <c:pt idx="3473" formatCode="0.00E+00">
                  <c:v>3.3113112148258979E-7</c:v>
                </c:pt>
                <c:pt idx="3474" formatCode="0.00E+00">
                  <c:v>3.3113112148258979E-7</c:v>
                </c:pt>
                <c:pt idx="3475" formatCode="0.00E+00">
                  <c:v>3.3113112148258979E-7</c:v>
                </c:pt>
                <c:pt idx="3476" formatCode="0.00E+00">
                  <c:v>3.3113112148258979E-7</c:v>
                </c:pt>
                <c:pt idx="3477" formatCode="0.00E+00">
                  <c:v>3.3113112148258979E-7</c:v>
                </c:pt>
                <c:pt idx="3478" formatCode="0.00E+00">
                  <c:v>3.3113112148258979E-7</c:v>
                </c:pt>
                <c:pt idx="3479" formatCode="0.00E+00">
                  <c:v>3.3113112148258979E-7</c:v>
                </c:pt>
                <c:pt idx="3480" formatCode="0.00E+00">
                  <c:v>3.3113112148258979E-7</c:v>
                </c:pt>
                <c:pt idx="3481" formatCode="0.00E+00">
                  <c:v>3.3113112148258979E-7</c:v>
                </c:pt>
                <c:pt idx="3482" formatCode="0.00E+00">
                  <c:v>3.3113112148258979E-7</c:v>
                </c:pt>
                <c:pt idx="3483" formatCode="0.00E+00">
                  <c:v>3.3113112148258979E-7</c:v>
                </c:pt>
                <c:pt idx="3484" formatCode="0.00E+00">
                  <c:v>3.3113112148258979E-7</c:v>
                </c:pt>
                <c:pt idx="3485" formatCode="0.00E+00">
                  <c:v>3.3113112148258979E-7</c:v>
                </c:pt>
                <c:pt idx="3486" formatCode="0.00E+00">
                  <c:v>3.3113112148258979E-7</c:v>
                </c:pt>
                <c:pt idx="3487" formatCode="0.00E+00">
                  <c:v>3.3113112148258979E-7</c:v>
                </c:pt>
                <c:pt idx="3488" formatCode="0.00E+00">
                  <c:v>3.3113112148258979E-7</c:v>
                </c:pt>
                <c:pt idx="3489" formatCode="0.00E+00">
                  <c:v>3.3113112148258979E-7</c:v>
                </c:pt>
                <c:pt idx="3490" formatCode="0.00E+00">
                  <c:v>3.3113112148258979E-7</c:v>
                </c:pt>
                <c:pt idx="3491" formatCode="0.00E+00">
                  <c:v>3.3113112148258979E-7</c:v>
                </c:pt>
                <c:pt idx="3492" formatCode="0.00E+00">
                  <c:v>3.3113112148258979E-7</c:v>
                </c:pt>
                <c:pt idx="3493" formatCode="0.00E+00">
                  <c:v>3.3113112148258979E-7</c:v>
                </c:pt>
                <c:pt idx="3494" formatCode="0.00E+00">
                  <c:v>3.3113112148258979E-7</c:v>
                </c:pt>
                <c:pt idx="3495" formatCode="0.00E+00">
                  <c:v>3.3113112148258979E-7</c:v>
                </c:pt>
                <c:pt idx="3496" formatCode="0.00E+00">
                  <c:v>3.3113112148258979E-7</c:v>
                </c:pt>
                <c:pt idx="3497" formatCode="0.00E+00">
                  <c:v>3.3113112148258979E-7</c:v>
                </c:pt>
                <c:pt idx="3498" formatCode="0.00E+00">
                  <c:v>3.3113112148258979E-7</c:v>
                </c:pt>
                <c:pt idx="3499" formatCode="0.00E+00">
                  <c:v>3.3113112148258979E-7</c:v>
                </c:pt>
                <c:pt idx="3500" formatCode="0.00E+00">
                  <c:v>3.3113112148258979E-7</c:v>
                </c:pt>
                <c:pt idx="3501" formatCode="0.00E+00">
                  <c:v>3.3113112148258979E-7</c:v>
                </c:pt>
                <c:pt idx="3502" formatCode="0.00E+00">
                  <c:v>3.3113112148258979E-7</c:v>
                </c:pt>
                <c:pt idx="3503" formatCode="0.00E+00">
                  <c:v>3.3113112148258979E-7</c:v>
                </c:pt>
                <c:pt idx="3504" formatCode="0.00E+00">
                  <c:v>3.3113112148258979E-7</c:v>
                </c:pt>
                <c:pt idx="3505" formatCode="0.00E+00">
                  <c:v>3.3113112148258979E-7</c:v>
                </c:pt>
                <c:pt idx="3506" formatCode="0.00E+00">
                  <c:v>3.3113112148258979E-7</c:v>
                </c:pt>
                <c:pt idx="3507" formatCode="0.00E+00">
                  <c:v>3.3113112148258979E-7</c:v>
                </c:pt>
                <c:pt idx="3508" formatCode="0.00E+00">
                  <c:v>3.3113112148258979E-7</c:v>
                </c:pt>
                <c:pt idx="3509" formatCode="0.00E+00">
                  <c:v>3.3113112148258979E-7</c:v>
                </c:pt>
                <c:pt idx="3510" formatCode="0.00E+00">
                  <c:v>3.3113112148258979E-7</c:v>
                </c:pt>
                <c:pt idx="3511" formatCode="0.00E+00">
                  <c:v>3.3113112148258979E-7</c:v>
                </c:pt>
                <c:pt idx="3512" formatCode="0.00E+00">
                  <c:v>3.3113112148258979E-7</c:v>
                </c:pt>
                <c:pt idx="3513" formatCode="0.00E+00">
                  <c:v>3.3113112148258979E-7</c:v>
                </c:pt>
                <c:pt idx="3514" formatCode="0.00E+00">
                  <c:v>3.3113112148258979E-7</c:v>
                </c:pt>
                <c:pt idx="3515" formatCode="0.00E+00">
                  <c:v>3.3113112148258979E-7</c:v>
                </c:pt>
                <c:pt idx="3516" formatCode="0.00E+00">
                  <c:v>3.3113112148258979E-7</c:v>
                </c:pt>
                <c:pt idx="3517" formatCode="0.00E+00">
                  <c:v>3.3113112148258979E-7</c:v>
                </c:pt>
                <c:pt idx="3518" formatCode="0.00E+00">
                  <c:v>3.3113112148258979E-7</c:v>
                </c:pt>
                <c:pt idx="3519" formatCode="0.00E+00">
                  <c:v>3.3113112148258979E-7</c:v>
                </c:pt>
                <c:pt idx="3520" formatCode="0.00E+00">
                  <c:v>3.3113112148258979E-7</c:v>
                </c:pt>
                <c:pt idx="3521" formatCode="0.00E+00">
                  <c:v>3.3113112148258979E-7</c:v>
                </c:pt>
                <c:pt idx="3522" formatCode="0.00E+00">
                  <c:v>3.3113112148258979E-7</c:v>
                </c:pt>
                <c:pt idx="3523" formatCode="0.00E+00">
                  <c:v>3.3113112148258979E-7</c:v>
                </c:pt>
                <c:pt idx="3524" formatCode="0.00E+00">
                  <c:v>3.3113112148258979E-7</c:v>
                </c:pt>
                <c:pt idx="3525" formatCode="0.00E+00">
                  <c:v>3.3113112148258979E-7</c:v>
                </c:pt>
                <c:pt idx="3526" formatCode="0.00E+00">
                  <c:v>3.3113112148258979E-7</c:v>
                </c:pt>
                <c:pt idx="3527" formatCode="0.00E+00">
                  <c:v>3.3113112148258979E-7</c:v>
                </c:pt>
                <c:pt idx="3528" formatCode="0.00E+00">
                  <c:v>3.3113112148258979E-7</c:v>
                </c:pt>
                <c:pt idx="3529" formatCode="0.00E+00">
                  <c:v>3.3113112148258979E-7</c:v>
                </c:pt>
                <c:pt idx="3530" formatCode="0.00E+00">
                  <c:v>3.3113112148258979E-7</c:v>
                </c:pt>
                <c:pt idx="3531" formatCode="0.00E+00">
                  <c:v>3.3113112148258979E-7</c:v>
                </c:pt>
                <c:pt idx="3532" formatCode="0.00E+00">
                  <c:v>3.3113112148258979E-7</c:v>
                </c:pt>
                <c:pt idx="3533" formatCode="0.00E+00">
                  <c:v>3.3113112148258979E-7</c:v>
                </c:pt>
                <c:pt idx="3534" formatCode="0.00E+00">
                  <c:v>3.3113112148258979E-7</c:v>
                </c:pt>
                <c:pt idx="3535" formatCode="0.00E+00">
                  <c:v>3.3113112148258979E-7</c:v>
                </c:pt>
                <c:pt idx="3536" formatCode="0.00E+00">
                  <c:v>3.3113112148258979E-7</c:v>
                </c:pt>
                <c:pt idx="3537" formatCode="0.00E+00">
                  <c:v>3.3113112148258979E-7</c:v>
                </c:pt>
                <c:pt idx="3538" formatCode="0.00E+00">
                  <c:v>3.3113112148258979E-7</c:v>
                </c:pt>
                <c:pt idx="3539" formatCode="0.00E+00">
                  <c:v>3.3113112148258979E-7</c:v>
                </c:pt>
                <c:pt idx="3540" formatCode="0.00E+00">
                  <c:v>3.3113112148258979E-7</c:v>
                </c:pt>
                <c:pt idx="3541" formatCode="0.00E+00">
                  <c:v>3.3113112148258979E-7</c:v>
                </c:pt>
                <c:pt idx="3542" formatCode="0.00E+00">
                  <c:v>3.3113112148258979E-7</c:v>
                </c:pt>
                <c:pt idx="3543" formatCode="0.00E+00">
                  <c:v>3.3113112148258979E-7</c:v>
                </c:pt>
                <c:pt idx="3544" formatCode="0.00E+00">
                  <c:v>3.3113112148258979E-7</c:v>
                </c:pt>
                <c:pt idx="3545" formatCode="0.00E+00">
                  <c:v>3.3113112148258979E-7</c:v>
                </c:pt>
                <c:pt idx="3546" formatCode="0.00E+00">
                  <c:v>3.3113112148258979E-7</c:v>
                </c:pt>
                <c:pt idx="3547" formatCode="0.00E+00">
                  <c:v>3.3113112148258979E-7</c:v>
                </c:pt>
                <c:pt idx="3548" formatCode="0.00E+00">
                  <c:v>2.7352687263067032E-7</c:v>
                </c:pt>
                <c:pt idx="3549" formatCode="0.00E+00">
                  <c:v>3.3113112148258979E-7</c:v>
                </c:pt>
                <c:pt idx="3550" formatCode="0.00E+00">
                  <c:v>3.3113112148258979E-7</c:v>
                </c:pt>
                <c:pt idx="3551" formatCode="0.00E+00">
                  <c:v>2.7352687263067032E-7</c:v>
                </c:pt>
                <c:pt idx="3552" formatCode="0.00E+00">
                  <c:v>2.7352687263067032E-7</c:v>
                </c:pt>
                <c:pt idx="3553" formatCode="0.00E+00">
                  <c:v>2.7352687263067032E-7</c:v>
                </c:pt>
                <c:pt idx="3554" formatCode="0.00E+00">
                  <c:v>2.7352687263067032E-7</c:v>
                </c:pt>
                <c:pt idx="3555" formatCode="0.00E+00">
                  <c:v>2.7352687263067032E-7</c:v>
                </c:pt>
                <c:pt idx="3556" formatCode="0.00E+00">
                  <c:v>2.7352687263067032E-7</c:v>
                </c:pt>
                <c:pt idx="3557" formatCode="0.00E+00">
                  <c:v>2.7352687263067032E-7</c:v>
                </c:pt>
                <c:pt idx="3558" formatCode="0.00E+00">
                  <c:v>2.7352687263067032E-7</c:v>
                </c:pt>
                <c:pt idx="3559" formatCode="0.00E+00">
                  <c:v>2.7352687263067032E-7</c:v>
                </c:pt>
                <c:pt idx="3560" formatCode="0.00E+00">
                  <c:v>2.7352687263067032E-7</c:v>
                </c:pt>
                <c:pt idx="3561" formatCode="0.00E+00">
                  <c:v>2.7352687263067032E-7</c:v>
                </c:pt>
                <c:pt idx="3562" formatCode="0.00E+00">
                  <c:v>2.7352687263067032E-7</c:v>
                </c:pt>
                <c:pt idx="3563" formatCode="0.00E+00">
                  <c:v>2.7352687263067032E-7</c:v>
                </c:pt>
                <c:pt idx="3564" formatCode="0.00E+00">
                  <c:v>2.7352687263067032E-7</c:v>
                </c:pt>
                <c:pt idx="3565" formatCode="0.00E+00">
                  <c:v>2.7352687263067032E-7</c:v>
                </c:pt>
                <c:pt idx="3566" formatCode="0.00E+00">
                  <c:v>2.7352687263067032E-7</c:v>
                </c:pt>
                <c:pt idx="3567" formatCode="0.00E+00">
                  <c:v>2.7352687263067032E-7</c:v>
                </c:pt>
                <c:pt idx="3568" formatCode="0.00E+00">
                  <c:v>2.7352687263067032E-7</c:v>
                </c:pt>
                <c:pt idx="3569" formatCode="0.00E+00">
                  <c:v>2.7352687263067032E-7</c:v>
                </c:pt>
                <c:pt idx="3570" formatCode="0.00E+00">
                  <c:v>2.7352687263067032E-7</c:v>
                </c:pt>
                <c:pt idx="3571" formatCode="0.00E+00">
                  <c:v>3.3113112148258979E-7</c:v>
                </c:pt>
                <c:pt idx="3572" formatCode="0.00E+00">
                  <c:v>2.7352687263067032E-7</c:v>
                </c:pt>
                <c:pt idx="3573" formatCode="0.00E+00">
                  <c:v>2.7352687263067032E-7</c:v>
                </c:pt>
                <c:pt idx="3574" formatCode="0.00E+00">
                  <c:v>2.7352687263067032E-7</c:v>
                </c:pt>
                <c:pt idx="3575" formatCode="0.00E+00">
                  <c:v>2.7352687263067032E-7</c:v>
                </c:pt>
                <c:pt idx="3576" formatCode="0.00E+00">
                  <c:v>2.7352687263067032E-7</c:v>
                </c:pt>
                <c:pt idx="3577" formatCode="0.00E+00">
                  <c:v>2.7352687263067032E-7</c:v>
                </c:pt>
                <c:pt idx="3578" formatCode="0.00E+00">
                  <c:v>2.7352687263067032E-7</c:v>
                </c:pt>
                <c:pt idx="3579" formatCode="0.00E+00">
                  <c:v>2.7352687263067032E-7</c:v>
                </c:pt>
                <c:pt idx="3580" formatCode="0.00E+00">
                  <c:v>2.7352687263067032E-7</c:v>
                </c:pt>
                <c:pt idx="3581" formatCode="0.00E+00">
                  <c:v>2.7352687263067032E-7</c:v>
                </c:pt>
                <c:pt idx="3582" formatCode="0.00E+00">
                  <c:v>2.7352687263067032E-7</c:v>
                </c:pt>
                <c:pt idx="3583" formatCode="0.00E+00">
                  <c:v>2.7352687263067032E-7</c:v>
                </c:pt>
                <c:pt idx="3584" formatCode="0.00E+00">
                  <c:v>2.7352687263067032E-7</c:v>
                </c:pt>
                <c:pt idx="3585" formatCode="0.00E+00">
                  <c:v>2.7352687263067032E-7</c:v>
                </c:pt>
                <c:pt idx="3586" formatCode="0.00E+00">
                  <c:v>2.7352687263067032E-7</c:v>
                </c:pt>
                <c:pt idx="3587" formatCode="0.00E+00">
                  <c:v>2.7352687263067032E-7</c:v>
                </c:pt>
                <c:pt idx="3588" formatCode="0.00E+00">
                  <c:v>2.7352687263067032E-7</c:v>
                </c:pt>
                <c:pt idx="3589" formatCode="0.00E+00">
                  <c:v>2.7352687263067032E-7</c:v>
                </c:pt>
                <c:pt idx="3590" formatCode="0.00E+00">
                  <c:v>2.7352687263067032E-7</c:v>
                </c:pt>
                <c:pt idx="3591" formatCode="0.00E+00">
                  <c:v>2.7352687263067032E-7</c:v>
                </c:pt>
                <c:pt idx="3592" formatCode="0.00E+00">
                  <c:v>2.7352687263067032E-7</c:v>
                </c:pt>
                <c:pt idx="3593" formatCode="0.00E+00">
                  <c:v>2.7352687263067032E-7</c:v>
                </c:pt>
                <c:pt idx="3594" formatCode="0.00E+00">
                  <c:v>2.7352687263067032E-7</c:v>
                </c:pt>
                <c:pt idx="3595" formatCode="0.00E+00">
                  <c:v>2.7352687263067032E-7</c:v>
                </c:pt>
                <c:pt idx="3596" formatCode="0.00E+00">
                  <c:v>2.7352687263067032E-7</c:v>
                </c:pt>
                <c:pt idx="3597" formatCode="0.00E+00">
                  <c:v>2.7352687263067032E-7</c:v>
                </c:pt>
                <c:pt idx="3598" formatCode="0.00E+00">
                  <c:v>2.7352687263067032E-7</c:v>
                </c:pt>
                <c:pt idx="3599" formatCode="0.00E+00">
                  <c:v>2.7352687263067032E-7</c:v>
                </c:pt>
                <c:pt idx="3600" formatCode="0.00E+00">
                  <c:v>2.7352687263067032E-7</c:v>
                </c:pt>
                <c:pt idx="3601" formatCode="0.00E+00">
                  <c:v>2.7352687263067032E-7</c:v>
                </c:pt>
                <c:pt idx="3602" formatCode="0.00E+00">
                  <c:v>2.7352687263067032E-7</c:v>
                </c:pt>
                <c:pt idx="3603" formatCode="0.00E+00">
                  <c:v>2.7352687263067032E-7</c:v>
                </c:pt>
                <c:pt idx="3604" formatCode="0.00E+00">
                  <c:v>2.7352687263067032E-7</c:v>
                </c:pt>
                <c:pt idx="3605" formatCode="0.00E+00">
                  <c:v>2.7352687263067032E-7</c:v>
                </c:pt>
                <c:pt idx="3606" formatCode="0.00E+00">
                  <c:v>2.7352687263067032E-7</c:v>
                </c:pt>
                <c:pt idx="3607" formatCode="0.00E+00">
                  <c:v>2.7352687263067032E-7</c:v>
                </c:pt>
                <c:pt idx="3608" formatCode="0.00E+00">
                  <c:v>2.7352687263067032E-7</c:v>
                </c:pt>
                <c:pt idx="3609" formatCode="0.00E+00">
                  <c:v>2.7352687263067032E-7</c:v>
                </c:pt>
                <c:pt idx="3610" formatCode="0.00E+00">
                  <c:v>2.7352687263067032E-7</c:v>
                </c:pt>
                <c:pt idx="3611" formatCode="0.00E+00">
                  <c:v>2.7352687263067032E-7</c:v>
                </c:pt>
                <c:pt idx="3612" formatCode="0.00E+00">
                  <c:v>2.7352687263067032E-7</c:v>
                </c:pt>
                <c:pt idx="3613" formatCode="0.00E+00">
                  <c:v>2.7352687263067032E-7</c:v>
                </c:pt>
                <c:pt idx="3614" formatCode="0.00E+00">
                  <c:v>2.7352687263067032E-7</c:v>
                </c:pt>
                <c:pt idx="3615" formatCode="0.00E+00">
                  <c:v>2.7352687263067032E-7</c:v>
                </c:pt>
                <c:pt idx="3616" formatCode="0.00E+00">
                  <c:v>2.7352687263067032E-7</c:v>
                </c:pt>
                <c:pt idx="3617" formatCode="0.00E+00">
                  <c:v>2.7352687263067032E-7</c:v>
                </c:pt>
                <c:pt idx="3618" formatCode="0.00E+00">
                  <c:v>2.7352687263067032E-7</c:v>
                </c:pt>
                <c:pt idx="3619" formatCode="0.00E+00">
                  <c:v>2.7352687263067032E-7</c:v>
                </c:pt>
                <c:pt idx="3620" formatCode="0.00E+00">
                  <c:v>2.7352687263067032E-7</c:v>
                </c:pt>
                <c:pt idx="3621" formatCode="0.00E+00">
                  <c:v>2.7352687263067032E-7</c:v>
                </c:pt>
                <c:pt idx="3622" formatCode="0.00E+00">
                  <c:v>2.7352687263067032E-7</c:v>
                </c:pt>
                <c:pt idx="3623" formatCode="0.00E+00">
                  <c:v>2.7352687263067032E-7</c:v>
                </c:pt>
                <c:pt idx="3624" formatCode="0.00E+00">
                  <c:v>2.7352687263067032E-7</c:v>
                </c:pt>
                <c:pt idx="3625" formatCode="0.00E+00">
                  <c:v>2.7352687263067032E-7</c:v>
                </c:pt>
                <c:pt idx="3626" formatCode="0.00E+00">
                  <c:v>2.7352687263067032E-7</c:v>
                </c:pt>
                <c:pt idx="3627" formatCode="0.00E+00">
                  <c:v>2.7352687263067032E-7</c:v>
                </c:pt>
                <c:pt idx="3628" formatCode="0.00E+00">
                  <c:v>2.7352687263067032E-7</c:v>
                </c:pt>
                <c:pt idx="3629" formatCode="0.00E+00">
                  <c:v>2.7352687263067032E-7</c:v>
                </c:pt>
                <c:pt idx="3630" formatCode="0.00E+00">
                  <c:v>2.7352687263067032E-7</c:v>
                </c:pt>
                <c:pt idx="3631" formatCode="0.00E+00">
                  <c:v>2.7352687263067032E-7</c:v>
                </c:pt>
                <c:pt idx="3632" formatCode="0.00E+00">
                  <c:v>2.7352687263067032E-7</c:v>
                </c:pt>
                <c:pt idx="3633" formatCode="0.00E+00">
                  <c:v>2.7352687263067032E-7</c:v>
                </c:pt>
                <c:pt idx="3634" formatCode="0.00E+00">
                  <c:v>2.7352687263067032E-7</c:v>
                </c:pt>
                <c:pt idx="3635" formatCode="0.00E+00">
                  <c:v>2.7352687263067032E-7</c:v>
                </c:pt>
                <c:pt idx="3636" formatCode="0.00E+00">
                  <c:v>2.7352687263067032E-7</c:v>
                </c:pt>
                <c:pt idx="3637" formatCode="0.00E+00">
                  <c:v>2.7352687263067032E-7</c:v>
                </c:pt>
                <c:pt idx="3638" formatCode="0.00E+00">
                  <c:v>2.7352687263067032E-7</c:v>
                </c:pt>
                <c:pt idx="3639" formatCode="0.00E+00">
                  <c:v>2.7352687263067032E-7</c:v>
                </c:pt>
                <c:pt idx="3640" formatCode="0.00E+00">
                  <c:v>2.7352687263067032E-7</c:v>
                </c:pt>
                <c:pt idx="3641" formatCode="0.00E+00">
                  <c:v>2.7352687263067032E-7</c:v>
                </c:pt>
                <c:pt idx="3642" formatCode="0.00E+00">
                  <c:v>2.7352687263067032E-7</c:v>
                </c:pt>
                <c:pt idx="3643" formatCode="0.00E+00">
                  <c:v>2.7352687263067032E-7</c:v>
                </c:pt>
                <c:pt idx="3644" formatCode="0.00E+00">
                  <c:v>2.7352687263067032E-7</c:v>
                </c:pt>
                <c:pt idx="3645" formatCode="0.00E+00">
                  <c:v>2.7352687263067032E-7</c:v>
                </c:pt>
                <c:pt idx="3646" formatCode="0.00E+00">
                  <c:v>2.7352687263067032E-7</c:v>
                </c:pt>
                <c:pt idx="3647" formatCode="0.00E+00">
                  <c:v>2.7352687263067032E-7</c:v>
                </c:pt>
                <c:pt idx="3648" formatCode="0.00E+00">
                  <c:v>2.7352687263067032E-7</c:v>
                </c:pt>
                <c:pt idx="3649" formatCode="0.00E+00">
                  <c:v>2.7352687263067032E-7</c:v>
                </c:pt>
                <c:pt idx="3650" formatCode="0.00E+00">
                  <c:v>2.7352687263067032E-7</c:v>
                </c:pt>
                <c:pt idx="3651" formatCode="0.00E+00">
                  <c:v>2.7352687263067032E-7</c:v>
                </c:pt>
                <c:pt idx="3652" formatCode="0.00E+00">
                  <c:v>2.7352687263067032E-7</c:v>
                </c:pt>
                <c:pt idx="3653" formatCode="0.00E+00">
                  <c:v>2.7352687263067032E-7</c:v>
                </c:pt>
                <c:pt idx="3654" formatCode="0.00E+00">
                  <c:v>2.7352687263067032E-7</c:v>
                </c:pt>
                <c:pt idx="3655" formatCode="0.00E+00">
                  <c:v>2.7352687263067032E-7</c:v>
                </c:pt>
                <c:pt idx="3656" formatCode="0.00E+00">
                  <c:v>2.7352687263067032E-7</c:v>
                </c:pt>
                <c:pt idx="3657" formatCode="0.00E+00">
                  <c:v>2.7352687263067032E-7</c:v>
                </c:pt>
                <c:pt idx="3658" formatCode="0.00E+00">
                  <c:v>2.7352687263067032E-7</c:v>
                </c:pt>
                <c:pt idx="3659" formatCode="0.00E+00">
                  <c:v>2.7352687263067032E-7</c:v>
                </c:pt>
                <c:pt idx="3660" formatCode="0.00E+00">
                  <c:v>2.7352687263067032E-7</c:v>
                </c:pt>
                <c:pt idx="3661" formatCode="0.00E+00">
                  <c:v>2.7352687263067032E-7</c:v>
                </c:pt>
                <c:pt idx="3662" formatCode="0.00E+00">
                  <c:v>2.7352687263067032E-7</c:v>
                </c:pt>
                <c:pt idx="3663" formatCode="0.00E+00">
                  <c:v>2.7352687263067032E-7</c:v>
                </c:pt>
                <c:pt idx="3664" formatCode="0.00E+00">
                  <c:v>2.7352687263067032E-7</c:v>
                </c:pt>
                <c:pt idx="3665" formatCode="0.00E+00">
                  <c:v>2.7352687263067032E-7</c:v>
                </c:pt>
                <c:pt idx="3666" formatCode="0.00E+00">
                  <c:v>2.7352687263067032E-7</c:v>
                </c:pt>
                <c:pt idx="3667" formatCode="0.00E+00">
                  <c:v>2.7352687263067032E-7</c:v>
                </c:pt>
                <c:pt idx="3668" formatCode="0.00E+00">
                  <c:v>2.7352687263067032E-7</c:v>
                </c:pt>
                <c:pt idx="3669" formatCode="0.00E+00">
                  <c:v>2.7352687263067032E-7</c:v>
                </c:pt>
                <c:pt idx="3670" formatCode="0.00E+00">
                  <c:v>2.7352687263067032E-7</c:v>
                </c:pt>
                <c:pt idx="3671" formatCode="0.00E+00">
                  <c:v>2.7352687263067032E-7</c:v>
                </c:pt>
                <c:pt idx="3672" formatCode="0.00E+00">
                  <c:v>2.7352687263067032E-7</c:v>
                </c:pt>
                <c:pt idx="3673" formatCode="0.00E+00">
                  <c:v>2.7352687263067032E-7</c:v>
                </c:pt>
                <c:pt idx="3674" formatCode="0.00E+00">
                  <c:v>2.7352687263067032E-7</c:v>
                </c:pt>
                <c:pt idx="3675" formatCode="0.00E+00">
                  <c:v>2.7352687263067032E-7</c:v>
                </c:pt>
                <c:pt idx="3676" formatCode="0.00E+00">
                  <c:v>2.7352687263067032E-7</c:v>
                </c:pt>
                <c:pt idx="3677" formatCode="0.00E+00">
                  <c:v>2.7352687263067032E-7</c:v>
                </c:pt>
                <c:pt idx="3678" formatCode="0.00E+00">
                  <c:v>2.7352687263067032E-7</c:v>
                </c:pt>
                <c:pt idx="3679" formatCode="0.00E+00">
                  <c:v>2.7352687263067032E-7</c:v>
                </c:pt>
                <c:pt idx="3680" formatCode="0.00E+00">
                  <c:v>2.7352687263067032E-7</c:v>
                </c:pt>
                <c:pt idx="3681" formatCode="0.00E+00">
                  <c:v>2.7352687263067032E-7</c:v>
                </c:pt>
                <c:pt idx="3682" formatCode="0.00E+00">
                  <c:v>2.7352687263067032E-7</c:v>
                </c:pt>
                <c:pt idx="3683" formatCode="0.00E+00">
                  <c:v>2.7352687263067032E-7</c:v>
                </c:pt>
                <c:pt idx="3684" formatCode="0.00E+00">
                  <c:v>2.7352687263067032E-7</c:v>
                </c:pt>
                <c:pt idx="3685" formatCode="0.00E+00">
                  <c:v>2.7352687263067032E-7</c:v>
                </c:pt>
                <c:pt idx="3686" formatCode="0.00E+00">
                  <c:v>2.7352687263067032E-7</c:v>
                </c:pt>
                <c:pt idx="3687" formatCode="0.00E+00">
                  <c:v>2.7352687263067032E-7</c:v>
                </c:pt>
                <c:pt idx="3688" formatCode="0.00E+00">
                  <c:v>2.7352687263067032E-7</c:v>
                </c:pt>
                <c:pt idx="3689" formatCode="0.00E+00">
                  <c:v>2.7352687263067032E-7</c:v>
                </c:pt>
                <c:pt idx="3690" formatCode="0.00E+00">
                  <c:v>2.7352687263067032E-7</c:v>
                </c:pt>
                <c:pt idx="3691" formatCode="0.00E+00">
                  <c:v>2.7352687263067032E-7</c:v>
                </c:pt>
                <c:pt idx="3692" formatCode="0.00E+00">
                  <c:v>2.7352687263067032E-7</c:v>
                </c:pt>
                <c:pt idx="3693" formatCode="0.00E+00">
                  <c:v>2.7352687263067032E-7</c:v>
                </c:pt>
                <c:pt idx="3694" formatCode="0.00E+00">
                  <c:v>2.7352687263067032E-7</c:v>
                </c:pt>
                <c:pt idx="3695" formatCode="0.00E+00">
                  <c:v>2.7352687263067032E-7</c:v>
                </c:pt>
                <c:pt idx="3696" formatCode="0.00E+00">
                  <c:v>2.7352687263067032E-7</c:v>
                </c:pt>
                <c:pt idx="3697" formatCode="0.00E+00">
                  <c:v>2.7352687263067032E-7</c:v>
                </c:pt>
                <c:pt idx="3698" formatCode="0.00E+00">
                  <c:v>2.7352687263067032E-7</c:v>
                </c:pt>
                <c:pt idx="3699" formatCode="0.00E+00">
                  <c:v>2.7352687263067032E-7</c:v>
                </c:pt>
                <c:pt idx="3700" formatCode="0.00E+00">
                  <c:v>2.7352687263067032E-7</c:v>
                </c:pt>
                <c:pt idx="3701" formatCode="0.00E+00">
                  <c:v>2.7352687263067032E-7</c:v>
                </c:pt>
                <c:pt idx="3702" formatCode="0.00E+00">
                  <c:v>2.7352687263067032E-7</c:v>
                </c:pt>
                <c:pt idx="3703" formatCode="0.00E+00">
                  <c:v>2.7352687263067032E-7</c:v>
                </c:pt>
                <c:pt idx="3704" formatCode="0.00E+00">
                  <c:v>2.7352687263067032E-7</c:v>
                </c:pt>
                <c:pt idx="3705" formatCode="0.00E+00">
                  <c:v>2.7352687263067032E-7</c:v>
                </c:pt>
                <c:pt idx="3706" formatCode="0.00E+00">
                  <c:v>2.7352687263067032E-7</c:v>
                </c:pt>
                <c:pt idx="3707" formatCode="0.00E+00">
                  <c:v>2.7352687263067032E-7</c:v>
                </c:pt>
                <c:pt idx="3708" formatCode="0.00E+00">
                  <c:v>2.7352687263067032E-7</c:v>
                </c:pt>
                <c:pt idx="3709" formatCode="0.00E+00">
                  <c:v>2.7352687263067032E-7</c:v>
                </c:pt>
                <c:pt idx="3710" formatCode="0.00E+00">
                  <c:v>2.7352687263067032E-7</c:v>
                </c:pt>
                <c:pt idx="3711" formatCode="0.00E+00">
                  <c:v>2.7352687263067032E-7</c:v>
                </c:pt>
                <c:pt idx="3712" formatCode="0.00E+00">
                  <c:v>2.7352687263067032E-7</c:v>
                </c:pt>
                <c:pt idx="3713" formatCode="0.00E+00">
                  <c:v>2.7352687263067032E-7</c:v>
                </c:pt>
                <c:pt idx="3714" formatCode="0.00E+00">
                  <c:v>2.7352687263067032E-7</c:v>
                </c:pt>
                <c:pt idx="3715" formatCode="0.00E+00">
                  <c:v>2.7352687263067032E-7</c:v>
                </c:pt>
                <c:pt idx="3716" formatCode="0.00E+00">
                  <c:v>2.7352687263067032E-7</c:v>
                </c:pt>
                <c:pt idx="3717" formatCode="0.00E+00">
                  <c:v>2.7352687263067032E-7</c:v>
                </c:pt>
                <c:pt idx="3718" formatCode="0.00E+00">
                  <c:v>2.7352687263067032E-7</c:v>
                </c:pt>
                <c:pt idx="3719" formatCode="0.00E+00">
                  <c:v>2.7352687263067032E-7</c:v>
                </c:pt>
                <c:pt idx="3720" formatCode="0.00E+00">
                  <c:v>2.7352687263067032E-7</c:v>
                </c:pt>
                <c:pt idx="3721" formatCode="0.00E+00">
                  <c:v>2.7352687263067032E-7</c:v>
                </c:pt>
                <c:pt idx="3722" formatCode="0.00E+00">
                  <c:v>2.7352687263067032E-7</c:v>
                </c:pt>
                <c:pt idx="3723" formatCode="0.00E+00">
                  <c:v>2.7352687263067032E-7</c:v>
                </c:pt>
                <c:pt idx="3724" formatCode="0.00E+00">
                  <c:v>2.7352687263067032E-7</c:v>
                </c:pt>
                <c:pt idx="3725" formatCode="0.00E+00">
                  <c:v>2.7352687263067032E-7</c:v>
                </c:pt>
                <c:pt idx="3726" formatCode="0.00E+00">
                  <c:v>2.7352687263067032E-7</c:v>
                </c:pt>
                <c:pt idx="3727" formatCode="0.00E+00">
                  <c:v>2.7352687263067032E-7</c:v>
                </c:pt>
                <c:pt idx="3728" formatCode="0.00E+00">
                  <c:v>2.7352687263067032E-7</c:v>
                </c:pt>
                <c:pt idx="3729" formatCode="0.00E+00">
                  <c:v>2.7352687263067032E-7</c:v>
                </c:pt>
                <c:pt idx="3730" formatCode="0.00E+00">
                  <c:v>2.7352687263067032E-7</c:v>
                </c:pt>
                <c:pt idx="3731" formatCode="0.00E+00">
                  <c:v>2.7352687263067032E-7</c:v>
                </c:pt>
                <c:pt idx="3732" formatCode="0.00E+00">
                  <c:v>2.7352687263067032E-7</c:v>
                </c:pt>
                <c:pt idx="3733" formatCode="0.00E+00">
                  <c:v>2.7352687263067032E-7</c:v>
                </c:pt>
                <c:pt idx="3734" formatCode="0.00E+00">
                  <c:v>2.7352687263067032E-7</c:v>
                </c:pt>
                <c:pt idx="3735" formatCode="0.00E+00">
                  <c:v>2.7352687263067032E-7</c:v>
                </c:pt>
                <c:pt idx="3736" formatCode="0.00E+00">
                  <c:v>2.7352687263067032E-7</c:v>
                </c:pt>
                <c:pt idx="3737" formatCode="0.00E+00">
                  <c:v>2.7352687263067032E-7</c:v>
                </c:pt>
                <c:pt idx="3738" formatCode="0.00E+00">
                  <c:v>2.7352687263067032E-7</c:v>
                </c:pt>
                <c:pt idx="3739" formatCode="0.00E+00">
                  <c:v>2.7352687263067032E-7</c:v>
                </c:pt>
                <c:pt idx="3740" formatCode="0.00E+00">
                  <c:v>2.2594357702209711E-7</c:v>
                </c:pt>
                <c:pt idx="3741" formatCode="0.00E+00">
                  <c:v>2.2594357702209711E-7</c:v>
                </c:pt>
                <c:pt idx="3742" formatCode="0.00E+00">
                  <c:v>2.7352687263067032E-7</c:v>
                </c:pt>
                <c:pt idx="3743" formatCode="0.00E+00">
                  <c:v>2.7352687263067032E-7</c:v>
                </c:pt>
                <c:pt idx="3744" formatCode="0.00E+00">
                  <c:v>2.7352687263067032E-7</c:v>
                </c:pt>
                <c:pt idx="3745" formatCode="0.00E+00">
                  <c:v>2.2594357702209711E-7</c:v>
                </c:pt>
                <c:pt idx="3746" formatCode="0.00E+00">
                  <c:v>2.7352687263067032E-7</c:v>
                </c:pt>
                <c:pt idx="3747" formatCode="0.00E+00">
                  <c:v>2.2594357702209711E-7</c:v>
                </c:pt>
                <c:pt idx="3748" formatCode="0.00E+00">
                  <c:v>2.2594357702209711E-7</c:v>
                </c:pt>
                <c:pt idx="3749" formatCode="0.00E+00">
                  <c:v>2.7352687263067032E-7</c:v>
                </c:pt>
                <c:pt idx="3750" formatCode="0.00E+00">
                  <c:v>2.2594357702209711E-7</c:v>
                </c:pt>
                <c:pt idx="3751" formatCode="0.00E+00">
                  <c:v>2.2594357702209711E-7</c:v>
                </c:pt>
                <c:pt idx="3752" formatCode="0.00E+00">
                  <c:v>2.2594357702209711E-7</c:v>
                </c:pt>
                <c:pt idx="3753" formatCode="0.00E+00">
                  <c:v>2.2594357702209711E-7</c:v>
                </c:pt>
                <c:pt idx="3754" formatCode="0.00E+00">
                  <c:v>2.2594357702209711E-7</c:v>
                </c:pt>
                <c:pt idx="3755" formatCode="0.00E+00">
                  <c:v>2.2594357702209711E-7</c:v>
                </c:pt>
                <c:pt idx="3756" formatCode="0.00E+00">
                  <c:v>2.2594357702209711E-7</c:v>
                </c:pt>
                <c:pt idx="3757" formatCode="0.00E+00">
                  <c:v>2.2594357702209711E-7</c:v>
                </c:pt>
                <c:pt idx="3758" formatCode="0.00E+00">
                  <c:v>2.2594357702209711E-7</c:v>
                </c:pt>
                <c:pt idx="3759" formatCode="0.00E+00">
                  <c:v>2.2594357702209711E-7</c:v>
                </c:pt>
                <c:pt idx="3760" formatCode="0.00E+00">
                  <c:v>2.7352687263067032E-7</c:v>
                </c:pt>
                <c:pt idx="3761" formatCode="0.00E+00">
                  <c:v>2.2594357702209711E-7</c:v>
                </c:pt>
                <c:pt idx="3762" formatCode="0.00E+00">
                  <c:v>2.2594357702209711E-7</c:v>
                </c:pt>
                <c:pt idx="3763" formatCode="0.00E+00">
                  <c:v>2.2594357702209711E-7</c:v>
                </c:pt>
                <c:pt idx="3764" formatCode="0.00E+00">
                  <c:v>2.2594357702209711E-7</c:v>
                </c:pt>
                <c:pt idx="3765" formatCode="0.00E+00">
                  <c:v>2.2594357702209711E-7</c:v>
                </c:pt>
                <c:pt idx="3766" formatCode="0.00E+00">
                  <c:v>2.2594357702209711E-7</c:v>
                </c:pt>
                <c:pt idx="3767" formatCode="0.00E+00">
                  <c:v>2.2594357702209711E-7</c:v>
                </c:pt>
                <c:pt idx="3768" formatCode="0.00E+00">
                  <c:v>2.2594357702209711E-7</c:v>
                </c:pt>
                <c:pt idx="3769" formatCode="0.00E+00">
                  <c:v>2.2594357702209711E-7</c:v>
                </c:pt>
                <c:pt idx="3770" formatCode="0.00E+00">
                  <c:v>2.2594357702209711E-7</c:v>
                </c:pt>
                <c:pt idx="3771" formatCode="0.00E+00">
                  <c:v>2.2594357702209711E-7</c:v>
                </c:pt>
                <c:pt idx="3772" formatCode="0.00E+00">
                  <c:v>2.2594357702209711E-7</c:v>
                </c:pt>
                <c:pt idx="3773" formatCode="0.00E+00">
                  <c:v>2.2594357702209711E-7</c:v>
                </c:pt>
                <c:pt idx="3774" formatCode="0.00E+00">
                  <c:v>2.2594357702209711E-7</c:v>
                </c:pt>
                <c:pt idx="3775" formatCode="0.00E+00">
                  <c:v>2.2594357702209711E-7</c:v>
                </c:pt>
                <c:pt idx="3776" formatCode="0.00E+00">
                  <c:v>2.2594357702209711E-7</c:v>
                </c:pt>
                <c:pt idx="3777" formatCode="0.00E+00">
                  <c:v>2.2594357702209711E-7</c:v>
                </c:pt>
                <c:pt idx="3778" formatCode="0.00E+00">
                  <c:v>2.2594357702209711E-7</c:v>
                </c:pt>
                <c:pt idx="3779" formatCode="0.00E+00">
                  <c:v>2.2594357702209711E-7</c:v>
                </c:pt>
                <c:pt idx="3780" formatCode="0.00E+00">
                  <c:v>2.2594357702209711E-7</c:v>
                </c:pt>
                <c:pt idx="3781" formatCode="0.00E+00">
                  <c:v>2.2594357702209711E-7</c:v>
                </c:pt>
                <c:pt idx="3782" formatCode="0.00E+00">
                  <c:v>2.2594357702209711E-7</c:v>
                </c:pt>
                <c:pt idx="3783" formatCode="0.00E+00">
                  <c:v>2.2594357702209711E-7</c:v>
                </c:pt>
                <c:pt idx="3784" formatCode="0.00E+00">
                  <c:v>2.2594357702209711E-7</c:v>
                </c:pt>
                <c:pt idx="3785" formatCode="0.00E+00">
                  <c:v>2.2594357702209711E-7</c:v>
                </c:pt>
                <c:pt idx="3786" formatCode="0.00E+00">
                  <c:v>2.2594357702209711E-7</c:v>
                </c:pt>
                <c:pt idx="3787" formatCode="0.00E+00">
                  <c:v>2.2594357702209711E-7</c:v>
                </c:pt>
                <c:pt idx="3788" formatCode="0.00E+00">
                  <c:v>2.2594357702209711E-7</c:v>
                </c:pt>
                <c:pt idx="3789" formatCode="0.00E+00">
                  <c:v>2.2594357702209711E-7</c:v>
                </c:pt>
                <c:pt idx="3790" formatCode="0.00E+00">
                  <c:v>2.2594357702209711E-7</c:v>
                </c:pt>
                <c:pt idx="3791" formatCode="0.00E+00">
                  <c:v>2.2594357702209711E-7</c:v>
                </c:pt>
                <c:pt idx="3792" formatCode="0.00E+00">
                  <c:v>2.2594357702209711E-7</c:v>
                </c:pt>
                <c:pt idx="3793" formatCode="0.00E+00">
                  <c:v>2.2594357702209711E-7</c:v>
                </c:pt>
                <c:pt idx="3794" formatCode="0.00E+00">
                  <c:v>2.2594357702209711E-7</c:v>
                </c:pt>
                <c:pt idx="3795" formatCode="0.00E+00">
                  <c:v>2.2594357702209711E-7</c:v>
                </c:pt>
                <c:pt idx="3796" formatCode="0.00E+00">
                  <c:v>2.2594357702209711E-7</c:v>
                </c:pt>
                <c:pt idx="3797" formatCode="0.00E+00">
                  <c:v>2.2594357702209711E-7</c:v>
                </c:pt>
                <c:pt idx="3798" formatCode="0.00E+00">
                  <c:v>2.2594357702209711E-7</c:v>
                </c:pt>
                <c:pt idx="3799" formatCode="0.00E+00">
                  <c:v>2.2594357702209711E-7</c:v>
                </c:pt>
                <c:pt idx="3800" formatCode="0.00E+00">
                  <c:v>2.2594357702209711E-7</c:v>
                </c:pt>
                <c:pt idx="3801" formatCode="0.00E+00">
                  <c:v>2.2594357702209711E-7</c:v>
                </c:pt>
                <c:pt idx="3802" formatCode="0.00E+00">
                  <c:v>2.2594357702209711E-7</c:v>
                </c:pt>
                <c:pt idx="3803" formatCode="0.00E+00">
                  <c:v>2.2594357702209711E-7</c:v>
                </c:pt>
                <c:pt idx="3804" formatCode="0.00E+00">
                  <c:v>2.2594357702209711E-7</c:v>
                </c:pt>
                <c:pt idx="3805" formatCode="0.00E+00">
                  <c:v>2.2594357702209711E-7</c:v>
                </c:pt>
                <c:pt idx="3806" formatCode="0.00E+00">
                  <c:v>2.2594357702209711E-7</c:v>
                </c:pt>
                <c:pt idx="3807" formatCode="0.00E+00">
                  <c:v>2.2594357702209711E-7</c:v>
                </c:pt>
                <c:pt idx="3808" formatCode="0.00E+00">
                  <c:v>2.2594357702209711E-7</c:v>
                </c:pt>
                <c:pt idx="3809" formatCode="0.00E+00">
                  <c:v>2.2594357702209711E-7</c:v>
                </c:pt>
                <c:pt idx="3810" formatCode="0.00E+00">
                  <c:v>2.2594357702209711E-7</c:v>
                </c:pt>
                <c:pt idx="3811" formatCode="0.00E+00">
                  <c:v>2.2594357702209711E-7</c:v>
                </c:pt>
                <c:pt idx="3812" formatCode="0.00E+00">
                  <c:v>2.2594357702209711E-7</c:v>
                </c:pt>
                <c:pt idx="3813" formatCode="0.00E+00">
                  <c:v>2.2594357702209711E-7</c:v>
                </c:pt>
                <c:pt idx="3814" formatCode="0.00E+00">
                  <c:v>2.2594357702209711E-7</c:v>
                </c:pt>
                <c:pt idx="3815" formatCode="0.00E+00">
                  <c:v>2.2594357702209711E-7</c:v>
                </c:pt>
                <c:pt idx="3816" formatCode="0.00E+00">
                  <c:v>2.2594357702209711E-7</c:v>
                </c:pt>
                <c:pt idx="3817" formatCode="0.00E+00">
                  <c:v>2.2594357702209711E-7</c:v>
                </c:pt>
                <c:pt idx="3818" formatCode="0.00E+00">
                  <c:v>2.2594357702209711E-7</c:v>
                </c:pt>
                <c:pt idx="3819" formatCode="0.00E+00">
                  <c:v>2.2594357702209711E-7</c:v>
                </c:pt>
                <c:pt idx="3820" formatCode="0.00E+00">
                  <c:v>2.2594357702209711E-7</c:v>
                </c:pt>
                <c:pt idx="3821" formatCode="0.00E+00">
                  <c:v>2.2594357702209711E-7</c:v>
                </c:pt>
                <c:pt idx="3822" formatCode="0.00E+00">
                  <c:v>2.2594357702209711E-7</c:v>
                </c:pt>
                <c:pt idx="3823" formatCode="0.00E+00">
                  <c:v>2.2594357702209711E-7</c:v>
                </c:pt>
                <c:pt idx="3824" formatCode="0.00E+00">
                  <c:v>2.2594357702209711E-7</c:v>
                </c:pt>
                <c:pt idx="3825" formatCode="0.00E+00">
                  <c:v>2.2594357702209711E-7</c:v>
                </c:pt>
                <c:pt idx="3826" formatCode="0.00E+00">
                  <c:v>2.2594357702209711E-7</c:v>
                </c:pt>
                <c:pt idx="3827" formatCode="0.00E+00">
                  <c:v>2.2594357702209711E-7</c:v>
                </c:pt>
                <c:pt idx="3828" formatCode="0.00E+00">
                  <c:v>2.2594357702209711E-7</c:v>
                </c:pt>
                <c:pt idx="3829" formatCode="0.00E+00">
                  <c:v>2.2594357702209711E-7</c:v>
                </c:pt>
                <c:pt idx="3830" formatCode="0.00E+00">
                  <c:v>2.2594357702209711E-7</c:v>
                </c:pt>
                <c:pt idx="3831" formatCode="0.00E+00">
                  <c:v>2.2594357702209711E-7</c:v>
                </c:pt>
                <c:pt idx="3832" formatCode="0.00E+00">
                  <c:v>2.2594357702209711E-7</c:v>
                </c:pt>
                <c:pt idx="3833" formatCode="0.00E+00">
                  <c:v>2.2594357702209711E-7</c:v>
                </c:pt>
                <c:pt idx="3834" formatCode="0.00E+00">
                  <c:v>2.2594357702209711E-7</c:v>
                </c:pt>
                <c:pt idx="3835" formatCode="0.00E+00">
                  <c:v>2.2594357702209711E-7</c:v>
                </c:pt>
                <c:pt idx="3836" formatCode="0.00E+00">
                  <c:v>2.2594357702209711E-7</c:v>
                </c:pt>
                <c:pt idx="3837" formatCode="0.00E+00">
                  <c:v>2.2594357702209711E-7</c:v>
                </c:pt>
                <c:pt idx="3838" formatCode="0.00E+00">
                  <c:v>2.2594357702209711E-7</c:v>
                </c:pt>
                <c:pt idx="3839" formatCode="0.00E+00">
                  <c:v>2.2594357702209711E-7</c:v>
                </c:pt>
                <c:pt idx="3840" formatCode="0.00E+00">
                  <c:v>2.2594357702209711E-7</c:v>
                </c:pt>
                <c:pt idx="3841" formatCode="0.00E+00">
                  <c:v>2.2594357702209711E-7</c:v>
                </c:pt>
                <c:pt idx="3842" formatCode="0.00E+00">
                  <c:v>2.2594357702209711E-7</c:v>
                </c:pt>
                <c:pt idx="3843" formatCode="0.00E+00">
                  <c:v>2.2594357702209711E-7</c:v>
                </c:pt>
                <c:pt idx="3844" formatCode="0.00E+00">
                  <c:v>2.2594357702209711E-7</c:v>
                </c:pt>
                <c:pt idx="3845" formatCode="0.00E+00">
                  <c:v>2.2594357702209711E-7</c:v>
                </c:pt>
                <c:pt idx="3846" formatCode="0.00E+00">
                  <c:v>2.2594357702209711E-7</c:v>
                </c:pt>
                <c:pt idx="3847" formatCode="0.00E+00">
                  <c:v>2.2594357702209711E-7</c:v>
                </c:pt>
                <c:pt idx="3848" formatCode="0.00E+00">
                  <c:v>2.2594357702209711E-7</c:v>
                </c:pt>
                <c:pt idx="3849" formatCode="0.00E+00">
                  <c:v>2.2594357702209711E-7</c:v>
                </c:pt>
                <c:pt idx="3850" formatCode="0.00E+00">
                  <c:v>2.2594357702209711E-7</c:v>
                </c:pt>
                <c:pt idx="3851" formatCode="0.00E+00">
                  <c:v>2.2594357702209711E-7</c:v>
                </c:pt>
                <c:pt idx="3852" formatCode="0.00E+00">
                  <c:v>2.2594357702209711E-7</c:v>
                </c:pt>
                <c:pt idx="3853" formatCode="0.00E+00">
                  <c:v>2.2594357702209711E-7</c:v>
                </c:pt>
                <c:pt idx="3854" formatCode="0.00E+00">
                  <c:v>2.2594357702209711E-7</c:v>
                </c:pt>
                <c:pt idx="3855" formatCode="0.00E+00">
                  <c:v>2.2594357702209711E-7</c:v>
                </c:pt>
                <c:pt idx="3856" formatCode="0.00E+00">
                  <c:v>2.2594357702209711E-7</c:v>
                </c:pt>
                <c:pt idx="3857" formatCode="0.00E+00">
                  <c:v>2.2594357702209711E-7</c:v>
                </c:pt>
                <c:pt idx="3858" formatCode="0.00E+00">
                  <c:v>2.2594357702209711E-7</c:v>
                </c:pt>
                <c:pt idx="3859" formatCode="0.00E+00">
                  <c:v>2.2594357702209711E-7</c:v>
                </c:pt>
                <c:pt idx="3860" formatCode="0.00E+00">
                  <c:v>2.2594357702209711E-7</c:v>
                </c:pt>
                <c:pt idx="3861" formatCode="0.00E+00">
                  <c:v>2.2594357702209711E-7</c:v>
                </c:pt>
                <c:pt idx="3862" formatCode="0.00E+00">
                  <c:v>2.2594357702209711E-7</c:v>
                </c:pt>
                <c:pt idx="3863" formatCode="0.00E+00">
                  <c:v>2.2594357702209711E-7</c:v>
                </c:pt>
                <c:pt idx="3864" formatCode="0.00E+00">
                  <c:v>2.2594357702209711E-7</c:v>
                </c:pt>
                <c:pt idx="3865" formatCode="0.00E+00">
                  <c:v>2.2594357702209711E-7</c:v>
                </c:pt>
                <c:pt idx="3866" formatCode="0.00E+00">
                  <c:v>2.2594357702209711E-7</c:v>
                </c:pt>
                <c:pt idx="3867" formatCode="0.00E+00">
                  <c:v>2.2594357702209711E-7</c:v>
                </c:pt>
                <c:pt idx="3868" formatCode="0.00E+00">
                  <c:v>2.2594357702209711E-7</c:v>
                </c:pt>
                <c:pt idx="3869" formatCode="0.00E+00">
                  <c:v>2.2594357702209711E-7</c:v>
                </c:pt>
                <c:pt idx="3870" formatCode="0.00E+00">
                  <c:v>2.2594357702209711E-7</c:v>
                </c:pt>
                <c:pt idx="3871" formatCode="0.00E+00">
                  <c:v>2.2594357702209711E-7</c:v>
                </c:pt>
                <c:pt idx="3872" formatCode="0.00E+00">
                  <c:v>2.2594357702209711E-7</c:v>
                </c:pt>
                <c:pt idx="3873" formatCode="0.00E+00">
                  <c:v>2.2594357702209711E-7</c:v>
                </c:pt>
                <c:pt idx="3874" formatCode="0.00E+00">
                  <c:v>2.2594357702209711E-7</c:v>
                </c:pt>
                <c:pt idx="3875" formatCode="0.00E+00">
                  <c:v>2.2594357702209711E-7</c:v>
                </c:pt>
                <c:pt idx="3876" formatCode="0.00E+00">
                  <c:v>2.2594357702209711E-7</c:v>
                </c:pt>
                <c:pt idx="3877" formatCode="0.00E+00">
                  <c:v>2.2594357702209711E-7</c:v>
                </c:pt>
                <c:pt idx="3878" formatCode="0.00E+00">
                  <c:v>2.2594357702209711E-7</c:v>
                </c:pt>
                <c:pt idx="3879" formatCode="0.00E+00">
                  <c:v>2.2594357702209711E-7</c:v>
                </c:pt>
                <c:pt idx="3880" formatCode="0.00E+00">
                  <c:v>2.2594357702209711E-7</c:v>
                </c:pt>
                <c:pt idx="3881" formatCode="0.00E+00">
                  <c:v>2.2594357702209711E-7</c:v>
                </c:pt>
                <c:pt idx="3882" formatCode="0.00E+00">
                  <c:v>2.2594357702209711E-7</c:v>
                </c:pt>
                <c:pt idx="3883" formatCode="0.00E+00">
                  <c:v>2.2594357702209711E-7</c:v>
                </c:pt>
                <c:pt idx="3884" formatCode="0.00E+00">
                  <c:v>2.2594357702209711E-7</c:v>
                </c:pt>
                <c:pt idx="3885" formatCode="0.00E+00">
                  <c:v>2.2594357702209711E-7</c:v>
                </c:pt>
                <c:pt idx="3886" formatCode="0.00E+00">
                  <c:v>2.2594357702209711E-7</c:v>
                </c:pt>
                <c:pt idx="3887" formatCode="0.00E+00">
                  <c:v>2.2594357702209711E-7</c:v>
                </c:pt>
                <c:pt idx="3888" formatCode="0.00E+00">
                  <c:v>2.2594357702209711E-7</c:v>
                </c:pt>
                <c:pt idx="3889" formatCode="0.00E+00">
                  <c:v>2.2594357702209711E-7</c:v>
                </c:pt>
                <c:pt idx="3890" formatCode="0.00E+00">
                  <c:v>2.2594357702209711E-7</c:v>
                </c:pt>
                <c:pt idx="3891" formatCode="0.00E+00">
                  <c:v>2.2594357702209711E-7</c:v>
                </c:pt>
                <c:pt idx="3892" formatCode="0.00E+00">
                  <c:v>2.2594357702209711E-7</c:v>
                </c:pt>
                <c:pt idx="3893" formatCode="0.00E+00">
                  <c:v>2.2594357702209711E-7</c:v>
                </c:pt>
                <c:pt idx="3894" formatCode="0.00E+00">
                  <c:v>2.2594357702209711E-7</c:v>
                </c:pt>
                <c:pt idx="3895" formatCode="0.00E+00">
                  <c:v>2.2594357702209711E-7</c:v>
                </c:pt>
                <c:pt idx="3896" formatCode="0.00E+00">
                  <c:v>2.2594357702209711E-7</c:v>
                </c:pt>
                <c:pt idx="3897" formatCode="0.00E+00">
                  <c:v>2.2594357702209711E-7</c:v>
                </c:pt>
                <c:pt idx="3898" formatCode="0.00E+00">
                  <c:v>2.2594357702209711E-7</c:v>
                </c:pt>
                <c:pt idx="3899" formatCode="0.00E+00">
                  <c:v>1.8663796908346618E-7</c:v>
                </c:pt>
                <c:pt idx="3900" formatCode="0.00E+00">
                  <c:v>2.2594357702209711E-7</c:v>
                </c:pt>
                <c:pt idx="3901" formatCode="0.00E+00">
                  <c:v>1.8663796908346618E-7</c:v>
                </c:pt>
                <c:pt idx="3902" formatCode="0.00E+00">
                  <c:v>2.2594357702209711E-7</c:v>
                </c:pt>
                <c:pt idx="3903" formatCode="0.00E+00">
                  <c:v>2.2594357702209711E-7</c:v>
                </c:pt>
                <c:pt idx="3904" formatCode="0.00E+00">
                  <c:v>2.2594357702209711E-7</c:v>
                </c:pt>
                <c:pt idx="3905" formatCode="0.00E+00">
                  <c:v>2.2594357702209711E-7</c:v>
                </c:pt>
                <c:pt idx="3906" formatCode="0.00E+00">
                  <c:v>2.2594357702209711E-7</c:v>
                </c:pt>
                <c:pt idx="3907" formatCode="0.00E+00">
                  <c:v>2.2594357702209711E-7</c:v>
                </c:pt>
                <c:pt idx="3908" formatCode="0.00E+00">
                  <c:v>1.8663796908346618E-7</c:v>
                </c:pt>
                <c:pt idx="3909" formatCode="0.00E+00">
                  <c:v>2.2594357702209711E-7</c:v>
                </c:pt>
                <c:pt idx="3910" formatCode="0.00E+00">
                  <c:v>1.8663796908346618E-7</c:v>
                </c:pt>
                <c:pt idx="3911" formatCode="0.00E+00">
                  <c:v>1.8663796908346618E-7</c:v>
                </c:pt>
                <c:pt idx="3912" formatCode="0.00E+00">
                  <c:v>1.8663796908346618E-7</c:v>
                </c:pt>
                <c:pt idx="3913" formatCode="0.00E+00">
                  <c:v>1.8663796908346618E-7</c:v>
                </c:pt>
                <c:pt idx="3914" formatCode="0.00E+00">
                  <c:v>1.8663796908346618E-7</c:v>
                </c:pt>
                <c:pt idx="3915" formatCode="0.00E+00">
                  <c:v>1.8663796908346618E-7</c:v>
                </c:pt>
                <c:pt idx="3916" formatCode="0.00E+00">
                  <c:v>1.8663796908346618E-7</c:v>
                </c:pt>
                <c:pt idx="3917" formatCode="0.00E+00">
                  <c:v>1.8663796908346618E-7</c:v>
                </c:pt>
                <c:pt idx="3918" formatCode="0.00E+00">
                  <c:v>1.8663796908346618E-7</c:v>
                </c:pt>
                <c:pt idx="3919" formatCode="0.00E+00">
                  <c:v>1.8663796908346618E-7</c:v>
                </c:pt>
                <c:pt idx="3920" formatCode="0.00E+00">
                  <c:v>1.8663796908346618E-7</c:v>
                </c:pt>
                <c:pt idx="3921" formatCode="0.00E+00">
                  <c:v>1.8663796908346618E-7</c:v>
                </c:pt>
                <c:pt idx="3922" formatCode="0.00E+00">
                  <c:v>1.8663796908346618E-7</c:v>
                </c:pt>
                <c:pt idx="3923" formatCode="0.00E+00">
                  <c:v>1.8663796908346618E-7</c:v>
                </c:pt>
                <c:pt idx="3924" formatCode="0.00E+00">
                  <c:v>1.8663796908346618E-7</c:v>
                </c:pt>
                <c:pt idx="3925" formatCode="0.00E+00">
                  <c:v>1.8663796908346618E-7</c:v>
                </c:pt>
                <c:pt idx="3926" formatCode="0.00E+00">
                  <c:v>1.8663796908346618E-7</c:v>
                </c:pt>
                <c:pt idx="3927" formatCode="0.00E+00">
                  <c:v>1.8663796908346618E-7</c:v>
                </c:pt>
                <c:pt idx="3928" formatCode="0.00E+00">
                  <c:v>1.8663796908346618E-7</c:v>
                </c:pt>
                <c:pt idx="3929" formatCode="0.00E+00">
                  <c:v>1.8663796908346618E-7</c:v>
                </c:pt>
                <c:pt idx="3930" formatCode="0.00E+00">
                  <c:v>1.8663796908346618E-7</c:v>
                </c:pt>
                <c:pt idx="3931" formatCode="0.00E+00">
                  <c:v>1.8663796908346618E-7</c:v>
                </c:pt>
                <c:pt idx="3932" formatCode="0.00E+00">
                  <c:v>1.8663796908346618E-7</c:v>
                </c:pt>
                <c:pt idx="3933" formatCode="0.00E+00">
                  <c:v>1.8663796908346618E-7</c:v>
                </c:pt>
                <c:pt idx="3934" formatCode="0.00E+00">
                  <c:v>1.8663796908346618E-7</c:v>
                </c:pt>
                <c:pt idx="3935" formatCode="0.00E+00">
                  <c:v>1.8663796908346618E-7</c:v>
                </c:pt>
                <c:pt idx="3936" formatCode="0.00E+00">
                  <c:v>1.8663796908346618E-7</c:v>
                </c:pt>
                <c:pt idx="3937" formatCode="0.00E+00">
                  <c:v>1.8663796908346618E-7</c:v>
                </c:pt>
                <c:pt idx="3938" formatCode="0.00E+00">
                  <c:v>1.8663796908346618E-7</c:v>
                </c:pt>
                <c:pt idx="3939" formatCode="0.00E+00">
                  <c:v>1.8663796908346618E-7</c:v>
                </c:pt>
                <c:pt idx="3940" formatCode="0.00E+00">
                  <c:v>1.8663796908346618E-7</c:v>
                </c:pt>
                <c:pt idx="3941" formatCode="0.00E+00">
                  <c:v>1.8663796908346618E-7</c:v>
                </c:pt>
                <c:pt idx="3942" formatCode="0.00E+00">
                  <c:v>1.8663796908346618E-7</c:v>
                </c:pt>
                <c:pt idx="3943" formatCode="0.00E+00">
                  <c:v>1.8663796908346618E-7</c:v>
                </c:pt>
                <c:pt idx="3944" formatCode="0.00E+00">
                  <c:v>1.8663796908346618E-7</c:v>
                </c:pt>
                <c:pt idx="3945" formatCode="0.00E+00">
                  <c:v>1.8663796908346618E-7</c:v>
                </c:pt>
                <c:pt idx="3946" formatCode="0.00E+00">
                  <c:v>1.8663796908346618E-7</c:v>
                </c:pt>
                <c:pt idx="3947" formatCode="0.00E+00">
                  <c:v>1.8663796908346618E-7</c:v>
                </c:pt>
                <c:pt idx="3948" formatCode="0.00E+00">
                  <c:v>1.8663796908346618E-7</c:v>
                </c:pt>
                <c:pt idx="3949" formatCode="0.00E+00">
                  <c:v>1.8663796908346618E-7</c:v>
                </c:pt>
                <c:pt idx="3950" formatCode="0.00E+00">
                  <c:v>1.8663796908346618E-7</c:v>
                </c:pt>
                <c:pt idx="3951" formatCode="0.00E+00">
                  <c:v>1.8663796908346618E-7</c:v>
                </c:pt>
                <c:pt idx="3952" formatCode="0.00E+00">
                  <c:v>1.8663796908346618E-7</c:v>
                </c:pt>
                <c:pt idx="3953" formatCode="0.00E+00">
                  <c:v>1.8663796908346618E-7</c:v>
                </c:pt>
                <c:pt idx="3954" formatCode="0.00E+00">
                  <c:v>1.8663796908346618E-7</c:v>
                </c:pt>
                <c:pt idx="3955" formatCode="0.00E+00">
                  <c:v>1.8663796908346618E-7</c:v>
                </c:pt>
                <c:pt idx="3956" formatCode="0.00E+00">
                  <c:v>1.8663796908346618E-7</c:v>
                </c:pt>
                <c:pt idx="3957" formatCode="0.00E+00">
                  <c:v>1.8663796908346618E-7</c:v>
                </c:pt>
                <c:pt idx="3958" formatCode="0.00E+00">
                  <c:v>1.8663796908346618E-7</c:v>
                </c:pt>
                <c:pt idx="3959" formatCode="0.00E+00">
                  <c:v>1.8663796908346618E-7</c:v>
                </c:pt>
                <c:pt idx="3960" formatCode="0.00E+00">
                  <c:v>1.8663796908346618E-7</c:v>
                </c:pt>
                <c:pt idx="3961" formatCode="0.00E+00">
                  <c:v>1.8663796908346618E-7</c:v>
                </c:pt>
                <c:pt idx="3962" formatCode="0.00E+00">
                  <c:v>1.8663796908346618E-7</c:v>
                </c:pt>
                <c:pt idx="3963" formatCode="0.00E+00">
                  <c:v>1.8663796908346618E-7</c:v>
                </c:pt>
                <c:pt idx="3964" formatCode="0.00E+00">
                  <c:v>1.8663796908346618E-7</c:v>
                </c:pt>
                <c:pt idx="3965" formatCode="0.00E+00">
                  <c:v>1.8663796908346618E-7</c:v>
                </c:pt>
                <c:pt idx="3966" formatCode="0.00E+00">
                  <c:v>1.8663796908346618E-7</c:v>
                </c:pt>
                <c:pt idx="3967" formatCode="0.00E+00">
                  <c:v>1.8663796908346618E-7</c:v>
                </c:pt>
                <c:pt idx="3968" formatCode="0.00E+00">
                  <c:v>1.8663796908346618E-7</c:v>
                </c:pt>
                <c:pt idx="3969" formatCode="0.00E+00">
                  <c:v>1.8663796908346618E-7</c:v>
                </c:pt>
                <c:pt idx="3970" formatCode="0.00E+00">
                  <c:v>1.8663796908346618E-7</c:v>
                </c:pt>
                <c:pt idx="3971" formatCode="0.00E+00">
                  <c:v>1.8663796908346618E-7</c:v>
                </c:pt>
                <c:pt idx="3972" formatCode="0.00E+00">
                  <c:v>1.8663796908346618E-7</c:v>
                </c:pt>
                <c:pt idx="3973" formatCode="0.00E+00">
                  <c:v>1.8663796908346618E-7</c:v>
                </c:pt>
                <c:pt idx="3974" formatCode="0.00E+00">
                  <c:v>1.8663796908346618E-7</c:v>
                </c:pt>
                <c:pt idx="3975" formatCode="0.00E+00">
                  <c:v>1.8663796908346618E-7</c:v>
                </c:pt>
                <c:pt idx="3976" formatCode="0.00E+00">
                  <c:v>1.8663796908346618E-7</c:v>
                </c:pt>
                <c:pt idx="3977" formatCode="0.00E+00">
                  <c:v>1.8663796908346618E-7</c:v>
                </c:pt>
                <c:pt idx="3978" formatCode="0.00E+00">
                  <c:v>1.8663796908346618E-7</c:v>
                </c:pt>
                <c:pt idx="3979" formatCode="0.00E+00">
                  <c:v>1.8663796908346618E-7</c:v>
                </c:pt>
                <c:pt idx="3980" formatCode="0.00E+00">
                  <c:v>1.8663796908346618E-7</c:v>
                </c:pt>
                <c:pt idx="3981" formatCode="0.00E+00">
                  <c:v>1.8663796908346618E-7</c:v>
                </c:pt>
                <c:pt idx="3982" formatCode="0.00E+00">
                  <c:v>1.8663796908346618E-7</c:v>
                </c:pt>
                <c:pt idx="3983" formatCode="0.00E+00">
                  <c:v>1.8663796908346618E-7</c:v>
                </c:pt>
                <c:pt idx="3984" formatCode="0.00E+00">
                  <c:v>1.8663796908346618E-7</c:v>
                </c:pt>
                <c:pt idx="3985" formatCode="0.00E+00">
                  <c:v>1.8663796908346618E-7</c:v>
                </c:pt>
                <c:pt idx="3986" formatCode="0.00E+00">
                  <c:v>1.8663796908346618E-7</c:v>
                </c:pt>
                <c:pt idx="3987" formatCode="0.00E+00">
                  <c:v>1.8663796908346618E-7</c:v>
                </c:pt>
                <c:pt idx="3988" formatCode="0.00E+00">
                  <c:v>1.8663796908346618E-7</c:v>
                </c:pt>
                <c:pt idx="3989" formatCode="0.00E+00">
                  <c:v>1.8663796908346618E-7</c:v>
                </c:pt>
                <c:pt idx="3990" formatCode="0.00E+00">
                  <c:v>1.8663796908346618E-7</c:v>
                </c:pt>
                <c:pt idx="3991" formatCode="0.00E+00">
                  <c:v>1.8663796908346618E-7</c:v>
                </c:pt>
                <c:pt idx="3992" formatCode="0.00E+00">
                  <c:v>1.8663796908346618E-7</c:v>
                </c:pt>
                <c:pt idx="3993" formatCode="0.00E+00">
                  <c:v>1.8663796908346618E-7</c:v>
                </c:pt>
                <c:pt idx="3994" formatCode="0.00E+00">
                  <c:v>1.8663796908346618E-7</c:v>
                </c:pt>
                <c:pt idx="3995" formatCode="0.00E+00">
                  <c:v>1.8663796908346618E-7</c:v>
                </c:pt>
                <c:pt idx="3996" formatCode="0.00E+00">
                  <c:v>1.8663796908346618E-7</c:v>
                </c:pt>
                <c:pt idx="3997" formatCode="0.00E+00">
                  <c:v>1.8663796908346618E-7</c:v>
                </c:pt>
                <c:pt idx="3998" formatCode="0.00E+00">
                  <c:v>1.8663796908346618E-7</c:v>
                </c:pt>
                <c:pt idx="3999" formatCode="0.00E+00">
                  <c:v>1.8663796908346618E-7</c:v>
                </c:pt>
                <c:pt idx="4000" formatCode="0.00E+00">
                  <c:v>1.8663796908346618E-7</c:v>
                </c:pt>
                <c:pt idx="4001" formatCode="0.00E+00">
                  <c:v>1.8663796908346618E-7</c:v>
                </c:pt>
                <c:pt idx="4002" formatCode="0.00E+00">
                  <c:v>1.8663796908346618E-7</c:v>
                </c:pt>
                <c:pt idx="4003" formatCode="0.00E+00">
                  <c:v>1.8663796908346618E-7</c:v>
                </c:pt>
                <c:pt idx="4004" formatCode="0.00E+00">
                  <c:v>1.8663796908346618E-7</c:v>
                </c:pt>
                <c:pt idx="4005" formatCode="0.00E+00">
                  <c:v>1.8663796908346618E-7</c:v>
                </c:pt>
                <c:pt idx="4006" formatCode="0.00E+00">
                  <c:v>1.8663796908346618E-7</c:v>
                </c:pt>
                <c:pt idx="4007" formatCode="0.00E+00">
                  <c:v>1.8663796908346618E-7</c:v>
                </c:pt>
                <c:pt idx="4008" formatCode="0.00E+00">
                  <c:v>1.8663796908346618E-7</c:v>
                </c:pt>
                <c:pt idx="4009" formatCode="0.00E+00">
                  <c:v>1.8663796908346618E-7</c:v>
                </c:pt>
                <c:pt idx="4010" formatCode="0.00E+00">
                  <c:v>1.8663796908346618E-7</c:v>
                </c:pt>
                <c:pt idx="4011" formatCode="0.00E+00">
                  <c:v>1.8663796908346618E-7</c:v>
                </c:pt>
                <c:pt idx="4012" formatCode="0.00E+00">
                  <c:v>1.8663796908346618E-7</c:v>
                </c:pt>
                <c:pt idx="4013" formatCode="0.00E+00">
                  <c:v>1.8663796908346618E-7</c:v>
                </c:pt>
                <c:pt idx="4014" formatCode="0.00E+00">
                  <c:v>1.8663796908346618E-7</c:v>
                </c:pt>
                <c:pt idx="4015" formatCode="0.00E+00">
                  <c:v>1.8663796908346618E-7</c:v>
                </c:pt>
                <c:pt idx="4016" formatCode="0.00E+00">
                  <c:v>1.8663796908346618E-7</c:v>
                </c:pt>
                <c:pt idx="4017" formatCode="0.00E+00">
                  <c:v>1.8663796908346618E-7</c:v>
                </c:pt>
                <c:pt idx="4018" formatCode="0.00E+00">
                  <c:v>1.8663796908346618E-7</c:v>
                </c:pt>
                <c:pt idx="4019" formatCode="0.00E+00">
                  <c:v>1.8663796908346618E-7</c:v>
                </c:pt>
                <c:pt idx="4020" formatCode="0.00E+00">
                  <c:v>1.8663796908346618E-7</c:v>
                </c:pt>
                <c:pt idx="4021" formatCode="0.00E+00">
                  <c:v>1.8663796908346618E-7</c:v>
                </c:pt>
                <c:pt idx="4022" formatCode="0.00E+00">
                  <c:v>1.8663796908346618E-7</c:v>
                </c:pt>
                <c:pt idx="4023" formatCode="0.00E+00">
                  <c:v>1.8663796908346618E-7</c:v>
                </c:pt>
                <c:pt idx="4024" formatCode="0.00E+00">
                  <c:v>1.8663796908346618E-7</c:v>
                </c:pt>
                <c:pt idx="4025" formatCode="0.00E+00">
                  <c:v>1.8663796908346618E-7</c:v>
                </c:pt>
                <c:pt idx="4026" formatCode="0.00E+00">
                  <c:v>1.8663796908346618E-7</c:v>
                </c:pt>
                <c:pt idx="4027" formatCode="0.00E+00">
                  <c:v>1.8663796908346618E-7</c:v>
                </c:pt>
                <c:pt idx="4028" formatCode="0.00E+00">
                  <c:v>1.8663796908346618E-7</c:v>
                </c:pt>
                <c:pt idx="4029" formatCode="0.00E+00">
                  <c:v>1.8663796908346618E-7</c:v>
                </c:pt>
                <c:pt idx="4030" formatCode="0.00E+00">
                  <c:v>1.8663796908346618E-7</c:v>
                </c:pt>
                <c:pt idx="4031" formatCode="0.00E+00">
                  <c:v>1.8663796908346618E-7</c:v>
                </c:pt>
                <c:pt idx="4032" formatCode="0.00E+00">
                  <c:v>1.8663796908346618E-7</c:v>
                </c:pt>
                <c:pt idx="4033" formatCode="0.00E+00">
                  <c:v>1.8663796908346618E-7</c:v>
                </c:pt>
                <c:pt idx="4034" formatCode="0.00E+00">
                  <c:v>1.8663796908346618E-7</c:v>
                </c:pt>
                <c:pt idx="4035" formatCode="0.00E+00">
                  <c:v>1.8663796908346618E-7</c:v>
                </c:pt>
                <c:pt idx="4036" formatCode="0.00E+00">
                  <c:v>1.8663796908346618E-7</c:v>
                </c:pt>
                <c:pt idx="4037" formatCode="0.00E+00">
                  <c:v>1.8663796908346618E-7</c:v>
                </c:pt>
                <c:pt idx="4038" formatCode="0.00E+00">
                  <c:v>1.8663796908346618E-7</c:v>
                </c:pt>
                <c:pt idx="4039" formatCode="0.00E+00">
                  <c:v>1.8663796908346618E-7</c:v>
                </c:pt>
                <c:pt idx="4040" formatCode="0.00E+00">
                  <c:v>1.8663796908346618E-7</c:v>
                </c:pt>
                <c:pt idx="4041" formatCode="0.00E+00">
                  <c:v>1.8663796908346618E-7</c:v>
                </c:pt>
                <c:pt idx="4042" formatCode="0.00E+00">
                  <c:v>1.8663796908346618E-7</c:v>
                </c:pt>
                <c:pt idx="4043" formatCode="0.00E+00">
                  <c:v>1.8663796908346618E-7</c:v>
                </c:pt>
                <c:pt idx="4044" formatCode="0.00E+00">
                  <c:v>1.8663796908346618E-7</c:v>
                </c:pt>
                <c:pt idx="4045" formatCode="0.00E+00">
                  <c:v>1.8663796908346618E-7</c:v>
                </c:pt>
                <c:pt idx="4046" formatCode="0.00E+00">
                  <c:v>1.8663796908346618E-7</c:v>
                </c:pt>
                <c:pt idx="4047" formatCode="0.00E+00">
                  <c:v>1.8663796908346618E-7</c:v>
                </c:pt>
                <c:pt idx="4048" formatCode="0.00E+00">
                  <c:v>1.8663796908346618E-7</c:v>
                </c:pt>
                <c:pt idx="4049" formatCode="0.00E+00">
                  <c:v>1.8663796908346618E-7</c:v>
                </c:pt>
                <c:pt idx="4050" formatCode="0.00E+00">
                  <c:v>1.8663796908346618E-7</c:v>
                </c:pt>
                <c:pt idx="4051" formatCode="0.00E+00">
                  <c:v>1.8663796908346618E-7</c:v>
                </c:pt>
                <c:pt idx="4052" formatCode="0.00E+00">
                  <c:v>1.8663796908346618E-7</c:v>
                </c:pt>
                <c:pt idx="4053" formatCode="0.00E+00">
                  <c:v>1.8663796908346618E-7</c:v>
                </c:pt>
                <c:pt idx="4054" formatCode="0.00E+00">
                  <c:v>1.5417004529495534E-7</c:v>
                </c:pt>
                <c:pt idx="4055" formatCode="0.00E+00">
                  <c:v>1.8663796908346618E-7</c:v>
                </c:pt>
                <c:pt idx="4056" formatCode="0.00E+00">
                  <c:v>1.8663796908346618E-7</c:v>
                </c:pt>
                <c:pt idx="4057" formatCode="0.00E+00">
                  <c:v>1.8663796908346618E-7</c:v>
                </c:pt>
                <c:pt idx="4058" formatCode="0.00E+00">
                  <c:v>1.8663796908346618E-7</c:v>
                </c:pt>
                <c:pt idx="4059" formatCode="0.00E+00">
                  <c:v>1.8663796908346618E-7</c:v>
                </c:pt>
                <c:pt idx="4060" formatCode="0.00E+00">
                  <c:v>1.5417004529495534E-7</c:v>
                </c:pt>
                <c:pt idx="4061" formatCode="0.00E+00">
                  <c:v>1.8663796908346618E-7</c:v>
                </c:pt>
                <c:pt idx="4062" formatCode="0.00E+00">
                  <c:v>1.8663796908346618E-7</c:v>
                </c:pt>
                <c:pt idx="4063" formatCode="0.00E+00">
                  <c:v>1.5417004529495534E-7</c:v>
                </c:pt>
                <c:pt idx="4064" formatCode="0.00E+00">
                  <c:v>1.8663796908346618E-7</c:v>
                </c:pt>
                <c:pt idx="4065" formatCode="0.00E+00">
                  <c:v>1.5417004529495534E-7</c:v>
                </c:pt>
                <c:pt idx="4066" formatCode="0.00E+00">
                  <c:v>1.5417004529495534E-7</c:v>
                </c:pt>
                <c:pt idx="4067" formatCode="0.00E+00">
                  <c:v>1.5417004529495534E-7</c:v>
                </c:pt>
                <c:pt idx="4068" formatCode="0.00E+00">
                  <c:v>1.8663796908346618E-7</c:v>
                </c:pt>
                <c:pt idx="4069" formatCode="0.00E+00">
                  <c:v>1.5417004529495534E-7</c:v>
                </c:pt>
                <c:pt idx="4070" formatCode="0.00E+00">
                  <c:v>1.8663796908346618E-7</c:v>
                </c:pt>
                <c:pt idx="4071" formatCode="0.00E+00">
                  <c:v>1.5417004529495534E-7</c:v>
                </c:pt>
                <c:pt idx="4072" formatCode="0.00E+00">
                  <c:v>1.5417004529495534E-7</c:v>
                </c:pt>
                <c:pt idx="4073" formatCode="0.00E+00">
                  <c:v>1.5417004529495534E-7</c:v>
                </c:pt>
                <c:pt idx="4074" formatCode="0.00E+00">
                  <c:v>1.5417004529495534E-7</c:v>
                </c:pt>
                <c:pt idx="4075" formatCode="0.00E+00">
                  <c:v>1.5417004529495534E-7</c:v>
                </c:pt>
                <c:pt idx="4076" formatCode="0.00E+00">
                  <c:v>1.5417004529495534E-7</c:v>
                </c:pt>
                <c:pt idx="4077" formatCode="0.00E+00">
                  <c:v>1.5417004529495534E-7</c:v>
                </c:pt>
                <c:pt idx="4078" formatCode="0.00E+00">
                  <c:v>1.5417004529495534E-7</c:v>
                </c:pt>
                <c:pt idx="4079" formatCode="0.00E+00">
                  <c:v>1.5417004529495534E-7</c:v>
                </c:pt>
                <c:pt idx="4080" formatCode="0.00E+00">
                  <c:v>1.5417004529495534E-7</c:v>
                </c:pt>
                <c:pt idx="4081" formatCode="0.00E+00">
                  <c:v>1.5417004529495534E-7</c:v>
                </c:pt>
                <c:pt idx="4082" formatCode="0.00E+00">
                  <c:v>1.5417004529495534E-7</c:v>
                </c:pt>
                <c:pt idx="4083" formatCode="0.00E+00">
                  <c:v>1.5417004529495534E-7</c:v>
                </c:pt>
                <c:pt idx="4084" formatCode="0.00E+00">
                  <c:v>1.5417004529495534E-7</c:v>
                </c:pt>
                <c:pt idx="4085" formatCode="0.00E+00">
                  <c:v>1.5417004529495534E-7</c:v>
                </c:pt>
                <c:pt idx="4086" formatCode="0.00E+00">
                  <c:v>1.5417004529495534E-7</c:v>
                </c:pt>
                <c:pt idx="4087" formatCode="0.00E+00">
                  <c:v>1.5417004529495534E-7</c:v>
                </c:pt>
                <c:pt idx="4088" formatCode="0.00E+00">
                  <c:v>1.5417004529495534E-7</c:v>
                </c:pt>
                <c:pt idx="4089" formatCode="0.00E+00">
                  <c:v>1.5417004529495534E-7</c:v>
                </c:pt>
                <c:pt idx="4090" formatCode="0.00E+00">
                  <c:v>1.5417004529495534E-7</c:v>
                </c:pt>
                <c:pt idx="4091" formatCode="0.00E+00">
                  <c:v>1.5417004529495534E-7</c:v>
                </c:pt>
                <c:pt idx="4092" formatCode="0.00E+00">
                  <c:v>1.5417004529495534E-7</c:v>
                </c:pt>
                <c:pt idx="4093" formatCode="0.00E+00">
                  <c:v>1.5417004529495534E-7</c:v>
                </c:pt>
                <c:pt idx="4094" formatCode="0.00E+00">
                  <c:v>1.5417004529495534E-7</c:v>
                </c:pt>
                <c:pt idx="4095" formatCode="0.00E+00">
                  <c:v>1.5417004529495534E-7</c:v>
                </c:pt>
                <c:pt idx="4096" formatCode="0.00E+00">
                  <c:v>1.5417004529495534E-7</c:v>
                </c:pt>
                <c:pt idx="4097" formatCode="0.00E+00">
                  <c:v>1.5417004529495534E-7</c:v>
                </c:pt>
                <c:pt idx="4098" formatCode="0.00E+00">
                  <c:v>1.5417004529495534E-7</c:v>
                </c:pt>
                <c:pt idx="4099" formatCode="0.00E+00">
                  <c:v>1.5417004529495534E-7</c:v>
                </c:pt>
                <c:pt idx="4100" formatCode="0.00E+00">
                  <c:v>1.5417004529495534E-7</c:v>
                </c:pt>
                <c:pt idx="4101" formatCode="0.00E+00">
                  <c:v>1.5417004529495534E-7</c:v>
                </c:pt>
                <c:pt idx="4102" formatCode="0.00E+00">
                  <c:v>1.5417004529495534E-7</c:v>
                </c:pt>
                <c:pt idx="4103" formatCode="0.00E+00">
                  <c:v>1.5417004529495534E-7</c:v>
                </c:pt>
                <c:pt idx="4104" formatCode="0.00E+00">
                  <c:v>1.5417004529495534E-7</c:v>
                </c:pt>
                <c:pt idx="4105" formatCode="0.00E+00">
                  <c:v>1.5417004529495534E-7</c:v>
                </c:pt>
                <c:pt idx="4106" formatCode="0.00E+00">
                  <c:v>1.5417004529495534E-7</c:v>
                </c:pt>
                <c:pt idx="4107" formatCode="0.00E+00">
                  <c:v>1.5417004529495534E-7</c:v>
                </c:pt>
                <c:pt idx="4108" formatCode="0.00E+00">
                  <c:v>1.5417004529495534E-7</c:v>
                </c:pt>
                <c:pt idx="4109" formatCode="0.00E+00">
                  <c:v>1.5417004529495534E-7</c:v>
                </c:pt>
                <c:pt idx="4110" formatCode="0.00E+00">
                  <c:v>1.5417004529495534E-7</c:v>
                </c:pt>
                <c:pt idx="4111" formatCode="0.00E+00">
                  <c:v>1.5417004529495534E-7</c:v>
                </c:pt>
                <c:pt idx="4112" formatCode="0.00E+00">
                  <c:v>1.5417004529495534E-7</c:v>
                </c:pt>
                <c:pt idx="4113" formatCode="0.00E+00">
                  <c:v>1.5417004529495534E-7</c:v>
                </c:pt>
                <c:pt idx="4114" formatCode="0.00E+00">
                  <c:v>1.5417004529495534E-7</c:v>
                </c:pt>
                <c:pt idx="4115" formatCode="0.00E+00">
                  <c:v>1.5417004529495534E-7</c:v>
                </c:pt>
                <c:pt idx="4116" formatCode="0.00E+00">
                  <c:v>1.5417004529495534E-7</c:v>
                </c:pt>
                <c:pt idx="4117" formatCode="0.00E+00">
                  <c:v>1.5417004529495534E-7</c:v>
                </c:pt>
                <c:pt idx="4118" formatCode="0.00E+00">
                  <c:v>1.5417004529495534E-7</c:v>
                </c:pt>
                <c:pt idx="4119" formatCode="0.00E+00">
                  <c:v>1.5417004529495534E-7</c:v>
                </c:pt>
                <c:pt idx="4120" formatCode="0.00E+00">
                  <c:v>1.5417004529495534E-7</c:v>
                </c:pt>
                <c:pt idx="4121" formatCode="0.00E+00">
                  <c:v>1.5417004529495534E-7</c:v>
                </c:pt>
                <c:pt idx="4122" formatCode="0.00E+00">
                  <c:v>1.5417004529495534E-7</c:v>
                </c:pt>
                <c:pt idx="4123" formatCode="0.00E+00">
                  <c:v>1.5417004529495534E-7</c:v>
                </c:pt>
                <c:pt idx="4124" formatCode="0.00E+00">
                  <c:v>1.5417004529495534E-7</c:v>
                </c:pt>
                <c:pt idx="4125" formatCode="0.00E+00">
                  <c:v>1.5417004529495534E-7</c:v>
                </c:pt>
                <c:pt idx="4126" formatCode="0.00E+00">
                  <c:v>1.5417004529495534E-7</c:v>
                </c:pt>
                <c:pt idx="4127" formatCode="0.00E+00">
                  <c:v>1.5417004529495534E-7</c:v>
                </c:pt>
                <c:pt idx="4128" formatCode="0.00E+00">
                  <c:v>1.5417004529495534E-7</c:v>
                </c:pt>
                <c:pt idx="4129" formatCode="0.00E+00">
                  <c:v>1.5417004529495534E-7</c:v>
                </c:pt>
                <c:pt idx="4130" formatCode="0.00E+00">
                  <c:v>1.5417004529495534E-7</c:v>
                </c:pt>
                <c:pt idx="4131" formatCode="0.00E+00">
                  <c:v>1.5417004529495534E-7</c:v>
                </c:pt>
                <c:pt idx="4132" formatCode="0.00E+00">
                  <c:v>1.5417004529495534E-7</c:v>
                </c:pt>
                <c:pt idx="4133" formatCode="0.00E+00">
                  <c:v>1.5417004529495534E-7</c:v>
                </c:pt>
                <c:pt idx="4134" formatCode="0.00E+00">
                  <c:v>1.5417004529495534E-7</c:v>
                </c:pt>
                <c:pt idx="4135" formatCode="0.00E+00">
                  <c:v>1.5417004529495534E-7</c:v>
                </c:pt>
                <c:pt idx="4136" formatCode="0.00E+00">
                  <c:v>1.5417004529495534E-7</c:v>
                </c:pt>
                <c:pt idx="4137" formatCode="0.00E+00">
                  <c:v>1.5417004529495534E-7</c:v>
                </c:pt>
                <c:pt idx="4138" formatCode="0.00E+00">
                  <c:v>1.5417004529495534E-7</c:v>
                </c:pt>
                <c:pt idx="4139" formatCode="0.00E+00">
                  <c:v>1.5417004529495534E-7</c:v>
                </c:pt>
                <c:pt idx="4140" formatCode="0.00E+00">
                  <c:v>1.5417004529495534E-7</c:v>
                </c:pt>
                <c:pt idx="4141" formatCode="0.00E+00">
                  <c:v>1.5417004529495534E-7</c:v>
                </c:pt>
                <c:pt idx="4142" formatCode="0.00E+00">
                  <c:v>1.5417004529495534E-7</c:v>
                </c:pt>
                <c:pt idx="4143" formatCode="0.00E+00">
                  <c:v>1.5417004529495534E-7</c:v>
                </c:pt>
                <c:pt idx="4144" formatCode="0.00E+00">
                  <c:v>1.5417004529495534E-7</c:v>
                </c:pt>
                <c:pt idx="4145" formatCode="0.00E+00">
                  <c:v>1.5417004529495534E-7</c:v>
                </c:pt>
                <c:pt idx="4146" formatCode="0.00E+00">
                  <c:v>1.5417004529495534E-7</c:v>
                </c:pt>
                <c:pt idx="4147" formatCode="0.00E+00">
                  <c:v>1.5417004529495534E-7</c:v>
                </c:pt>
                <c:pt idx="4148" formatCode="0.00E+00">
                  <c:v>1.5417004529495534E-7</c:v>
                </c:pt>
                <c:pt idx="4149" formatCode="0.00E+00">
                  <c:v>1.5417004529495534E-7</c:v>
                </c:pt>
                <c:pt idx="4150" formatCode="0.00E+00">
                  <c:v>1.5417004529495534E-7</c:v>
                </c:pt>
                <c:pt idx="4151" formatCode="0.00E+00">
                  <c:v>1.5417004529495534E-7</c:v>
                </c:pt>
                <c:pt idx="4152" formatCode="0.00E+00">
                  <c:v>1.5417004529495534E-7</c:v>
                </c:pt>
                <c:pt idx="4153" formatCode="0.00E+00">
                  <c:v>1.5417004529495534E-7</c:v>
                </c:pt>
                <c:pt idx="4154" formatCode="0.00E+00">
                  <c:v>1.5417004529495534E-7</c:v>
                </c:pt>
                <c:pt idx="4155" formatCode="0.00E+00">
                  <c:v>1.5417004529495534E-7</c:v>
                </c:pt>
                <c:pt idx="4156" formatCode="0.00E+00">
                  <c:v>1.5417004529495534E-7</c:v>
                </c:pt>
                <c:pt idx="4157" formatCode="0.00E+00">
                  <c:v>1.5417004529495534E-7</c:v>
                </c:pt>
                <c:pt idx="4158" formatCode="0.00E+00">
                  <c:v>1.5417004529495534E-7</c:v>
                </c:pt>
                <c:pt idx="4159" formatCode="0.00E+00">
                  <c:v>1.5417004529495534E-7</c:v>
                </c:pt>
                <c:pt idx="4160" formatCode="0.00E+00">
                  <c:v>1.5417004529495534E-7</c:v>
                </c:pt>
                <c:pt idx="4161" formatCode="0.00E+00">
                  <c:v>1.5417004529495534E-7</c:v>
                </c:pt>
                <c:pt idx="4162" formatCode="0.00E+00">
                  <c:v>1.5417004529495534E-7</c:v>
                </c:pt>
                <c:pt idx="4163" formatCode="0.00E+00">
                  <c:v>1.5417004529495534E-7</c:v>
                </c:pt>
                <c:pt idx="4164" formatCode="0.00E+00">
                  <c:v>1.5417004529495534E-7</c:v>
                </c:pt>
                <c:pt idx="4165" formatCode="0.00E+00">
                  <c:v>1.5417004529495534E-7</c:v>
                </c:pt>
                <c:pt idx="4166" formatCode="0.00E+00">
                  <c:v>1.5417004529495534E-7</c:v>
                </c:pt>
                <c:pt idx="4167" formatCode="0.00E+00">
                  <c:v>1.5417004529495534E-7</c:v>
                </c:pt>
                <c:pt idx="4168" formatCode="0.00E+00">
                  <c:v>1.5417004529495534E-7</c:v>
                </c:pt>
                <c:pt idx="4169" formatCode="0.00E+00">
                  <c:v>1.5417004529495534E-7</c:v>
                </c:pt>
                <c:pt idx="4170" formatCode="0.00E+00">
                  <c:v>1.5417004529495534E-7</c:v>
                </c:pt>
                <c:pt idx="4171" formatCode="0.00E+00">
                  <c:v>1.5417004529495534E-7</c:v>
                </c:pt>
                <c:pt idx="4172" formatCode="0.00E+00">
                  <c:v>1.5417004529495534E-7</c:v>
                </c:pt>
                <c:pt idx="4173" formatCode="0.00E+00">
                  <c:v>1.5417004529495534E-7</c:v>
                </c:pt>
                <c:pt idx="4174" formatCode="0.00E+00">
                  <c:v>1.5417004529495534E-7</c:v>
                </c:pt>
                <c:pt idx="4175" formatCode="0.00E+00">
                  <c:v>1.5417004529495534E-7</c:v>
                </c:pt>
                <c:pt idx="4176" formatCode="0.00E+00">
                  <c:v>1.5417004529495534E-7</c:v>
                </c:pt>
                <c:pt idx="4177" formatCode="0.00E+00">
                  <c:v>1.5417004529495534E-7</c:v>
                </c:pt>
                <c:pt idx="4178" formatCode="0.00E+00">
                  <c:v>1.5417004529495534E-7</c:v>
                </c:pt>
                <c:pt idx="4179" formatCode="0.00E+00">
                  <c:v>1.5417004529495534E-7</c:v>
                </c:pt>
                <c:pt idx="4180" formatCode="0.00E+00">
                  <c:v>1.5417004529495534E-7</c:v>
                </c:pt>
                <c:pt idx="4181" formatCode="0.00E+00">
                  <c:v>1.5417004529495534E-7</c:v>
                </c:pt>
                <c:pt idx="4182" formatCode="0.00E+00">
                  <c:v>1.5417004529495534E-7</c:v>
                </c:pt>
                <c:pt idx="4183" formatCode="0.00E+00">
                  <c:v>1.5417004529495534E-7</c:v>
                </c:pt>
                <c:pt idx="4184" formatCode="0.00E+00">
                  <c:v>1.5417004529495534E-7</c:v>
                </c:pt>
                <c:pt idx="4185" formatCode="0.00E+00">
                  <c:v>1.5417004529495534E-7</c:v>
                </c:pt>
                <c:pt idx="4186" formatCode="0.00E+00">
                  <c:v>1.5417004529495534E-7</c:v>
                </c:pt>
                <c:pt idx="4187" formatCode="0.00E+00">
                  <c:v>1.5417004529495534E-7</c:v>
                </c:pt>
                <c:pt idx="4188" formatCode="0.00E+00">
                  <c:v>1.5417004529495534E-7</c:v>
                </c:pt>
                <c:pt idx="4189" formatCode="0.00E+00">
                  <c:v>1.5417004529495534E-7</c:v>
                </c:pt>
                <c:pt idx="4190" formatCode="0.00E+00">
                  <c:v>1.5417004529495534E-7</c:v>
                </c:pt>
                <c:pt idx="4191" formatCode="0.00E+00">
                  <c:v>1.5417004529495534E-7</c:v>
                </c:pt>
                <c:pt idx="4192" formatCode="0.00E+00">
                  <c:v>1.5417004529495534E-7</c:v>
                </c:pt>
                <c:pt idx="4193" formatCode="0.00E+00">
                  <c:v>1.5417004529495534E-7</c:v>
                </c:pt>
                <c:pt idx="4194" formatCode="0.00E+00">
                  <c:v>1.5417004529495534E-7</c:v>
                </c:pt>
                <c:pt idx="4195" formatCode="0.00E+00">
                  <c:v>1.5417004529495534E-7</c:v>
                </c:pt>
                <c:pt idx="4196" formatCode="0.00E+00">
                  <c:v>1.5417004529495534E-7</c:v>
                </c:pt>
                <c:pt idx="4197" formatCode="0.00E+00">
                  <c:v>1.5417004529495534E-7</c:v>
                </c:pt>
                <c:pt idx="4198" formatCode="0.00E+00">
                  <c:v>1.5417004529495534E-7</c:v>
                </c:pt>
                <c:pt idx="4199" formatCode="0.00E+00">
                  <c:v>1.5417004529495534E-7</c:v>
                </c:pt>
                <c:pt idx="4200" formatCode="0.00E+00">
                  <c:v>1.5417004529495534E-7</c:v>
                </c:pt>
                <c:pt idx="4201" formatCode="0.00E+00">
                  <c:v>1.5417004529495534E-7</c:v>
                </c:pt>
                <c:pt idx="4202" formatCode="0.00E+00">
                  <c:v>1.5417004529495534E-7</c:v>
                </c:pt>
                <c:pt idx="4203" formatCode="0.00E+00">
                  <c:v>1.5417004529495534E-7</c:v>
                </c:pt>
                <c:pt idx="4204" formatCode="0.00E+00">
                  <c:v>1.5417004529495534E-7</c:v>
                </c:pt>
                <c:pt idx="4205" formatCode="0.00E+00">
                  <c:v>1.5417004529495534E-7</c:v>
                </c:pt>
                <c:pt idx="4206" formatCode="0.00E+00">
                  <c:v>1.5417004529495534E-7</c:v>
                </c:pt>
                <c:pt idx="4207" formatCode="0.00E+00">
                  <c:v>1.5417004529495534E-7</c:v>
                </c:pt>
                <c:pt idx="4208" formatCode="0.00E+00">
                  <c:v>1.5417004529495534E-7</c:v>
                </c:pt>
                <c:pt idx="4209" formatCode="0.00E+00">
                  <c:v>1.5417004529495534E-7</c:v>
                </c:pt>
                <c:pt idx="4210" formatCode="0.00E+00">
                  <c:v>1.5417004529495534E-7</c:v>
                </c:pt>
                <c:pt idx="4211" formatCode="0.00E+00">
                  <c:v>1.5417004529495534E-7</c:v>
                </c:pt>
                <c:pt idx="4212" formatCode="0.00E+00">
                  <c:v>1.5417004529495534E-7</c:v>
                </c:pt>
                <c:pt idx="4213" formatCode="0.00E+00">
                  <c:v>1.5417004529495534E-7</c:v>
                </c:pt>
                <c:pt idx="4214" formatCode="0.00E+00">
                  <c:v>1.5417004529495534E-7</c:v>
                </c:pt>
                <c:pt idx="4215" formatCode="0.00E+00">
                  <c:v>1.2735030810166552E-7</c:v>
                </c:pt>
                <c:pt idx="4216" formatCode="0.00E+00">
                  <c:v>1.5417004529495534E-7</c:v>
                </c:pt>
                <c:pt idx="4217" formatCode="0.00E+00">
                  <c:v>1.5417004529495534E-7</c:v>
                </c:pt>
                <c:pt idx="4218" formatCode="0.00E+00">
                  <c:v>1.5417004529495534E-7</c:v>
                </c:pt>
                <c:pt idx="4219" formatCode="0.00E+00">
                  <c:v>1.5417004529495534E-7</c:v>
                </c:pt>
                <c:pt idx="4220" formatCode="0.00E+00">
                  <c:v>1.5417004529495534E-7</c:v>
                </c:pt>
                <c:pt idx="4221" formatCode="0.00E+00">
                  <c:v>1.5417004529495534E-7</c:v>
                </c:pt>
                <c:pt idx="4222" formatCode="0.00E+00">
                  <c:v>1.2735030810166552E-7</c:v>
                </c:pt>
                <c:pt idx="4223" formatCode="0.00E+00">
                  <c:v>1.2735030810166552E-7</c:v>
                </c:pt>
                <c:pt idx="4224" formatCode="0.00E+00">
                  <c:v>1.5417004529495534E-7</c:v>
                </c:pt>
                <c:pt idx="4225" formatCode="0.00E+00">
                  <c:v>1.2735030810166552E-7</c:v>
                </c:pt>
                <c:pt idx="4226" formatCode="0.00E+00">
                  <c:v>1.5417004529495534E-7</c:v>
                </c:pt>
                <c:pt idx="4227" formatCode="0.00E+00">
                  <c:v>1.2735030810166552E-7</c:v>
                </c:pt>
                <c:pt idx="4228" formatCode="0.00E+00">
                  <c:v>1.2735030810166552E-7</c:v>
                </c:pt>
                <c:pt idx="4229" formatCode="0.00E+00">
                  <c:v>1.2735030810166552E-7</c:v>
                </c:pt>
                <c:pt idx="4230" formatCode="0.00E+00">
                  <c:v>1.2735030810166552E-7</c:v>
                </c:pt>
                <c:pt idx="4231" formatCode="0.00E+00">
                  <c:v>1.2735030810166552E-7</c:v>
                </c:pt>
                <c:pt idx="4232" formatCode="0.00E+00">
                  <c:v>1.2735030810166552E-7</c:v>
                </c:pt>
                <c:pt idx="4233" formatCode="0.00E+00">
                  <c:v>1.2735030810166552E-7</c:v>
                </c:pt>
                <c:pt idx="4234" formatCode="0.00E+00">
                  <c:v>1.2735030810166552E-7</c:v>
                </c:pt>
                <c:pt idx="4235" formatCode="0.00E+00">
                  <c:v>1.2735030810166552E-7</c:v>
                </c:pt>
                <c:pt idx="4236" formatCode="0.00E+00">
                  <c:v>1.2735030810166552E-7</c:v>
                </c:pt>
                <c:pt idx="4237" formatCode="0.00E+00">
                  <c:v>1.2735030810166552E-7</c:v>
                </c:pt>
                <c:pt idx="4238" formatCode="0.00E+00">
                  <c:v>1.2735030810166552E-7</c:v>
                </c:pt>
                <c:pt idx="4239" formatCode="0.00E+00">
                  <c:v>1.2735030810166552E-7</c:v>
                </c:pt>
                <c:pt idx="4240" formatCode="0.00E+00">
                  <c:v>1.2735030810166552E-7</c:v>
                </c:pt>
                <c:pt idx="4241" formatCode="0.00E+00">
                  <c:v>1.2735030810166552E-7</c:v>
                </c:pt>
                <c:pt idx="4242" formatCode="0.00E+00">
                  <c:v>1.2735030810166552E-7</c:v>
                </c:pt>
                <c:pt idx="4243" formatCode="0.00E+00">
                  <c:v>1.2735030810166552E-7</c:v>
                </c:pt>
                <c:pt idx="4244" formatCode="0.00E+00">
                  <c:v>1.2735030810166552E-7</c:v>
                </c:pt>
                <c:pt idx="4245" formatCode="0.00E+00">
                  <c:v>1.2735030810166552E-7</c:v>
                </c:pt>
                <c:pt idx="4246" formatCode="0.00E+00">
                  <c:v>1.2735030810166552E-7</c:v>
                </c:pt>
                <c:pt idx="4247" formatCode="0.00E+00">
                  <c:v>1.2735030810166552E-7</c:v>
                </c:pt>
                <c:pt idx="4248" formatCode="0.00E+00">
                  <c:v>1.2735030810166552E-7</c:v>
                </c:pt>
                <c:pt idx="4249" formatCode="0.00E+00">
                  <c:v>1.2735030810166552E-7</c:v>
                </c:pt>
                <c:pt idx="4250" formatCode="0.00E+00">
                  <c:v>1.2735030810166552E-7</c:v>
                </c:pt>
                <c:pt idx="4251" formatCode="0.00E+00">
                  <c:v>1.2735030810166552E-7</c:v>
                </c:pt>
                <c:pt idx="4252" formatCode="0.00E+00">
                  <c:v>1.2735030810166552E-7</c:v>
                </c:pt>
                <c:pt idx="4253" formatCode="0.00E+00">
                  <c:v>1.2735030810166552E-7</c:v>
                </c:pt>
                <c:pt idx="4254" formatCode="0.00E+00">
                  <c:v>1.2735030810166552E-7</c:v>
                </c:pt>
                <c:pt idx="4255" formatCode="0.00E+00">
                  <c:v>1.2735030810166552E-7</c:v>
                </c:pt>
                <c:pt idx="4256" formatCode="0.00E+00">
                  <c:v>1.2735030810166552E-7</c:v>
                </c:pt>
                <c:pt idx="4257" formatCode="0.00E+00">
                  <c:v>1.2735030810166552E-7</c:v>
                </c:pt>
                <c:pt idx="4258" formatCode="0.00E+00">
                  <c:v>1.2735030810166552E-7</c:v>
                </c:pt>
                <c:pt idx="4259" formatCode="0.00E+00">
                  <c:v>1.2735030810166552E-7</c:v>
                </c:pt>
                <c:pt idx="4260" formatCode="0.00E+00">
                  <c:v>1.2735030810166552E-7</c:v>
                </c:pt>
                <c:pt idx="4261" formatCode="0.00E+00">
                  <c:v>1.2735030810166552E-7</c:v>
                </c:pt>
                <c:pt idx="4262" formatCode="0.00E+00">
                  <c:v>1.2735030810166552E-7</c:v>
                </c:pt>
                <c:pt idx="4263" formatCode="0.00E+00">
                  <c:v>1.2735030810166552E-7</c:v>
                </c:pt>
                <c:pt idx="4264" formatCode="0.00E+00">
                  <c:v>1.2735030810166552E-7</c:v>
                </c:pt>
                <c:pt idx="4265" formatCode="0.00E+00">
                  <c:v>1.2735030810166552E-7</c:v>
                </c:pt>
                <c:pt idx="4266" formatCode="0.00E+00">
                  <c:v>1.2735030810166552E-7</c:v>
                </c:pt>
                <c:pt idx="4267" formatCode="0.00E+00">
                  <c:v>1.2735030810166552E-7</c:v>
                </c:pt>
                <c:pt idx="4268" formatCode="0.00E+00">
                  <c:v>1.2735030810166552E-7</c:v>
                </c:pt>
                <c:pt idx="4269" formatCode="0.00E+00">
                  <c:v>1.2735030810166552E-7</c:v>
                </c:pt>
                <c:pt idx="4270" formatCode="0.00E+00">
                  <c:v>1.2735030810166552E-7</c:v>
                </c:pt>
                <c:pt idx="4271" formatCode="0.00E+00">
                  <c:v>1.2735030810166552E-7</c:v>
                </c:pt>
                <c:pt idx="4272" formatCode="0.00E+00">
                  <c:v>1.2735030810166552E-7</c:v>
                </c:pt>
                <c:pt idx="4273" formatCode="0.00E+00">
                  <c:v>1.2735030810166552E-7</c:v>
                </c:pt>
                <c:pt idx="4274" formatCode="0.00E+00">
                  <c:v>1.2735030810166552E-7</c:v>
                </c:pt>
                <c:pt idx="4275" formatCode="0.00E+00">
                  <c:v>1.2735030810166552E-7</c:v>
                </c:pt>
                <c:pt idx="4276" formatCode="0.00E+00">
                  <c:v>1.2735030810166552E-7</c:v>
                </c:pt>
                <c:pt idx="4277" formatCode="0.00E+00">
                  <c:v>1.2735030810166552E-7</c:v>
                </c:pt>
                <c:pt idx="4278" formatCode="0.00E+00">
                  <c:v>1.2735030810166552E-7</c:v>
                </c:pt>
                <c:pt idx="4279" formatCode="0.00E+00">
                  <c:v>1.2735030810166552E-7</c:v>
                </c:pt>
                <c:pt idx="4280" formatCode="0.00E+00">
                  <c:v>1.2735030810166552E-7</c:v>
                </c:pt>
                <c:pt idx="4281" formatCode="0.00E+00">
                  <c:v>1.2735030810166552E-7</c:v>
                </c:pt>
                <c:pt idx="4282" formatCode="0.00E+00">
                  <c:v>1.2735030810166552E-7</c:v>
                </c:pt>
                <c:pt idx="4283" formatCode="0.00E+00">
                  <c:v>1.2735030810166552E-7</c:v>
                </c:pt>
                <c:pt idx="4284" formatCode="0.00E+00">
                  <c:v>1.2735030810166552E-7</c:v>
                </c:pt>
                <c:pt idx="4285" formatCode="0.00E+00">
                  <c:v>1.2735030810166552E-7</c:v>
                </c:pt>
                <c:pt idx="4286" formatCode="0.00E+00">
                  <c:v>1.2735030810166552E-7</c:v>
                </c:pt>
                <c:pt idx="4287" formatCode="0.00E+00">
                  <c:v>1.2735030810166552E-7</c:v>
                </c:pt>
                <c:pt idx="4288" formatCode="0.00E+00">
                  <c:v>1.2735030810166552E-7</c:v>
                </c:pt>
                <c:pt idx="4289" formatCode="0.00E+00">
                  <c:v>1.2735030810166552E-7</c:v>
                </c:pt>
                <c:pt idx="4290" formatCode="0.00E+00">
                  <c:v>1.2735030810166552E-7</c:v>
                </c:pt>
                <c:pt idx="4291" formatCode="0.00E+00">
                  <c:v>1.2735030810166552E-7</c:v>
                </c:pt>
                <c:pt idx="4292" formatCode="0.00E+00">
                  <c:v>1.2735030810166552E-7</c:v>
                </c:pt>
                <c:pt idx="4293" formatCode="0.00E+00">
                  <c:v>1.2735030810166552E-7</c:v>
                </c:pt>
                <c:pt idx="4294" formatCode="0.00E+00">
                  <c:v>1.2735030810166552E-7</c:v>
                </c:pt>
                <c:pt idx="4295" formatCode="0.00E+00">
                  <c:v>1.2735030810166552E-7</c:v>
                </c:pt>
                <c:pt idx="4296" formatCode="0.00E+00">
                  <c:v>1.2735030810166552E-7</c:v>
                </c:pt>
                <c:pt idx="4297" formatCode="0.00E+00">
                  <c:v>1.2735030810166552E-7</c:v>
                </c:pt>
                <c:pt idx="4298" formatCode="0.00E+00">
                  <c:v>1.2735030810166552E-7</c:v>
                </c:pt>
                <c:pt idx="4299" formatCode="0.00E+00">
                  <c:v>1.2735030810166552E-7</c:v>
                </c:pt>
                <c:pt idx="4300" formatCode="0.00E+00">
                  <c:v>1.2735030810166552E-7</c:v>
                </c:pt>
                <c:pt idx="4301" formatCode="0.00E+00">
                  <c:v>1.2735030810166552E-7</c:v>
                </c:pt>
                <c:pt idx="4302" formatCode="0.00E+00">
                  <c:v>1.2735030810166552E-7</c:v>
                </c:pt>
                <c:pt idx="4303" formatCode="0.00E+00">
                  <c:v>1.2735030810166552E-7</c:v>
                </c:pt>
                <c:pt idx="4304" formatCode="0.00E+00">
                  <c:v>1.2735030810166552E-7</c:v>
                </c:pt>
                <c:pt idx="4305" formatCode="0.00E+00">
                  <c:v>1.2735030810166552E-7</c:v>
                </c:pt>
                <c:pt idx="4306" formatCode="0.00E+00">
                  <c:v>1.2735030810166552E-7</c:v>
                </c:pt>
                <c:pt idx="4307" formatCode="0.00E+00">
                  <c:v>1.2735030810166552E-7</c:v>
                </c:pt>
                <c:pt idx="4308" formatCode="0.00E+00">
                  <c:v>1.2735030810166552E-7</c:v>
                </c:pt>
                <c:pt idx="4309" formatCode="0.00E+00">
                  <c:v>1.2735030810166552E-7</c:v>
                </c:pt>
                <c:pt idx="4310" formatCode="0.00E+00">
                  <c:v>1.2735030810166552E-7</c:v>
                </c:pt>
                <c:pt idx="4311" formatCode="0.00E+00">
                  <c:v>1.2735030810166552E-7</c:v>
                </c:pt>
                <c:pt idx="4312" formatCode="0.00E+00">
                  <c:v>1.2735030810166552E-7</c:v>
                </c:pt>
                <c:pt idx="4313" formatCode="0.00E+00">
                  <c:v>1.2735030810166552E-7</c:v>
                </c:pt>
                <c:pt idx="4314" formatCode="0.00E+00">
                  <c:v>1.2735030810166552E-7</c:v>
                </c:pt>
                <c:pt idx="4315" formatCode="0.00E+00">
                  <c:v>1.2735030810166552E-7</c:v>
                </c:pt>
                <c:pt idx="4316" formatCode="0.00E+00">
                  <c:v>1.2735030810166552E-7</c:v>
                </c:pt>
                <c:pt idx="4317" formatCode="0.00E+00">
                  <c:v>1.2735030810166552E-7</c:v>
                </c:pt>
                <c:pt idx="4318" formatCode="0.00E+00">
                  <c:v>1.2735030810166552E-7</c:v>
                </c:pt>
                <c:pt idx="4319" formatCode="0.00E+00">
                  <c:v>1.2735030810166552E-7</c:v>
                </c:pt>
                <c:pt idx="4320" formatCode="0.00E+00">
                  <c:v>1.2735030810166552E-7</c:v>
                </c:pt>
                <c:pt idx="4321" formatCode="0.00E+00">
                  <c:v>1.2735030810166552E-7</c:v>
                </c:pt>
                <c:pt idx="4322" formatCode="0.00E+00">
                  <c:v>1.2735030810166552E-7</c:v>
                </c:pt>
                <c:pt idx="4323" formatCode="0.00E+00">
                  <c:v>1.2735030810166552E-7</c:v>
                </c:pt>
                <c:pt idx="4324" formatCode="0.00E+00">
                  <c:v>1.2735030810166552E-7</c:v>
                </c:pt>
                <c:pt idx="4325" formatCode="0.00E+00">
                  <c:v>1.2735030810166552E-7</c:v>
                </c:pt>
                <c:pt idx="4326" formatCode="0.00E+00">
                  <c:v>1.2735030810166552E-7</c:v>
                </c:pt>
                <c:pt idx="4327" formatCode="0.00E+00">
                  <c:v>1.2735030810166552E-7</c:v>
                </c:pt>
                <c:pt idx="4328" formatCode="0.00E+00">
                  <c:v>1.2735030810166552E-7</c:v>
                </c:pt>
                <c:pt idx="4329" formatCode="0.00E+00">
                  <c:v>1.2735030810166552E-7</c:v>
                </c:pt>
                <c:pt idx="4330" formatCode="0.00E+00">
                  <c:v>1.2735030810166552E-7</c:v>
                </c:pt>
                <c:pt idx="4331" formatCode="0.00E+00">
                  <c:v>1.2735030810166552E-7</c:v>
                </c:pt>
                <c:pt idx="4332" formatCode="0.00E+00">
                  <c:v>1.2735030810166552E-7</c:v>
                </c:pt>
                <c:pt idx="4333" formatCode="0.00E+00">
                  <c:v>1.2735030810166552E-7</c:v>
                </c:pt>
                <c:pt idx="4334" formatCode="0.00E+00">
                  <c:v>1.2735030810166552E-7</c:v>
                </c:pt>
                <c:pt idx="4335" formatCode="0.00E+00">
                  <c:v>1.2735030810166552E-7</c:v>
                </c:pt>
                <c:pt idx="4336" formatCode="0.00E+00">
                  <c:v>1.2735030810166552E-7</c:v>
                </c:pt>
                <c:pt idx="4337" formatCode="0.00E+00">
                  <c:v>1.2735030810166552E-7</c:v>
                </c:pt>
                <c:pt idx="4338" formatCode="0.00E+00">
                  <c:v>1.2735030810166552E-7</c:v>
                </c:pt>
                <c:pt idx="4339" formatCode="0.00E+00">
                  <c:v>1.2735030810166552E-7</c:v>
                </c:pt>
                <c:pt idx="4340" formatCode="0.00E+00">
                  <c:v>1.2735030810166552E-7</c:v>
                </c:pt>
                <c:pt idx="4341" formatCode="0.00E+00">
                  <c:v>1.2735030810166552E-7</c:v>
                </c:pt>
                <c:pt idx="4342" formatCode="0.00E+00">
                  <c:v>1.2735030810166552E-7</c:v>
                </c:pt>
                <c:pt idx="4343" formatCode="0.00E+00">
                  <c:v>1.2735030810166552E-7</c:v>
                </c:pt>
                <c:pt idx="4344" formatCode="0.00E+00">
                  <c:v>1.2735030810166552E-7</c:v>
                </c:pt>
                <c:pt idx="4345" formatCode="0.00E+00">
                  <c:v>1.2735030810166552E-7</c:v>
                </c:pt>
                <c:pt idx="4346" formatCode="0.00E+00">
                  <c:v>1.2735030810166552E-7</c:v>
                </c:pt>
                <c:pt idx="4347" formatCode="0.00E+00">
                  <c:v>1.2735030810166552E-7</c:v>
                </c:pt>
                <c:pt idx="4348" formatCode="0.00E+00">
                  <c:v>1.2735030810166552E-7</c:v>
                </c:pt>
                <c:pt idx="4349" formatCode="0.00E+00">
                  <c:v>1.2735030810166552E-7</c:v>
                </c:pt>
                <c:pt idx="4350" formatCode="0.00E+00">
                  <c:v>1.2735030810166552E-7</c:v>
                </c:pt>
                <c:pt idx="4351" formatCode="0.00E+00">
                  <c:v>1.2735030810166552E-7</c:v>
                </c:pt>
                <c:pt idx="4352" formatCode="0.00E+00">
                  <c:v>1.2735030810166552E-7</c:v>
                </c:pt>
                <c:pt idx="4353" formatCode="0.00E+00">
                  <c:v>1.2735030810166552E-7</c:v>
                </c:pt>
                <c:pt idx="4354" formatCode="0.00E+00">
                  <c:v>1.2735030810166552E-7</c:v>
                </c:pt>
                <c:pt idx="4355" formatCode="0.00E+00">
                  <c:v>1.2735030810166552E-7</c:v>
                </c:pt>
                <c:pt idx="4356" formatCode="0.00E+00">
                  <c:v>1.2735030810166552E-7</c:v>
                </c:pt>
                <c:pt idx="4357" formatCode="0.00E+00">
                  <c:v>1.2735030810166552E-7</c:v>
                </c:pt>
                <c:pt idx="4358" formatCode="0.00E+00">
                  <c:v>1.2735030810166552E-7</c:v>
                </c:pt>
                <c:pt idx="4359" formatCode="0.00E+00">
                  <c:v>1.2735030810166552E-7</c:v>
                </c:pt>
                <c:pt idx="4360" formatCode="0.00E+00">
                  <c:v>1.2735030810166552E-7</c:v>
                </c:pt>
                <c:pt idx="4361" formatCode="0.00E+00">
                  <c:v>1.2735030810166552E-7</c:v>
                </c:pt>
                <c:pt idx="4362" formatCode="0.00E+00">
                  <c:v>1.2735030810166552E-7</c:v>
                </c:pt>
                <c:pt idx="4363" formatCode="0.00E+00">
                  <c:v>1.2735030810166552E-7</c:v>
                </c:pt>
                <c:pt idx="4364" formatCode="0.00E+00">
                  <c:v>1.2735030810166552E-7</c:v>
                </c:pt>
                <c:pt idx="4365" formatCode="0.00E+00">
                  <c:v>1.2735030810166552E-7</c:v>
                </c:pt>
                <c:pt idx="4366" formatCode="0.00E+00">
                  <c:v>1.2735030810166552E-7</c:v>
                </c:pt>
                <c:pt idx="4367" formatCode="0.00E+00">
                  <c:v>1.2735030810166552E-7</c:v>
                </c:pt>
                <c:pt idx="4368" formatCode="0.00E+00">
                  <c:v>1.2735030810166552E-7</c:v>
                </c:pt>
                <c:pt idx="4369" formatCode="0.00E+00">
                  <c:v>1.2735030810166552E-7</c:v>
                </c:pt>
                <c:pt idx="4370" formatCode="0.00E+00">
                  <c:v>1.2735030810166552E-7</c:v>
                </c:pt>
                <c:pt idx="4371" formatCode="0.00E+00">
                  <c:v>1.2735030810166552E-7</c:v>
                </c:pt>
                <c:pt idx="4372" formatCode="0.00E+00">
                  <c:v>1.2735030810166552E-7</c:v>
                </c:pt>
                <c:pt idx="4373" formatCode="0.00E+00">
                  <c:v>1.2735030810166552E-7</c:v>
                </c:pt>
                <c:pt idx="4374" formatCode="0.00E+00">
                  <c:v>1.2735030810166552E-7</c:v>
                </c:pt>
                <c:pt idx="4375" formatCode="0.00E+00">
                  <c:v>1.2735030810166552E-7</c:v>
                </c:pt>
                <c:pt idx="4376" formatCode="0.00E+00">
                  <c:v>1.2735030810166552E-7</c:v>
                </c:pt>
                <c:pt idx="4377" formatCode="0.00E+00">
                  <c:v>1.2735030810166552E-7</c:v>
                </c:pt>
                <c:pt idx="4378" formatCode="0.00E+00">
                  <c:v>1.2735030810166552E-7</c:v>
                </c:pt>
                <c:pt idx="4379" formatCode="0.00E+00">
                  <c:v>1.2735030810166552E-7</c:v>
                </c:pt>
                <c:pt idx="4380" formatCode="0.00E+00">
                  <c:v>1.2735030810166552E-7</c:v>
                </c:pt>
                <c:pt idx="4381" formatCode="0.00E+00">
                  <c:v>1.2735030810166552E-7</c:v>
                </c:pt>
                <c:pt idx="4382" formatCode="0.00E+00">
                  <c:v>1.0519618738232197E-7</c:v>
                </c:pt>
                <c:pt idx="4383" formatCode="0.00E+00">
                  <c:v>1.0519618738232197E-7</c:v>
                </c:pt>
                <c:pt idx="4384" formatCode="0.00E+00">
                  <c:v>1.0519618738232197E-7</c:v>
                </c:pt>
                <c:pt idx="4385" formatCode="0.00E+00">
                  <c:v>1.0519618738232197E-7</c:v>
                </c:pt>
                <c:pt idx="4386" formatCode="0.00E+00">
                  <c:v>1.2735030810166552E-7</c:v>
                </c:pt>
                <c:pt idx="4387" formatCode="0.00E+00">
                  <c:v>1.0519618738232197E-7</c:v>
                </c:pt>
                <c:pt idx="4388" formatCode="0.00E+00">
                  <c:v>1.0519618738232197E-7</c:v>
                </c:pt>
                <c:pt idx="4389" formatCode="0.00E+00">
                  <c:v>1.0519618738232197E-7</c:v>
                </c:pt>
                <c:pt idx="4390" formatCode="0.00E+00">
                  <c:v>1.0519618738232197E-7</c:v>
                </c:pt>
                <c:pt idx="4391" formatCode="0.00E+00">
                  <c:v>1.2735030810166552E-7</c:v>
                </c:pt>
                <c:pt idx="4392" formatCode="0.00E+00">
                  <c:v>1.0519618738232197E-7</c:v>
                </c:pt>
                <c:pt idx="4393" formatCode="0.00E+00">
                  <c:v>1.2735030810166552E-7</c:v>
                </c:pt>
                <c:pt idx="4394" formatCode="0.00E+00">
                  <c:v>1.2735030810166552E-7</c:v>
                </c:pt>
                <c:pt idx="4395" formatCode="0.00E+00">
                  <c:v>1.0519618738232197E-7</c:v>
                </c:pt>
                <c:pt idx="4396" formatCode="0.00E+00">
                  <c:v>1.0519618738232197E-7</c:v>
                </c:pt>
                <c:pt idx="4397" formatCode="0.00E+00">
                  <c:v>1.0519618738232197E-7</c:v>
                </c:pt>
                <c:pt idx="4398" formatCode="0.00E+00">
                  <c:v>1.0519618738232197E-7</c:v>
                </c:pt>
                <c:pt idx="4399" formatCode="0.00E+00">
                  <c:v>1.0519618738232197E-7</c:v>
                </c:pt>
                <c:pt idx="4400" formatCode="0.00E+00">
                  <c:v>1.0519618738232197E-7</c:v>
                </c:pt>
                <c:pt idx="4401" formatCode="0.00E+00">
                  <c:v>1.0519618738232197E-7</c:v>
                </c:pt>
                <c:pt idx="4402" formatCode="0.00E+00">
                  <c:v>1.0519618738232197E-7</c:v>
                </c:pt>
                <c:pt idx="4403" formatCode="0.00E+00">
                  <c:v>1.0519618738232197E-7</c:v>
                </c:pt>
                <c:pt idx="4404" formatCode="0.00E+00">
                  <c:v>1.0519618738232197E-7</c:v>
                </c:pt>
                <c:pt idx="4405" formatCode="0.00E+00">
                  <c:v>1.0519618738232197E-7</c:v>
                </c:pt>
                <c:pt idx="4406" formatCode="0.00E+00">
                  <c:v>1.0519618738232197E-7</c:v>
                </c:pt>
                <c:pt idx="4407" formatCode="0.00E+00">
                  <c:v>1.0519618738232197E-7</c:v>
                </c:pt>
                <c:pt idx="4408" formatCode="0.00E+00">
                  <c:v>1.0519618738232197E-7</c:v>
                </c:pt>
                <c:pt idx="4409" formatCode="0.00E+00">
                  <c:v>1.0519618738232197E-7</c:v>
                </c:pt>
                <c:pt idx="4410" formatCode="0.00E+00">
                  <c:v>1.0519618738232197E-7</c:v>
                </c:pt>
                <c:pt idx="4411" formatCode="0.00E+00">
                  <c:v>1.0519618738232197E-7</c:v>
                </c:pt>
                <c:pt idx="4412" formatCode="0.00E+00">
                  <c:v>1.0519618738232197E-7</c:v>
                </c:pt>
                <c:pt idx="4413" formatCode="0.00E+00">
                  <c:v>1.0519618738232197E-7</c:v>
                </c:pt>
                <c:pt idx="4414" formatCode="0.00E+00">
                  <c:v>1.0519618738232197E-7</c:v>
                </c:pt>
                <c:pt idx="4415" formatCode="0.00E+00">
                  <c:v>1.0519618738232197E-7</c:v>
                </c:pt>
                <c:pt idx="4416" formatCode="0.00E+00">
                  <c:v>1.0519618738232197E-7</c:v>
                </c:pt>
                <c:pt idx="4417" formatCode="0.00E+00">
                  <c:v>1.0519618738232197E-7</c:v>
                </c:pt>
                <c:pt idx="4418" formatCode="0.00E+00">
                  <c:v>1.0519618738232197E-7</c:v>
                </c:pt>
                <c:pt idx="4419" formatCode="0.00E+00">
                  <c:v>1.0519618738232197E-7</c:v>
                </c:pt>
                <c:pt idx="4420" formatCode="0.00E+00">
                  <c:v>1.0519618738232197E-7</c:v>
                </c:pt>
                <c:pt idx="4421" formatCode="0.00E+00">
                  <c:v>1.0519618738232197E-7</c:v>
                </c:pt>
                <c:pt idx="4422" formatCode="0.00E+00">
                  <c:v>1.0519618738232197E-7</c:v>
                </c:pt>
                <c:pt idx="4423" formatCode="0.00E+00">
                  <c:v>1.0519618738232197E-7</c:v>
                </c:pt>
                <c:pt idx="4424" formatCode="0.00E+00">
                  <c:v>1.0519618738232197E-7</c:v>
                </c:pt>
                <c:pt idx="4425" formatCode="0.00E+00">
                  <c:v>1.0519618738232197E-7</c:v>
                </c:pt>
                <c:pt idx="4426" formatCode="0.00E+00">
                  <c:v>1.0519618738232197E-7</c:v>
                </c:pt>
                <c:pt idx="4427" formatCode="0.00E+00">
                  <c:v>1.0519618738232197E-7</c:v>
                </c:pt>
                <c:pt idx="4428" formatCode="0.00E+00">
                  <c:v>1.0519618738232197E-7</c:v>
                </c:pt>
                <c:pt idx="4429" formatCode="0.00E+00">
                  <c:v>1.0519618738232197E-7</c:v>
                </c:pt>
                <c:pt idx="4430" formatCode="0.00E+00">
                  <c:v>1.0519618738232197E-7</c:v>
                </c:pt>
                <c:pt idx="4431" formatCode="0.00E+00">
                  <c:v>1.0519618738232197E-7</c:v>
                </c:pt>
                <c:pt idx="4432" formatCode="0.00E+00">
                  <c:v>1.0519618738232197E-7</c:v>
                </c:pt>
                <c:pt idx="4433" formatCode="0.00E+00">
                  <c:v>1.0519618738232197E-7</c:v>
                </c:pt>
                <c:pt idx="4434" formatCode="0.00E+00">
                  <c:v>1.0519618738232197E-7</c:v>
                </c:pt>
                <c:pt idx="4435" formatCode="0.00E+00">
                  <c:v>1.0519618738232197E-7</c:v>
                </c:pt>
                <c:pt idx="4436" formatCode="0.00E+00">
                  <c:v>1.0519618738232197E-7</c:v>
                </c:pt>
                <c:pt idx="4437" formatCode="0.00E+00">
                  <c:v>1.0519618738232197E-7</c:v>
                </c:pt>
                <c:pt idx="4438" formatCode="0.00E+00">
                  <c:v>1.0519618738232197E-7</c:v>
                </c:pt>
                <c:pt idx="4439" formatCode="0.00E+00">
                  <c:v>1.0519618738232197E-7</c:v>
                </c:pt>
                <c:pt idx="4440" formatCode="0.00E+00">
                  <c:v>1.0519618738232197E-7</c:v>
                </c:pt>
                <c:pt idx="4441" formatCode="0.00E+00">
                  <c:v>1.0519618738232197E-7</c:v>
                </c:pt>
                <c:pt idx="4442" formatCode="0.00E+00">
                  <c:v>1.0519618738232197E-7</c:v>
                </c:pt>
                <c:pt idx="4443" formatCode="0.00E+00">
                  <c:v>1.0519618738232197E-7</c:v>
                </c:pt>
                <c:pt idx="4444" formatCode="0.00E+00">
                  <c:v>1.0519618738232197E-7</c:v>
                </c:pt>
                <c:pt idx="4445" formatCode="0.00E+00">
                  <c:v>1.0519618738232197E-7</c:v>
                </c:pt>
                <c:pt idx="4446" formatCode="0.00E+00">
                  <c:v>1.0519618738232197E-7</c:v>
                </c:pt>
                <c:pt idx="4447" formatCode="0.00E+00">
                  <c:v>1.0519618738232197E-7</c:v>
                </c:pt>
                <c:pt idx="4448" formatCode="0.00E+00">
                  <c:v>1.0519618738232197E-7</c:v>
                </c:pt>
                <c:pt idx="4449" formatCode="0.00E+00">
                  <c:v>1.0519618738232197E-7</c:v>
                </c:pt>
                <c:pt idx="4450" formatCode="0.00E+00">
                  <c:v>1.0519618738232197E-7</c:v>
                </c:pt>
                <c:pt idx="4451" formatCode="0.00E+00">
                  <c:v>1.0519618738232197E-7</c:v>
                </c:pt>
                <c:pt idx="4452" formatCode="0.00E+00">
                  <c:v>1.0519618738232197E-7</c:v>
                </c:pt>
                <c:pt idx="4453" formatCode="0.00E+00">
                  <c:v>1.0519618738232197E-7</c:v>
                </c:pt>
                <c:pt idx="4454" formatCode="0.00E+00">
                  <c:v>1.0519618738232197E-7</c:v>
                </c:pt>
                <c:pt idx="4455" formatCode="0.00E+00">
                  <c:v>1.0519618738232197E-7</c:v>
                </c:pt>
                <c:pt idx="4456" formatCode="0.00E+00">
                  <c:v>1.0519618738232197E-7</c:v>
                </c:pt>
                <c:pt idx="4457" formatCode="0.00E+00">
                  <c:v>1.0519618738232197E-7</c:v>
                </c:pt>
                <c:pt idx="4458" formatCode="0.00E+00">
                  <c:v>1.0519618738232197E-7</c:v>
                </c:pt>
                <c:pt idx="4459" formatCode="0.00E+00">
                  <c:v>1.0519618738232197E-7</c:v>
                </c:pt>
                <c:pt idx="4460" formatCode="0.00E+00">
                  <c:v>1.0519618738232197E-7</c:v>
                </c:pt>
                <c:pt idx="4461" formatCode="0.00E+00">
                  <c:v>1.0519618738232197E-7</c:v>
                </c:pt>
                <c:pt idx="4462" formatCode="0.00E+00">
                  <c:v>1.0519618738232197E-7</c:v>
                </c:pt>
                <c:pt idx="4463" formatCode="0.00E+00">
                  <c:v>1.0519618738232197E-7</c:v>
                </c:pt>
                <c:pt idx="4464" formatCode="0.00E+00">
                  <c:v>1.0519618738232197E-7</c:v>
                </c:pt>
                <c:pt idx="4465" formatCode="0.00E+00">
                  <c:v>1.0519618738232197E-7</c:v>
                </c:pt>
                <c:pt idx="4466" formatCode="0.00E+00">
                  <c:v>1.0519618738232197E-7</c:v>
                </c:pt>
                <c:pt idx="4467" formatCode="0.00E+00">
                  <c:v>1.0519618738232197E-7</c:v>
                </c:pt>
                <c:pt idx="4468" formatCode="0.00E+00">
                  <c:v>1.0519618738232197E-7</c:v>
                </c:pt>
                <c:pt idx="4469" formatCode="0.00E+00">
                  <c:v>1.0519618738232197E-7</c:v>
                </c:pt>
                <c:pt idx="4470" formatCode="0.00E+00">
                  <c:v>1.0519618738232197E-7</c:v>
                </c:pt>
                <c:pt idx="4471" formatCode="0.00E+00">
                  <c:v>1.0519618738232197E-7</c:v>
                </c:pt>
                <c:pt idx="4472" formatCode="0.00E+00">
                  <c:v>1.0519618738232197E-7</c:v>
                </c:pt>
                <c:pt idx="4473" formatCode="0.00E+00">
                  <c:v>1.0519618738232197E-7</c:v>
                </c:pt>
                <c:pt idx="4474" formatCode="0.00E+00">
                  <c:v>1.0519618738232197E-7</c:v>
                </c:pt>
                <c:pt idx="4475" formatCode="0.00E+00">
                  <c:v>1.0519618738232197E-7</c:v>
                </c:pt>
                <c:pt idx="4476" formatCode="0.00E+00">
                  <c:v>1.0519618738232197E-7</c:v>
                </c:pt>
                <c:pt idx="4477" formatCode="0.00E+00">
                  <c:v>1.0519618738232197E-7</c:v>
                </c:pt>
                <c:pt idx="4478" formatCode="0.00E+00">
                  <c:v>1.0519618738232197E-7</c:v>
                </c:pt>
                <c:pt idx="4479" formatCode="0.00E+00">
                  <c:v>1.0519618738232197E-7</c:v>
                </c:pt>
                <c:pt idx="4480" formatCode="0.00E+00">
                  <c:v>1.0519618738232197E-7</c:v>
                </c:pt>
                <c:pt idx="4481" formatCode="0.00E+00">
                  <c:v>1.0519618738232197E-7</c:v>
                </c:pt>
                <c:pt idx="4482" formatCode="0.00E+00">
                  <c:v>1.0519618738232197E-7</c:v>
                </c:pt>
                <c:pt idx="4483" formatCode="0.00E+00">
                  <c:v>1.0519618738232197E-7</c:v>
                </c:pt>
                <c:pt idx="4484" formatCode="0.00E+00">
                  <c:v>1.0519618738232197E-7</c:v>
                </c:pt>
                <c:pt idx="4485" formatCode="0.00E+00">
                  <c:v>1.0519618738232197E-7</c:v>
                </c:pt>
                <c:pt idx="4486" formatCode="0.00E+00">
                  <c:v>1.0519618738232197E-7</c:v>
                </c:pt>
                <c:pt idx="4487" formatCode="0.00E+00">
                  <c:v>1.0519618738232197E-7</c:v>
                </c:pt>
                <c:pt idx="4488" formatCode="0.00E+00">
                  <c:v>1.0519618738232197E-7</c:v>
                </c:pt>
                <c:pt idx="4489" formatCode="0.00E+00">
                  <c:v>1.0519618738232197E-7</c:v>
                </c:pt>
                <c:pt idx="4490" formatCode="0.00E+00">
                  <c:v>1.0519618738232197E-7</c:v>
                </c:pt>
                <c:pt idx="4491" formatCode="0.00E+00">
                  <c:v>1.0519618738232197E-7</c:v>
                </c:pt>
                <c:pt idx="4492" formatCode="0.00E+00">
                  <c:v>1.0519618738232197E-7</c:v>
                </c:pt>
                <c:pt idx="4493" formatCode="0.00E+00">
                  <c:v>1.0519618738232197E-7</c:v>
                </c:pt>
                <c:pt idx="4494" formatCode="0.00E+00">
                  <c:v>1.0519618738232197E-7</c:v>
                </c:pt>
                <c:pt idx="4495" formatCode="0.00E+00">
                  <c:v>1.0519618738232197E-7</c:v>
                </c:pt>
                <c:pt idx="4496" formatCode="0.00E+00">
                  <c:v>1.0519618738232197E-7</c:v>
                </c:pt>
                <c:pt idx="4497" formatCode="0.00E+00">
                  <c:v>1.0519618738232197E-7</c:v>
                </c:pt>
                <c:pt idx="4498" formatCode="0.00E+00">
                  <c:v>1.0519618738232197E-7</c:v>
                </c:pt>
                <c:pt idx="4499" formatCode="0.00E+00">
                  <c:v>1.0519618738232197E-7</c:v>
                </c:pt>
                <c:pt idx="4500" formatCode="0.00E+00">
                  <c:v>1.0519618738232197E-7</c:v>
                </c:pt>
                <c:pt idx="4501" formatCode="0.00E+00">
                  <c:v>1.0519618738232197E-7</c:v>
                </c:pt>
                <c:pt idx="4502" formatCode="0.00E+00">
                  <c:v>1.0519618738232197E-7</c:v>
                </c:pt>
                <c:pt idx="4503" formatCode="0.00E+00">
                  <c:v>1.0519618738232197E-7</c:v>
                </c:pt>
                <c:pt idx="4504" formatCode="0.00E+00">
                  <c:v>1.0519618738232197E-7</c:v>
                </c:pt>
                <c:pt idx="4505" formatCode="0.00E+00">
                  <c:v>1.0519618738232197E-7</c:v>
                </c:pt>
                <c:pt idx="4506" formatCode="0.00E+00">
                  <c:v>1.0519618738232197E-7</c:v>
                </c:pt>
                <c:pt idx="4507" formatCode="0.00E+00">
                  <c:v>1.0519618738232197E-7</c:v>
                </c:pt>
                <c:pt idx="4508" formatCode="0.00E+00">
                  <c:v>1.0519618738232197E-7</c:v>
                </c:pt>
                <c:pt idx="4509" formatCode="0.00E+00">
                  <c:v>1.0519618738232197E-7</c:v>
                </c:pt>
                <c:pt idx="4510" formatCode="0.00E+00">
                  <c:v>1.0519618738232197E-7</c:v>
                </c:pt>
                <c:pt idx="4511" formatCode="0.00E+00">
                  <c:v>1.0519618738232197E-7</c:v>
                </c:pt>
                <c:pt idx="4512" formatCode="0.00E+00">
                  <c:v>1.0519618738232197E-7</c:v>
                </c:pt>
                <c:pt idx="4513" formatCode="0.00E+00">
                  <c:v>1.0519618738232197E-7</c:v>
                </c:pt>
                <c:pt idx="4514" formatCode="0.00E+00">
                  <c:v>1.0519618738232197E-7</c:v>
                </c:pt>
                <c:pt idx="4515" formatCode="0.00E+00">
                  <c:v>1.0519618738232197E-7</c:v>
                </c:pt>
                <c:pt idx="4516" formatCode="0.00E+00">
                  <c:v>1.0519618738232197E-7</c:v>
                </c:pt>
                <c:pt idx="4517" formatCode="0.00E+00">
                  <c:v>1.0519618738232197E-7</c:v>
                </c:pt>
                <c:pt idx="4518" formatCode="0.00E+00">
                  <c:v>1.0519618738232197E-7</c:v>
                </c:pt>
                <c:pt idx="4519" formatCode="0.00E+00">
                  <c:v>1.0519618738232197E-7</c:v>
                </c:pt>
                <c:pt idx="4520" formatCode="0.00E+00">
                  <c:v>1.0519618738232197E-7</c:v>
                </c:pt>
                <c:pt idx="4521" formatCode="0.00E+00">
                  <c:v>1.0519618738232197E-7</c:v>
                </c:pt>
                <c:pt idx="4522" formatCode="0.00E+00">
                  <c:v>1.0519618738232197E-7</c:v>
                </c:pt>
                <c:pt idx="4523" formatCode="0.00E+00">
                  <c:v>1.0519618738232197E-7</c:v>
                </c:pt>
                <c:pt idx="4524" formatCode="0.00E+00">
                  <c:v>1.0519618738232197E-7</c:v>
                </c:pt>
                <c:pt idx="4525" formatCode="0.00E+00">
                  <c:v>1.0519618738232197E-7</c:v>
                </c:pt>
                <c:pt idx="4526" formatCode="0.00E+00">
                  <c:v>1.0519618738232197E-7</c:v>
                </c:pt>
                <c:pt idx="4527" formatCode="0.00E+00">
                  <c:v>1.0519618738232197E-7</c:v>
                </c:pt>
                <c:pt idx="4528" formatCode="0.00E+00">
                  <c:v>1.0519618738232197E-7</c:v>
                </c:pt>
                <c:pt idx="4529" formatCode="0.00E+00">
                  <c:v>1.0519618738232197E-7</c:v>
                </c:pt>
                <c:pt idx="4530" formatCode="0.00E+00">
                  <c:v>1.0519618738232197E-7</c:v>
                </c:pt>
                <c:pt idx="4531" formatCode="0.00E+00">
                  <c:v>1.0519618738232197E-7</c:v>
                </c:pt>
                <c:pt idx="4532" formatCode="0.00E+00">
                  <c:v>1.0519618738232197E-7</c:v>
                </c:pt>
                <c:pt idx="4533" formatCode="0.00E+00">
                  <c:v>1.0519618738232197E-7</c:v>
                </c:pt>
                <c:pt idx="4534" formatCode="0.00E+00">
                  <c:v>1.0519618738232197E-7</c:v>
                </c:pt>
                <c:pt idx="4535" formatCode="0.00E+00">
                  <c:v>1.0519618738232197E-7</c:v>
                </c:pt>
                <c:pt idx="4536" formatCode="0.00E+00">
                  <c:v>1.0519618738232197E-7</c:v>
                </c:pt>
                <c:pt idx="4537" formatCode="0.00E+00">
                  <c:v>1.0519618738232197E-7</c:v>
                </c:pt>
                <c:pt idx="4538" formatCode="0.00E+00">
                  <c:v>1.0519618738232197E-7</c:v>
                </c:pt>
                <c:pt idx="4539" formatCode="0.00E+00">
                  <c:v>1.0519618738232197E-7</c:v>
                </c:pt>
                <c:pt idx="4540" formatCode="0.00E+00">
                  <c:v>1.0519618738232197E-7</c:v>
                </c:pt>
                <c:pt idx="4541" formatCode="0.00E+00">
                  <c:v>1.0519618738232197E-7</c:v>
                </c:pt>
                <c:pt idx="4542" formatCode="0.00E+00">
                  <c:v>1.0519618738232197E-7</c:v>
                </c:pt>
                <c:pt idx="4543" formatCode="0.00E+00">
                  <c:v>1.0519618738232197E-7</c:v>
                </c:pt>
                <c:pt idx="4544" formatCode="0.00E+00">
                  <c:v>1.0519618738232197E-7</c:v>
                </c:pt>
                <c:pt idx="4545" formatCode="0.00E+00">
                  <c:v>1.0519618738232197E-7</c:v>
                </c:pt>
                <c:pt idx="4546" formatCode="0.00E+00">
                  <c:v>1.0519618738232197E-7</c:v>
                </c:pt>
                <c:pt idx="4547" formatCode="0.00E+00">
                  <c:v>1.0519618738232197E-7</c:v>
                </c:pt>
                <c:pt idx="4548" formatCode="0.00E+00">
                  <c:v>1.0519618738232197E-7</c:v>
                </c:pt>
                <c:pt idx="4549" formatCode="0.00E+00">
                  <c:v>1.0519618738232197E-7</c:v>
                </c:pt>
                <c:pt idx="4550" formatCode="0.00E+00">
                  <c:v>1.0519618738232197E-7</c:v>
                </c:pt>
                <c:pt idx="4551" formatCode="0.00E+00">
                  <c:v>1.0519618738232197E-7</c:v>
                </c:pt>
                <c:pt idx="4552" formatCode="0.00E+00">
                  <c:v>1.0519618738232197E-7</c:v>
                </c:pt>
                <c:pt idx="4553" formatCode="0.00E+00">
                  <c:v>1.0519618738232197E-7</c:v>
                </c:pt>
                <c:pt idx="4554" formatCode="0.00E+00">
                  <c:v>1.0519618738232197E-7</c:v>
                </c:pt>
                <c:pt idx="4555" formatCode="0.00E+00">
                  <c:v>1.0519618738232197E-7</c:v>
                </c:pt>
                <c:pt idx="4556" formatCode="0.00E+00">
                  <c:v>1.0519618738232197E-7</c:v>
                </c:pt>
                <c:pt idx="4557" formatCode="0.00E+00">
                  <c:v>1.0519618738232197E-7</c:v>
                </c:pt>
                <c:pt idx="4558" formatCode="0.00E+00">
                  <c:v>1.0519618738232197E-7</c:v>
                </c:pt>
                <c:pt idx="4559" formatCode="0.00E+00">
                  <c:v>1.0519618738232197E-7</c:v>
                </c:pt>
                <c:pt idx="4560" formatCode="0.00E+00">
                  <c:v>1.0519618738232197E-7</c:v>
                </c:pt>
                <c:pt idx="4561" formatCode="0.00E+00">
                  <c:v>1.0519618738232197E-7</c:v>
                </c:pt>
                <c:pt idx="4562" formatCode="0.00E+00">
                  <c:v>1.0519618738232197E-7</c:v>
                </c:pt>
                <c:pt idx="4563" formatCode="0.00E+00">
                  <c:v>1.0519618738232197E-7</c:v>
                </c:pt>
                <c:pt idx="4564" formatCode="0.00E+00">
                  <c:v>1.0519618738232197E-7</c:v>
                </c:pt>
                <c:pt idx="4565" formatCode="0.00E+00">
                  <c:v>1.0519618738232197E-7</c:v>
                </c:pt>
                <c:pt idx="4566" formatCode="0.00E+00">
                  <c:v>1.0519618738232197E-7</c:v>
                </c:pt>
                <c:pt idx="4567" formatCode="0.00E+00">
                  <c:v>1.0519618738232197E-7</c:v>
                </c:pt>
                <c:pt idx="4568" formatCode="0.00E+00">
                  <c:v>8.6896042928629808E-8</c:v>
                </c:pt>
                <c:pt idx="4569" formatCode="0.00E+00">
                  <c:v>8.6896042928629808E-8</c:v>
                </c:pt>
                <c:pt idx="4570" formatCode="0.00E+00">
                  <c:v>8.6896042928629808E-8</c:v>
                </c:pt>
                <c:pt idx="4571" formatCode="0.00E+00">
                  <c:v>1.0519618738232197E-7</c:v>
                </c:pt>
                <c:pt idx="4572" formatCode="0.00E+00">
                  <c:v>1.0519618738232197E-7</c:v>
                </c:pt>
                <c:pt idx="4573" formatCode="0.00E+00">
                  <c:v>1.0519618738232197E-7</c:v>
                </c:pt>
                <c:pt idx="4574" formatCode="0.00E+00">
                  <c:v>8.6896042928629808E-8</c:v>
                </c:pt>
                <c:pt idx="4575" formatCode="0.00E+00">
                  <c:v>8.6896042928629808E-8</c:v>
                </c:pt>
                <c:pt idx="4576" formatCode="0.00E+00">
                  <c:v>1.0519618738232197E-7</c:v>
                </c:pt>
                <c:pt idx="4577" formatCode="0.00E+00">
                  <c:v>1.0519618738232197E-7</c:v>
                </c:pt>
                <c:pt idx="4578" formatCode="0.00E+00">
                  <c:v>8.6896042928629808E-8</c:v>
                </c:pt>
                <c:pt idx="4579" formatCode="0.00E+00">
                  <c:v>8.6896042928629808E-8</c:v>
                </c:pt>
                <c:pt idx="4580" formatCode="0.00E+00">
                  <c:v>8.6896042928629808E-8</c:v>
                </c:pt>
                <c:pt idx="4581" formatCode="0.00E+00">
                  <c:v>8.6896042928629808E-8</c:v>
                </c:pt>
                <c:pt idx="4582" formatCode="0.00E+00">
                  <c:v>8.6896042928629808E-8</c:v>
                </c:pt>
                <c:pt idx="4583" formatCode="0.00E+00">
                  <c:v>1.0519618738232197E-7</c:v>
                </c:pt>
                <c:pt idx="4584" formatCode="0.00E+00">
                  <c:v>8.6896042928629808E-8</c:v>
                </c:pt>
                <c:pt idx="4585" formatCode="0.00E+00">
                  <c:v>8.6896042928629808E-8</c:v>
                </c:pt>
                <c:pt idx="4586" formatCode="0.00E+00">
                  <c:v>8.6896042928629808E-8</c:v>
                </c:pt>
                <c:pt idx="4587" formatCode="0.00E+00">
                  <c:v>1.0519618738232197E-7</c:v>
                </c:pt>
                <c:pt idx="4588" formatCode="0.00E+00">
                  <c:v>1.0519618738232197E-7</c:v>
                </c:pt>
                <c:pt idx="4589" formatCode="0.00E+00">
                  <c:v>8.6896042928629808E-8</c:v>
                </c:pt>
                <c:pt idx="4590" formatCode="0.00E+00">
                  <c:v>8.6896042928629808E-8</c:v>
                </c:pt>
                <c:pt idx="4591" formatCode="0.00E+00">
                  <c:v>8.6896042928629808E-8</c:v>
                </c:pt>
                <c:pt idx="4592" formatCode="0.00E+00">
                  <c:v>8.6896042928629808E-8</c:v>
                </c:pt>
                <c:pt idx="4593" formatCode="0.00E+00">
                  <c:v>8.6896042928629808E-8</c:v>
                </c:pt>
                <c:pt idx="4594" formatCode="0.00E+00">
                  <c:v>8.6896042928629808E-8</c:v>
                </c:pt>
                <c:pt idx="4595" formatCode="0.00E+00">
                  <c:v>8.6896042928629808E-8</c:v>
                </c:pt>
                <c:pt idx="4596" formatCode="0.00E+00">
                  <c:v>8.6896042928629808E-8</c:v>
                </c:pt>
                <c:pt idx="4597" formatCode="0.00E+00">
                  <c:v>8.6896042928629808E-8</c:v>
                </c:pt>
                <c:pt idx="4598" formatCode="0.00E+00">
                  <c:v>8.6896042928629808E-8</c:v>
                </c:pt>
                <c:pt idx="4599" formatCode="0.00E+00">
                  <c:v>8.6896042928629808E-8</c:v>
                </c:pt>
                <c:pt idx="4600" formatCode="0.00E+00">
                  <c:v>8.6896042928629808E-8</c:v>
                </c:pt>
                <c:pt idx="4601" formatCode="0.00E+00">
                  <c:v>8.6896042928629808E-8</c:v>
                </c:pt>
                <c:pt idx="4602" formatCode="0.00E+00">
                  <c:v>8.6896042928629808E-8</c:v>
                </c:pt>
                <c:pt idx="4603" formatCode="0.00E+00">
                  <c:v>8.6896042928629808E-8</c:v>
                </c:pt>
                <c:pt idx="4604" formatCode="0.00E+00">
                  <c:v>8.6896042928629808E-8</c:v>
                </c:pt>
                <c:pt idx="4605" formatCode="0.00E+00">
                  <c:v>8.6896042928629808E-8</c:v>
                </c:pt>
                <c:pt idx="4606" formatCode="0.00E+00">
                  <c:v>8.6896042928629808E-8</c:v>
                </c:pt>
                <c:pt idx="4607" formatCode="0.00E+00">
                  <c:v>8.6896042928629808E-8</c:v>
                </c:pt>
                <c:pt idx="4608" formatCode="0.00E+00">
                  <c:v>8.6896042928629808E-8</c:v>
                </c:pt>
                <c:pt idx="4609" formatCode="0.00E+00">
                  <c:v>8.6896042928629808E-8</c:v>
                </c:pt>
                <c:pt idx="4610" formatCode="0.00E+00">
                  <c:v>8.6896042928629808E-8</c:v>
                </c:pt>
                <c:pt idx="4611" formatCode="0.00E+00">
                  <c:v>8.6896042928629808E-8</c:v>
                </c:pt>
                <c:pt idx="4612" formatCode="0.00E+00">
                  <c:v>8.6896042928629808E-8</c:v>
                </c:pt>
                <c:pt idx="4613" formatCode="0.00E+00">
                  <c:v>8.6896042928629808E-8</c:v>
                </c:pt>
                <c:pt idx="4614" formatCode="0.00E+00">
                  <c:v>8.6896042928629808E-8</c:v>
                </c:pt>
                <c:pt idx="4615" formatCode="0.00E+00">
                  <c:v>8.6896042928629808E-8</c:v>
                </c:pt>
                <c:pt idx="4616" formatCode="0.00E+00">
                  <c:v>8.6896042928629808E-8</c:v>
                </c:pt>
                <c:pt idx="4617" formatCode="0.00E+00">
                  <c:v>8.6896042928629808E-8</c:v>
                </c:pt>
                <c:pt idx="4618" formatCode="0.00E+00">
                  <c:v>8.6896042928629808E-8</c:v>
                </c:pt>
                <c:pt idx="4619" formatCode="0.00E+00">
                  <c:v>8.6896042928629808E-8</c:v>
                </c:pt>
                <c:pt idx="4620" formatCode="0.00E+00">
                  <c:v>8.6896042928629808E-8</c:v>
                </c:pt>
                <c:pt idx="4621" formatCode="0.00E+00">
                  <c:v>8.6896042928629808E-8</c:v>
                </c:pt>
                <c:pt idx="4622" formatCode="0.00E+00">
                  <c:v>8.6896042928629808E-8</c:v>
                </c:pt>
                <c:pt idx="4623" formatCode="0.00E+00">
                  <c:v>8.6896042928629808E-8</c:v>
                </c:pt>
                <c:pt idx="4624" formatCode="0.00E+00">
                  <c:v>8.6896042928629808E-8</c:v>
                </c:pt>
                <c:pt idx="4625" formatCode="0.00E+00">
                  <c:v>8.6896042928629808E-8</c:v>
                </c:pt>
                <c:pt idx="4626" formatCode="0.00E+00">
                  <c:v>8.6896042928629808E-8</c:v>
                </c:pt>
                <c:pt idx="4627" formatCode="0.00E+00">
                  <c:v>8.6896042928629808E-8</c:v>
                </c:pt>
                <c:pt idx="4628" formatCode="0.00E+00">
                  <c:v>8.6896042928629808E-8</c:v>
                </c:pt>
                <c:pt idx="4629" formatCode="0.00E+00">
                  <c:v>8.6896042928629808E-8</c:v>
                </c:pt>
                <c:pt idx="4630" formatCode="0.00E+00">
                  <c:v>8.6896042928629808E-8</c:v>
                </c:pt>
                <c:pt idx="4631" formatCode="0.00E+00">
                  <c:v>8.6896042928629808E-8</c:v>
                </c:pt>
                <c:pt idx="4632" formatCode="0.00E+00">
                  <c:v>8.6896042928629808E-8</c:v>
                </c:pt>
                <c:pt idx="4633" formatCode="0.00E+00">
                  <c:v>8.6896042928629808E-8</c:v>
                </c:pt>
                <c:pt idx="4634" formatCode="0.00E+00">
                  <c:v>8.6896042928629808E-8</c:v>
                </c:pt>
                <c:pt idx="4635" formatCode="0.00E+00">
                  <c:v>8.6896042928629808E-8</c:v>
                </c:pt>
                <c:pt idx="4636" formatCode="0.00E+00">
                  <c:v>8.6896042928629808E-8</c:v>
                </c:pt>
                <c:pt idx="4637" formatCode="0.00E+00">
                  <c:v>8.6896042928629808E-8</c:v>
                </c:pt>
                <c:pt idx="4638" formatCode="0.00E+00">
                  <c:v>8.6896042928629808E-8</c:v>
                </c:pt>
                <c:pt idx="4639" formatCode="0.00E+00">
                  <c:v>8.6896042928629808E-8</c:v>
                </c:pt>
                <c:pt idx="4640" formatCode="0.00E+00">
                  <c:v>8.6896042928629808E-8</c:v>
                </c:pt>
                <c:pt idx="4641" formatCode="0.00E+00">
                  <c:v>8.6896042928629808E-8</c:v>
                </c:pt>
                <c:pt idx="4642" formatCode="0.00E+00">
                  <c:v>8.6896042928629808E-8</c:v>
                </c:pt>
                <c:pt idx="4643" formatCode="0.00E+00">
                  <c:v>8.6896042928629808E-8</c:v>
                </c:pt>
                <c:pt idx="4644" formatCode="0.00E+00">
                  <c:v>8.6896042928629808E-8</c:v>
                </c:pt>
                <c:pt idx="4645" formatCode="0.00E+00">
                  <c:v>8.6896042928629808E-8</c:v>
                </c:pt>
                <c:pt idx="4646" formatCode="0.00E+00">
                  <c:v>8.6896042928629808E-8</c:v>
                </c:pt>
                <c:pt idx="4647" formatCode="0.00E+00">
                  <c:v>8.6896042928629808E-8</c:v>
                </c:pt>
                <c:pt idx="4648" formatCode="0.00E+00">
                  <c:v>8.6896042928629808E-8</c:v>
                </c:pt>
                <c:pt idx="4649" formatCode="0.00E+00">
                  <c:v>8.6896042928629808E-8</c:v>
                </c:pt>
                <c:pt idx="4650" formatCode="0.00E+00">
                  <c:v>8.6896042928629808E-8</c:v>
                </c:pt>
                <c:pt idx="4651" formatCode="0.00E+00">
                  <c:v>8.6896042928629808E-8</c:v>
                </c:pt>
                <c:pt idx="4652" formatCode="0.00E+00">
                  <c:v>8.6896042928629808E-8</c:v>
                </c:pt>
                <c:pt idx="4653" formatCode="0.00E+00">
                  <c:v>8.6896042928629808E-8</c:v>
                </c:pt>
                <c:pt idx="4654" formatCode="0.00E+00">
                  <c:v>8.6896042928629808E-8</c:v>
                </c:pt>
                <c:pt idx="4655" formatCode="0.00E+00">
                  <c:v>8.6896042928629808E-8</c:v>
                </c:pt>
                <c:pt idx="4656" formatCode="0.00E+00">
                  <c:v>8.6896042928629808E-8</c:v>
                </c:pt>
                <c:pt idx="4657" formatCode="0.00E+00">
                  <c:v>8.6896042928629808E-8</c:v>
                </c:pt>
                <c:pt idx="4658" formatCode="0.00E+00">
                  <c:v>8.6896042928629808E-8</c:v>
                </c:pt>
                <c:pt idx="4659" formatCode="0.00E+00">
                  <c:v>8.6896042928629808E-8</c:v>
                </c:pt>
                <c:pt idx="4660" formatCode="0.00E+00">
                  <c:v>8.6896042928629808E-8</c:v>
                </c:pt>
                <c:pt idx="4661" formatCode="0.00E+00">
                  <c:v>8.6896042928629808E-8</c:v>
                </c:pt>
                <c:pt idx="4662" formatCode="0.00E+00">
                  <c:v>8.6896042928629808E-8</c:v>
                </c:pt>
                <c:pt idx="4663" formatCode="0.00E+00">
                  <c:v>8.6896042928629808E-8</c:v>
                </c:pt>
                <c:pt idx="4664" formatCode="0.00E+00">
                  <c:v>8.6896042928629808E-8</c:v>
                </c:pt>
                <c:pt idx="4665" formatCode="0.00E+00">
                  <c:v>8.6896042928629808E-8</c:v>
                </c:pt>
                <c:pt idx="4666" formatCode="0.00E+00">
                  <c:v>8.6896042928629808E-8</c:v>
                </c:pt>
                <c:pt idx="4667" formatCode="0.00E+00">
                  <c:v>8.6896042928629808E-8</c:v>
                </c:pt>
                <c:pt idx="4668" formatCode="0.00E+00">
                  <c:v>8.6896042928629808E-8</c:v>
                </c:pt>
                <c:pt idx="4669" formatCode="0.00E+00">
                  <c:v>8.6896042928629808E-8</c:v>
                </c:pt>
                <c:pt idx="4670" formatCode="0.00E+00">
                  <c:v>8.6896042928629808E-8</c:v>
                </c:pt>
                <c:pt idx="4671" formatCode="0.00E+00">
                  <c:v>8.6896042928629808E-8</c:v>
                </c:pt>
                <c:pt idx="4672" formatCode="0.00E+00">
                  <c:v>8.6896042928629808E-8</c:v>
                </c:pt>
                <c:pt idx="4673" formatCode="0.00E+00">
                  <c:v>8.6896042928629808E-8</c:v>
                </c:pt>
                <c:pt idx="4674" formatCode="0.00E+00">
                  <c:v>8.6896042928629808E-8</c:v>
                </c:pt>
                <c:pt idx="4675" formatCode="0.00E+00">
                  <c:v>8.6896042928629808E-8</c:v>
                </c:pt>
                <c:pt idx="4676" formatCode="0.00E+00">
                  <c:v>8.6896042928629808E-8</c:v>
                </c:pt>
                <c:pt idx="4677" formatCode="0.00E+00">
                  <c:v>8.6896042928629808E-8</c:v>
                </c:pt>
                <c:pt idx="4678" formatCode="0.00E+00">
                  <c:v>8.6896042928629808E-8</c:v>
                </c:pt>
                <c:pt idx="4679" formatCode="0.00E+00">
                  <c:v>8.6896042928629808E-8</c:v>
                </c:pt>
                <c:pt idx="4680" formatCode="0.00E+00">
                  <c:v>8.6896042928629808E-8</c:v>
                </c:pt>
                <c:pt idx="4681" formatCode="0.00E+00">
                  <c:v>8.6896042928629808E-8</c:v>
                </c:pt>
                <c:pt idx="4682" formatCode="0.00E+00">
                  <c:v>8.6896042928629808E-8</c:v>
                </c:pt>
                <c:pt idx="4683" formatCode="0.00E+00">
                  <c:v>8.6896042928629808E-8</c:v>
                </c:pt>
                <c:pt idx="4684" formatCode="0.00E+00">
                  <c:v>8.6896042928629808E-8</c:v>
                </c:pt>
                <c:pt idx="4685" formatCode="0.00E+00">
                  <c:v>8.6896042928629808E-8</c:v>
                </c:pt>
                <c:pt idx="4686" formatCode="0.00E+00">
                  <c:v>8.6896042928629808E-8</c:v>
                </c:pt>
                <c:pt idx="4687" formatCode="0.00E+00">
                  <c:v>8.6896042928629808E-8</c:v>
                </c:pt>
                <c:pt idx="4688" formatCode="0.00E+00">
                  <c:v>8.6896042928629808E-8</c:v>
                </c:pt>
                <c:pt idx="4689" formatCode="0.00E+00">
                  <c:v>8.6896042928629808E-8</c:v>
                </c:pt>
                <c:pt idx="4690" formatCode="0.00E+00">
                  <c:v>8.6896042928629808E-8</c:v>
                </c:pt>
                <c:pt idx="4691" formatCode="0.00E+00">
                  <c:v>8.6896042928629808E-8</c:v>
                </c:pt>
                <c:pt idx="4692" formatCode="0.00E+00">
                  <c:v>8.6896042928629808E-8</c:v>
                </c:pt>
                <c:pt idx="4693" formatCode="0.00E+00">
                  <c:v>8.6896042928629808E-8</c:v>
                </c:pt>
                <c:pt idx="4694" formatCode="0.00E+00">
                  <c:v>8.6896042928629808E-8</c:v>
                </c:pt>
                <c:pt idx="4695" formatCode="0.00E+00">
                  <c:v>8.6896042928629808E-8</c:v>
                </c:pt>
                <c:pt idx="4696" formatCode="0.00E+00">
                  <c:v>8.6896042928629808E-8</c:v>
                </c:pt>
                <c:pt idx="4697" formatCode="0.00E+00">
                  <c:v>8.6896042928629808E-8</c:v>
                </c:pt>
                <c:pt idx="4698" formatCode="0.00E+00">
                  <c:v>8.6896042928629808E-8</c:v>
                </c:pt>
                <c:pt idx="4699" formatCode="0.00E+00">
                  <c:v>8.6896042928629808E-8</c:v>
                </c:pt>
                <c:pt idx="4700" formatCode="0.00E+00">
                  <c:v>8.6896042928629808E-8</c:v>
                </c:pt>
                <c:pt idx="4701" formatCode="0.00E+00">
                  <c:v>8.6896042928629808E-8</c:v>
                </c:pt>
                <c:pt idx="4702" formatCode="0.00E+00">
                  <c:v>8.6896042928629808E-8</c:v>
                </c:pt>
                <c:pt idx="4703" formatCode="0.00E+00">
                  <c:v>8.6896042928629808E-8</c:v>
                </c:pt>
                <c:pt idx="4704" formatCode="0.00E+00">
                  <c:v>8.6896042928629808E-8</c:v>
                </c:pt>
                <c:pt idx="4705" formatCode="0.00E+00">
                  <c:v>8.6896042928629808E-8</c:v>
                </c:pt>
                <c:pt idx="4706" formatCode="0.00E+00">
                  <c:v>8.6896042928629808E-8</c:v>
                </c:pt>
                <c:pt idx="4707" formatCode="0.00E+00">
                  <c:v>8.6896042928629808E-8</c:v>
                </c:pt>
                <c:pt idx="4708" formatCode="0.00E+00">
                  <c:v>8.6896042928629808E-8</c:v>
                </c:pt>
                <c:pt idx="4709" formatCode="0.00E+00">
                  <c:v>8.6896042928629808E-8</c:v>
                </c:pt>
                <c:pt idx="4710" formatCode="0.00E+00">
                  <c:v>8.6896042928629808E-8</c:v>
                </c:pt>
                <c:pt idx="4711" formatCode="0.00E+00">
                  <c:v>8.6896042928629808E-8</c:v>
                </c:pt>
                <c:pt idx="4712" formatCode="0.00E+00">
                  <c:v>8.6896042928629808E-8</c:v>
                </c:pt>
                <c:pt idx="4713" formatCode="0.00E+00">
                  <c:v>8.6896042928629808E-8</c:v>
                </c:pt>
                <c:pt idx="4714" formatCode="0.00E+00">
                  <c:v>8.6896042928629808E-8</c:v>
                </c:pt>
                <c:pt idx="4715" formatCode="0.00E+00">
                  <c:v>8.6896042928629808E-8</c:v>
                </c:pt>
                <c:pt idx="4716" formatCode="0.00E+00">
                  <c:v>8.6896042928629808E-8</c:v>
                </c:pt>
                <c:pt idx="4717" formatCode="0.00E+00">
                  <c:v>8.6896042928629808E-8</c:v>
                </c:pt>
                <c:pt idx="4718" formatCode="0.00E+00">
                  <c:v>8.6896042928629808E-8</c:v>
                </c:pt>
                <c:pt idx="4719" formatCode="0.00E+00">
                  <c:v>8.6896042928629808E-8</c:v>
                </c:pt>
                <c:pt idx="4720" formatCode="0.00E+00">
                  <c:v>8.6896042928629808E-8</c:v>
                </c:pt>
                <c:pt idx="4721" formatCode="0.00E+00">
                  <c:v>8.6896042928629808E-8</c:v>
                </c:pt>
                <c:pt idx="4722" formatCode="0.00E+00">
                  <c:v>8.6896042928629808E-8</c:v>
                </c:pt>
                <c:pt idx="4723" formatCode="0.00E+00">
                  <c:v>8.6896042928629808E-8</c:v>
                </c:pt>
                <c:pt idx="4724" formatCode="0.00E+00">
                  <c:v>8.6896042928629808E-8</c:v>
                </c:pt>
                <c:pt idx="4725" formatCode="0.00E+00">
                  <c:v>8.6896042928629808E-8</c:v>
                </c:pt>
                <c:pt idx="4726" formatCode="0.00E+00">
                  <c:v>8.6896042928629808E-8</c:v>
                </c:pt>
                <c:pt idx="4727" formatCode="0.00E+00">
                  <c:v>8.6896042928629808E-8</c:v>
                </c:pt>
                <c:pt idx="4728" formatCode="0.00E+00">
                  <c:v>8.6896042928629808E-8</c:v>
                </c:pt>
                <c:pt idx="4729" formatCode="0.00E+00">
                  <c:v>8.6896042928629808E-8</c:v>
                </c:pt>
                <c:pt idx="4730" formatCode="0.00E+00">
                  <c:v>8.6896042928629808E-8</c:v>
                </c:pt>
                <c:pt idx="4731" formatCode="0.00E+00">
                  <c:v>8.6896042928629808E-8</c:v>
                </c:pt>
                <c:pt idx="4732" formatCode="0.00E+00">
                  <c:v>8.6896042928629808E-8</c:v>
                </c:pt>
                <c:pt idx="4733" formatCode="0.00E+00">
                  <c:v>8.6896042928629808E-8</c:v>
                </c:pt>
                <c:pt idx="4734" formatCode="0.00E+00">
                  <c:v>8.6896042928629808E-8</c:v>
                </c:pt>
                <c:pt idx="4735" formatCode="0.00E+00">
                  <c:v>8.6896042928629808E-8</c:v>
                </c:pt>
                <c:pt idx="4736" formatCode="0.00E+00">
                  <c:v>8.6896042928629808E-8</c:v>
                </c:pt>
                <c:pt idx="4737" formatCode="0.00E+00">
                  <c:v>8.6896042928629808E-8</c:v>
                </c:pt>
                <c:pt idx="4738" formatCode="0.00E+00">
                  <c:v>8.6896042928629808E-8</c:v>
                </c:pt>
                <c:pt idx="4739" formatCode="0.00E+00">
                  <c:v>8.6896042928629808E-8</c:v>
                </c:pt>
                <c:pt idx="4740" formatCode="0.00E+00">
                  <c:v>8.6896042928629808E-8</c:v>
                </c:pt>
                <c:pt idx="4741" formatCode="0.00E+00">
                  <c:v>8.6896042928629808E-8</c:v>
                </c:pt>
                <c:pt idx="4742" formatCode="0.00E+00">
                  <c:v>8.6896042928629808E-8</c:v>
                </c:pt>
                <c:pt idx="4743" formatCode="0.00E+00">
                  <c:v>8.6896042928629808E-8</c:v>
                </c:pt>
                <c:pt idx="4744" formatCode="0.00E+00">
                  <c:v>8.6896042928629808E-8</c:v>
                </c:pt>
                <c:pt idx="4745" formatCode="0.00E+00">
                  <c:v>8.6896042928629808E-8</c:v>
                </c:pt>
                <c:pt idx="4746" formatCode="0.00E+00">
                  <c:v>8.6896042928629808E-8</c:v>
                </c:pt>
                <c:pt idx="4747" formatCode="0.00E+00">
                  <c:v>8.6896042928629808E-8</c:v>
                </c:pt>
                <c:pt idx="4748" formatCode="0.00E+00">
                  <c:v>8.6896042928629808E-8</c:v>
                </c:pt>
                <c:pt idx="4749" formatCode="0.00E+00">
                  <c:v>8.6896042928629808E-8</c:v>
                </c:pt>
                <c:pt idx="4750" formatCode="0.00E+00">
                  <c:v>8.6896042928629808E-8</c:v>
                </c:pt>
                <c:pt idx="4751" formatCode="0.00E+00">
                  <c:v>8.6896042928629808E-8</c:v>
                </c:pt>
                <c:pt idx="4752" formatCode="0.00E+00">
                  <c:v>8.6896042928629808E-8</c:v>
                </c:pt>
                <c:pt idx="4753" formatCode="0.00E+00">
                  <c:v>8.6896042928629808E-8</c:v>
                </c:pt>
                <c:pt idx="4754" formatCode="0.00E+00">
                  <c:v>8.6896042928629808E-8</c:v>
                </c:pt>
                <c:pt idx="4755" formatCode="0.00E+00">
                  <c:v>8.6896042928629808E-8</c:v>
                </c:pt>
                <c:pt idx="4756" formatCode="0.00E+00">
                  <c:v>8.6896042928629808E-8</c:v>
                </c:pt>
                <c:pt idx="4757" formatCode="0.00E+00">
                  <c:v>8.6896042928629808E-8</c:v>
                </c:pt>
                <c:pt idx="4758" formatCode="0.00E+00">
                  <c:v>8.6896042928629808E-8</c:v>
                </c:pt>
                <c:pt idx="4759" formatCode="0.00E+00">
                  <c:v>8.6896042928629808E-8</c:v>
                </c:pt>
                <c:pt idx="4760" formatCode="0.00E+00">
                  <c:v>8.6896042928629808E-8</c:v>
                </c:pt>
                <c:pt idx="4761" formatCode="0.00E+00">
                  <c:v>8.6896042928629808E-8</c:v>
                </c:pt>
                <c:pt idx="4762" formatCode="0.00E+00">
                  <c:v>8.6896042928629808E-8</c:v>
                </c:pt>
                <c:pt idx="4763" formatCode="0.00E+00">
                  <c:v>8.6896042928629808E-8</c:v>
                </c:pt>
                <c:pt idx="4764" formatCode="0.00E+00">
                  <c:v>8.6896042928629808E-8</c:v>
                </c:pt>
                <c:pt idx="4765" formatCode="0.00E+00">
                  <c:v>8.6896042928629808E-8</c:v>
                </c:pt>
                <c:pt idx="4766" formatCode="0.00E+00">
                  <c:v>8.6896042928629808E-8</c:v>
                </c:pt>
                <c:pt idx="4767" formatCode="0.00E+00">
                  <c:v>8.6896042928629808E-8</c:v>
                </c:pt>
                <c:pt idx="4768" formatCode="0.00E+00">
                  <c:v>8.6896042928629808E-8</c:v>
                </c:pt>
                <c:pt idx="4769" formatCode="0.00E+00">
                  <c:v>8.6896042928629808E-8</c:v>
                </c:pt>
                <c:pt idx="4770" formatCode="0.00E+00">
                  <c:v>8.6896042928629808E-8</c:v>
                </c:pt>
                <c:pt idx="4771" formatCode="0.00E+00">
                  <c:v>8.6896042928629808E-8</c:v>
                </c:pt>
                <c:pt idx="4772" formatCode="0.00E+00">
                  <c:v>8.6896042928629808E-8</c:v>
                </c:pt>
                <c:pt idx="4773" formatCode="0.00E+00">
                  <c:v>8.6896042928629808E-8</c:v>
                </c:pt>
                <c:pt idx="4774" formatCode="0.00E+00">
                  <c:v>8.6896042928629808E-8</c:v>
                </c:pt>
                <c:pt idx="4775" formatCode="0.00E+00">
                  <c:v>8.6896042928629808E-8</c:v>
                </c:pt>
                <c:pt idx="4776" formatCode="0.00E+00">
                  <c:v>8.6896042928629808E-8</c:v>
                </c:pt>
                <c:pt idx="4777" formatCode="0.00E+00">
                  <c:v>8.6896042928629808E-8</c:v>
                </c:pt>
                <c:pt idx="4778" formatCode="0.00E+00">
                  <c:v>8.6896042928629808E-8</c:v>
                </c:pt>
                <c:pt idx="4779" formatCode="0.00E+00">
                  <c:v>8.6896042928629808E-8</c:v>
                </c:pt>
                <c:pt idx="4780" formatCode="0.00E+00">
                  <c:v>8.6896042928629808E-8</c:v>
                </c:pt>
                <c:pt idx="4781" formatCode="0.00E+00">
                  <c:v>8.6896042928629808E-8</c:v>
                </c:pt>
                <c:pt idx="4782" formatCode="0.00E+00">
                  <c:v>7.1779429127135772E-8</c:v>
                </c:pt>
                <c:pt idx="4783" formatCode="0.00E+00">
                  <c:v>8.6896042928629808E-8</c:v>
                </c:pt>
                <c:pt idx="4784" formatCode="0.00E+00">
                  <c:v>8.6896042928629808E-8</c:v>
                </c:pt>
                <c:pt idx="4785" formatCode="0.00E+00">
                  <c:v>8.6896042928629808E-8</c:v>
                </c:pt>
                <c:pt idx="4786" formatCode="0.00E+00">
                  <c:v>8.6896042928629808E-8</c:v>
                </c:pt>
                <c:pt idx="4787" formatCode="0.00E+00">
                  <c:v>8.6896042928629808E-8</c:v>
                </c:pt>
                <c:pt idx="4788" formatCode="0.00E+00">
                  <c:v>7.1779429127135772E-8</c:v>
                </c:pt>
                <c:pt idx="4789" formatCode="0.00E+00">
                  <c:v>8.6896042928629808E-8</c:v>
                </c:pt>
                <c:pt idx="4790" formatCode="0.00E+00">
                  <c:v>8.6896042928629808E-8</c:v>
                </c:pt>
                <c:pt idx="4791" formatCode="0.00E+00">
                  <c:v>8.6896042928629808E-8</c:v>
                </c:pt>
                <c:pt idx="4792" formatCode="0.00E+00">
                  <c:v>8.6896042928629808E-8</c:v>
                </c:pt>
                <c:pt idx="4793" formatCode="0.00E+00">
                  <c:v>8.6896042928629808E-8</c:v>
                </c:pt>
                <c:pt idx="4794" formatCode="0.00E+00">
                  <c:v>7.1779429127135772E-8</c:v>
                </c:pt>
                <c:pt idx="4795" formatCode="0.00E+00">
                  <c:v>8.6896042928629808E-8</c:v>
                </c:pt>
                <c:pt idx="4796" formatCode="0.00E+00">
                  <c:v>7.1779429127135772E-8</c:v>
                </c:pt>
                <c:pt idx="4797" formatCode="0.00E+00">
                  <c:v>7.1779429127135772E-8</c:v>
                </c:pt>
                <c:pt idx="4798" formatCode="0.00E+00">
                  <c:v>7.1779429127135772E-8</c:v>
                </c:pt>
                <c:pt idx="4799" formatCode="0.00E+00">
                  <c:v>8.6896042928629808E-8</c:v>
                </c:pt>
                <c:pt idx="4800" formatCode="0.00E+00">
                  <c:v>7.1779429127135772E-8</c:v>
                </c:pt>
                <c:pt idx="4801" formatCode="0.00E+00">
                  <c:v>7.1779429127135772E-8</c:v>
                </c:pt>
                <c:pt idx="4802" formatCode="0.00E+00">
                  <c:v>8.6896042928629808E-8</c:v>
                </c:pt>
                <c:pt idx="4803" formatCode="0.00E+00">
                  <c:v>8.6896042928629808E-8</c:v>
                </c:pt>
                <c:pt idx="4804" formatCode="0.00E+00">
                  <c:v>7.1779429127135772E-8</c:v>
                </c:pt>
                <c:pt idx="4805" formatCode="0.00E+00">
                  <c:v>7.1779429127135772E-8</c:v>
                </c:pt>
                <c:pt idx="4806" formatCode="0.00E+00">
                  <c:v>8.6896042928629808E-8</c:v>
                </c:pt>
                <c:pt idx="4807" formatCode="0.00E+00">
                  <c:v>7.1779429127135772E-8</c:v>
                </c:pt>
                <c:pt idx="4808" formatCode="0.00E+00">
                  <c:v>8.6896042928629808E-8</c:v>
                </c:pt>
                <c:pt idx="4809" formatCode="0.00E+00">
                  <c:v>7.1779429127135772E-8</c:v>
                </c:pt>
                <c:pt idx="4810" formatCode="0.00E+00">
                  <c:v>7.1779429127135772E-8</c:v>
                </c:pt>
                <c:pt idx="4811" formatCode="0.00E+00">
                  <c:v>7.1779429127135772E-8</c:v>
                </c:pt>
                <c:pt idx="4812" formatCode="0.00E+00">
                  <c:v>7.1779429127135772E-8</c:v>
                </c:pt>
                <c:pt idx="4813" formatCode="0.00E+00">
                  <c:v>7.1779429127135772E-8</c:v>
                </c:pt>
                <c:pt idx="4814" formatCode="0.00E+00">
                  <c:v>7.1779429127135772E-8</c:v>
                </c:pt>
                <c:pt idx="4815" formatCode="0.00E+00">
                  <c:v>8.6896042928629808E-8</c:v>
                </c:pt>
                <c:pt idx="4816" formatCode="0.00E+00">
                  <c:v>8.6896042928629808E-8</c:v>
                </c:pt>
                <c:pt idx="4817" formatCode="0.00E+00">
                  <c:v>7.1779429127135772E-8</c:v>
                </c:pt>
                <c:pt idx="4818" formatCode="0.00E+00">
                  <c:v>7.1779429127135772E-8</c:v>
                </c:pt>
                <c:pt idx="4819" formatCode="0.00E+00">
                  <c:v>7.1779429127135772E-8</c:v>
                </c:pt>
                <c:pt idx="4820" formatCode="0.00E+00">
                  <c:v>7.1779429127135772E-8</c:v>
                </c:pt>
                <c:pt idx="4821" formatCode="0.00E+00">
                  <c:v>7.1779429127135772E-8</c:v>
                </c:pt>
                <c:pt idx="4822" formatCode="0.00E+00">
                  <c:v>7.1779429127135772E-8</c:v>
                </c:pt>
                <c:pt idx="4823" formatCode="0.00E+00">
                  <c:v>7.1779429127135772E-8</c:v>
                </c:pt>
                <c:pt idx="4824" formatCode="0.00E+00">
                  <c:v>7.1779429127135772E-8</c:v>
                </c:pt>
                <c:pt idx="4825" formatCode="0.00E+00">
                  <c:v>7.1779429127135772E-8</c:v>
                </c:pt>
                <c:pt idx="4826" formatCode="0.00E+00">
                  <c:v>7.1779429127135772E-8</c:v>
                </c:pt>
                <c:pt idx="4827" formatCode="0.00E+00">
                  <c:v>7.1779429127135772E-8</c:v>
                </c:pt>
                <c:pt idx="4828" formatCode="0.00E+00">
                  <c:v>7.1779429127135772E-8</c:v>
                </c:pt>
                <c:pt idx="4829" formatCode="0.00E+00">
                  <c:v>7.1779429127135772E-8</c:v>
                </c:pt>
                <c:pt idx="4830" formatCode="0.00E+00">
                  <c:v>7.1779429127135772E-8</c:v>
                </c:pt>
                <c:pt idx="4831" formatCode="0.00E+00">
                  <c:v>7.1779429127135772E-8</c:v>
                </c:pt>
                <c:pt idx="4832" formatCode="0.00E+00">
                  <c:v>7.1779429127135772E-8</c:v>
                </c:pt>
                <c:pt idx="4833" formatCode="0.00E+00">
                  <c:v>7.1779429127135772E-8</c:v>
                </c:pt>
                <c:pt idx="4834" formatCode="0.00E+00">
                  <c:v>7.1779429127135772E-8</c:v>
                </c:pt>
                <c:pt idx="4835" formatCode="0.00E+00">
                  <c:v>7.1779429127135772E-8</c:v>
                </c:pt>
                <c:pt idx="4836" formatCode="0.00E+00">
                  <c:v>7.1779429127135772E-8</c:v>
                </c:pt>
                <c:pt idx="4837" formatCode="0.00E+00">
                  <c:v>7.1779429127135772E-8</c:v>
                </c:pt>
                <c:pt idx="4838" formatCode="0.00E+00">
                  <c:v>7.1779429127135772E-8</c:v>
                </c:pt>
                <c:pt idx="4839" formatCode="0.00E+00">
                  <c:v>7.1779429127135772E-8</c:v>
                </c:pt>
                <c:pt idx="4840" formatCode="0.00E+00">
                  <c:v>7.1779429127135772E-8</c:v>
                </c:pt>
                <c:pt idx="4841" formatCode="0.00E+00">
                  <c:v>7.1779429127135772E-8</c:v>
                </c:pt>
                <c:pt idx="4842" formatCode="0.00E+00">
                  <c:v>7.1779429127135772E-8</c:v>
                </c:pt>
                <c:pt idx="4843" formatCode="0.00E+00">
                  <c:v>7.1779429127135772E-8</c:v>
                </c:pt>
                <c:pt idx="4844" formatCode="0.00E+00">
                  <c:v>7.1779429127135772E-8</c:v>
                </c:pt>
                <c:pt idx="4845" formatCode="0.00E+00">
                  <c:v>7.1779429127135772E-8</c:v>
                </c:pt>
                <c:pt idx="4846" formatCode="0.00E+00">
                  <c:v>7.1779429127135772E-8</c:v>
                </c:pt>
                <c:pt idx="4847" formatCode="0.00E+00">
                  <c:v>7.1779429127135772E-8</c:v>
                </c:pt>
                <c:pt idx="4848" formatCode="0.00E+00">
                  <c:v>7.1779429127135772E-8</c:v>
                </c:pt>
                <c:pt idx="4849" formatCode="0.00E+00">
                  <c:v>7.1779429127135772E-8</c:v>
                </c:pt>
                <c:pt idx="4850" formatCode="0.00E+00">
                  <c:v>7.1779429127135772E-8</c:v>
                </c:pt>
                <c:pt idx="4851" formatCode="0.00E+00">
                  <c:v>7.1779429127135772E-8</c:v>
                </c:pt>
                <c:pt idx="4852" formatCode="0.00E+00">
                  <c:v>7.1779429127135772E-8</c:v>
                </c:pt>
                <c:pt idx="4853" formatCode="0.00E+00">
                  <c:v>7.1779429127135772E-8</c:v>
                </c:pt>
                <c:pt idx="4854" formatCode="0.00E+00">
                  <c:v>7.1779429127135772E-8</c:v>
                </c:pt>
                <c:pt idx="4855" formatCode="0.00E+00">
                  <c:v>7.1779429127135772E-8</c:v>
                </c:pt>
                <c:pt idx="4856" formatCode="0.00E+00">
                  <c:v>7.1779429127135772E-8</c:v>
                </c:pt>
                <c:pt idx="4857" formatCode="0.00E+00">
                  <c:v>7.1779429127135772E-8</c:v>
                </c:pt>
                <c:pt idx="4858" formatCode="0.00E+00">
                  <c:v>7.1779429127135772E-8</c:v>
                </c:pt>
                <c:pt idx="4859" formatCode="0.00E+00">
                  <c:v>7.1779429127135772E-8</c:v>
                </c:pt>
                <c:pt idx="4860" formatCode="0.00E+00">
                  <c:v>7.1779429127135772E-8</c:v>
                </c:pt>
                <c:pt idx="4861" formatCode="0.00E+00">
                  <c:v>7.1779429127135772E-8</c:v>
                </c:pt>
                <c:pt idx="4862" formatCode="0.00E+00">
                  <c:v>7.1779429127135772E-8</c:v>
                </c:pt>
                <c:pt idx="4863" formatCode="0.00E+00">
                  <c:v>7.1779429127135772E-8</c:v>
                </c:pt>
                <c:pt idx="4864" formatCode="0.00E+00">
                  <c:v>7.1779429127135772E-8</c:v>
                </c:pt>
                <c:pt idx="4865" formatCode="0.00E+00">
                  <c:v>7.1779429127135772E-8</c:v>
                </c:pt>
                <c:pt idx="4866" formatCode="0.00E+00">
                  <c:v>7.1779429127135772E-8</c:v>
                </c:pt>
                <c:pt idx="4867" formatCode="0.00E+00">
                  <c:v>7.1779429127135772E-8</c:v>
                </c:pt>
                <c:pt idx="4868" formatCode="0.00E+00">
                  <c:v>7.1779429127135772E-8</c:v>
                </c:pt>
                <c:pt idx="4869" formatCode="0.00E+00">
                  <c:v>7.1779429127135772E-8</c:v>
                </c:pt>
                <c:pt idx="4870" formatCode="0.00E+00">
                  <c:v>7.1779429127135772E-8</c:v>
                </c:pt>
                <c:pt idx="4871" formatCode="0.00E+00">
                  <c:v>7.1779429127135772E-8</c:v>
                </c:pt>
                <c:pt idx="4872" formatCode="0.00E+00">
                  <c:v>7.1779429127135772E-8</c:v>
                </c:pt>
                <c:pt idx="4873" formatCode="0.00E+00">
                  <c:v>7.1779429127135772E-8</c:v>
                </c:pt>
                <c:pt idx="4874" formatCode="0.00E+00">
                  <c:v>7.1779429127135772E-8</c:v>
                </c:pt>
                <c:pt idx="4875" formatCode="0.00E+00">
                  <c:v>7.1779429127135772E-8</c:v>
                </c:pt>
                <c:pt idx="4876" formatCode="0.00E+00">
                  <c:v>7.1779429127135772E-8</c:v>
                </c:pt>
                <c:pt idx="4877" formatCode="0.00E+00">
                  <c:v>7.1779429127135772E-8</c:v>
                </c:pt>
                <c:pt idx="4878" formatCode="0.00E+00">
                  <c:v>7.1779429127135772E-8</c:v>
                </c:pt>
                <c:pt idx="4879" formatCode="0.00E+00">
                  <c:v>7.1779429127135772E-8</c:v>
                </c:pt>
                <c:pt idx="4880" formatCode="0.00E+00">
                  <c:v>7.1779429127135772E-8</c:v>
                </c:pt>
                <c:pt idx="4881" formatCode="0.00E+00">
                  <c:v>7.1779429127135772E-8</c:v>
                </c:pt>
                <c:pt idx="4882" formatCode="0.00E+00">
                  <c:v>7.1779429127135772E-8</c:v>
                </c:pt>
                <c:pt idx="4883" formatCode="0.00E+00">
                  <c:v>7.1779429127135772E-8</c:v>
                </c:pt>
                <c:pt idx="4884" formatCode="0.00E+00">
                  <c:v>7.1779429127135772E-8</c:v>
                </c:pt>
                <c:pt idx="4885" formatCode="0.00E+00">
                  <c:v>7.1779429127135772E-8</c:v>
                </c:pt>
                <c:pt idx="4886" formatCode="0.00E+00">
                  <c:v>7.1779429127135772E-8</c:v>
                </c:pt>
                <c:pt idx="4887" formatCode="0.00E+00">
                  <c:v>7.1779429127135772E-8</c:v>
                </c:pt>
                <c:pt idx="4888" formatCode="0.00E+00">
                  <c:v>7.1779429127135772E-8</c:v>
                </c:pt>
                <c:pt idx="4889" formatCode="0.00E+00">
                  <c:v>7.1779429127135772E-8</c:v>
                </c:pt>
                <c:pt idx="4890" formatCode="0.00E+00">
                  <c:v>7.1779429127135772E-8</c:v>
                </c:pt>
                <c:pt idx="4891" formatCode="0.00E+00">
                  <c:v>7.1779429127135772E-8</c:v>
                </c:pt>
                <c:pt idx="4892" formatCode="0.00E+00">
                  <c:v>7.1779429127135772E-8</c:v>
                </c:pt>
                <c:pt idx="4893" formatCode="0.00E+00">
                  <c:v>7.1779429127135772E-8</c:v>
                </c:pt>
                <c:pt idx="4894" formatCode="0.00E+00">
                  <c:v>7.1779429127135772E-8</c:v>
                </c:pt>
                <c:pt idx="4895" formatCode="0.00E+00">
                  <c:v>7.1779429127135772E-8</c:v>
                </c:pt>
                <c:pt idx="4896" formatCode="0.00E+00">
                  <c:v>7.1779429127135772E-8</c:v>
                </c:pt>
                <c:pt idx="4897" formatCode="0.00E+00">
                  <c:v>7.1779429127135772E-8</c:v>
                </c:pt>
                <c:pt idx="4898" formatCode="0.00E+00">
                  <c:v>7.1779429127135772E-8</c:v>
                </c:pt>
                <c:pt idx="4899" formatCode="0.00E+00">
                  <c:v>7.1779429127135772E-8</c:v>
                </c:pt>
                <c:pt idx="4900" formatCode="0.00E+00">
                  <c:v>7.1779429127135772E-8</c:v>
                </c:pt>
                <c:pt idx="4901" formatCode="0.00E+00">
                  <c:v>7.1779429127135772E-8</c:v>
                </c:pt>
                <c:pt idx="4902" formatCode="0.00E+00">
                  <c:v>7.1779429127135772E-8</c:v>
                </c:pt>
                <c:pt idx="4903" formatCode="0.00E+00">
                  <c:v>7.1779429127135772E-8</c:v>
                </c:pt>
                <c:pt idx="4904" formatCode="0.00E+00">
                  <c:v>7.1779429127135772E-8</c:v>
                </c:pt>
                <c:pt idx="4905" formatCode="0.00E+00">
                  <c:v>7.1779429127135772E-8</c:v>
                </c:pt>
                <c:pt idx="4906" formatCode="0.00E+00">
                  <c:v>7.1779429127135772E-8</c:v>
                </c:pt>
                <c:pt idx="4907" formatCode="0.00E+00">
                  <c:v>7.1779429127135772E-8</c:v>
                </c:pt>
                <c:pt idx="4908" formatCode="0.00E+00">
                  <c:v>7.1779429127135772E-8</c:v>
                </c:pt>
                <c:pt idx="4909" formatCode="0.00E+00">
                  <c:v>7.1779429127135772E-8</c:v>
                </c:pt>
                <c:pt idx="4910" formatCode="0.00E+00">
                  <c:v>7.1779429127135772E-8</c:v>
                </c:pt>
                <c:pt idx="4911" formatCode="0.00E+00">
                  <c:v>7.1779429127135772E-8</c:v>
                </c:pt>
                <c:pt idx="4912" formatCode="0.00E+00">
                  <c:v>7.1779429127135772E-8</c:v>
                </c:pt>
                <c:pt idx="4913" formatCode="0.00E+00">
                  <c:v>7.1779429127135772E-8</c:v>
                </c:pt>
                <c:pt idx="4914" formatCode="0.00E+00">
                  <c:v>7.1779429127135772E-8</c:v>
                </c:pt>
                <c:pt idx="4915" formatCode="0.00E+00">
                  <c:v>7.1779429127135772E-8</c:v>
                </c:pt>
                <c:pt idx="4916" formatCode="0.00E+00">
                  <c:v>7.1779429127135772E-8</c:v>
                </c:pt>
                <c:pt idx="4917" formatCode="0.00E+00">
                  <c:v>7.1779429127135772E-8</c:v>
                </c:pt>
                <c:pt idx="4918" formatCode="0.00E+00">
                  <c:v>7.1779429127135772E-8</c:v>
                </c:pt>
                <c:pt idx="4919" formatCode="0.00E+00">
                  <c:v>7.1779429127135772E-8</c:v>
                </c:pt>
                <c:pt idx="4920" formatCode="0.00E+00">
                  <c:v>7.1779429127135772E-8</c:v>
                </c:pt>
                <c:pt idx="4921" formatCode="0.00E+00">
                  <c:v>7.1779429127135772E-8</c:v>
                </c:pt>
                <c:pt idx="4922" formatCode="0.00E+00">
                  <c:v>7.1779429127135772E-8</c:v>
                </c:pt>
                <c:pt idx="4923" formatCode="0.00E+00">
                  <c:v>7.1779429127135772E-8</c:v>
                </c:pt>
                <c:pt idx="4924" formatCode="0.00E+00">
                  <c:v>7.1779429127135772E-8</c:v>
                </c:pt>
                <c:pt idx="4925" formatCode="0.00E+00">
                  <c:v>7.1779429127135772E-8</c:v>
                </c:pt>
                <c:pt idx="4926" formatCode="0.00E+00">
                  <c:v>7.1779429127135772E-8</c:v>
                </c:pt>
                <c:pt idx="4927" formatCode="0.00E+00">
                  <c:v>7.1779429127135772E-8</c:v>
                </c:pt>
                <c:pt idx="4928" formatCode="0.00E+00">
                  <c:v>7.1779429127135772E-8</c:v>
                </c:pt>
                <c:pt idx="4929" formatCode="0.00E+00">
                  <c:v>7.1779429127135772E-8</c:v>
                </c:pt>
                <c:pt idx="4930" formatCode="0.00E+00">
                  <c:v>7.1779429127135772E-8</c:v>
                </c:pt>
                <c:pt idx="4931" formatCode="0.00E+00">
                  <c:v>7.1779429127135772E-8</c:v>
                </c:pt>
                <c:pt idx="4932" formatCode="0.00E+00">
                  <c:v>7.1779429127135772E-8</c:v>
                </c:pt>
                <c:pt idx="4933" formatCode="0.00E+00">
                  <c:v>7.1779429127135772E-8</c:v>
                </c:pt>
                <c:pt idx="4934" formatCode="0.00E+00">
                  <c:v>7.1779429127135772E-8</c:v>
                </c:pt>
                <c:pt idx="4935" formatCode="0.00E+00">
                  <c:v>7.1779429127135772E-8</c:v>
                </c:pt>
                <c:pt idx="4936" formatCode="0.00E+00">
                  <c:v>7.1779429127135772E-8</c:v>
                </c:pt>
                <c:pt idx="4937" formatCode="0.00E+00">
                  <c:v>7.1779429127135772E-8</c:v>
                </c:pt>
                <c:pt idx="4938" formatCode="0.00E+00">
                  <c:v>7.1779429127135772E-8</c:v>
                </c:pt>
                <c:pt idx="4939" formatCode="0.00E+00">
                  <c:v>7.1779429127135772E-8</c:v>
                </c:pt>
                <c:pt idx="4940" formatCode="0.00E+00">
                  <c:v>7.1779429127135772E-8</c:v>
                </c:pt>
                <c:pt idx="4941" formatCode="0.00E+00">
                  <c:v>7.1779429127135772E-8</c:v>
                </c:pt>
                <c:pt idx="4942" formatCode="0.00E+00">
                  <c:v>7.1779429127135772E-8</c:v>
                </c:pt>
                <c:pt idx="4943" formatCode="0.00E+00">
                  <c:v>7.1779429127135772E-8</c:v>
                </c:pt>
                <c:pt idx="4944" formatCode="0.00E+00">
                  <c:v>7.1779429127135772E-8</c:v>
                </c:pt>
                <c:pt idx="4945" formatCode="0.00E+00">
                  <c:v>7.1779429127135772E-8</c:v>
                </c:pt>
                <c:pt idx="4946" formatCode="0.00E+00">
                  <c:v>7.1779429127135772E-8</c:v>
                </c:pt>
                <c:pt idx="4947" formatCode="0.00E+00">
                  <c:v>7.1779429127135772E-8</c:v>
                </c:pt>
                <c:pt idx="4948" formatCode="0.00E+00">
                  <c:v>7.1779429127135772E-8</c:v>
                </c:pt>
                <c:pt idx="4949" formatCode="0.00E+00">
                  <c:v>7.1779429127135772E-8</c:v>
                </c:pt>
                <c:pt idx="4950" formatCode="0.00E+00">
                  <c:v>7.1779429127135772E-8</c:v>
                </c:pt>
                <c:pt idx="4951" formatCode="0.00E+00">
                  <c:v>7.1779429127135772E-8</c:v>
                </c:pt>
                <c:pt idx="4952" formatCode="0.00E+00">
                  <c:v>7.1779429127135772E-8</c:v>
                </c:pt>
                <c:pt idx="4953" formatCode="0.00E+00">
                  <c:v>7.1779429127135772E-8</c:v>
                </c:pt>
                <c:pt idx="4954" formatCode="0.00E+00">
                  <c:v>7.1779429127135772E-8</c:v>
                </c:pt>
                <c:pt idx="4955" formatCode="0.00E+00">
                  <c:v>7.1779429127135772E-8</c:v>
                </c:pt>
                <c:pt idx="4956" formatCode="0.00E+00">
                  <c:v>7.1779429127135772E-8</c:v>
                </c:pt>
                <c:pt idx="4957" formatCode="0.00E+00">
                  <c:v>7.1779429127135772E-8</c:v>
                </c:pt>
                <c:pt idx="4958" formatCode="0.00E+00">
                  <c:v>7.1779429127135772E-8</c:v>
                </c:pt>
                <c:pt idx="4959" formatCode="0.00E+00">
                  <c:v>7.1779429127135772E-8</c:v>
                </c:pt>
                <c:pt idx="4960" formatCode="0.00E+00">
                  <c:v>7.1779429127135772E-8</c:v>
                </c:pt>
                <c:pt idx="4961" formatCode="0.00E+00">
                  <c:v>7.1779429127135772E-8</c:v>
                </c:pt>
                <c:pt idx="4962" formatCode="0.00E+00">
                  <c:v>7.1779429127135772E-8</c:v>
                </c:pt>
                <c:pt idx="4963" formatCode="0.00E+00">
                  <c:v>7.1779429127135772E-8</c:v>
                </c:pt>
                <c:pt idx="4964" formatCode="0.00E+00">
                  <c:v>7.1779429127135772E-8</c:v>
                </c:pt>
                <c:pt idx="4965" formatCode="0.00E+00">
                  <c:v>7.1779429127135772E-8</c:v>
                </c:pt>
                <c:pt idx="4966" formatCode="0.00E+00">
                  <c:v>7.1779429127135772E-8</c:v>
                </c:pt>
                <c:pt idx="4967" formatCode="0.00E+00">
                  <c:v>7.1779429127135772E-8</c:v>
                </c:pt>
                <c:pt idx="4968" formatCode="0.00E+00">
                  <c:v>7.1779429127135772E-8</c:v>
                </c:pt>
                <c:pt idx="4969" formatCode="0.00E+00">
                  <c:v>7.1779429127135772E-8</c:v>
                </c:pt>
                <c:pt idx="4970" formatCode="0.00E+00">
                  <c:v>7.1779429127135772E-8</c:v>
                </c:pt>
                <c:pt idx="4971" formatCode="0.00E+00">
                  <c:v>7.1779429127135772E-8</c:v>
                </c:pt>
                <c:pt idx="4972" formatCode="0.00E+00">
                  <c:v>7.1779429127135772E-8</c:v>
                </c:pt>
                <c:pt idx="4973" formatCode="0.00E+00">
                  <c:v>7.1779429127135772E-8</c:v>
                </c:pt>
                <c:pt idx="4974" formatCode="0.00E+00">
                  <c:v>7.1779429127135772E-8</c:v>
                </c:pt>
                <c:pt idx="4975" formatCode="0.00E+00">
                  <c:v>7.1779429127135772E-8</c:v>
                </c:pt>
                <c:pt idx="4976" formatCode="0.00E+00">
                  <c:v>7.1779429127135772E-8</c:v>
                </c:pt>
                <c:pt idx="4977" formatCode="0.00E+00">
                  <c:v>7.1779429127135772E-8</c:v>
                </c:pt>
                <c:pt idx="4978" formatCode="0.00E+00">
                  <c:v>7.1779429127135772E-8</c:v>
                </c:pt>
                <c:pt idx="4979" formatCode="0.00E+00">
                  <c:v>7.1779429127135772E-8</c:v>
                </c:pt>
                <c:pt idx="4980" formatCode="0.00E+00">
                  <c:v>7.1779429127135772E-8</c:v>
                </c:pt>
                <c:pt idx="4981" formatCode="0.00E+00">
                  <c:v>7.1779429127135772E-8</c:v>
                </c:pt>
                <c:pt idx="4982" formatCode="0.00E+00">
                  <c:v>7.1779429127135772E-8</c:v>
                </c:pt>
                <c:pt idx="4983" formatCode="0.00E+00">
                  <c:v>7.1779429127135772E-8</c:v>
                </c:pt>
                <c:pt idx="4984" formatCode="0.00E+00">
                  <c:v>7.1779429127135772E-8</c:v>
                </c:pt>
                <c:pt idx="4985" formatCode="0.00E+00">
                  <c:v>7.1779429127135772E-8</c:v>
                </c:pt>
                <c:pt idx="4986" formatCode="0.00E+00">
                  <c:v>7.1779429127135772E-8</c:v>
                </c:pt>
                <c:pt idx="4987" formatCode="0.00E+00">
                  <c:v>7.1779429127135772E-8</c:v>
                </c:pt>
                <c:pt idx="4988" formatCode="0.00E+00">
                  <c:v>7.1779429127135772E-8</c:v>
                </c:pt>
                <c:pt idx="4989" formatCode="0.00E+00">
                  <c:v>7.1779429127135772E-8</c:v>
                </c:pt>
                <c:pt idx="4990" formatCode="0.00E+00">
                  <c:v>7.1779429127135772E-8</c:v>
                </c:pt>
                <c:pt idx="4991" formatCode="0.00E+00">
                  <c:v>7.1779429127135772E-8</c:v>
                </c:pt>
                <c:pt idx="4992" formatCode="0.00E+00">
                  <c:v>7.1779429127135772E-8</c:v>
                </c:pt>
                <c:pt idx="4993" formatCode="0.00E+00">
                  <c:v>7.1779429127135772E-8</c:v>
                </c:pt>
                <c:pt idx="4994" formatCode="0.00E+00">
                  <c:v>7.1779429127135772E-8</c:v>
                </c:pt>
                <c:pt idx="4995" formatCode="0.00E+00">
                  <c:v>7.1779429127135772E-8</c:v>
                </c:pt>
                <c:pt idx="4996" formatCode="0.00E+00">
                  <c:v>7.1779429127135772E-8</c:v>
                </c:pt>
                <c:pt idx="4997" formatCode="0.00E+00">
                  <c:v>7.1779429127135772E-8</c:v>
                </c:pt>
                <c:pt idx="4998" formatCode="0.00E+00">
                  <c:v>7.1779429127135772E-8</c:v>
                </c:pt>
                <c:pt idx="4999" formatCode="0.00E+00">
                  <c:v>7.1779429127135772E-8</c:v>
                </c:pt>
                <c:pt idx="5000" formatCode="0.00E+00">
                  <c:v>7.1779429127135772E-8</c:v>
                </c:pt>
                <c:pt idx="5001" formatCode="0.00E+00">
                  <c:v>7.1779429127135772E-8</c:v>
                </c:pt>
                <c:pt idx="5002" formatCode="0.00E+00">
                  <c:v>7.1779429127135772E-8</c:v>
                </c:pt>
                <c:pt idx="5003" formatCode="0.00E+00">
                  <c:v>7.1779429127135772E-8</c:v>
                </c:pt>
                <c:pt idx="5004" formatCode="0.00E+00">
                  <c:v>7.1779429127135772E-8</c:v>
                </c:pt>
                <c:pt idx="5005" formatCode="0.00E+00">
                  <c:v>7.1779429127135772E-8</c:v>
                </c:pt>
                <c:pt idx="5006" formatCode="0.00E+00">
                  <c:v>7.1779429127135772E-8</c:v>
                </c:pt>
                <c:pt idx="5007" formatCode="0.00E+00">
                  <c:v>7.1779429127135772E-8</c:v>
                </c:pt>
                <c:pt idx="5008" formatCode="0.00E+00">
                  <c:v>7.1779429127135772E-8</c:v>
                </c:pt>
                <c:pt idx="5009" formatCode="0.00E+00">
                  <c:v>7.1779429127135772E-8</c:v>
                </c:pt>
                <c:pt idx="5010" formatCode="0.00E+00">
                  <c:v>7.1779429127135772E-8</c:v>
                </c:pt>
                <c:pt idx="5011" formatCode="0.00E+00">
                  <c:v>7.1779429127135772E-8</c:v>
                </c:pt>
                <c:pt idx="5012" formatCode="0.00E+00">
                  <c:v>7.1779429127135772E-8</c:v>
                </c:pt>
                <c:pt idx="5013" formatCode="0.00E+00">
                  <c:v>7.1779429127135772E-8</c:v>
                </c:pt>
                <c:pt idx="5014" formatCode="0.00E+00">
                  <c:v>7.1779429127135772E-8</c:v>
                </c:pt>
                <c:pt idx="5015" formatCode="0.00E+00">
                  <c:v>7.1779429127135772E-8</c:v>
                </c:pt>
                <c:pt idx="5016" formatCode="0.00E+00">
                  <c:v>7.1779429127135772E-8</c:v>
                </c:pt>
                <c:pt idx="5017" formatCode="0.00E+00">
                  <c:v>7.1779429127135772E-8</c:v>
                </c:pt>
                <c:pt idx="5018" formatCode="0.00E+00">
                  <c:v>7.1779429127135772E-8</c:v>
                </c:pt>
                <c:pt idx="5019" formatCode="0.00E+00">
                  <c:v>7.1779429127135772E-8</c:v>
                </c:pt>
                <c:pt idx="5020" formatCode="0.00E+00">
                  <c:v>7.1779429127135772E-8</c:v>
                </c:pt>
                <c:pt idx="5021" formatCode="0.00E+00">
                  <c:v>7.1779429127135772E-8</c:v>
                </c:pt>
                <c:pt idx="5022" formatCode="0.00E+00">
                  <c:v>7.1779429127135772E-8</c:v>
                </c:pt>
                <c:pt idx="5023" formatCode="0.00E+00">
                  <c:v>7.1779429127135772E-8</c:v>
                </c:pt>
                <c:pt idx="5024" formatCode="0.00E+00">
                  <c:v>7.1779429127135772E-8</c:v>
                </c:pt>
                <c:pt idx="5025" formatCode="0.00E+00">
                  <c:v>7.1779429127135772E-8</c:v>
                </c:pt>
                <c:pt idx="5026" formatCode="0.00E+00">
                  <c:v>7.1779429127135772E-8</c:v>
                </c:pt>
                <c:pt idx="5027" formatCode="0.00E+00">
                  <c:v>7.1779429127135772E-8</c:v>
                </c:pt>
                <c:pt idx="5028" formatCode="0.00E+00">
                  <c:v>7.1779429127135772E-8</c:v>
                </c:pt>
                <c:pt idx="5029" formatCode="0.00E+00">
                  <c:v>7.1779429127135772E-8</c:v>
                </c:pt>
                <c:pt idx="5030" formatCode="0.00E+00">
                  <c:v>7.1779429127135772E-8</c:v>
                </c:pt>
                <c:pt idx="5031" formatCode="0.00E+00">
                  <c:v>7.1779429127135772E-8</c:v>
                </c:pt>
                <c:pt idx="5032" formatCode="0.00E+00">
                  <c:v>7.1779429127135772E-8</c:v>
                </c:pt>
                <c:pt idx="5033" formatCode="0.00E+00">
                  <c:v>7.1779429127135772E-8</c:v>
                </c:pt>
                <c:pt idx="5034" formatCode="0.00E+00">
                  <c:v>7.1779429127135772E-8</c:v>
                </c:pt>
                <c:pt idx="5035" formatCode="0.00E+00">
                  <c:v>7.1779429127135772E-8</c:v>
                </c:pt>
                <c:pt idx="5036" formatCode="0.00E+00">
                  <c:v>7.1779429127135772E-8</c:v>
                </c:pt>
                <c:pt idx="5037" formatCode="0.00E+00">
                  <c:v>7.1779429127135772E-8</c:v>
                </c:pt>
                <c:pt idx="5038" formatCode="0.00E+00">
                  <c:v>7.1779429127135772E-8</c:v>
                </c:pt>
                <c:pt idx="5039" formatCode="0.00E+00">
                  <c:v>7.1779429127135772E-8</c:v>
                </c:pt>
                <c:pt idx="5040" formatCode="0.00E+00">
                  <c:v>7.1779429127135772E-8</c:v>
                </c:pt>
                <c:pt idx="5041" formatCode="0.00E+00">
                  <c:v>7.1779429127135772E-8</c:v>
                </c:pt>
                <c:pt idx="5042" formatCode="0.00E+00">
                  <c:v>7.1779429127135772E-8</c:v>
                </c:pt>
                <c:pt idx="5043" formatCode="0.00E+00">
                  <c:v>7.1779429127135772E-8</c:v>
                </c:pt>
                <c:pt idx="5044" formatCode="0.00E+00">
                  <c:v>7.1779429127135772E-8</c:v>
                </c:pt>
                <c:pt idx="5045" formatCode="0.00E+00">
                  <c:v>7.1779429127135772E-8</c:v>
                </c:pt>
                <c:pt idx="5046" formatCode="0.00E+00">
                  <c:v>7.1779429127135772E-8</c:v>
                </c:pt>
                <c:pt idx="5047" formatCode="0.00E+00">
                  <c:v>7.1779429127135772E-8</c:v>
                </c:pt>
                <c:pt idx="5048" formatCode="0.00E+00">
                  <c:v>7.1779429127135772E-8</c:v>
                </c:pt>
                <c:pt idx="5049" formatCode="0.00E+00">
                  <c:v>7.1779429127135772E-8</c:v>
                </c:pt>
                <c:pt idx="5050" formatCode="0.00E+00">
                  <c:v>7.1779429127135772E-8</c:v>
                </c:pt>
                <c:pt idx="5051" formatCode="0.00E+00">
                  <c:v>7.1779429127135772E-8</c:v>
                </c:pt>
                <c:pt idx="5052" formatCode="0.00E+00">
                  <c:v>7.1779429127135772E-8</c:v>
                </c:pt>
                <c:pt idx="5053" formatCode="0.00E+00">
                  <c:v>7.1779429127135772E-8</c:v>
                </c:pt>
                <c:pt idx="5054" formatCode="0.00E+00">
                  <c:v>7.1779429127135772E-8</c:v>
                </c:pt>
                <c:pt idx="5055" formatCode="0.00E+00">
                  <c:v>5.9292532457999771E-8</c:v>
                </c:pt>
                <c:pt idx="5056" formatCode="0.00E+00">
                  <c:v>7.1779429127135772E-8</c:v>
                </c:pt>
                <c:pt idx="5057" formatCode="0.00E+00">
                  <c:v>7.1779429127135772E-8</c:v>
                </c:pt>
                <c:pt idx="5058" formatCode="0.00E+00">
                  <c:v>7.1779429127135772E-8</c:v>
                </c:pt>
                <c:pt idx="5059" formatCode="0.00E+00">
                  <c:v>7.1779429127135772E-8</c:v>
                </c:pt>
                <c:pt idx="5060" formatCode="0.00E+00">
                  <c:v>7.1779429127135772E-8</c:v>
                </c:pt>
                <c:pt idx="5061" formatCode="0.00E+00">
                  <c:v>7.1779429127135772E-8</c:v>
                </c:pt>
                <c:pt idx="5062" formatCode="0.00E+00">
                  <c:v>5.9292532457999771E-8</c:v>
                </c:pt>
                <c:pt idx="5063" formatCode="0.00E+00">
                  <c:v>7.1779429127135772E-8</c:v>
                </c:pt>
                <c:pt idx="5064" formatCode="0.00E+00">
                  <c:v>5.9292532457999771E-8</c:v>
                </c:pt>
                <c:pt idx="5065" formatCode="0.00E+00">
                  <c:v>5.9292532457999771E-8</c:v>
                </c:pt>
                <c:pt idx="5066" formatCode="0.00E+00">
                  <c:v>7.1779429127135772E-8</c:v>
                </c:pt>
                <c:pt idx="5067" formatCode="0.00E+00">
                  <c:v>7.1779429127135772E-8</c:v>
                </c:pt>
                <c:pt idx="5068" formatCode="0.00E+00">
                  <c:v>7.1779429127135772E-8</c:v>
                </c:pt>
                <c:pt idx="5069" formatCode="0.00E+00">
                  <c:v>5.9292532457999771E-8</c:v>
                </c:pt>
                <c:pt idx="5070" formatCode="0.00E+00">
                  <c:v>7.1779429127135772E-8</c:v>
                </c:pt>
                <c:pt idx="5071" formatCode="0.00E+00">
                  <c:v>7.1779429127135772E-8</c:v>
                </c:pt>
                <c:pt idx="5072" formatCode="0.00E+00">
                  <c:v>7.1779429127135772E-8</c:v>
                </c:pt>
                <c:pt idx="5073" formatCode="0.00E+00">
                  <c:v>7.1779429127135772E-8</c:v>
                </c:pt>
                <c:pt idx="5074" formatCode="0.00E+00">
                  <c:v>5.9292532457999771E-8</c:v>
                </c:pt>
                <c:pt idx="5075" formatCode="0.00E+00">
                  <c:v>7.1779429127135772E-8</c:v>
                </c:pt>
                <c:pt idx="5076" formatCode="0.00E+00">
                  <c:v>5.9292532457999771E-8</c:v>
                </c:pt>
                <c:pt idx="5077" formatCode="0.00E+00">
                  <c:v>7.1779429127135772E-8</c:v>
                </c:pt>
                <c:pt idx="5078" formatCode="0.00E+00">
                  <c:v>7.1779429127135772E-8</c:v>
                </c:pt>
                <c:pt idx="5079" formatCode="0.00E+00">
                  <c:v>7.1779429127135772E-8</c:v>
                </c:pt>
                <c:pt idx="5080" formatCode="0.00E+00">
                  <c:v>7.1779429127135772E-8</c:v>
                </c:pt>
                <c:pt idx="5081" formatCode="0.00E+00">
                  <c:v>5.9292532457999771E-8</c:v>
                </c:pt>
                <c:pt idx="5082" formatCode="0.00E+00">
                  <c:v>7.1779429127135772E-8</c:v>
                </c:pt>
                <c:pt idx="5083" formatCode="0.00E+00">
                  <c:v>5.9292532457999771E-8</c:v>
                </c:pt>
                <c:pt idx="5084" formatCode="0.00E+00">
                  <c:v>5.9292532457999771E-8</c:v>
                </c:pt>
                <c:pt idx="5085" formatCode="0.00E+00">
                  <c:v>5.9292532457999771E-8</c:v>
                </c:pt>
                <c:pt idx="5086" formatCode="0.00E+00">
                  <c:v>5.9292532457999771E-8</c:v>
                </c:pt>
                <c:pt idx="5087" formatCode="0.00E+00">
                  <c:v>5.9292532457999771E-8</c:v>
                </c:pt>
                <c:pt idx="5088" formatCode="0.00E+00">
                  <c:v>5.9292532457999771E-8</c:v>
                </c:pt>
                <c:pt idx="5089" formatCode="0.00E+00">
                  <c:v>5.9292532457999771E-8</c:v>
                </c:pt>
                <c:pt idx="5090" formatCode="0.00E+00">
                  <c:v>5.9292532457999771E-8</c:v>
                </c:pt>
                <c:pt idx="5091" formatCode="0.00E+00">
                  <c:v>5.9292532457999771E-8</c:v>
                </c:pt>
                <c:pt idx="5092" formatCode="0.00E+00">
                  <c:v>5.9292532457999771E-8</c:v>
                </c:pt>
                <c:pt idx="5093" formatCode="0.00E+00">
                  <c:v>5.9292532457999771E-8</c:v>
                </c:pt>
                <c:pt idx="5094" formatCode="0.00E+00">
                  <c:v>5.9292532457999771E-8</c:v>
                </c:pt>
                <c:pt idx="5095" formatCode="0.00E+00">
                  <c:v>5.9292532457999771E-8</c:v>
                </c:pt>
                <c:pt idx="5096" formatCode="0.00E+00">
                  <c:v>5.9292532457999771E-8</c:v>
                </c:pt>
                <c:pt idx="5097" formatCode="0.00E+00">
                  <c:v>5.9292532457999771E-8</c:v>
                </c:pt>
                <c:pt idx="5098" formatCode="0.00E+00">
                  <c:v>7.1779429127135772E-8</c:v>
                </c:pt>
                <c:pt idx="5099" formatCode="0.00E+00">
                  <c:v>5.9292532457999771E-8</c:v>
                </c:pt>
                <c:pt idx="5100" formatCode="0.00E+00">
                  <c:v>5.9292532457999771E-8</c:v>
                </c:pt>
                <c:pt idx="5101" formatCode="0.00E+00">
                  <c:v>5.9292532457999771E-8</c:v>
                </c:pt>
                <c:pt idx="5102" formatCode="0.00E+00">
                  <c:v>5.9292532457999771E-8</c:v>
                </c:pt>
                <c:pt idx="5103" formatCode="0.00E+00">
                  <c:v>5.9292532457999771E-8</c:v>
                </c:pt>
                <c:pt idx="5104" formatCode="0.00E+00">
                  <c:v>5.9292532457999771E-8</c:v>
                </c:pt>
                <c:pt idx="5105" formatCode="0.00E+00">
                  <c:v>5.9292532457999771E-8</c:v>
                </c:pt>
                <c:pt idx="5106" formatCode="0.00E+00">
                  <c:v>5.9292532457999771E-8</c:v>
                </c:pt>
                <c:pt idx="5107" formatCode="0.00E+00">
                  <c:v>5.9292532457999771E-8</c:v>
                </c:pt>
                <c:pt idx="5108" formatCode="0.00E+00">
                  <c:v>5.9292532457999771E-8</c:v>
                </c:pt>
                <c:pt idx="5109" formatCode="0.00E+00">
                  <c:v>5.9292532457999771E-8</c:v>
                </c:pt>
                <c:pt idx="5110" formatCode="0.00E+00">
                  <c:v>5.9292532457999771E-8</c:v>
                </c:pt>
                <c:pt idx="5111" formatCode="0.00E+00">
                  <c:v>5.9292532457999771E-8</c:v>
                </c:pt>
                <c:pt idx="5112" formatCode="0.00E+00">
                  <c:v>5.9292532457999771E-8</c:v>
                </c:pt>
                <c:pt idx="5113" formatCode="0.00E+00">
                  <c:v>5.9292532457999771E-8</c:v>
                </c:pt>
                <c:pt idx="5114" formatCode="0.00E+00">
                  <c:v>5.9292532457999771E-8</c:v>
                </c:pt>
                <c:pt idx="5115" formatCode="0.00E+00">
                  <c:v>5.9292532457999771E-8</c:v>
                </c:pt>
                <c:pt idx="5116" formatCode="0.00E+00">
                  <c:v>5.9292532457999771E-8</c:v>
                </c:pt>
                <c:pt idx="5117" formatCode="0.00E+00">
                  <c:v>5.9292532457999771E-8</c:v>
                </c:pt>
                <c:pt idx="5118" formatCode="0.00E+00">
                  <c:v>5.9292532457999771E-8</c:v>
                </c:pt>
                <c:pt idx="5119" formatCode="0.00E+00">
                  <c:v>5.9292532457999771E-8</c:v>
                </c:pt>
                <c:pt idx="5120" formatCode="0.00E+00">
                  <c:v>5.9292532457999771E-8</c:v>
                </c:pt>
                <c:pt idx="5121" formatCode="0.00E+00">
                  <c:v>5.9292532457999771E-8</c:v>
                </c:pt>
                <c:pt idx="5122" formatCode="0.00E+00">
                  <c:v>5.9292532457999771E-8</c:v>
                </c:pt>
                <c:pt idx="5123" formatCode="0.00E+00">
                  <c:v>5.9292532457999771E-8</c:v>
                </c:pt>
                <c:pt idx="5124" formatCode="0.00E+00">
                  <c:v>5.9292532457999771E-8</c:v>
                </c:pt>
                <c:pt idx="5125" formatCode="0.00E+00">
                  <c:v>7.1779429127135772E-8</c:v>
                </c:pt>
                <c:pt idx="5126" formatCode="0.00E+00">
                  <c:v>5.9292532457999771E-8</c:v>
                </c:pt>
                <c:pt idx="5127" formatCode="0.00E+00">
                  <c:v>5.9292532457999771E-8</c:v>
                </c:pt>
                <c:pt idx="5128" formatCode="0.00E+00">
                  <c:v>5.9292532457999771E-8</c:v>
                </c:pt>
                <c:pt idx="5129" formatCode="0.00E+00">
                  <c:v>5.9292532457999771E-8</c:v>
                </c:pt>
                <c:pt idx="5130" formatCode="0.00E+00">
                  <c:v>5.9292532457999771E-8</c:v>
                </c:pt>
                <c:pt idx="5131" formatCode="0.00E+00">
                  <c:v>7.1779429127135772E-8</c:v>
                </c:pt>
                <c:pt idx="5132" formatCode="0.00E+00">
                  <c:v>5.9292532457999771E-8</c:v>
                </c:pt>
                <c:pt idx="5133" formatCode="0.00E+00">
                  <c:v>5.9292532457999771E-8</c:v>
                </c:pt>
                <c:pt idx="5134" formatCode="0.00E+00">
                  <c:v>5.9292532457999771E-8</c:v>
                </c:pt>
                <c:pt idx="5135" formatCode="0.00E+00">
                  <c:v>5.9292532457999771E-8</c:v>
                </c:pt>
                <c:pt idx="5136" formatCode="0.00E+00">
                  <c:v>5.9292532457999771E-8</c:v>
                </c:pt>
                <c:pt idx="5137" formatCode="0.00E+00">
                  <c:v>5.9292532457999771E-8</c:v>
                </c:pt>
                <c:pt idx="5138" formatCode="0.00E+00">
                  <c:v>5.9292532457999771E-8</c:v>
                </c:pt>
                <c:pt idx="5139" formatCode="0.00E+00">
                  <c:v>5.9292532457999771E-8</c:v>
                </c:pt>
                <c:pt idx="5140" formatCode="0.00E+00">
                  <c:v>5.9292532457999771E-8</c:v>
                </c:pt>
                <c:pt idx="5141" formatCode="0.00E+00">
                  <c:v>5.9292532457999771E-8</c:v>
                </c:pt>
                <c:pt idx="5142" formatCode="0.00E+00">
                  <c:v>5.9292532457999771E-8</c:v>
                </c:pt>
                <c:pt idx="5143" formatCode="0.00E+00">
                  <c:v>5.9292532457999771E-8</c:v>
                </c:pt>
                <c:pt idx="5144" formatCode="0.00E+00">
                  <c:v>5.9292532457999771E-8</c:v>
                </c:pt>
                <c:pt idx="5145" formatCode="0.00E+00">
                  <c:v>5.9292532457999771E-8</c:v>
                </c:pt>
                <c:pt idx="5146" formatCode="0.00E+00">
                  <c:v>5.9292532457999771E-8</c:v>
                </c:pt>
                <c:pt idx="5147" formatCode="0.00E+00">
                  <c:v>5.9292532457999771E-8</c:v>
                </c:pt>
                <c:pt idx="5148" formatCode="0.00E+00">
                  <c:v>5.9292532457999771E-8</c:v>
                </c:pt>
                <c:pt idx="5149" formatCode="0.00E+00">
                  <c:v>5.9292532457999771E-8</c:v>
                </c:pt>
                <c:pt idx="5150" formatCode="0.00E+00">
                  <c:v>5.9292532457999771E-8</c:v>
                </c:pt>
                <c:pt idx="5151" formatCode="0.00E+00">
                  <c:v>5.9292532457999771E-8</c:v>
                </c:pt>
                <c:pt idx="5152" formatCode="0.00E+00">
                  <c:v>5.9292532457999771E-8</c:v>
                </c:pt>
                <c:pt idx="5153" formatCode="0.00E+00">
                  <c:v>5.9292532457999771E-8</c:v>
                </c:pt>
                <c:pt idx="5154" formatCode="0.00E+00">
                  <c:v>5.9292532457999771E-8</c:v>
                </c:pt>
                <c:pt idx="5155" formatCode="0.00E+00">
                  <c:v>5.9292532457999771E-8</c:v>
                </c:pt>
                <c:pt idx="5156" formatCode="0.00E+00">
                  <c:v>5.9292532457999771E-8</c:v>
                </c:pt>
                <c:pt idx="5157" formatCode="0.00E+00">
                  <c:v>5.9292532457999771E-8</c:v>
                </c:pt>
                <c:pt idx="5158" formatCode="0.00E+00">
                  <c:v>5.9292532457999771E-8</c:v>
                </c:pt>
                <c:pt idx="5159" formatCode="0.00E+00">
                  <c:v>5.9292532457999771E-8</c:v>
                </c:pt>
                <c:pt idx="5160" formatCode="0.00E+00">
                  <c:v>5.9292532457999771E-8</c:v>
                </c:pt>
                <c:pt idx="5161" formatCode="0.00E+00">
                  <c:v>5.9292532457999771E-8</c:v>
                </c:pt>
                <c:pt idx="5162" formatCode="0.00E+00">
                  <c:v>5.9292532457999771E-8</c:v>
                </c:pt>
                <c:pt idx="5163" formatCode="0.00E+00">
                  <c:v>5.9292532457999771E-8</c:v>
                </c:pt>
                <c:pt idx="5164" formatCode="0.00E+00">
                  <c:v>5.9292532457999771E-8</c:v>
                </c:pt>
                <c:pt idx="5165" formatCode="0.00E+00">
                  <c:v>5.9292532457999771E-8</c:v>
                </c:pt>
                <c:pt idx="5166" formatCode="0.00E+00">
                  <c:v>5.9292532457999771E-8</c:v>
                </c:pt>
                <c:pt idx="5167" formatCode="0.00E+00">
                  <c:v>5.9292532457999771E-8</c:v>
                </c:pt>
                <c:pt idx="5168" formatCode="0.00E+00">
                  <c:v>5.9292532457999771E-8</c:v>
                </c:pt>
                <c:pt idx="5169" formatCode="0.00E+00">
                  <c:v>5.9292532457999771E-8</c:v>
                </c:pt>
                <c:pt idx="5170" formatCode="0.00E+00">
                  <c:v>5.9292532457999771E-8</c:v>
                </c:pt>
                <c:pt idx="5171" formatCode="0.00E+00">
                  <c:v>5.9292532457999771E-8</c:v>
                </c:pt>
                <c:pt idx="5172" formatCode="0.00E+00">
                  <c:v>5.9292532457999771E-8</c:v>
                </c:pt>
                <c:pt idx="5173" formatCode="0.00E+00">
                  <c:v>5.9292532457999771E-8</c:v>
                </c:pt>
                <c:pt idx="5174" formatCode="0.00E+00">
                  <c:v>5.9292532457999771E-8</c:v>
                </c:pt>
                <c:pt idx="5175" formatCode="0.00E+00">
                  <c:v>5.9292532457999771E-8</c:v>
                </c:pt>
                <c:pt idx="5176" formatCode="0.00E+00">
                  <c:v>5.9292532457999771E-8</c:v>
                </c:pt>
                <c:pt idx="5177" formatCode="0.00E+00">
                  <c:v>5.9292532457999771E-8</c:v>
                </c:pt>
                <c:pt idx="5178" formatCode="0.00E+00">
                  <c:v>5.9292532457999771E-8</c:v>
                </c:pt>
                <c:pt idx="5179" formatCode="0.00E+00">
                  <c:v>5.9292532457999771E-8</c:v>
                </c:pt>
                <c:pt idx="5180" formatCode="0.00E+00">
                  <c:v>5.9292532457999771E-8</c:v>
                </c:pt>
                <c:pt idx="5181" formatCode="0.00E+00">
                  <c:v>5.9292532457999771E-8</c:v>
                </c:pt>
                <c:pt idx="5182" formatCode="0.00E+00">
                  <c:v>5.9292532457999771E-8</c:v>
                </c:pt>
                <c:pt idx="5183" formatCode="0.00E+00">
                  <c:v>5.9292532457999771E-8</c:v>
                </c:pt>
                <c:pt idx="5184" formatCode="0.00E+00">
                  <c:v>5.9292532457999771E-8</c:v>
                </c:pt>
                <c:pt idx="5185" formatCode="0.00E+00">
                  <c:v>5.9292532457999771E-8</c:v>
                </c:pt>
                <c:pt idx="5186" formatCode="0.00E+00">
                  <c:v>5.9292532457999771E-8</c:v>
                </c:pt>
                <c:pt idx="5187" formatCode="0.00E+00">
                  <c:v>5.9292532457999771E-8</c:v>
                </c:pt>
                <c:pt idx="5188" formatCode="0.00E+00">
                  <c:v>5.9292532457999771E-8</c:v>
                </c:pt>
                <c:pt idx="5189" formatCode="0.00E+00">
                  <c:v>5.9292532457999771E-8</c:v>
                </c:pt>
                <c:pt idx="5190" formatCode="0.00E+00">
                  <c:v>5.9292532457999771E-8</c:v>
                </c:pt>
                <c:pt idx="5191" formatCode="0.00E+00">
                  <c:v>5.9292532457999771E-8</c:v>
                </c:pt>
                <c:pt idx="5192" formatCode="0.00E+00">
                  <c:v>5.9292532457999771E-8</c:v>
                </c:pt>
                <c:pt idx="5193" formatCode="0.00E+00">
                  <c:v>5.9292532457999771E-8</c:v>
                </c:pt>
                <c:pt idx="5194" formatCode="0.00E+00">
                  <c:v>5.9292532457999771E-8</c:v>
                </c:pt>
                <c:pt idx="5195" formatCode="0.00E+00">
                  <c:v>5.9292532457999771E-8</c:v>
                </c:pt>
                <c:pt idx="5196" formatCode="0.00E+00">
                  <c:v>5.9292532457999771E-8</c:v>
                </c:pt>
                <c:pt idx="5197" formatCode="0.00E+00">
                  <c:v>5.9292532457999771E-8</c:v>
                </c:pt>
                <c:pt idx="5198" formatCode="0.00E+00">
                  <c:v>5.9292532457999771E-8</c:v>
                </c:pt>
                <c:pt idx="5199" formatCode="0.00E+00">
                  <c:v>5.9292532457999771E-8</c:v>
                </c:pt>
                <c:pt idx="5200" formatCode="0.00E+00">
                  <c:v>5.9292532457999771E-8</c:v>
                </c:pt>
                <c:pt idx="5201" formatCode="0.00E+00">
                  <c:v>5.9292532457999771E-8</c:v>
                </c:pt>
                <c:pt idx="5202" formatCode="0.00E+00">
                  <c:v>5.9292532457999771E-8</c:v>
                </c:pt>
                <c:pt idx="5203" formatCode="0.00E+00">
                  <c:v>5.9292532457999771E-8</c:v>
                </c:pt>
                <c:pt idx="5204" formatCode="0.00E+00">
                  <c:v>5.9292532457999771E-8</c:v>
                </c:pt>
                <c:pt idx="5205" formatCode="0.00E+00">
                  <c:v>5.9292532457999771E-8</c:v>
                </c:pt>
                <c:pt idx="5206" formatCode="0.00E+00">
                  <c:v>5.9292532457999771E-8</c:v>
                </c:pt>
                <c:pt idx="5207" formatCode="0.00E+00">
                  <c:v>5.9292532457999771E-8</c:v>
                </c:pt>
                <c:pt idx="5208" formatCode="0.00E+00">
                  <c:v>5.9292532457999771E-8</c:v>
                </c:pt>
                <c:pt idx="5209" formatCode="0.00E+00">
                  <c:v>5.9292532457999771E-8</c:v>
                </c:pt>
                <c:pt idx="5210" formatCode="0.00E+00">
                  <c:v>5.9292532457999771E-8</c:v>
                </c:pt>
                <c:pt idx="5211" formatCode="0.00E+00">
                  <c:v>5.9292532457999771E-8</c:v>
                </c:pt>
                <c:pt idx="5212" formatCode="0.00E+00">
                  <c:v>5.9292532457999771E-8</c:v>
                </c:pt>
                <c:pt idx="5213" formatCode="0.00E+00">
                  <c:v>5.9292532457999771E-8</c:v>
                </c:pt>
                <c:pt idx="5214" formatCode="0.00E+00">
                  <c:v>5.9292532457999771E-8</c:v>
                </c:pt>
                <c:pt idx="5215" formatCode="0.00E+00">
                  <c:v>5.9292532457999771E-8</c:v>
                </c:pt>
                <c:pt idx="5216" formatCode="0.00E+00">
                  <c:v>5.9292532457999771E-8</c:v>
                </c:pt>
                <c:pt idx="5217" formatCode="0.00E+00">
                  <c:v>5.9292532457999771E-8</c:v>
                </c:pt>
                <c:pt idx="5218" formatCode="0.00E+00">
                  <c:v>5.9292532457999771E-8</c:v>
                </c:pt>
                <c:pt idx="5219" formatCode="0.00E+00">
                  <c:v>5.9292532457999771E-8</c:v>
                </c:pt>
                <c:pt idx="5220" formatCode="0.00E+00">
                  <c:v>5.9292532457999771E-8</c:v>
                </c:pt>
                <c:pt idx="5221" formatCode="0.00E+00">
                  <c:v>5.9292532457999771E-8</c:v>
                </c:pt>
                <c:pt idx="5222" formatCode="0.00E+00">
                  <c:v>5.9292532457999771E-8</c:v>
                </c:pt>
                <c:pt idx="5223" formatCode="0.00E+00">
                  <c:v>5.9292532457999771E-8</c:v>
                </c:pt>
                <c:pt idx="5224" formatCode="0.00E+00">
                  <c:v>5.9292532457999771E-8</c:v>
                </c:pt>
                <c:pt idx="5225" formatCode="0.00E+00">
                  <c:v>5.9292532457999771E-8</c:v>
                </c:pt>
                <c:pt idx="5226" formatCode="0.00E+00">
                  <c:v>5.9292532457999771E-8</c:v>
                </c:pt>
                <c:pt idx="5227" formatCode="0.00E+00">
                  <c:v>5.9292532457999771E-8</c:v>
                </c:pt>
                <c:pt idx="5228" formatCode="0.00E+00">
                  <c:v>5.9292532457999771E-8</c:v>
                </c:pt>
                <c:pt idx="5229" formatCode="0.00E+00">
                  <c:v>5.9292532457999771E-8</c:v>
                </c:pt>
                <c:pt idx="5230" formatCode="0.00E+00">
                  <c:v>5.9292532457999771E-8</c:v>
                </c:pt>
                <c:pt idx="5231" formatCode="0.00E+00">
                  <c:v>5.9292532457999771E-8</c:v>
                </c:pt>
                <c:pt idx="5232" formatCode="0.00E+00">
                  <c:v>5.9292532457999771E-8</c:v>
                </c:pt>
                <c:pt idx="5233" formatCode="0.00E+00">
                  <c:v>5.9292532457999771E-8</c:v>
                </c:pt>
                <c:pt idx="5234" formatCode="0.00E+00">
                  <c:v>5.9292532457999771E-8</c:v>
                </c:pt>
                <c:pt idx="5235" formatCode="0.00E+00">
                  <c:v>5.9292532457999771E-8</c:v>
                </c:pt>
                <c:pt idx="5236" formatCode="0.00E+00">
                  <c:v>5.9292532457999771E-8</c:v>
                </c:pt>
                <c:pt idx="5237" formatCode="0.00E+00">
                  <c:v>5.9292532457999771E-8</c:v>
                </c:pt>
                <c:pt idx="5238" formatCode="0.00E+00">
                  <c:v>5.9292532457999771E-8</c:v>
                </c:pt>
                <c:pt idx="5239" formatCode="0.00E+00">
                  <c:v>5.9292532457999771E-8</c:v>
                </c:pt>
                <c:pt idx="5240" formatCode="0.00E+00">
                  <c:v>5.9292532457999771E-8</c:v>
                </c:pt>
                <c:pt idx="5241" formatCode="0.00E+00">
                  <c:v>5.9292532457999771E-8</c:v>
                </c:pt>
                <c:pt idx="5242" formatCode="0.00E+00">
                  <c:v>5.9292532457999771E-8</c:v>
                </c:pt>
                <c:pt idx="5243" formatCode="0.00E+00">
                  <c:v>5.9292532457999771E-8</c:v>
                </c:pt>
                <c:pt idx="5244" formatCode="0.00E+00">
                  <c:v>5.9292532457999771E-8</c:v>
                </c:pt>
                <c:pt idx="5245" formatCode="0.00E+00">
                  <c:v>5.9292532457999771E-8</c:v>
                </c:pt>
                <c:pt idx="5246" formatCode="0.00E+00">
                  <c:v>5.9292532457999771E-8</c:v>
                </c:pt>
                <c:pt idx="5247" formatCode="0.00E+00">
                  <c:v>5.9292532457999771E-8</c:v>
                </c:pt>
                <c:pt idx="5248" formatCode="0.00E+00">
                  <c:v>5.9292532457999771E-8</c:v>
                </c:pt>
                <c:pt idx="5249" formatCode="0.00E+00">
                  <c:v>5.9292532457999771E-8</c:v>
                </c:pt>
                <c:pt idx="5250" formatCode="0.00E+00">
                  <c:v>5.9292532457999771E-8</c:v>
                </c:pt>
                <c:pt idx="5251" formatCode="0.00E+00">
                  <c:v>5.9292532457999771E-8</c:v>
                </c:pt>
                <c:pt idx="5252" formatCode="0.00E+00">
                  <c:v>5.9292532457999771E-8</c:v>
                </c:pt>
                <c:pt idx="5253" formatCode="0.00E+00">
                  <c:v>5.9292532457999771E-8</c:v>
                </c:pt>
                <c:pt idx="5254" formatCode="0.00E+00">
                  <c:v>5.9292532457999771E-8</c:v>
                </c:pt>
                <c:pt idx="5255" formatCode="0.00E+00">
                  <c:v>5.9292532457999771E-8</c:v>
                </c:pt>
                <c:pt idx="5256" formatCode="0.00E+00">
                  <c:v>5.9292532457999771E-8</c:v>
                </c:pt>
                <c:pt idx="5257" formatCode="0.00E+00">
                  <c:v>5.9292532457999771E-8</c:v>
                </c:pt>
                <c:pt idx="5258" formatCode="0.00E+00">
                  <c:v>5.9292532457999771E-8</c:v>
                </c:pt>
                <c:pt idx="5259" formatCode="0.00E+00">
                  <c:v>5.9292532457999771E-8</c:v>
                </c:pt>
                <c:pt idx="5260" formatCode="0.00E+00">
                  <c:v>5.9292532457999771E-8</c:v>
                </c:pt>
                <c:pt idx="5261" formatCode="0.00E+00">
                  <c:v>5.9292532457999771E-8</c:v>
                </c:pt>
                <c:pt idx="5262" formatCode="0.00E+00">
                  <c:v>5.9292532457999771E-8</c:v>
                </c:pt>
                <c:pt idx="5263" formatCode="0.00E+00">
                  <c:v>5.9292532457999771E-8</c:v>
                </c:pt>
                <c:pt idx="5264" formatCode="0.00E+00">
                  <c:v>5.9292532457999771E-8</c:v>
                </c:pt>
                <c:pt idx="5265" formatCode="0.00E+00">
                  <c:v>5.9292532457999771E-8</c:v>
                </c:pt>
                <c:pt idx="5266" formatCode="0.00E+00">
                  <c:v>5.9292532457999771E-8</c:v>
                </c:pt>
                <c:pt idx="5267" formatCode="0.00E+00">
                  <c:v>5.9292532457999771E-8</c:v>
                </c:pt>
                <c:pt idx="5268" formatCode="0.00E+00">
                  <c:v>5.9292532457999771E-8</c:v>
                </c:pt>
                <c:pt idx="5269" formatCode="0.00E+00">
                  <c:v>5.9292532457999771E-8</c:v>
                </c:pt>
                <c:pt idx="5270" formatCode="0.00E+00">
                  <c:v>5.9292532457999771E-8</c:v>
                </c:pt>
                <c:pt idx="5271" formatCode="0.00E+00">
                  <c:v>5.9292532457999771E-8</c:v>
                </c:pt>
                <c:pt idx="5272" formatCode="0.00E+00">
                  <c:v>5.9292532457999771E-8</c:v>
                </c:pt>
                <c:pt idx="5273" formatCode="0.00E+00">
                  <c:v>5.9292532457999771E-8</c:v>
                </c:pt>
                <c:pt idx="5274" formatCode="0.00E+00">
                  <c:v>5.9292532457999771E-8</c:v>
                </c:pt>
                <c:pt idx="5275" formatCode="0.00E+00">
                  <c:v>5.9292532457999771E-8</c:v>
                </c:pt>
                <c:pt idx="5276" formatCode="0.00E+00">
                  <c:v>5.9292532457999771E-8</c:v>
                </c:pt>
                <c:pt idx="5277" formatCode="0.00E+00">
                  <c:v>5.9292532457999771E-8</c:v>
                </c:pt>
                <c:pt idx="5278" formatCode="0.00E+00">
                  <c:v>5.9292532457999771E-8</c:v>
                </c:pt>
                <c:pt idx="5279" formatCode="0.00E+00">
                  <c:v>5.9292532457999771E-8</c:v>
                </c:pt>
                <c:pt idx="5280" formatCode="0.00E+00">
                  <c:v>5.9292532457999771E-8</c:v>
                </c:pt>
                <c:pt idx="5281" formatCode="0.00E+00">
                  <c:v>5.9292532457999771E-8</c:v>
                </c:pt>
                <c:pt idx="5282" formatCode="0.00E+00">
                  <c:v>5.9292532457999771E-8</c:v>
                </c:pt>
                <c:pt idx="5283" formatCode="0.00E+00">
                  <c:v>5.9292532457999771E-8</c:v>
                </c:pt>
                <c:pt idx="5284" formatCode="0.00E+00">
                  <c:v>5.9292532457999771E-8</c:v>
                </c:pt>
                <c:pt idx="5285" formatCode="0.00E+00">
                  <c:v>5.9292532457999771E-8</c:v>
                </c:pt>
                <c:pt idx="5286" formatCode="0.00E+00">
                  <c:v>5.9292532457999771E-8</c:v>
                </c:pt>
                <c:pt idx="5287" formatCode="0.00E+00">
                  <c:v>5.9292532457999771E-8</c:v>
                </c:pt>
                <c:pt idx="5288" formatCode="0.00E+00">
                  <c:v>5.9292532457999771E-8</c:v>
                </c:pt>
                <c:pt idx="5289" formatCode="0.00E+00">
                  <c:v>5.9292532457999771E-8</c:v>
                </c:pt>
                <c:pt idx="5290" formatCode="0.00E+00">
                  <c:v>5.9292532457999771E-8</c:v>
                </c:pt>
                <c:pt idx="5291" formatCode="0.00E+00">
                  <c:v>5.9292532457999771E-8</c:v>
                </c:pt>
                <c:pt idx="5292" formatCode="0.00E+00">
                  <c:v>5.9292532457999771E-8</c:v>
                </c:pt>
                <c:pt idx="5293" formatCode="0.00E+00">
                  <c:v>5.9292532457999771E-8</c:v>
                </c:pt>
                <c:pt idx="5294" formatCode="0.00E+00">
                  <c:v>5.9292532457999771E-8</c:v>
                </c:pt>
                <c:pt idx="5295" formatCode="0.00E+00">
                  <c:v>5.9292532457999771E-8</c:v>
                </c:pt>
                <c:pt idx="5296" formatCode="0.00E+00">
                  <c:v>5.9292532457999771E-8</c:v>
                </c:pt>
                <c:pt idx="5297" formatCode="0.00E+00">
                  <c:v>5.9292532457999771E-8</c:v>
                </c:pt>
                <c:pt idx="5298" formatCode="0.00E+00">
                  <c:v>5.9292532457999771E-8</c:v>
                </c:pt>
                <c:pt idx="5299" formatCode="0.00E+00">
                  <c:v>5.9292532457999771E-8</c:v>
                </c:pt>
                <c:pt idx="5300" formatCode="0.00E+00">
                  <c:v>5.9292532457999771E-8</c:v>
                </c:pt>
                <c:pt idx="5301" formatCode="0.00E+00">
                  <c:v>5.9292532457999771E-8</c:v>
                </c:pt>
                <c:pt idx="5302" formatCode="0.00E+00">
                  <c:v>5.9292532457999771E-8</c:v>
                </c:pt>
                <c:pt idx="5303" formatCode="0.00E+00">
                  <c:v>5.9292532457999771E-8</c:v>
                </c:pt>
                <c:pt idx="5304" formatCode="0.00E+00">
                  <c:v>5.9292532457999771E-8</c:v>
                </c:pt>
                <c:pt idx="5305" formatCode="0.00E+00">
                  <c:v>5.9292532457999771E-8</c:v>
                </c:pt>
                <c:pt idx="5306" formatCode="0.00E+00">
                  <c:v>5.9292532457999771E-8</c:v>
                </c:pt>
                <c:pt idx="5307" formatCode="0.00E+00">
                  <c:v>5.9292532457999771E-8</c:v>
                </c:pt>
                <c:pt idx="5308" formatCode="0.00E+00">
                  <c:v>5.9292532457999771E-8</c:v>
                </c:pt>
                <c:pt idx="5309" formatCode="0.00E+00">
                  <c:v>5.9292532457999771E-8</c:v>
                </c:pt>
                <c:pt idx="5310" formatCode="0.00E+00">
                  <c:v>5.9292532457999771E-8</c:v>
                </c:pt>
                <c:pt idx="5311" formatCode="0.00E+00">
                  <c:v>5.9292532457999771E-8</c:v>
                </c:pt>
                <c:pt idx="5312" formatCode="0.00E+00">
                  <c:v>5.9292532457999771E-8</c:v>
                </c:pt>
                <c:pt idx="5313" formatCode="0.00E+00">
                  <c:v>5.9292532457999771E-8</c:v>
                </c:pt>
                <c:pt idx="5314" formatCode="0.00E+00">
                  <c:v>5.9292532457999771E-8</c:v>
                </c:pt>
                <c:pt idx="5315" formatCode="0.00E+00">
                  <c:v>5.9292532457999771E-8</c:v>
                </c:pt>
                <c:pt idx="5316" formatCode="0.00E+00">
                  <c:v>5.9292532457999771E-8</c:v>
                </c:pt>
                <c:pt idx="5317" formatCode="0.00E+00">
                  <c:v>5.9292532457999771E-8</c:v>
                </c:pt>
                <c:pt idx="5318" formatCode="0.00E+00">
                  <c:v>5.9292532457999771E-8</c:v>
                </c:pt>
                <c:pt idx="5319" formatCode="0.00E+00">
                  <c:v>5.9292532457999771E-8</c:v>
                </c:pt>
                <c:pt idx="5320" formatCode="0.00E+00">
                  <c:v>5.9292532457999771E-8</c:v>
                </c:pt>
                <c:pt idx="5321" formatCode="0.00E+00">
                  <c:v>5.9292532457999771E-8</c:v>
                </c:pt>
                <c:pt idx="5322" formatCode="0.00E+00">
                  <c:v>5.9292532457999771E-8</c:v>
                </c:pt>
                <c:pt idx="5323" formatCode="0.00E+00">
                  <c:v>5.9292532457999771E-8</c:v>
                </c:pt>
                <c:pt idx="5324" formatCode="0.00E+00">
                  <c:v>5.9292532457999771E-8</c:v>
                </c:pt>
                <c:pt idx="5325" formatCode="0.00E+00">
                  <c:v>5.9292532457999771E-8</c:v>
                </c:pt>
                <c:pt idx="5326" formatCode="0.00E+00">
                  <c:v>5.9292532457999771E-8</c:v>
                </c:pt>
                <c:pt idx="5327" formatCode="0.00E+00">
                  <c:v>5.9292532457999771E-8</c:v>
                </c:pt>
                <c:pt idx="5328" formatCode="0.00E+00">
                  <c:v>5.9292532457999771E-8</c:v>
                </c:pt>
                <c:pt idx="5329" formatCode="0.00E+00">
                  <c:v>5.9292532457999771E-8</c:v>
                </c:pt>
                <c:pt idx="5330" formatCode="0.00E+00">
                  <c:v>5.9292532457999771E-8</c:v>
                </c:pt>
                <c:pt idx="5331" formatCode="0.00E+00">
                  <c:v>5.9292532457999771E-8</c:v>
                </c:pt>
                <c:pt idx="5332" formatCode="0.00E+00">
                  <c:v>5.9292532457999771E-8</c:v>
                </c:pt>
                <c:pt idx="5333" formatCode="0.00E+00">
                  <c:v>5.9292532457999771E-8</c:v>
                </c:pt>
                <c:pt idx="5334" formatCode="0.00E+00">
                  <c:v>5.9292532457999771E-8</c:v>
                </c:pt>
                <c:pt idx="5335" formatCode="0.00E+00">
                  <c:v>5.9292532457999771E-8</c:v>
                </c:pt>
                <c:pt idx="5336" formatCode="0.00E+00">
                  <c:v>5.9292532457999771E-8</c:v>
                </c:pt>
                <c:pt idx="5337" formatCode="0.00E+00">
                  <c:v>5.9292532457999771E-8</c:v>
                </c:pt>
                <c:pt idx="5338" formatCode="0.00E+00">
                  <c:v>5.9292532457999771E-8</c:v>
                </c:pt>
                <c:pt idx="5339" formatCode="0.00E+00">
                  <c:v>5.9292532457999771E-8</c:v>
                </c:pt>
                <c:pt idx="5340" formatCode="0.00E+00">
                  <c:v>5.9292532457999771E-8</c:v>
                </c:pt>
                <c:pt idx="5341" formatCode="0.00E+00">
                  <c:v>5.9292532457999771E-8</c:v>
                </c:pt>
                <c:pt idx="5342" formatCode="0.00E+00">
                  <c:v>5.9292532457999771E-8</c:v>
                </c:pt>
                <c:pt idx="5343" formatCode="0.00E+00">
                  <c:v>5.9292532457999771E-8</c:v>
                </c:pt>
                <c:pt idx="5344" formatCode="0.00E+00">
                  <c:v>5.9292532457999771E-8</c:v>
                </c:pt>
                <c:pt idx="5345" formatCode="0.00E+00">
                  <c:v>5.9292532457999771E-8</c:v>
                </c:pt>
                <c:pt idx="5346" formatCode="0.00E+00">
                  <c:v>5.9292532457999771E-8</c:v>
                </c:pt>
                <c:pt idx="5347" formatCode="0.00E+00">
                  <c:v>5.9292532457999771E-8</c:v>
                </c:pt>
                <c:pt idx="5348" formatCode="0.00E+00">
                  <c:v>5.9292532457999771E-8</c:v>
                </c:pt>
                <c:pt idx="5349" formatCode="0.00E+00">
                  <c:v>5.9292532457999771E-8</c:v>
                </c:pt>
                <c:pt idx="5350" formatCode="0.00E+00">
                  <c:v>5.9292532457999771E-8</c:v>
                </c:pt>
                <c:pt idx="5351" formatCode="0.00E+00">
                  <c:v>5.9292532457999771E-8</c:v>
                </c:pt>
                <c:pt idx="5352" formatCode="0.00E+00">
                  <c:v>5.9292532457999771E-8</c:v>
                </c:pt>
                <c:pt idx="5353" formatCode="0.00E+00">
                  <c:v>5.9292532457999771E-8</c:v>
                </c:pt>
                <c:pt idx="5354" formatCode="0.00E+00">
                  <c:v>5.9292532457999771E-8</c:v>
                </c:pt>
                <c:pt idx="5355" formatCode="0.00E+00">
                  <c:v>5.9292532457999771E-8</c:v>
                </c:pt>
                <c:pt idx="5356" formatCode="0.00E+00">
                  <c:v>5.9292532457999771E-8</c:v>
                </c:pt>
                <c:pt idx="5357" formatCode="0.00E+00">
                  <c:v>5.9292532457999771E-8</c:v>
                </c:pt>
                <c:pt idx="5358" formatCode="0.00E+00">
                  <c:v>5.9292532457999771E-8</c:v>
                </c:pt>
                <c:pt idx="5359" formatCode="0.00E+00">
                  <c:v>5.9292532457999771E-8</c:v>
                </c:pt>
                <c:pt idx="5360" formatCode="0.00E+00">
                  <c:v>5.9292532457999771E-8</c:v>
                </c:pt>
                <c:pt idx="5361" formatCode="0.00E+00">
                  <c:v>5.9292532457999771E-8</c:v>
                </c:pt>
                <c:pt idx="5362" formatCode="0.00E+00">
                  <c:v>5.9292532457999771E-8</c:v>
                </c:pt>
                <c:pt idx="5363" formatCode="0.00E+00">
                  <c:v>5.9292532457999771E-8</c:v>
                </c:pt>
                <c:pt idx="5364" formatCode="0.00E+00">
                  <c:v>5.9292532457999771E-8</c:v>
                </c:pt>
                <c:pt idx="5365" formatCode="0.00E+00">
                  <c:v>5.9292532457999771E-8</c:v>
                </c:pt>
                <c:pt idx="5366" formatCode="0.00E+00">
                  <c:v>5.9292532457999771E-8</c:v>
                </c:pt>
                <c:pt idx="5367" formatCode="0.00E+00">
                  <c:v>5.9292532457999771E-8</c:v>
                </c:pt>
                <c:pt idx="5368" formatCode="0.00E+00">
                  <c:v>5.9292532457999771E-8</c:v>
                </c:pt>
                <c:pt idx="5369" formatCode="0.00E+00">
                  <c:v>5.9292532457999771E-8</c:v>
                </c:pt>
                <c:pt idx="5370" formatCode="0.00E+00">
                  <c:v>5.9292532457999771E-8</c:v>
                </c:pt>
                <c:pt idx="5371" formatCode="0.00E+00">
                  <c:v>5.9292532457999771E-8</c:v>
                </c:pt>
                <c:pt idx="5372" formatCode="0.00E+00">
                  <c:v>5.9292532457999771E-8</c:v>
                </c:pt>
                <c:pt idx="5373" formatCode="0.00E+00">
                  <c:v>5.9292532457999771E-8</c:v>
                </c:pt>
                <c:pt idx="5374" formatCode="0.00E+00">
                  <c:v>5.9292532457999771E-8</c:v>
                </c:pt>
                <c:pt idx="5375" formatCode="0.00E+00">
                  <c:v>5.9292532457999771E-8</c:v>
                </c:pt>
                <c:pt idx="5376" formatCode="0.00E+00">
                  <c:v>5.9292532457999771E-8</c:v>
                </c:pt>
                <c:pt idx="5377" formatCode="0.00E+00">
                  <c:v>5.9292532457999771E-8</c:v>
                </c:pt>
                <c:pt idx="5378" formatCode="0.00E+00">
                  <c:v>5.9292532457999771E-8</c:v>
                </c:pt>
                <c:pt idx="5379" formatCode="0.00E+00">
                  <c:v>5.9292532457999771E-8</c:v>
                </c:pt>
                <c:pt idx="5380" formatCode="0.00E+00">
                  <c:v>5.9292532457999771E-8</c:v>
                </c:pt>
                <c:pt idx="5381" formatCode="0.00E+00">
                  <c:v>5.9292532457999771E-8</c:v>
                </c:pt>
                <c:pt idx="5382" formatCode="0.00E+00">
                  <c:v>5.9292532457999771E-8</c:v>
                </c:pt>
                <c:pt idx="5383" formatCode="0.00E+00">
                  <c:v>5.9292532457999771E-8</c:v>
                </c:pt>
                <c:pt idx="5384" formatCode="0.00E+00">
                  <c:v>5.9292532457999771E-8</c:v>
                </c:pt>
                <c:pt idx="5385" formatCode="0.00E+00">
                  <c:v>5.9292532457999771E-8</c:v>
                </c:pt>
                <c:pt idx="5386" formatCode="0.00E+00">
                  <c:v>5.9292532457999771E-8</c:v>
                </c:pt>
                <c:pt idx="5387" formatCode="0.00E+00">
                  <c:v>5.9292532457999771E-8</c:v>
                </c:pt>
                <c:pt idx="5388" formatCode="0.00E+00">
                  <c:v>5.9292532457999771E-8</c:v>
                </c:pt>
                <c:pt idx="5389" formatCode="0.00E+00">
                  <c:v>5.9292532457999771E-8</c:v>
                </c:pt>
                <c:pt idx="5390" formatCode="0.00E+00">
                  <c:v>5.9292532457999771E-8</c:v>
                </c:pt>
                <c:pt idx="5391" formatCode="0.00E+00">
                  <c:v>5.9292532457999771E-8</c:v>
                </c:pt>
                <c:pt idx="5392" formatCode="0.00E+00">
                  <c:v>5.9292532457999771E-8</c:v>
                </c:pt>
                <c:pt idx="5393" formatCode="0.00E+00">
                  <c:v>5.9292532457999771E-8</c:v>
                </c:pt>
                <c:pt idx="5394" formatCode="0.00E+00">
                  <c:v>5.9292532457999771E-8</c:v>
                </c:pt>
                <c:pt idx="5395" formatCode="0.00E+00">
                  <c:v>5.9292532457999771E-8</c:v>
                </c:pt>
                <c:pt idx="5396" formatCode="0.00E+00">
                  <c:v>5.9292532457999771E-8</c:v>
                </c:pt>
                <c:pt idx="5397" formatCode="0.00E+00">
                  <c:v>5.9292532457999771E-8</c:v>
                </c:pt>
                <c:pt idx="5398" formatCode="0.00E+00">
                  <c:v>5.9292532457999771E-8</c:v>
                </c:pt>
                <c:pt idx="5399" formatCode="0.00E+00">
                  <c:v>5.9292532457999771E-8</c:v>
                </c:pt>
                <c:pt idx="5400" formatCode="0.00E+00">
                  <c:v>5.9292532457999771E-8</c:v>
                </c:pt>
                <c:pt idx="5401" formatCode="0.00E+00">
                  <c:v>5.9292532457999771E-8</c:v>
                </c:pt>
                <c:pt idx="5402" formatCode="0.00E+00">
                  <c:v>5.9292532457999771E-8</c:v>
                </c:pt>
                <c:pt idx="5403" formatCode="0.00E+00">
                  <c:v>5.9292532457999771E-8</c:v>
                </c:pt>
                <c:pt idx="5404" formatCode="0.00E+00">
                  <c:v>5.9292532457999771E-8</c:v>
                </c:pt>
                <c:pt idx="5405" formatCode="0.00E+00">
                  <c:v>5.9292532457999771E-8</c:v>
                </c:pt>
                <c:pt idx="5406" formatCode="0.00E+00">
                  <c:v>5.9292532457999771E-8</c:v>
                </c:pt>
                <c:pt idx="5407" formatCode="0.00E+00">
                  <c:v>5.9292532457999771E-8</c:v>
                </c:pt>
                <c:pt idx="5408" formatCode="0.00E+00">
                  <c:v>5.9292532457999771E-8</c:v>
                </c:pt>
                <c:pt idx="5409" formatCode="0.00E+00">
                  <c:v>5.9292532457999771E-8</c:v>
                </c:pt>
                <c:pt idx="5410" formatCode="0.00E+00">
                  <c:v>5.9292532457999771E-8</c:v>
                </c:pt>
                <c:pt idx="5411" formatCode="0.00E+00">
                  <c:v>5.9292532457999771E-8</c:v>
                </c:pt>
                <c:pt idx="5412" formatCode="0.00E+00">
                  <c:v>5.9292532457999771E-8</c:v>
                </c:pt>
                <c:pt idx="5413" formatCode="0.00E+00">
                  <c:v>5.9292532457999771E-8</c:v>
                </c:pt>
                <c:pt idx="5414" formatCode="0.00E+00">
                  <c:v>5.9292532457999771E-8</c:v>
                </c:pt>
                <c:pt idx="5415" formatCode="0.00E+00">
                  <c:v>5.9292532457999771E-8</c:v>
                </c:pt>
                <c:pt idx="5416" formatCode="0.00E+00">
                  <c:v>5.9292532457999771E-8</c:v>
                </c:pt>
                <c:pt idx="5417" formatCode="0.00E+00">
                  <c:v>5.9292532457999771E-8</c:v>
                </c:pt>
                <c:pt idx="5418" formatCode="0.00E+00">
                  <c:v>5.9292532457999771E-8</c:v>
                </c:pt>
                <c:pt idx="5419" formatCode="0.00E+00">
                  <c:v>5.9292532457999771E-8</c:v>
                </c:pt>
                <c:pt idx="5420" formatCode="0.00E+00">
                  <c:v>5.9292532457999771E-8</c:v>
                </c:pt>
                <c:pt idx="5421" formatCode="0.00E+00">
                  <c:v>5.9292532457999771E-8</c:v>
                </c:pt>
                <c:pt idx="5422" formatCode="0.00E+00">
                  <c:v>5.9292532457999771E-8</c:v>
                </c:pt>
                <c:pt idx="5423" formatCode="0.00E+00">
                  <c:v>5.9292532457999771E-8</c:v>
                </c:pt>
                <c:pt idx="5424" formatCode="0.00E+00">
                  <c:v>5.9292532457999771E-8</c:v>
                </c:pt>
                <c:pt idx="5425" formatCode="0.00E+00">
                  <c:v>5.9292532457999771E-8</c:v>
                </c:pt>
                <c:pt idx="5426" formatCode="0.00E+00">
                  <c:v>5.9292532457999771E-8</c:v>
                </c:pt>
                <c:pt idx="5427" formatCode="0.00E+00">
                  <c:v>5.9292532457999771E-8</c:v>
                </c:pt>
                <c:pt idx="5428" formatCode="0.00E+00">
                  <c:v>5.9292532457999771E-8</c:v>
                </c:pt>
                <c:pt idx="5429" formatCode="0.00E+00">
                  <c:v>5.9292532457999771E-8</c:v>
                </c:pt>
                <c:pt idx="5430" formatCode="0.00E+00">
                  <c:v>5.9292532457999771E-8</c:v>
                </c:pt>
                <c:pt idx="5431" formatCode="0.00E+00">
                  <c:v>5.9292532457999771E-8</c:v>
                </c:pt>
                <c:pt idx="5432" formatCode="0.00E+00">
                  <c:v>5.9292532457999771E-8</c:v>
                </c:pt>
                <c:pt idx="5433" formatCode="0.00E+00">
                  <c:v>5.9292532457999771E-8</c:v>
                </c:pt>
                <c:pt idx="5434" formatCode="0.00E+00">
                  <c:v>5.9292532457999771E-8</c:v>
                </c:pt>
                <c:pt idx="5435" formatCode="0.00E+00">
                  <c:v>5.9292532457999771E-8</c:v>
                </c:pt>
                <c:pt idx="5436" formatCode="0.00E+00">
                  <c:v>5.9292532457999771E-8</c:v>
                </c:pt>
                <c:pt idx="5437" formatCode="0.00E+00">
                  <c:v>5.9292532457999771E-8</c:v>
                </c:pt>
                <c:pt idx="5438" formatCode="0.00E+00">
                  <c:v>5.9292532457999771E-8</c:v>
                </c:pt>
                <c:pt idx="5439" formatCode="0.00E+00">
                  <c:v>5.9292532457999771E-8</c:v>
                </c:pt>
                <c:pt idx="5440" formatCode="0.00E+00">
                  <c:v>5.9292532457999771E-8</c:v>
                </c:pt>
                <c:pt idx="5441" formatCode="0.00E+00">
                  <c:v>5.9292532457999771E-8</c:v>
                </c:pt>
                <c:pt idx="5442" formatCode="0.00E+00">
                  <c:v>5.9292532457999771E-8</c:v>
                </c:pt>
                <c:pt idx="5443" formatCode="0.00E+00">
                  <c:v>5.9292532457999771E-8</c:v>
                </c:pt>
                <c:pt idx="5444" formatCode="0.00E+00">
                  <c:v>5.9292532457999771E-8</c:v>
                </c:pt>
                <c:pt idx="5445" formatCode="0.00E+00">
                  <c:v>5.9292532457999771E-8</c:v>
                </c:pt>
                <c:pt idx="5446" formatCode="0.00E+00">
                  <c:v>5.9292532457999771E-8</c:v>
                </c:pt>
                <c:pt idx="5447" formatCode="0.00E+00">
                  <c:v>5.9292532457999771E-8</c:v>
                </c:pt>
                <c:pt idx="5448" formatCode="0.00E+00">
                  <c:v>5.9292532457999771E-8</c:v>
                </c:pt>
                <c:pt idx="5449" formatCode="0.00E+00">
                  <c:v>5.9292532457999771E-8</c:v>
                </c:pt>
                <c:pt idx="5450" formatCode="0.00E+00">
                  <c:v>5.9292532457999771E-8</c:v>
                </c:pt>
                <c:pt idx="5451" formatCode="0.00E+00">
                  <c:v>5.9292532457999771E-8</c:v>
                </c:pt>
                <c:pt idx="5452" formatCode="0.00E+00">
                  <c:v>5.9292532457999771E-8</c:v>
                </c:pt>
                <c:pt idx="5453" formatCode="0.00E+00">
                  <c:v>5.9292532457999771E-8</c:v>
                </c:pt>
                <c:pt idx="5454" formatCode="0.00E+00">
                  <c:v>5.9292532457999771E-8</c:v>
                </c:pt>
                <c:pt idx="5455" formatCode="0.00E+00">
                  <c:v>5.9292532457999771E-8</c:v>
                </c:pt>
                <c:pt idx="5456" formatCode="0.00E+00">
                  <c:v>5.9292532457999771E-8</c:v>
                </c:pt>
                <c:pt idx="5457" formatCode="0.00E+00">
                  <c:v>5.9292532457999771E-8</c:v>
                </c:pt>
                <c:pt idx="5458" formatCode="0.00E+00">
                  <c:v>5.9292532457999771E-8</c:v>
                </c:pt>
                <c:pt idx="5459" formatCode="0.00E+00">
                  <c:v>5.9292532457999771E-8</c:v>
                </c:pt>
                <c:pt idx="5460" formatCode="0.00E+00">
                  <c:v>5.9292532457999771E-8</c:v>
                </c:pt>
                <c:pt idx="5461" formatCode="0.00E+00">
                  <c:v>5.9292532457999771E-8</c:v>
                </c:pt>
                <c:pt idx="5462" formatCode="0.00E+00">
                  <c:v>5.9292532457999771E-8</c:v>
                </c:pt>
                <c:pt idx="5463" formatCode="0.00E+00">
                  <c:v>5.9292532457999771E-8</c:v>
                </c:pt>
                <c:pt idx="5464" formatCode="0.00E+00">
                  <c:v>5.9292532457999771E-8</c:v>
                </c:pt>
                <c:pt idx="5465" formatCode="0.00E+00">
                  <c:v>5.9292532457999771E-8</c:v>
                </c:pt>
                <c:pt idx="5466" formatCode="0.00E+00">
                  <c:v>5.9292532457999771E-8</c:v>
                </c:pt>
                <c:pt idx="5467" formatCode="0.00E+00">
                  <c:v>5.9292532457999771E-8</c:v>
                </c:pt>
                <c:pt idx="5468" formatCode="0.00E+00">
                  <c:v>5.9292532457999771E-8</c:v>
                </c:pt>
                <c:pt idx="5469" formatCode="0.00E+00">
                  <c:v>5.9292532457999771E-8</c:v>
                </c:pt>
                <c:pt idx="5470" formatCode="0.00E+00">
                  <c:v>5.9292532457999771E-8</c:v>
                </c:pt>
                <c:pt idx="5471" formatCode="0.00E+00">
                  <c:v>5.9292532457999771E-8</c:v>
                </c:pt>
                <c:pt idx="5472" formatCode="0.00E+00">
                  <c:v>5.9292532457999771E-8</c:v>
                </c:pt>
                <c:pt idx="5473" formatCode="0.00E+00">
                  <c:v>5.9292532457999771E-8</c:v>
                </c:pt>
                <c:pt idx="5474" formatCode="0.00E+00">
                  <c:v>5.9292532457999771E-8</c:v>
                </c:pt>
                <c:pt idx="5475" formatCode="0.00E+00">
                  <c:v>5.9292532457999771E-8</c:v>
                </c:pt>
                <c:pt idx="5476" formatCode="0.00E+00">
                  <c:v>5.9292532457999771E-8</c:v>
                </c:pt>
                <c:pt idx="5477" formatCode="0.00E+00">
                  <c:v>5.9292532457999771E-8</c:v>
                </c:pt>
                <c:pt idx="5478" formatCode="0.00E+00">
                  <c:v>5.9292532457999771E-8</c:v>
                </c:pt>
                <c:pt idx="5479" formatCode="0.00E+00">
                  <c:v>5.9292532457999771E-8</c:v>
                </c:pt>
                <c:pt idx="5480" formatCode="0.00E+00">
                  <c:v>5.9292532457999771E-8</c:v>
                </c:pt>
                <c:pt idx="5481" formatCode="0.00E+00">
                  <c:v>5.9292532457999771E-8</c:v>
                </c:pt>
                <c:pt idx="5482" formatCode="0.00E+00">
                  <c:v>5.9292532457999771E-8</c:v>
                </c:pt>
                <c:pt idx="5483" formatCode="0.00E+00">
                  <c:v>5.9292532457999771E-8</c:v>
                </c:pt>
                <c:pt idx="5484" formatCode="0.00E+00">
                  <c:v>5.9292532457999771E-8</c:v>
                </c:pt>
                <c:pt idx="5485" formatCode="0.00E+00">
                  <c:v>5.9292532457999771E-8</c:v>
                </c:pt>
                <c:pt idx="5486" formatCode="0.00E+00">
                  <c:v>5.9292532457999771E-8</c:v>
                </c:pt>
                <c:pt idx="5487" formatCode="0.00E+00">
                  <c:v>5.9292532457999771E-8</c:v>
                </c:pt>
                <c:pt idx="5488" formatCode="0.00E+00">
                  <c:v>5.9292532457999771E-8</c:v>
                </c:pt>
                <c:pt idx="5489" formatCode="0.00E+00">
                  <c:v>5.9292532457999771E-8</c:v>
                </c:pt>
                <c:pt idx="5490" formatCode="0.00E+00">
                  <c:v>5.9292532457999771E-8</c:v>
                </c:pt>
                <c:pt idx="5491" formatCode="0.00E+00">
                  <c:v>5.9292532457999771E-8</c:v>
                </c:pt>
                <c:pt idx="5492" formatCode="0.00E+00">
                  <c:v>5.9292532457999771E-8</c:v>
                </c:pt>
                <c:pt idx="5493" formatCode="0.00E+00">
                  <c:v>5.9292532457999771E-8</c:v>
                </c:pt>
                <c:pt idx="5494" formatCode="0.00E+00">
                  <c:v>5.9292532457999771E-8</c:v>
                </c:pt>
                <c:pt idx="5495" formatCode="0.00E+00">
                  <c:v>5.9292532457999771E-8</c:v>
                </c:pt>
                <c:pt idx="5496" formatCode="0.00E+00">
                  <c:v>5.9292532457999771E-8</c:v>
                </c:pt>
                <c:pt idx="5497" formatCode="0.00E+00">
                  <c:v>5.9292532457999771E-8</c:v>
                </c:pt>
                <c:pt idx="5498" formatCode="0.00E+00">
                  <c:v>5.9292532457999771E-8</c:v>
                </c:pt>
                <c:pt idx="5499" formatCode="0.00E+00">
                  <c:v>5.9292532457999771E-8</c:v>
                </c:pt>
                <c:pt idx="5500" formatCode="0.00E+00">
                  <c:v>5.9292532457999771E-8</c:v>
                </c:pt>
                <c:pt idx="5501" formatCode="0.00E+00">
                  <c:v>5.9292532457999771E-8</c:v>
                </c:pt>
                <c:pt idx="5502" formatCode="0.00E+00">
                  <c:v>5.9292532457999771E-8</c:v>
                </c:pt>
                <c:pt idx="5503" formatCode="0.00E+00">
                  <c:v>5.9292532457999771E-8</c:v>
                </c:pt>
                <c:pt idx="5504" formatCode="0.00E+00">
                  <c:v>5.9292532457999771E-8</c:v>
                </c:pt>
                <c:pt idx="5505" formatCode="0.00E+00">
                  <c:v>5.9292532457999771E-8</c:v>
                </c:pt>
                <c:pt idx="5506" formatCode="0.00E+00">
                  <c:v>5.9292532457999771E-8</c:v>
                </c:pt>
                <c:pt idx="5507" formatCode="0.00E+00">
                  <c:v>5.9292532457999771E-8</c:v>
                </c:pt>
                <c:pt idx="5508" formatCode="0.00E+00">
                  <c:v>5.9292532457999771E-8</c:v>
                </c:pt>
                <c:pt idx="5509" formatCode="0.00E+00">
                  <c:v>5.9292532457999771E-8</c:v>
                </c:pt>
                <c:pt idx="5510" formatCode="0.00E+00">
                  <c:v>5.9292532457999771E-8</c:v>
                </c:pt>
                <c:pt idx="5511" formatCode="0.00E+00">
                  <c:v>5.9292532457999771E-8</c:v>
                </c:pt>
                <c:pt idx="5512" formatCode="0.00E+00">
                  <c:v>5.9292532457999771E-8</c:v>
                </c:pt>
                <c:pt idx="5513" formatCode="0.00E+00">
                  <c:v>5.9292532457999771E-8</c:v>
                </c:pt>
                <c:pt idx="5514" formatCode="0.00E+00">
                  <c:v>5.9292532457999771E-8</c:v>
                </c:pt>
                <c:pt idx="5515" formatCode="0.00E+00">
                  <c:v>5.9292532457999771E-8</c:v>
                </c:pt>
                <c:pt idx="5516" formatCode="0.00E+00">
                  <c:v>5.9292532457999771E-8</c:v>
                </c:pt>
                <c:pt idx="5517" formatCode="0.00E+00">
                  <c:v>5.9292532457999771E-8</c:v>
                </c:pt>
                <c:pt idx="5518" formatCode="0.00E+00">
                  <c:v>5.9292532457999771E-8</c:v>
                </c:pt>
                <c:pt idx="5519" formatCode="0.00E+00">
                  <c:v>5.9292532457999771E-8</c:v>
                </c:pt>
                <c:pt idx="5520" formatCode="0.00E+00">
                  <c:v>5.9292532457999771E-8</c:v>
                </c:pt>
                <c:pt idx="5521" formatCode="0.00E+00">
                  <c:v>5.9292532457999771E-8</c:v>
                </c:pt>
                <c:pt idx="5522" formatCode="0.00E+00">
                  <c:v>5.9292532457999771E-8</c:v>
                </c:pt>
                <c:pt idx="5523" formatCode="0.00E+00">
                  <c:v>5.9292532457999771E-8</c:v>
                </c:pt>
                <c:pt idx="5524" formatCode="0.00E+00">
                  <c:v>5.9292532457999771E-8</c:v>
                </c:pt>
                <c:pt idx="5525" formatCode="0.00E+00">
                  <c:v>5.9292532457999771E-8</c:v>
                </c:pt>
                <c:pt idx="5526" formatCode="0.00E+00">
                  <c:v>5.9292532457999771E-8</c:v>
                </c:pt>
                <c:pt idx="5527" formatCode="0.00E+00">
                  <c:v>5.9292532457999771E-8</c:v>
                </c:pt>
                <c:pt idx="5528" formatCode="0.00E+00">
                  <c:v>5.9292532457999771E-8</c:v>
                </c:pt>
                <c:pt idx="5529" formatCode="0.00E+00">
                  <c:v>5.9292532457999771E-8</c:v>
                </c:pt>
                <c:pt idx="5530" formatCode="0.00E+00">
                  <c:v>5.9292532457999771E-8</c:v>
                </c:pt>
                <c:pt idx="5531" formatCode="0.00E+00">
                  <c:v>5.9292532457999771E-8</c:v>
                </c:pt>
                <c:pt idx="5532" formatCode="0.00E+00">
                  <c:v>5.9292532457999771E-8</c:v>
                </c:pt>
                <c:pt idx="5533" formatCode="0.00E+00">
                  <c:v>5.9292532457999771E-8</c:v>
                </c:pt>
                <c:pt idx="5534" formatCode="0.00E+00">
                  <c:v>5.9292532457999771E-8</c:v>
                </c:pt>
                <c:pt idx="5535" formatCode="0.00E+00">
                  <c:v>5.9292532457999771E-8</c:v>
                </c:pt>
                <c:pt idx="5536" formatCode="0.00E+00">
                  <c:v>5.9292532457999771E-8</c:v>
                </c:pt>
                <c:pt idx="5537" formatCode="0.00E+00">
                  <c:v>5.9292532457999771E-8</c:v>
                </c:pt>
                <c:pt idx="5538" formatCode="0.00E+00">
                  <c:v>5.9292532457999771E-8</c:v>
                </c:pt>
                <c:pt idx="5539" formatCode="0.00E+00">
                  <c:v>5.9292532457999771E-8</c:v>
                </c:pt>
                <c:pt idx="5540" formatCode="0.00E+00">
                  <c:v>5.9292532457999771E-8</c:v>
                </c:pt>
                <c:pt idx="5541" formatCode="0.00E+00">
                  <c:v>5.9292532457999771E-8</c:v>
                </c:pt>
                <c:pt idx="5542" formatCode="0.00E+00">
                  <c:v>5.9292532457999771E-8</c:v>
                </c:pt>
                <c:pt idx="5543" formatCode="0.00E+00">
                  <c:v>5.9292532457999771E-8</c:v>
                </c:pt>
                <c:pt idx="5544" formatCode="0.00E+00">
                  <c:v>5.9292532457999771E-8</c:v>
                </c:pt>
                <c:pt idx="5545" formatCode="0.00E+00">
                  <c:v>5.9292532457999771E-8</c:v>
                </c:pt>
                <c:pt idx="5546" formatCode="0.00E+00">
                  <c:v>5.9292532457999771E-8</c:v>
                </c:pt>
                <c:pt idx="5547" formatCode="0.00E+00">
                  <c:v>5.9292532457999771E-8</c:v>
                </c:pt>
                <c:pt idx="5548" formatCode="0.00E+00">
                  <c:v>5.9292532457999771E-8</c:v>
                </c:pt>
                <c:pt idx="5549" formatCode="0.00E+00">
                  <c:v>5.9292532457999771E-8</c:v>
                </c:pt>
                <c:pt idx="5550" formatCode="0.00E+00">
                  <c:v>5.9292532457999771E-8</c:v>
                </c:pt>
                <c:pt idx="5551" formatCode="0.00E+00">
                  <c:v>5.9292532457999771E-8</c:v>
                </c:pt>
                <c:pt idx="5552" formatCode="0.00E+00">
                  <c:v>5.9292532457999771E-8</c:v>
                </c:pt>
                <c:pt idx="5553" formatCode="0.00E+00">
                  <c:v>5.9292532457999771E-8</c:v>
                </c:pt>
                <c:pt idx="5554" formatCode="0.00E+00">
                  <c:v>5.9292532457999771E-8</c:v>
                </c:pt>
                <c:pt idx="5555" formatCode="0.00E+00">
                  <c:v>5.9292532457999771E-8</c:v>
                </c:pt>
                <c:pt idx="5556" formatCode="0.00E+00">
                  <c:v>5.9292532457999771E-8</c:v>
                </c:pt>
                <c:pt idx="5557" formatCode="0.00E+00">
                  <c:v>5.9292532457999771E-8</c:v>
                </c:pt>
                <c:pt idx="5558" formatCode="0.00E+00">
                  <c:v>5.9292532457999771E-8</c:v>
                </c:pt>
                <c:pt idx="5559" formatCode="0.00E+00">
                  <c:v>5.9292532457999771E-8</c:v>
                </c:pt>
                <c:pt idx="5560" formatCode="0.00E+00">
                  <c:v>5.9292532457999771E-8</c:v>
                </c:pt>
                <c:pt idx="5561" formatCode="0.00E+00">
                  <c:v>5.9292532457999771E-8</c:v>
                </c:pt>
                <c:pt idx="5562" formatCode="0.00E+00">
                  <c:v>5.9292532457999771E-8</c:v>
                </c:pt>
                <c:pt idx="5563" formatCode="0.00E+00">
                  <c:v>5.9292532457999771E-8</c:v>
                </c:pt>
                <c:pt idx="5564" formatCode="0.00E+00">
                  <c:v>5.9292532457999771E-8</c:v>
                </c:pt>
                <c:pt idx="5565" formatCode="0.00E+00">
                  <c:v>5.9292532457999771E-8</c:v>
                </c:pt>
                <c:pt idx="5566" formatCode="0.00E+00">
                  <c:v>5.9292532457999771E-8</c:v>
                </c:pt>
                <c:pt idx="5567" formatCode="0.00E+00">
                  <c:v>5.9292532457999771E-8</c:v>
                </c:pt>
                <c:pt idx="5568" formatCode="0.00E+00">
                  <c:v>5.9292532457999771E-8</c:v>
                </c:pt>
                <c:pt idx="5569" formatCode="0.00E+00">
                  <c:v>5.9292532457999771E-8</c:v>
                </c:pt>
                <c:pt idx="5570" formatCode="0.00E+00">
                  <c:v>5.9292532457999771E-8</c:v>
                </c:pt>
                <c:pt idx="5571" formatCode="0.00E+00">
                  <c:v>5.9292532457999771E-8</c:v>
                </c:pt>
                <c:pt idx="5572" formatCode="0.00E+00">
                  <c:v>5.9292532457999771E-8</c:v>
                </c:pt>
                <c:pt idx="5573" formatCode="0.00E+00">
                  <c:v>5.9292532457999771E-8</c:v>
                </c:pt>
                <c:pt idx="5574" formatCode="0.00E+00">
                  <c:v>5.9292532457999771E-8</c:v>
                </c:pt>
                <c:pt idx="5575" formatCode="0.00E+00">
                  <c:v>5.9292532457999771E-8</c:v>
                </c:pt>
                <c:pt idx="5576" formatCode="0.00E+00">
                  <c:v>5.9292532457999771E-8</c:v>
                </c:pt>
                <c:pt idx="5577" formatCode="0.00E+00">
                  <c:v>5.9292532457999771E-8</c:v>
                </c:pt>
                <c:pt idx="5578" formatCode="0.00E+00">
                  <c:v>5.9292532457999771E-8</c:v>
                </c:pt>
                <c:pt idx="5579" formatCode="0.00E+00">
                  <c:v>5.9292532457999771E-8</c:v>
                </c:pt>
                <c:pt idx="5580" formatCode="0.00E+00">
                  <c:v>5.9292532457999771E-8</c:v>
                </c:pt>
                <c:pt idx="5581" formatCode="0.00E+00">
                  <c:v>5.9292532457999771E-8</c:v>
                </c:pt>
                <c:pt idx="5582" formatCode="0.00E+00">
                  <c:v>5.9292532457999771E-8</c:v>
                </c:pt>
                <c:pt idx="5583" formatCode="0.00E+00">
                  <c:v>5.9292532457999771E-8</c:v>
                </c:pt>
                <c:pt idx="5584" formatCode="0.00E+00">
                  <c:v>5.9292532457999771E-8</c:v>
                </c:pt>
                <c:pt idx="5585" formatCode="0.00E+00">
                  <c:v>5.9292532457999771E-8</c:v>
                </c:pt>
                <c:pt idx="5586" formatCode="0.00E+00">
                  <c:v>5.9292532457999771E-8</c:v>
                </c:pt>
                <c:pt idx="5587" formatCode="0.00E+00">
                  <c:v>5.9292532457999771E-8</c:v>
                </c:pt>
                <c:pt idx="5588" formatCode="0.00E+00">
                  <c:v>5.9292532457999771E-8</c:v>
                </c:pt>
                <c:pt idx="5589" formatCode="0.00E+00">
                  <c:v>5.9292532457999771E-8</c:v>
                </c:pt>
                <c:pt idx="5590" formatCode="0.00E+00">
                  <c:v>5.9292532457999771E-8</c:v>
                </c:pt>
                <c:pt idx="5591" formatCode="0.00E+00">
                  <c:v>5.9292532457999771E-8</c:v>
                </c:pt>
                <c:pt idx="5592" formatCode="0.00E+00">
                  <c:v>5.9292532457999771E-8</c:v>
                </c:pt>
                <c:pt idx="5593" formatCode="0.00E+00">
                  <c:v>5.9292532457999771E-8</c:v>
                </c:pt>
                <c:pt idx="5594" formatCode="0.00E+00">
                  <c:v>5.9292532457999771E-8</c:v>
                </c:pt>
                <c:pt idx="5595" formatCode="0.00E+00">
                  <c:v>5.9292532457999771E-8</c:v>
                </c:pt>
                <c:pt idx="5596" formatCode="0.00E+00">
                  <c:v>5.9292532457999771E-8</c:v>
                </c:pt>
                <c:pt idx="5597" formatCode="0.00E+00">
                  <c:v>5.9292532457999771E-8</c:v>
                </c:pt>
                <c:pt idx="5598" formatCode="0.00E+00">
                  <c:v>5.9292532457999771E-8</c:v>
                </c:pt>
                <c:pt idx="5599" formatCode="0.00E+00">
                  <c:v>5.9292532457999771E-8</c:v>
                </c:pt>
                <c:pt idx="5600" formatCode="0.00E+00">
                  <c:v>5.9292532457999771E-8</c:v>
                </c:pt>
                <c:pt idx="5601" formatCode="0.00E+00">
                  <c:v>5.9292532457999771E-8</c:v>
                </c:pt>
                <c:pt idx="5602" formatCode="0.00E+00">
                  <c:v>5.9292532457999771E-8</c:v>
                </c:pt>
                <c:pt idx="5603" formatCode="0.00E+00">
                  <c:v>5.9292532457999771E-8</c:v>
                </c:pt>
                <c:pt idx="5604" formatCode="0.00E+00">
                  <c:v>5.9292532457999771E-8</c:v>
                </c:pt>
                <c:pt idx="5605" formatCode="0.00E+00">
                  <c:v>5.9292532457999771E-8</c:v>
                </c:pt>
                <c:pt idx="5606" formatCode="0.00E+00">
                  <c:v>5.9292532457999771E-8</c:v>
                </c:pt>
                <c:pt idx="5607" formatCode="0.00E+00">
                  <c:v>5.9292532457999771E-8</c:v>
                </c:pt>
                <c:pt idx="5608" formatCode="0.00E+00">
                  <c:v>5.9292532457999771E-8</c:v>
                </c:pt>
                <c:pt idx="5609" formatCode="0.00E+00">
                  <c:v>5.9292532457999771E-8</c:v>
                </c:pt>
                <c:pt idx="5610" formatCode="0.00E+00">
                  <c:v>5.9292532457999771E-8</c:v>
                </c:pt>
                <c:pt idx="5611" formatCode="0.00E+00">
                  <c:v>5.9292532457999771E-8</c:v>
                </c:pt>
                <c:pt idx="5612" formatCode="0.00E+00">
                  <c:v>5.9292532457999771E-8</c:v>
                </c:pt>
                <c:pt idx="5613" formatCode="0.00E+00">
                  <c:v>5.9292532457999771E-8</c:v>
                </c:pt>
                <c:pt idx="5614" formatCode="0.00E+00">
                  <c:v>5.9292532457999771E-8</c:v>
                </c:pt>
                <c:pt idx="5615" formatCode="0.00E+00">
                  <c:v>5.9292532457999771E-8</c:v>
                </c:pt>
                <c:pt idx="5616" formatCode="0.00E+00">
                  <c:v>5.9292532457999771E-8</c:v>
                </c:pt>
                <c:pt idx="5617" formatCode="0.00E+00">
                  <c:v>5.9292532457999771E-8</c:v>
                </c:pt>
                <c:pt idx="5618" formatCode="0.00E+00">
                  <c:v>5.9292532457999771E-8</c:v>
                </c:pt>
                <c:pt idx="5619" formatCode="0.00E+00">
                  <c:v>5.9292532457999771E-8</c:v>
                </c:pt>
                <c:pt idx="5620" formatCode="0.00E+00">
                  <c:v>5.9292532457999771E-8</c:v>
                </c:pt>
                <c:pt idx="5621" formatCode="0.00E+00">
                  <c:v>5.9292532457999771E-8</c:v>
                </c:pt>
                <c:pt idx="5622" formatCode="0.00E+00">
                  <c:v>5.9292532457999771E-8</c:v>
                </c:pt>
                <c:pt idx="5623" formatCode="0.00E+00">
                  <c:v>5.9292532457999771E-8</c:v>
                </c:pt>
                <c:pt idx="5624" formatCode="0.00E+00">
                  <c:v>5.9292532457999771E-8</c:v>
                </c:pt>
                <c:pt idx="5625" formatCode="0.00E+00">
                  <c:v>5.9292532457999771E-8</c:v>
                </c:pt>
                <c:pt idx="5626" formatCode="0.00E+00">
                  <c:v>5.9292532457999771E-8</c:v>
                </c:pt>
                <c:pt idx="5627" formatCode="0.00E+00">
                  <c:v>5.9292532457999771E-8</c:v>
                </c:pt>
                <c:pt idx="5628" formatCode="0.00E+00">
                  <c:v>5.9292532457999771E-8</c:v>
                </c:pt>
                <c:pt idx="5629" formatCode="0.00E+00">
                  <c:v>5.9292532457999771E-8</c:v>
                </c:pt>
                <c:pt idx="5630" formatCode="0.00E+00">
                  <c:v>5.9292532457999771E-8</c:v>
                </c:pt>
                <c:pt idx="5631" formatCode="0.00E+00">
                  <c:v>5.9292532457999771E-8</c:v>
                </c:pt>
                <c:pt idx="5632" formatCode="0.00E+00">
                  <c:v>5.9292532457999771E-8</c:v>
                </c:pt>
                <c:pt idx="5633" formatCode="0.00E+00">
                  <c:v>5.9292532457999771E-8</c:v>
                </c:pt>
                <c:pt idx="5634" formatCode="0.00E+00">
                  <c:v>5.9292532457999771E-8</c:v>
                </c:pt>
                <c:pt idx="5635" formatCode="0.00E+00">
                  <c:v>5.9292532457999771E-8</c:v>
                </c:pt>
                <c:pt idx="5636" formatCode="0.00E+00">
                  <c:v>5.9292532457999771E-8</c:v>
                </c:pt>
                <c:pt idx="5637" formatCode="0.00E+00">
                  <c:v>5.9292532457999771E-8</c:v>
                </c:pt>
                <c:pt idx="5638" formatCode="0.00E+00">
                  <c:v>5.9292532457999771E-8</c:v>
                </c:pt>
                <c:pt idx="5639" formatCode="0.00E+00">
                  <c:v>5.9292532457999771E-8</c:v>
                </c:pt>
                <c:pt idx="5640" formatCode="0.00E+00">
                  <c:v>5.9292532457999771E-8</c:v>
                </c:pt>
                <c:pt idx="5641" formatCode="0.00E+00">
                  <c:v>5.9292532457999771E-8</c:v>
                </c:pt>
                <c:pt idx="5642" formatCode="0.00E+00">
                  <c:v>5.9292532457999771E-8</c:v>
                </c:pt>
                <c:pt idx="5643" formatCode="0.00E+00">
                  <c:v>5.9292532457999771E-8</c:v>
                </c:pt>
                <c:pt idx="5644" formatCode="0.00E+00">
                  <c:v>5.9292532457999771E-8</c:v>
                </c:pt>
                <c:pt idx="5645" formatCode="0.00E+00">
                  <c:v>5.9292532457999771E-8</c:v>
                </c:pt>
                <c:pt idx="5646" formatCode="0.00E+00">
                  <c:v>5.9292532457999771E-8</c:v>
                </c:pt>
                <c:pt idx="5647" formatCode="0.00E+00">
                  <c:v>5.9292532457999771E-8</c:v>
                </c:pt>
                <c:pt idx="5648" formatCode="0.00E+00">
                  <c:v>5.9292532457999771E-8</c:v>
                </c:pt>
                <c:pt idx="5649" formatCode="0.00E+00">
                  <c:v>5.9292532457999771E-8</c:v>
                </c:pt>
                <c:pt idx="5650" formatCode="0.00E+00">
                  <c:v>5.9292532457999771E-8</c:v>
                </c:pt>
                <c:pt idx="5651" formatCode="0.00E+00">
                  <c:v>5.9292532457999771E-8</c:v>
                </c:pt>
                <c:pt idx="5652" formatCode="0.00E+00">
                  <c:v>5.9292532457999771E-8</c:v>
                </c:pt>
                <c:pt idx="5653" formatCode="0.00E+00">
                  <c:v>5.9292532457999771E-8</c:v>
                </c:pt>
                <c:pt idx="5654" formatCode="0.00E+00">
                  <c:v>5.9292532457999771E-8</c:v>
                </c:pt>
                <c:pt idx="5655" formatCode="0.00E+00">
                  <c:v>5.9292532457999771E-8</c:v>
                </c:pt>
                <c:pt idx="5656" formatCode="0.00E+00">
                  <c:v>5.9292532457999771E-8</c:v>
                </c:pt>
                <c:pt idx="5657" formatCode="0.00E+00">
                  <c:v>5.9292532457999771E-8</c:v>
                </c:pt>
                <c:pt idx="5658" formatCode="0.00E+00">
                  <c:v>5.9292532457999771E-8</c:v>
                </c:pt>
                <c:pt idx="5659" formatCode="0.00E+00">
                  <c:v>5.9292532457999771E-8</c:v>
                </c:pt>
                <c:pt idx="5660" formatCode="0.00E+00">
                  <c:v>5.9292532457999771E-8</c:v>
                </c:pt>
                <c:pt idx="5661" formatCode="0.00E+00">
                  <c:v>5.9292532457999771E-8</c:v>
                </c:pt>
                <c:pt idx="5662" formatCode="0.00E+00">
                  <c:v>5.9292532457999771E-8</c:v>
                </c:pt>
                <c:pt idx="5663" formatCode="0.00E+00">
                  <c:v>5.9292532457999771E-8</c:v>
                </c:pt>
                <c:pt idx="5664" formatCode="0.00E+00">
                  <c:v>5.9292532457999771E-8</c:v>
                </c:pt>
                <c:pt idx="5665" formatCode="0.00E+00">
                  <c:v>5.9292532457999771E-8</c:v>
                </c:pt>
                <c:pt idx="5666" formatCode="0.00E+00">
                  <c:v>5.9292532457999771E-8</c:v>
                </c:pt>
                <c:pt idx="5667" formatCode="0.00E+00">
                  <c:v>5.9292532457999771E-8</c:v>
                </c:pt>
                <c:pt idx="5668" formatCode="0.00E+00">
                  <c:v>5.9292532457999771E-8</c:v>
                </c:pt>
                <c:pt idx="5669" formatCode="0.00E+00">
                  <c:v>5.9292532457999771E-8</c:v>
                </c:pt>
                <c:pt idx="5670" formatCode="0.00E+00">
                  <c:v>5.9292532457999771E-8</c:v>
                </c:pt>
                <c:pt idx="5671" formatCode="0.00E+00">
                  <c:v>5.9292532457999771E-8</c:v>
                </c:pt>
                <c:pt idx="5672" formatCode="0.00E+00">
                  <c:v>5.9292532457999771E-8</c:v>
                </c:pt>
                <c:pt idx="5673" formatCode="0.00E+00">
                  <c:v>5.9292532457999771E-8</c:v>
                </c:pt>
                <c:pt idx="5674" formatCode="0.00E+00">
                  <c:v>5.9292532457999771E-8</c:v>
                </c:pt>
                <c:pt idx="5675" formatCode="0.00E+00">
                  <c:v>5.9292532457999771E-8</c:v>
                </c:pt>
                <c:pt idx="5676" formatCode="0.00E+00">
                  <c:v>5.9292532457999771E-8</c:v>
                </c:pt>
                <c:pt idx="5677" formatCode="0.00E+00">
                  <c:v>5.9292532457999771E-8</c:v>
                </c:pt>
                <c:pt idx="5678" formatCode="0.00E+00">
                  <c:v>5.9292532457999771E-8</c:v>
                </c:pt>
                <c:pt idx="5679" formatCode="0.00E+00">
                  <c:v>5.9292532457999771E-8</c:v>
                </c:pt>
                <c:pt idx="5680" formatCode="0.00E+00">
                  <c:v>5.9292532457999771E-8</c:v>
                </c:pt>
                <c:pt idx="5681" formatCode="0.00E+00">
                  <c:v>5.9292532457999771E-8</c:v>
                </c:pt>
                <c:pt idx="5682" formatCode="0.00E+00">
                  <c:v>5.9292532457999771E-8</c:v>
                </c:pt>
                <c:pt idx="5683" formatCode="0.00E+00">
                  <c:v>5.9292532457999771E-8</c:v>
                </c:pt>
                <c:pt idx="5684" formatCode="0.00E+00">
                  <c:v>5.9292532457999771E-8</c:v>
                </c:pt>
                <c:pt idx="5685" formatCode="0.00E+00">
                  <c:v>5.9292532457999771E-8</c:v>
                </c:pt>
                <c:pt idx="5686" formatCode="0.00E+00">
                  <c:v>5.9292532457999771E-8</c:v>
                </c:pt>
                <c:pt idx="5687" formatCode="0.00E+00">
                  <c:v>5.9292532457999771E-8</c:v>
                </c:pt>
                <c:pt idx="5688" formatCode="0.00E+00">
                  <c:v>5.9292532457999771E-8</c:v>
                </c:pt>
                <c:pt idx="5689" formatCode="0.00E+00">
                  <c:v>5.9292532457999771E-8</c:v>
                </c:pt>
                <c:pt idx="5690" formatCode="0.00E+00">
                  <c:v>5.9292532457999771E-8</c:v>
                </c:pt>
                <c:pt idx="5691" formatCode="0.00E+00">
                  <c:v>5.9292532457999771E-8</c:v>
                </c:pt>
                <c:pt idx="5692" formatCode="0.00E+00">
                  <c:v>5.9292532457999771E-8</c:v>
                </c:pt>
                <c:pt idx="5693" formatCode="0.00E+00">
                  <c:v>5.9292532457999771E-8</c:v>
                </c:pt>
                <c:pt idx="5694" formatCode="0.00E+00">
                  <c:v>5.9292532457999771E-8</c:v>
                </c:pt>
                <c:pt idx="5695" formatCode="0.00E+00">
                  <c:v>5.9292532457999771E-8</c:v>
                </c:pt>
                <c:pt idx="5696" formatCode="0.00E+00">
                  <c:v>5.9292532457999771E-8</c:v>
                </c:pt>
                <c:pt idx="5697" formatCode="0.00E+00">
                  <c:v>5.9292532457999771E-8</c:v>
                </c:pt>
                <c:pt idx="5698" formatCode="0.00E+00">
                  <c:v>5.9292532457999771E-8</c:v>
                </c:pt>
                <c:pt idx="5699" formatCode="0.00E+00">
                  <c:v>5.9292532457999771E-8</c:v>
                </c:pt>
                <c:pt idx="5700" formatCode="0.00E+00">
                  <c:v>5.9292532457999771E-8</c:v>
                </c:pt>
                <c:pt idx="5701" formatCode="0.00E+00">
                  <c:v>5.9292532457999771E-8</c:v>
                </c:pt>
                <c:pt idx="5702" formatCode="0.00E+00">
                  <c:v>5.9292532457999771E-8</c:v>
                </c:pt>
                <c:pt idx="5703" formatCode="0.00E+00">
                  <c:v>5.9292532457999771E-8</c:v>
                </c:pt>
                <c:pt idx="5704" formatCode="0.00E+00">
                  <c:v>5.9292532457999771E-8</c:v>
                </c:pt>
                <c:pt idx="5705" formatCode="0.00E+00">
                  <c:v>5.9292532457999771E-8</c:v>
                </c:pt>
                <c:pt idx="5706" formatCode="0.00E+00">
                  <c:v>5.9292532457999771E-8</c:v>
                </c:pt>
                <c:pt idx="5707" formatCode="0.00E+00">
                  <c:v>5.9292532457999771E-8</c:v>
                </c:pt>
                <c:pt idx="5708" formatCode="0.00E+00">
                  <c:v>5.9292532457999771E-8</c:v>
                </c:pt>
                <c:pt idx="5709" formatCode="0.00E+00">
                  <c:v>5.9292532457999771E-8</c:v>
                </c:pt>
                <c:pt idx="5710" formatCode="0.00E+00">
                  <c:v>5.9292532457999771E-8</c:v>
                </c:pt>
                <c:pt idx="5711" formatCode="0.00E+00">
                  <c:v>5.9292532457999771E-8</c:v>
                </c:pt>
                <c:pt idx="5712" formatCode="0.00E+00">
                  <c:v>5.9292532457999771E-8</c:v>
                </c:pt>
                <c:pt idx="5713" formatCode="0.00E+00">
                  <c:v>5.9292532457999771E-8</c:v>
                </c:pt>
                <c:pt idx="5714" formatCode="0.00E+00">
                  <c:v>5.9292532457999771E-8</c:v>
                </c:pt>
                <c:pt idx="5715" formatCode="0.00E+00">
                  <c:v>5.9292532457999771E-8</c:v>
                </c:pt>
                <c:pt idx="5716" formatCode="0.00E+00">
                  <c:v>5.9292532457999771E-8</c:v>
                </c:pt>
                <c:pt idx="5717" formatCode="0.00E+00">
                  <c:v>5.9292532457999771E-8</c:v>
                </c:pt>
                <c:pt idx="5718" formatCode="0.00E+00">
                  <c:v>5.9292532457999771E-8</c:v>
                </c:pt>
                <c:pt idx="5719" formatCode="0.00E+00">
                  <c:v>5.9292532457999771E-8</c:v>
                </c:pt>
                <c:pt idx="5720" formatCode="0.00E+00">
                  <c:v>5.9292532457999771E-8</c:v>
                </c:pt>
                <c:pt idx="5721" formatCode="0.00E+00">
                  <c:v>5.9292532457999771E-8</c:v>
                </c:pt>
                <c:pt idx="5722" formatCode="0.00E+00">
                  <c:v>5.9292532457999771E-8</c:v>
                </c:pt>
                <c:pt idx="5723" formatCode="0.00E+00">
                  <c:v>5.9292532457999771E-8</c:v>
                </c:pt>
                <c:pt idx="5724" formatCode="0.00E+00">
                  <c:v>5.9292532457999771E-8</c:v>
                </c:pt>
                <c:pt idx="5725" formatCode="0.00E+00">
                  <c:v>5.9292532457999771E-8</c:v>
                </c:pt>
                <c:pt idx="5726" formatCode="0.00E+00">
                  <c:v>5.9292532457999771E-8</c:v>
                </c:pt>
                <c:pt idx="5727" formatCode="0.00E+00">
                  <c:v>5.9292532457999771E-8</c:v>
                </c:pt>
                <c:pt idx="5728" formatCode="0.00E+00">
                  <c:v>5.9292532457999771E-8</c:v>
                </c:pt>
                <c:pt idx="5729" formatCode="0.00E+00">
                  <c:v>5.9292532457999771E-8</c:v>
                </c:pt>
                <c:pt idx="5730" formatCode="0.00E+00">
                  <c:v>5.9292532457999771E-8</c:v>
                </c:pt>
                <c:pt idx="5731" formatCode="0.00E+00">
                  <c:v>5.9292532457999771E-8</c:v>
                </c:pt>
                <c:pt idx="5732" formatCode="0.00E+00">
                  <c:v>5.9292532457999771E-8</c:v>
                </c:pt>
                <c:pt idx="5733" formatCode="0.00E+00">
                  <c:v>5.9292532457999771E-8</c:v>
                </c:pt>
                <c:pt idx="5734" formatCode="0.00E+00">
                  <c:v>5.9292532457999771E-8</c:v>
                </c:pt>
                <c:pt idx="5735" formatCode="0.00E+00">
                  <c:v>5.9292532457999771E-8</c:v>
                </c:pt>
                <c:pt idx="5736" formatCode="0.00E+00">
                  <c:v>5.9292532457999771E-8</c:v>
                </c:pt>
                <c:pt idx="5737" formatCode="0.00E+00">
                  <c:v>5.9292532457999771E-8</c:v>
                </c:pt>
                <c:pt idx="5738" formatCode="0.00E+00">
                  <c:v>5.9292532457999771E-8</c:v>
                </c:pt>
                <c:pt idx="5739" formatCode="0.00E+00">
                  <c:v>5.9292532457999771E-8</c:v>
                </c:pt>
                <c:pt idx="5740" formatCode="0.00E+00">
                  <c:v>5.9292532457999771E-8</c:v>
                </c:pt>
                <c:pt idx="5741" formatCode="0.00E+00">
                  <c:v>5.9292532457999771E-8</c:v>
                </c:pt>
                <c:pt idx="5742" formatCode="0.00E+00">
                  <c:v>5.9292532457999771E-8</c:v>
                </c:pt>
                <c:pt idx="5743" formatCode="0.00E+00">
                  <c:v>5.9292532457999771E-8</c:v>
                </c:pt>
                <c:pt idx="5744" formatCode="0.00E+00">
                  <c:v>5.9292532457999771E-8</c:v>
                </c:pt>
                <c:pt idx="5745" formatCode="0.00E+00">
                  <c:v>5.9292532457999771E-8</c:v>
                </c:pt>
                <c:pt idx="5746" formatCode="0.00E+00">
                  <c:v>5.9292532457999771E-8</c:v>
                </c:pt>
                <c:pt idx="5747" formatCode="0.00E+00">
                  <c:v>5.9292532457999771E-8</c:v>
                </c:pt>
                <c:pt idx="5748" formatCode="0.00E+00">
                  <c:v>5.9292532457999771E-8</c:v>
                </c:pt>
                <c:pt idx="5749" formatCode="0.00E+00">
                  <c:v>5.9292532457999771E-8</c:v>
                </c:pt>
                <c:pt idx="5750" formatCode="0.00E+00">
                  <c:v>5.9292532457999771E-8</c:v>
                </c:pt>
                <c:pt idx="5751" formatCode="0.00E+00">
                  <c:v>5.9292532457999771E-8</c:v>
                </c:pt>
                <c:pt idx="5752" formatCode="0.00E+00">
                  <c:v>5.9292532457999771E-8</c:v>
                </c:pt>
                <c:pt idx="5753" formatCode="0.00E+00">
                  <c:v>5.9292532457999771E-8</c:v>
                </c:pt>
                <c:pt idx="5754" formatCode="0.00E+00">
                  <c:v>5.9292532457999771E-8</c:v>
                </c:pt>
                <c:pt idx="5755" formatCode="0.00E+00">
                  <c:v>5.9292532457999771E-8</c:v>
                </c:pt>
                <c:pt idx="5756" formatCode="0.00E+00">
                  <c:v>5.9292532457999771E-8</c:v>
                </c:pt>
                <c:pt idx="5757" formatCode="0.00E+00">
                  <c:v>5.9292532457999771E-8</c:v>
                </c:pt>
                <c:pt idx="5758" formatCode="0.00E+00">
                  <c:v>5.9292532457999771E-8</c:v>
                </c:pt>
                <c:pt idx="5759" formatCode="0.00E+00">
                  <c:v>5.9292532457999771E-8</c:v>
                </c:pt>
                <c:pt idx="5760" formatCode="0.00E+00">
                  <c:v>5.9292532457999771E-8</c:v>
                </c:pt>
                <c:pt idx="5761" formatCode="0.00E+00">
                  <c:v>5.9292532457999771E-8</c:v>
                </c:pt>
                <c:pt idx="5762" formatCode="0.00E+00">
                  <c:v>5.9292532457999771E-8</c:v>
                </c:pt>
                <c:pt idx="5763" formatCode="0.00E+00">
                  <c:v>5.9292532457999771E-8</c:v>
                </c:pt>
                <c:pt idx="5764" formatCode="0.00E+00">
                  <c:v>5.9292532457999771E-8</c:v>
                </c:pt>
                <c:pt idx="5765" formatCode="0.00E+00">
                  <c:v>5.9292532457999771E-8</c:v>
                </c:pt>
                <c:pt idx="5766" formatCode="0.00E+00">
                  <c:v>5.9292532457999771E-8</c:v>
                </c:pt>
                <c:pt idx="5767" formatCode="0.00E+00">
                  <c:v>5.9292532457999771E-8</c:v>
                </c:pt>
                <c:pt idx="5768" formatCode="0.00E+00">
                  <c:v>5.9292532457999771E-8</c:v>
                </c:pt>
                <c:pt idx="5769" formatCode="0.00E+00">
                  <c:v>5.9292532457999771E-8</c:v>
                </c:pt>
                <c:pt idx="5770" formatCode="0.00E+00">
                  <c:v>5.9292532457999771E-8</c:v>
                </c:pt>
                <c:pt idx="5771" formatCode="0.00E+00">
                  <c:v>5.9292532457999771E-8</c:v>
                </c:pt>
                <c:pt idx="5772" formatCode="0.00E+00">
                  <c:v>5.9292532457999771E-8</c:v>
                </c:pt>
                <c:pt idx="5773" formatCode="0.00E+00">
                  <c:v>5.9292532457999771E-8</c:v>
                </c:pt>
                <c:pt idx="5774" formatCode="0.00E+00">
                  <c:v>5.9292532457999771E-8</c:v>
                </c:pt>
                <c:pt idx="5775" formatCode="0.00E+00">
                  <c:v>5.9292532457999771E-8</c:v>
                </c:pt>
                <c:pt idx="5776" formatCode="0.00E+00">
                  <c:v>5.9292532457999771E-8</c:v>
                </c:pt>
                <c:pt idx="5777" formatCode="0.00E+00">
                  <c:v>5.9292532457999771E-8</c:v>
                </c:pt>
                <c:pt idx="5778" formatCode="0.00E+00">
                  <c:v>5.9292532457999771E-8</c:v>
                </c:pt>
                <c:pt idx="5779" formatCode="0.00E+00">
                  <c:v>5.9292532457999771E-8</c:v>
                </c:pt>
                <c:pt idx="5780" formatCode="0.00E+00">
                  <c:v>5.9292532457999771E-8</c:v>
                </c:pt>
                <c:pt idx="5781" formatCode="0.00E+00">
                  <c:v>5.9292532457999771E-8</c:v>
                </c:pt>
                <c:pt idx="5782" formatCode="0.00E+00">
                  <c:v>5.9292532457999771E-8</c:v>
                </c:pt>
                <c:pt idx="5783" formatCode="0.00E+00">
                  <c:v>5.9292532457999771E-8</c:v>
                </c:pt>
                <c:pt idx="5784" formatCode="0.00E+00">
                  <c:v>5.9292532457999771E-8</c:v>
                </c:pt>
                <c:pt idx="5785" formatCode="0.00E+00">
                  <c:v>5.9292532457999771E-8</c:v>
                </c:pt>
                <c:pt idx="5786" formatCode="0.00E+00">
                  <c:v>5.9292532457999771E-8</c:v>
                </c:pt>
                <c:pt idx="5787" formatCode="0.00E+00">
                  <c:v>5.9292532457999771E-8</c:v>
                </c:pt>
                <c:pt idx="5788" formatCode="0.00E+00">
                  <c:v>5.9292532457999771E-8</c:v>
                </c:pt>
                <c:pt idx="5789" formatCode="0.00E+00">
                  <c:v>5.9292532457999771E-8</c:v>
                </c:pt>
                <c:pt idx="5790" formatCode="0.00E+00">
                  <c:v>5.9292532457999771E-8</c:v>
                </c:pt>
                <c:pt idx="5791" formatCode="0.00E+00">
                  <c:v>5.9292532457999771E-8</c:v>
                </c:pt>
                <c:pt idx="5792" formatCode="0.00E+00">
                  <c:v>5.9292532457999771E-8</c:v>
                </c:pt>
                <c:pt idx="5793" formatCode="0.00E+00">
                  <c:v>5.9292532457999771E-8</c:v>
                </c:pt>
                <c:pt idx="5794" formatCode="0.00E+00">
                  <c:v>5.9292532457999771E-8</c:v>
                </c:pt>
                <c:pt idx="5795" formatCode="0.00E+00">
                  <c:v>5.9292532457999771E-8</c:v>
                </c:pt>
                <c:pt idx="5796" formatCode="0.00E+00">
                  <c:v>5.9292532457999771E-8</c:v>
                </c:pt>
                <c:pt idx="5797" formatCode="0.00E+00">
                  <c:v>5.9292532457999771E-8</c:v>
                </c:pt>
                <c:pt idx="5798" formatCode="0.00E+00">
                  <c:v>5.9292532457999771E-8</c:v>
                </c:pt>
                <c:pt idx="5799" formatCode="0.00E+00">
                  <c:v>5.9292532457999771E-8</c:v>
                </c:pt>
                <c:pt idx="5800" formatCode="0.00E+00">
                  <c:v>5.9292532457999771E-8</c:v>
                </c:pt>
                <c:pt idx="5801" formatCode="0.00E+00">
                  <c:v>5.9292532457999771E-8</c:v>
                </c:pt>
                <c:pt idx="5802" formatCode="0.00E+00">
                  <c:v>5.9292532457999771E-8</c:v>
                </c:pt>
                <c:pt idx="5803" formatCode="0.00E+00">
                  <c:v>5.9292532457999771E-8</c:v>
                </c:pt>
                <c:pt idx="5804" formatCode="0.00E+00">
                  <c:v>5.9292532457999771E-8</c:v>
                </c:pt>
                <c:pt idx="5805" formatCode="0.00E+00">
                  <c:v>5.9292532457999771E-8</c:v>
                </c:pt>
                <c:pt idx="5806" formatCode="0.00E+00">
                  <c:v>5.9292532457999771E-8</c:v>
                </c:pt>
                <c:pt idx="5807" formatCode="0.00E+00">
                  <c:v>5.9292532457999771E-8</c:v>
                </c:pt>
                <c:pt idx="5808" formatCode="0.00E+00">
                  <c:v>5.9292532457999771E-8</c:v>
                </c:pt>
                <c:pt idx="5809" formatCode="0.00E+00">
                  <c:v>5.9292532457999771E-8</c:v>
                </c:pt>
                <c:pt idx="5810" formatCode="0.00E+00">
                  <c:v>5.9292532457999771E-8</c:v>
                </c:pt>
                <c:pt idx="5811" formatCode="0.00E+00">
                  <c:v>5.9292532457999771E-8</c:v>
                </c:pt>
                <c:pt idx="5812" formatCode="0.00E+00">
                  <c:v>5.9292532457999771E-8</c:v>
                </c:pt>
                <c:pt idx="5813" formatCode="0.00E+00">
                  <c:v>5.9292532457999771E-8</c:v>
                </c:pt>
                <c:pt idx="5814" formatCode="0.00E+00">
                  <c:v>5.9292532457999771E-8</c:v>
                </c:pt>
                <c:pt idx="5815" formatCode="0.00E+00">
                  <c:v>5.9292532457999771E-8</c:v>
                </c:pt>
                <c:pt idx="5816" formatCode="0.00E+00">
                  <c:v>5.9292532457999771E-8</c:v>
                </c:pt>
                <c:pt idx="5817" formatCode="0.00E+00">
                  <c:v>5.9292532457999771E-8</c:v>
                </c:pt>
                <c:pt idx="5818" formatCode="0.00E+00">
                  <c:v>5.9292532457999771E-8</c:v>
                </c:pt>
                <c:pt idx="5819" formatCode="0.00E+00">
                  <c:v>5.9292532457999771E-8</c:v>
                </c:pt>
                <c:pt idx="5820" formatCode="0.00E+00">
                  <c:v>5.9292532457999771E-8</c:v>
                </c:pt>
                <c:pt idx="5821" formatCode="0.00E+00">
                  <c:v>5.9292532457999771E-8</c:v>
                </c:pt>
                <c:pt idx="5822" formatCode="0.00E+00">
                  <c:v>5.9292532457999771E-8</c:v>
                </c:pt>
                <c:pt idx="5823" formatCode="0.00E+00">
                  <c:v>5.9292532457999771E-8</c:v>
                </c:pt>
                <c:pt idx="5824" formatCode="0.00E+00">
                  <c:v>5.9292532457999771E-8</c:v>
                </c:pt>
                <c:pt idx="5825" formatCode="0.00E+00">
                  <c:v>5.9292532457999771E-8</c:v>
                </c:pt>
                <c:pt idx="5826" formatCode="0.00E+00">
                  <c:v>5.9292532457999771E-8</c:v>
                </c:pt>
                <c:pt idx="5827" formatCode="0.00E+00">
                  <c:v>5.9292532457999771E-8</c:v>
                </c:pt>
                <c:pt idx="5828" formatCode="0.00E+00">
                  <c:v>5.9292532457999771E-8</c:v>
                </c:pt>
                <c:pt idx="5829" formatCode="0.00E+00">
                  <c:v>5.9292532457999771E-8</c:v>
                </c:pt>
                <c:pt idx="5830" formatCode="0.00E+00">
                  <c:v>5.9292532457999771E-8</c:v>
                </c:pt>
                <c:pt idx="5831" formatCode="0.00E+00">
                  <c:v>5.9292532457999771E-8</c:v>
                </c:pt>
                <c:pt idx="5832" formatCode="0.00E+00">
                  <c:v>5.9292532457999771E-8</c:v>
                </c:pt>
                <c:pt idx="5833" formatCode="0.00E+00">
                  <c:v>5.9292532457999771E-8</c:v>
                </c:pt>
                <c:pt idx="5834" formatCode="0.00E+00">
                  <c:v>5.9292532457999771E-8</c:v>
                </c:pt>
                <c:pt idx="5835" formatCode="0.00E+00">
                  <c:v>5.9292532457999771E-8</c:v>
                </c:pt>
                <c:pt idx="5836" formatCode="0.00E+00">
                  <c:v>5.9292532457999771E-8</c:v>
                </c:pt>
                <c:pt idx="5837" formatCode="0.00E+00">
                  <c:v>5.9292532457999771E-8</c:v>
                </c:pt>
                <c:pt idx="5838" formatCode="0.00E+00">
                  <c:v>5.9292532457999771E-8</c:v>
                </c:pt>
                <c:pt idx="5839" formatCode="0.00E+00">
                  <c:v>5.9292532457999771E-8</c:v>
                </c:pt>
                <c:pt idx="5840" formatCode="0.00E+00">
                  <c:v>5.9292532457999771E-8</c:v>
                </c:pt>
                <c:pt idx="5841" formatCode="0.00E+00">
                  <c:v>5.9292532457999771E-8</c:v>
                </c:pt>
                <c:pt idx="5842" formatCode="0.00E+00">
                  <c:v>5.9292532457999771E-8</c:v>
                </c:pt>
                <c:pt idx="5843" formatCode="0.00E+00">
                  <c:v>5.9292532457999771E-8</c:v>
                </c:pt>
                <c:pt idx="5844" formatCode="0.00E+00">
                  <c:v>5.9292532457999771E-8</c:v>
                </c:pt>
                <c:pt idx="5845" formatCode="0.00E+00">
                  <c:v>5.9292532457999771E-8</c:v>
                </c:pt>
                <c:pt idx="5846" formatCode="0.00E+00">
                  <c:v>5.9292532457999771E-8</c:v>
                </c:pt>
                <c:pt idx="5847" formatCode="0.00E+00">
                  <c:v>5.9292532457999771E-8</c:v>
                </c:pt>
                <c:pt idx="5848" formatCode="0.00E+00">
                  <c:v>5.9292532457999771E-8</c:v>
                </c:pt>
                <c:pt idx="5849" formatCode="0.00E+00">
                  <c:v>5.9292532457999771E-8</c:v>
                </c:pt>
                <c:pt idx="5850" formatCode="0.00E+00">
                  <c:v>5.9292532457999771E-8</c:v>
                </c:pt>
                <c:pt idx="5851" formatCode="0.00E+00">
                  <c:v>5.9292532457999771E-8</c:v>
                </c:pt>
                <c:pt idx="5852" formatCode="0.00E+00">
                  <c:v>5.9292532457999771E-8</c:v>
                </c:pt>
                <c:pt idx="5853" formatCode="0.00E+00">
                  <c:v>5.9292532457999771E-8</c:v>
                </c:pt>
                <c:pt idx="5854" formatCode="0.00E+00">
                  <c:v>5.9292532457999771E-8</c:v>
                </c:pt>
                <c:pt idx="5855" formatCode="0.00E+00">
                  <c:v>5.9292532457999771E-8</c:v>
                </c:pt>
                <c:pt idx="5856" formatCode="0.00E+00">
                  <c:v>5.9292532457999771E-8</c:v>
                </c:pt>
                <c:pt idx="5857" formatCode="0.00E+00">
                  <c:v>5.9292532457999771E-8</c:v>
                </c:pt>
                <c:pt idx="5858" formatCode="0.00E+00">
                  <c:v>5.9292532457999771E-8</c:v>
                </c:pt>
                <c:pt idx="5859" formatCode="0.00E+00">
                  <c:v>5.9292532457999771E-8</c:v>
                </c:pt>
                <c:pt idx="5860" formatCode="0.00E+00">
                  <c:v>5.9292532457999771E-8</c:v>
                </c:pt>
                <c:pt idx="5861" formatCode="0.00E+00">
                  <c:v>5.9292532457999771E-8</c:v>
                </c:pt>
                <c:pt idx="5862" formatCode="0.00E+00">
                  <c:v>5.9292532457999771E-8</c:v>
                </c:pt>
                <c:pt idx="5863" formatCode="0.00E+00">
                  <c:v>5.9292532457999771E-8</c:v>
                </c:pt>
                <c:pt idx="5864" formatCode="0.00E+00">
                  <c:v>5.9292532457999771E-8</c:v>
                </c:pt>
                <c:pt idx="5865" formatCode="0.00E+00">
                  <c:v>5.9292532457999771E-8</c:v>
                </c:pt>
                <c:pt idx="5866" formatCode="0.00E+00">
                  <c:v>5.9292532457999771E-8</c:v>
                </c:pt>
                <c:pt idx="5867" formatCode="0.00E+00">
                  <c:v>5.9292532457999771E-8</c:v>
                </c:pt>
                <c:pt idx="5868" formatCode="0.00E+00">
                  <c:v>5.9292532457999771E-8</c:v>
                </c:pt>
                <c:pt idx="5869" formatCode="0.00E+00">
                  <c:v>5.9292532457999771E-8</c:v>
                </c:pt>
                <c:pt idx="5870" formatCode="0.00E+00">
                  <c:v>5.9292532457999771E-8</c:v>
                </c:pt>
                <c:pt idx="5871" formatCode="0.00E+00">
                  <c:v>5.9292532457999771E-8</c:v>
                </c:pt>
                <c:pt idx="5872" formatCode="0.00E+00">
                  <c:v>5.9292532457999771E-8</c:v>
                </c:pt>
                <c:pt idx="5873" formatCode="0.00E+00">
                  <c:v>5.9292532457999771E-8</c:v>
                </c:pt>
                <c:pt idx="5874" formatCode="0.00E+00">
                  <c:v>5.9292532457999771E-8</c:v>
                </c:pt>
                <c:pt idx="5875" formatCode="0.00E+00">
                  <c:v>5.9292532457999771E-8</c:v>
                </c:pt>
                <c:pt idx="5876" formatCode="0.00E+00">
                  <c:v>5.9292532457999771E-8</c:v>
                </c:pt>
                <c:pt idx="5877" formatCode="0.00E+00">
                  <c:v>5.9292532457999771E-8</c:v>
                </c:pt>
                <c:pt idx="5878" formatCode="0.00E+00">
                  <c:v>5.9292532457999771E-8</c:v>
                </c:pt>
                <c:pt idx="5879" formatCode="0.00E+00">
                  <c:v>5.9292532457999771E-8</c:v>
                </c:pt>
                <c:pt idx="5880" formatCode="0.00E+00">
                  <c:v>5.9292532457999771E-8</c:v>
                </c:pt>
                <c:pt idx="5881" formatCode="0.00E+00">
                  <c:v>5.9292532457999771E-8</c:v>
                </c:pt>
                <c:pt idx="5882" formatCode="0.00E+00">
                  <c:v>5.9292532457999771E-8</c:v>
                </c:pt>
                <c:pt idx="5883" formatCode="0.00E+00">
                  <c:v>5.9292532457999771E-8</c:v>
                </c:pt>
                <c:pt idx="5884" formatCode="0.00E+00">
                  <c:v>5.9292532457999771E-8</c:v>
                </c:pt>
                <c:pt idx="5885" formatCode="0.00E+00">
                  <c:v>5.9292532457999771E-8</c:v>
                </c:pt>
                <c:pt idx="5886" formatCode="0.00E+00">
                  <c:v>5.9292532457999771E-8</c:v>
                </c:pt>
                <c:pt idx="5887" formatCode="0.00E+00">
                  <c:v>5.9292532457999771E-8</c:v>
                </c:pt>
                <c:pt idx="5888" formatCode="0.00E+00">
                  <c:v>5.9292532457999771E-8</c:v>
                </c:pt>
                <c:pt idx="5889" formatCode="0.00E+00">
                  <c:v>5.9292532457999771E-8</c:v>
                </c:pt>
                <c:pt idx="5890" formatCode="0.00E+00">
                  <c:v>5.9292532457999771E-8</c:v>
                </c:pt>
                <c:pt idx="5891" formatCode="0.00E+00">
                  <c:v>5.9292532457999771E-8</c:v>
                </c:pt>
                <c:pt idx="5892" formatCode="0.00E+00">
                  <c:v>5.9292532457999771E-8</c:v>
                </c:pt>
                <c:pt idx="5893" formatCode="0.00E+00">
                  <c:v>5.9292532457999771E-8</c:v>
                </c:pt>
                <c:pt idx="5894" formatCode="0.00E+00">
                  <c:v>5.9292532457999771E-8</c:v>
                </c:pt>
                <c:pt idx="5895" formatCode="0.00E+00">
                  <c:v>5.9292532457999771E-8</c:v>
                </c:pt>
                <c:pt idx="5896" formatCode="0.00E+00">
                  <c:v>5.9292532457999771E-8</c:v>
                </c:pt>
                <c:pt idx="5897" formatCode="0.00E+00">
                  <c:v>5.9292532457999771E-8</c:v>
                </c:pt>
                <c:pt idx="5898" formatCode="0.00E+00">
                  <c:v>5.9292532457999771E-8</c:v>
                </c:pt>
                <c:pt idx="5899" formatCode="0.00E+00">
                  <c:v>5.9292532457999771E-8</c:v>
                </c:pt>
                <c:pt idx="5900" formatCode="0.00E+00">
                  <c:v>5.9292532457999771E-8</c:v>
                </c:pt>
                <c:pt idx="5901" formatCode="0.00E+00">
                  <c:v>5.9292532457999771E-8</c:v>
                </c:pt>
                <c:pt idx="5902" formatCode="0.00E+00">
                  <c:v>5.9292532457999771E-8</c:v>
                </c:pt>
                <c:pt idx="5903" formatCode="0.00E+00">
                  <c:v>5.9292532457999771E-8</c:v>
                </c:pt>
                <c:pt idx="5904" formatCode="0.00E+00">
                  <c:v>5.9292532457999771E-8</c:v>
                </c:pt>
                <c:pt idx="5905" formatCode="0.00E+00">
                  <c:v>5.9292532457999771E-8</c:v>
                </c:pt>
                <c:pt idx="5906" formatCode="0.00E+00">
                  <c:v>5.9292532457999771E-8</c:v>
                </c:pt>
                <c:pt idx="5907" formatCode="0.00E+00">
                  <c:v>5.9292532457999771E-8</c:v>
                </c:pt>
                <c:pt idx="5908" formatCode="0.00E+00">
                  <c:v>5.9292532457999771E-8</c:v>
                </c:pt>
                <c:pt idx="5909" formatCode="0.00E+00">
                  <c:v>5.9292532457999771E-8</c:v>
                </c:pt>
                <c:pt idx="5910" formatCode="0.00E+00">
                  <c:v>5.9292532457999771E-8</c:v>
                </c:pt>
                <c:pt idx="5911" formatCode="0.00E+00">
                  <c:v>5.9292532457999771E-8</c:v>
                </c:pt>
                <c:pt idx="5912" formatCode="0.00E+00">
                  <c:v>5.9292532457999771E-8</c:v>
                </c:pt>
                <c:pt idx="5913" formatCode="0.00E+00">
                  <c:v>5.9292532457999771E-8</c:v>
                </c:pt>
                <c:pt idx="5914" formatCode="0.00E+00">
                  <c:v>5.9292532457999771E-8</c:v>
                </c:pt>
                <c:pt idx="5915" formatCode="0.00E+00">
                  <c:v>5.9292532457999771E-8</c:v>
                </c:pt>
                <c:pt idx="5916" formatCode="0.00E+00">
                  <c:v>5.9292532457999771E-8</c:v>
                </c:pt>
                <c:pt idx="5917" formatCode="0.00E+00">
                  <c:v>5.9292532457999771E-8</c:v>
                </c:pt>
                <c:pt idx="5918" formatCode="0.00E+00">
                  <c:v>5.9292532457999771E-8</c:v>
                </c:pt>
                <c:pt idx="5919" formatCode="0.00E+00">
                  <c:v>5.9292532457999771E-8</c:v>
                </c:pt>
                <c:pt idx="5920" formatCode="0.00E+00">
                  <c:v>5.9292532457999771E-8</c:v>
                </c:pt>
                <c:pt idx="5921" formatCode="0.00E+00">
                  <c:v>5.9292532457999771E-8</c:v>
                </c:pt>
                <c:pt idx="5922" formatCode="0.00E+00">
                  <c:v>5.9292532457999771E-8</c:v>
                </c:pt>
                <c:pt idx="5923" formatCode="0.00E+00">
                  <c:v>5.9292532457999771E-8</c:v>
                </c:pt>
                <c:pt idx="5924" formatCode="0.00E+00">
                  <c:v>5.9292532457999771E-8</c:v>
                </c:pt>
                <c:pt idx="5925" formatCode="0.00E+00">
                  <c:v>5.9292532457999771E-8</c:v>
                </c:pt>
                <c:pt idx="5926" formatCode="0.00E+00">
                  <c:v>5.9292532457999771E-8</c:v>
                </c:pt>
                <c:pt idx="5927" formatCode="0.00E+00">
                  <c:v>5.9292532457999771E-8</c:v>
                </c:pt>
                <c:pt idx="5928" formatCode="0.00E+00">
                  <c:v>5.9292532457999771E-8</c:v>
                </c:pt>
                <c:pt idx="5929" formatCode="0.00E+00">
                  <c:v>5.9292532457999771E-8</c:v>
                </c:pt>
                <c:pt idx="5930" formatCode="0.00E+00">
                  <c:v>5.9292532457999771E-8</c:v>
                </c:pt>
                <c:pt idx="5931" formatCode="0.00E+00">
                  <c:v>5.9292532457999771E-8</c:v>
                </c:pt>
                <c:pt idx="5932" formatCode="0.00E+00">
                  <c:v>5.9292532457999771E-8</c:v>
                </c:pt>
                <c:pt idx="5933" formatCode="0.00E+00">
                  <c:v>5.9292532457999771E-8</c:v>
                </c:pt>
                <c:pt idx="5934" formatCode="0.00E+00">
                  <c:v>5.9292532457999771E-8</c:v>
                </c:pt>
                <c:pt idx="5935" formatCode="0.00E+00">
                  <c:v>5.9292532457999771E-8</c:v>
                </c:pt>
                <c:pt idx="5936" formatCode="0.00E+00">
                  <c:v>5.9292532457999771E-8</c:v>
                </c:pt>
                <c:pt idx="5937" formatCode="0.00E+00">
                  <c:v>5.9292532457999771E-8</c:v>
                </c:pt>
                <c:pt idx="5938" formatCode="0.00E+00">
                  <c:v>5.9292532457999771E-8</c:v>
                </c:pt>
                <c:pt idx="5939" formatCode="0.00E+00">
                  <c:v>5.9292532457999771E-8</c:v>
                </c:pt>
                <c:pt idx="5940" formatCode="0.00E+00">
                  <c:v>5.9292532457999771E-8</c:v>
                </c:pt>
                <c:pt idx="5941" formatCode="0.00E+00">
                  <c:v>5.9292532457999771E-8</c:v>
                </c:pt>
                <c:pt idx="5942" formatCode="0.00E+00">
                  <c:v>5.9292532457999771E-8</c:v>
                </c:pt>
                <c:pt idx="5943" formatCode="0.00E+00">
                  <c:v>5.9292532457999771E-8</c:v>
                </c:pt>
                <c:pt idx="5944" formatCode="0.00E+00">
                  <c:v>5.9292532457999771E-8</c:v>
                </c:pt>
                <c:pt idx="5945" formatCode="0.00E+00">
                  <c:v>5.9292532457999771E-8</c:v>
                </c:pt>
                <c:pt idx="5946" formatCode="0.00E+00">
                  <c:v>5.9292532457999771E-8</c:v>
                </c:pt>
                <c:pt idx="5947" formatCode="0.00E+00">
                  <c:v>5.9292532457999771E-8</c:v>
                </c:pt>
                <c:pt idx="5948" formatCode="0.00E+00">
                  <c:v>5.9292532457999771E-8</c:v>
                </c:pt>
                <c:pt idx="5949" formatCode="0.00E+00">
                  <c:v>5.9292532457999771E-8</c:v>
                </c:pt>
                <c:pt idx="5950" formatCode="0.00E+00">
                  <c:v>5.9292532457999771E-8</c:v>
                </c:pt>
                <c:pt idx="5951" formatCode="0.00E+00">
                  <c:v>5.9292532457999771E-8</c:v>
                </c:pt>
                <c:pt idx="5952" formatCode="0.00E+00">
                  <c:v>5.9292532457999771E-8</c:v>
                </c:pt>
                <c:pt idx="5953" formatCode="0.00E+00">
                  <c:v>5.9292532457999771E-8</c:v>
                </c:pt>
                <c:pt idx="5954" formatCode="0.00E+00">
                  <c:v>5.9292532457999771E-8</c:v>
                </c:pt>
                <c:pt idx="5955" formatCode="0.00E+00">
                  <c:v>5.9292532457999771E-8</c:v>
                </c:pt>
                <c:pt idx="5956" formatCode="0.00E+00">
                  <c:v>5.9292532457999771E-8</c:v>
                </c:pt>
                <c:pt idx="5957" formatCode="0.00E+00">
                  <c:v>5.9292532457999771E-8</c:v>
                </c:pt>
                <c:pt idx="5958" formatCode="0.00E+00">
                  <c:v>5.9292532457999771E-8</c:v>
                </c:pt>
                <c:pt idx="5959" formatCode="0.00E+00">
                  <c:v>5.9292532457999771E-8</c:v>
                </c:pt>
                <c:pt idx="5960" formatCode="0.00E+00">
                  <c:v>5.9292532457999771E-8</c:v>
                </c:pt>
                <c:pt idx="5961" formatCode="0.00E+00">
                  <c:v>5.9292532457999771E-8</c:v>
                </c:pt>
                <c:pt idx="5962" formatCode="0.00E+00">
                  <c:v>5.9292532457999771E-8</c:v>
                </c:pt>
                <c:pt idx="5963" formatCode="0.00E+00">
                  <c:v>5.9292532457999771E-8</c:v>
                </c:pt>
                <c:pt idx="5964" formatCode="0.00E+00">
                  <c:v>5.9292532457999771E-8</c:v>
                </c:pt>
                <c:pt idx="5965" formatCode="0.00E+00">
                  <c:v>5.9292532457999771E-8</c:v>
                </c:pt>
                <c:pt idx="5966" formatCode="0.00E+00">
                  <c:v>5.9292532457999771E-8</c:v>
                </c:pt>
                <c:pt idx="5967" formatCode="0.00E+00">
                  <c:v>5.9292532457999771E-8</c:v>
                </c:pt>
                <c:pt idx="5968" formatCode="0.00E+00">
                  <c:v>5.9292532457999771E-8</c:v>
                </c:pt>
                <c:pt idx="5969" formatCode="0.00E+00">
                  <c:v>5.9292532457999771E-8</c:v>
                </c:pt>
                <c:pt idx="5970" formatCode="0.00E+00">
                  <c:v>5.9292532457999771E-8</c:v>
                </c:pt>
                <c:pt idx="5971" formatCode="0.00E+00">
                  <c:v>5.9292532457999771E-8</c:v>
                </c:pt>
                <c:pt idx="5972" formatCode="0.00E+00">
                  <c:v>5.9292532457999771E-8</c:v>
                </c:pt>
                <c:pt idx="5973" formatCode="0.00E+00">
                  <c:v>5.9292532457999771E-8</c:v>
                </c:pt>
                <c:pt idx="5974" formatCode="0.00E+00">
                  <c:v>5.9292532457999771E-8</c:v>
                </c:pt>
                <c:pt idx="5975" formatCode="0.00E+00">
                  <c:v>5.9292532457999771E-8</c:v>
                </c:pt>
                <c:pt idx="5976" formatCode="0.00E+00">
                  <c:v>5.9292532457999771E-8</c:v>
                </c:pt>
                <c:pt idx="5977" formatCode="0.00E+00">
                  <c:v>5.9292532457999771E-8</c:v>
                </c:pt>
                <c:pt idx="5978" formatCode="0.00E+00">
                  <c:v>5.9292532457999771E-8</c:v>
                </c:pt>
                <c:pt idx="5979" formatCode="0.00E+00">
                  <c:v>5.9292532457999771E-8</c:v>
                </c:pt>
                <c:pt idx="5980" formatCode="0.00E+00">
                  <c:v>5.9292532457999771E-8</c:v>
                </c:pt>
                <c:pt idx="5981" formatCode="0.00E+00">
                  <c:v>5.9292532457999771E-8</c:v>
                </c:pt>
                <c:pt idx="5982" formatCode="0.00E+00">
                  <c:v>5.9292532457999771E-8</c:v>
                </c:pt>
                <c:pt idx="5983" formatCode="0.00E+00">
                  <c:v>5.9292532457999771E-8</c:v>
                </c:pt>
                <c:pt idx="5984" formatCode="0.00E+00">
                  <c:v>5.9292532457999771E-8</c:v>
                </c:pt>
                <c:pt idx="5985" formatCode="0.00E+00">
                  <c:v>5.9292532457999771E-8</c:v>
                </c:pt>
                <c:pt idx="5986" formatCode="0.00E+00">
                  <c:v>5.9292532457999771E-8</c:v>
                </c:pt>
                <c:pt idx="5987" formatCode="0.00E+00">
                  <c:v>5.9292532457999771E-8</c:v>
                </c:pt>
                <c:pt idx="5988" formatCode="0.00E+00">
                  <c:v>5.9292532457999771E-8</c:v>
                </c:pt>
                <c:pt idx="5989" formatCode="0.00E+00">
                  <c:v>5.9292532457999771E-8</c:v>
                </c:pt>
                <c:pt idx="5990" formatCode="0.00E+00">
                  <c:v>5.9292532457999771E-8</c:v>
                </c:pt>
                <c:pt idx="5991" formatCode="0.00E+00">
                  <c:v>5.9292532457999771E-8</c:v>
                </c:pt>
                <c:pt idx="5992" formatCode="0.00E+00">
                  <c:v>5.9292532457999771E-8</c:v>
                </c:pt>
                <c:pt idx="5993" formatCode="0.00E+00">
                  <c:v>5.9292532457999771E-8</c:v>
                </c:pt>
                <c:pt idx="5994" formatCode="0.00E+00">
                  <c:v>5.9292532457999771E-8</c:v>
                </c:pt>
                <c:pt idx="5995" formatCode="0.00E+00">
                  <c:v>5.9292532457999771E-8</c:v>
                </c:pt>
                <c:pt idx="5996" formatCode="0.00E+00">
                  <c:v>5.9292532457999771E-8</c:v>
                </c:pt>
                <c:pt idx="5997" formatCode="0.00E+00">
                  <c:v>5.9292532457999771E-8</c:v>
                </c:pt>
                <c:pt idx="5998" formatCode="0.00E+00">
                  <c:v>5.9292532457999771E-8</c:v>
                </c:pt>
                <c:pt idx="5999" formatCode="0.00E+00">
                  <c:v>5.9292532457999771E-8</c:v>
                </c:pt>
                <c:pt idx="6000" formatCode="0.00E+00">
                  <c:v>5.9292532457999771E-8</c:v>
                </c:pt>
                <c:pt idx="6001" formatCode="0.00E+00">
                  <c:v>5.9292532457999771E-8</c:v>
                </c:pt>
                <c:pt idx="6002" formatCode="0.00E+00">
                  <c:v>5.9292532457999771E-8</c:v>
                </c:pt>
                <c:pt idx="6003" formatCode="0.00E+00">
                  <c:v>5.9292532457999771E-8</c:v>
                </c:pt>
                <c:pt idx="6004" formatCode="0.00E+00">
                  <c:v>5.9292532457999771E-8</c:v>
                </c:pt>
                <c:pt idx="6005" formatCode="0.00E+00">
                  <c:v>5.9292532457999771E-8</c:v>
                </c:pt>
                <c:pt idx="6006" formatCode="0.00E+00">
                  <c:v>5.9292532457999771E-8</c:v>
                </c:pt>
                <c:pt idx="6007" formatCode="0.00E+00">
                  <c:v>5.9292532457999771E-8</c:v>
                </c:pt>
                <c:pt idx="6008" formatCode="0.00E+00">
                  <c:v>5.9292532457999771E-8</c:v>
                </c:pt>
                <c:pt idx="6009" formatCode="0.00E+00">
                  <c:v>5.9292532457999771E-8</c:v>
                </c:pt>
                <c:pt idx="6010" formatCode="0.00E+00">
                  <c:v>5.9292532457999771E-8</c:v>
                </c:pt>
                <c:pt idx="6011" formatCode="0.00E+00">
                  <c:v>5.9292532457999771E-8</c:v>
                </c:pt>
                <c:pt idx="6012" formatCode="0.00E+00">
                  <c:v>5.9292532457999771E-8</c:v>
                </c:pt>
                <c:pt idx="6013" formatCode="0.00E+00">
                  <c:v>5.9292532457999771E-8</c:v>
                </c:pt>
                <c:pt idx="6014" formatCode="0.00E+00">
                  <c:v>5.9292532457999771E-8</c:v>
                </c:pt>
                <c:pt idx="6015" formatCode="0.00E+00">
                  <c:v>5.9292532457999771E-8</c:v>
                </c:pt>
                <c:pt idx="6016" formatCode="0.00E+00">
                  <c:v>5.9292532457999771E-8</c:v>
                </c:pt>
                <c:pt idx="6017" formatCode="0.00E+00">
                  <c:v>5.9292532457999771E-8</c:v>
                </c:pt>
                <c:pt idx="6018" formatCode="0.00E+00">
                  <c:v>5.9292532457999771E-8</c:v>
                </c:pt>
                <c:pt idx="6019" formatCode="0.00E+00">
                  <c:v>5.9292532457999771E-8</c:v>
                </c:pt>
                <c:pt idx="6020" formatCode="0.00E+00">
                  <c:v>5.9292532457999771E-8</c:v>
                </c:pt>
                <c:pt idx="6021" formatCode="0.00E+00">
                  <c:v>5.9292532457999771E-8</c:v>
                </c:pt>
                <c:pt idx="6022" formatCode="0.00E+00">
                  <c:v>5.9292532457999771E-8</c:v>
                </c:pt>
                <c:pt idx="6023" formatCode="0.00E+00">
                  <c:v>5.9292532457999771E-8</c:v>
                </c:pt>
                <c:pt idx="6024" formatCode="0.00E+00">
                  <c:v>5.9292532457999771E-8</c:v>
                </c:pt>
                <c:pt idx="6025" formatCode="0.00E+00">
                  <c:v>5.9292532457999771E-8</c:v>
                </c:pt>
                <c:pt idx="6026" formatCode="0.00E+00">
                  <c:v>5.9292532457999771E-8</c:v>
                </c:pt>
                <c:pt idx="6027" formatCode="0.00E+00">
                  <c:v>5.9292532457999771E-8</c:v>
                </c:pt>
                <c:pt idx="6028" formatCode="0.00E+00">
                  <c:v>5.9292532457999771E-8</c:v>
                </c:pt>
                <c:pt idx="6029" formatCode="0.00E+00">
                  <c:v>5.9292532457999771E-8</c:v>
                </c:pt>
                <c:pt idx="6030" formatCode="0.00E+00">
                  <c:v>5.9292532457999771E-8</c:v>
                </c:pt>
                <c:pt idx="6031" formatCode="0.00E+00">
                  <c:v>5.9292532457999771E-8</c:v>
                </c:pt>
                <c:pt idx="6032" formatCode="0.00E+00">
                  <c:v>5.9292532457999771E-8</c:v>
                </c:pt>
                <c:pt idx="6033" formatCode="0.00E+00">
                  <c:v>5.9292532457999771E-8</c:v>
                </c:pt>
                <c:pt idx="6034" formatCode="0.00E+00">
                  <c:v>5.9292532457999771E-8</c:v>
                </c:pt>
                <c:pt idx="6035" formatCode="0.00E+00">
                  <c:v>5.9292532457999771E-8</c:v>
                </c:pt>
                <c:pt idx="6036" formatCode="0.00E+00">
                  <c:v>5.9292532457999771E-8</c:v>
                </c:pt>
                <c:pt idx="6037" formatCode="0.00E+00">
                  <c:v>5.9292532457999771E-8</c:v>
                </c:pt>
                <c:pt idx="6038" formatCode="0.00E+00">
                  <c:v>5.9292532457999771E-8</c:v>
                </c:pt>
                <c:pt idx="6039" formatCode="0.00E+00">
                  <c:v>5.9292532457999771E-8</c:v>
                </c:pt>
                <c:pt idx="6040" formatCode="0.00E+00">
                  <c:v>5.9292532457999771E-8</c:v>
                </c:pt>
                <c:pt idx="6041" formatCode="0.00E+00">
                  <c:v>5.9292532457999771E-8</c:v>
                </c:pt>
                <c:pt idx="6042" formatCode="0.00E+00">
                  <c:v>5.9292532457999771E-8</c:v>
                </c:pt>
                <c:pt idx="6043" formatCode="0.00E+00">
                  <c:v>5.9292532457999771E-8</c:v>
                </c:pt>
                <c:pt idx="6044" formatCode="0.00E+00">
                  <c:v>5.9292532457999771E-8</c:v>
                </c:pt>
                <c:pt idx="6045" formatCode="0.00E+00">
                  <c:v>5.9292532457999771E-8</c:v>
                </c:pt>
                <c:pt idx="6046" formatCode="0.00E+00">
                  <c:v>5.9292532457999771E-8</c:v>
                </c:pt>
                <c:pt idx="6047" formatCode="0.00E+00">
                  <c:v>5.9292532457999771E-8</c:v>
                </c:pt>
                <c:pt idx="6048" formatCode="0.00E+00">
                  <c:v>5.9292532457999771E-8</c:v>
                </c:pt>
                <c:pt idx="6049" formatCode="0.00E+00">
                  <c:v>5.9292532457999771E-8</c:v>
                </c:pt>
                <c:pt idx="6050" formatCode="0.00E+00">
                  <c:v>5.9292532457999771E-8</c:v>
                </c:pt>
                <c:pt idx="6051" formatCode="0.00E+00">
                  <c:v>5.9292532457999771E-8</c:v>
                </c:pt>
                <c:pt idx="6052" formatCode="0.00E+00">
                  <c:v>5.9292532457999771E-8</c:v>
                </c:pt>
                <c:pt idx="6053" formatCode="0.00E+00">
                  <c:v>5.9292532457999771E-8</c:v>
                </c:pt>
                <c:pt idx="6054" formatCode="0.00E+00">
                  <c:v>5.9292532457999771E-8</c:v>
                </c:pt>
                <c:pt idx="6055" formatCode="0.00E+00">
                  <c:v>5.9292532457999771E-8</c:v>
                </c:pt>
                <c:pt idx="6056" formatCode="0.00E+00">
                  <c:v>5.9292532457999771E-8</c:v>
                </c:pt>
                <c:pt idx="6057" formatCode="0.00E+00">
                  <c:v>5.9292532457999771E-8</c:v>
                </c:pt>
                <c:pt idx="6058" formatCode="0.00E+00">
                  <c:v>5.9292532457999771E-8</c:v>
                </c:pt>
                <c:pt idx="6059" formatCode="0.00E+00">
                  <c:v>5.9292532457999771E-8</c:v>
                </c:pt>
                <c:pt idx="6060" formatCode="0.00E+00">
                  <c:v>5.9292532457999771E-8</c:v>
                </c:pt>
                <c:pt idx="6061" formatCode="0.00E+00">
                  <c:v>5.9292532457999771E-8</c:v>
                </c:pt>
                <c:pt idx="6062" formatCode="0.00E+00">
                  <c:v>5.9292532457999771E-8</c:v>
                </c:pt>
                <c:pt idx="6063" formatCode="0.00E+00">
                  <c:v>5.9292532457999771E-8</c:v>
                </c:pt>
                <c:pt idx="6064" formatCode="0.00E+00">
                  <c:v>5.9292532457999771E-8</c:v>
                </c:pt>
                <c:pt idx="6065" formatCode="0.00E+00">
                  <c:v>5.9292532457999771E-8</c:v>
                </c:pt>
                <c:pt idx="6066" formatCode="0.00E+00">
                  <c:v>5.9292532457999771E-8</c:v>
                </c:pt>
                <c:pt idx="6067" formatCode="0.00E+00">
                  <c:v>5.9292532457999771E-8</c:v>
                </c:pt>
                <c:pt idx="6068" formatCode="0.00E+00">
                  <c:v>5.9292532457999771E-8</c:v>
                </c:pt>
                <c:pt idx="6069" formatCode="0.00E+00">
                  <c:v>5.9292532457999771E-8</c:v>
                </c:pt>
                <c:pt idx="6070" formatCode="0.00E+00">
                  <c:v>5.9292532457999771E-8</c:v>
                </c:pt>
                <c:pt idx="6071" formatCode="0.00E+00">
                  <c:v>5.9292532457999771E-8</c:v>
                </c:pt>
                <c:pt idx="6072" formatCode="0.00E+00">
                  <c:v>5.9292532457999771E-8</c:v>
                </c:pt>
                <c:pt idx="6073" formatCode="0.00E+00">
                  <c:v>5.9292532457999771E-8</c:v>
                </c:pt>
                <c:pt idx="6074" formatCode="0.00E+00">
                  <c:v>5.9292532457999771E-8</c:v>
                </c:pt>
                <c:pt idx="6075" formatCode="0.00E+00">
                  <c:v>5.9292532457999771E-8</c:v>
                </c:pt>
                <c:pt idx="6076" formatCode="0.00E+00">
                  <c:v>5.9292532457999771E-8</c:v>
                </c:pt>
                <c:pt idx="6077" formatCode="0.00E+00">
                  <c:v>5.9292532457999771E-8</c:v>
                </c:pt>
                <c:pt idx="6078" formatCode="0.00E+00">
                  <c:v>5.9292532457999771E-8</c:v>
                </c:pt>
                <c:pt idx="6079" formatCode="0.00E+00">
                  <c:v>5.9292532457999771E-8</c:v>
                </c:pt>
                <c:pt idx="6080" formatCode="0.00E+00">
                  <c:v>5.9292532457999771E-8</c:v>
                </c:pt>
                <c:pt idx="6081" formatCode="0.00E+00">
                  <c:v>5.9292532457999771E-8</c:v>
                </c:pt>
                <c:pt idx="6082" formatCode="0.00E+00">
                  <c:v>5.9292532457999771E-8</c:v>
                </c:pt>
                <c:pt idx="6083" formatCode="0.00E+00">
                  <c:v>5.9292532457999771E-8</c:v>
                </c:pt>
                <c:pt idx="6084" formatCode="0.00E+00">
                  <c:v>5.9292532457999771E-8</c:v>
                </c:pt>
                <c:pt idx="6085" formatCode="0.00E+00">
                  <c:v>5.9292532457999771E-8</c:v>
                </c:pt>
                <c:pt idx="6086" formatCode="0.00E+00">
                  <c:v>5.9292532457999771E-8</c:v>
                </c:pt>
                <c:pt idx="6087" formatCode="0.00E+00">
                  <c:v>5.9292532457999771E-8</c:v>
                </c:pt>
                <c:pt idx="6088" formatCode="0.00E+00">
                  <c:v>5.9292532457999771E-8</c:v>
                </c:pt>
                <c:pt idx="6089" formatCode="0.00E+00">
                  <c:v>5.9292532457999771E-8</c:v>
                </c:pt>
                <c:pt idx="6090" formatCode="0.00E+00">
                  <c:v>5.9292532457999771E-8</c:v>
                </c:pt>
                <c:pt idx="6091" formatCode="0.00E+00">
                  <c:v>5.9292532457999771E-8</c:v>
                </c:pt>
                <c:pt idx="6092" formatCode="0.00E+00">
                  <c:v>5.9292532457999771E-8</c:v>
                </c:pt>
                <c:pt idx="6093" formatCode="0.00E+00">
                  <c:v>5.9292532457999771E-8</c:v>
                </c:pt>
                <c:pt idx="6094" formatCode="0.00E+00">
                  <c:v>5.9292532457999771E-8</c:v>
                </c:pt>
                <c:pt idx="6095" formatCode="0.00E+00">
                  <c:v>5.9292532457999771E-8</c:v>
                </c:pt>
                <c:pt idx="6096" formatCode="0.00E+00">
                  <c:v>5.9292532457999771E-8</c:v>
                </c:pt>
                <c:pt idx="6097" formatCode="0.00E+00">
                  <c:v>5.9292532457999771E-8</c:v>
                </c:pt>
                <c:pt idx="6098" formatCode="0.00E+00">
                  <c:v>5.9292532457999771E-8</c:v>
                </c:pt>
                <c:pt idx="6099" formatCode="0.00E+00">
                  <c:v>5.9292532457999771E-8</c:v>
                </c:pt>
                <c:pt idx="6100" formatCode="0.00E+00">
                  <c:v>5.9292532457999771E-8</c:v>
                </c:pt>
                <c:pt idx="6101" formatCode="0.00E+00">
                  <c:v>5.9292532457999771E-8</c:v>
                </c:pt>
                <c:pt idx="6102" formatCode="0.00E+00">
                  <c:v>5.9292532457999771E-8</c:v>
                </c:pt>
                <c:pt idx="6103" formatCode="0.00E+00">
                  <c:v>5.9292532457999771E-8</c:v>
                </c:pt>
                <c:pt idx="6104" formatCode="0.00E+00">
                  <c:v>5.9292532457999771E-8</c:v>
                </c:pt>
                <c:pt idx="6105" formatCode="0.00E+00">
                  <c:v>5.9292532457999771E-8</c:v>
                </c:pt>
                <c:pt idx="6106" formatCode="0.00E+00">
                  <c:v>5.9292532457999771E-8</c:v>
                </c:pt>
                <c:pt idx="6107" formatCode="0.00E+00">
                  <c:v>5.9292532457999771E-8</c:v>
                </c:pt>
                <c:pt idx="6108" formatCode="0.00E+00">
                  <c:v>5.9292532457999771E-8</c:v>
                </c:pt>
                <c:pt idx="6109" formatCode="0.00E+00">
                  <c:v>5.9292532457999771E-8</c:v>
                </c:pt>
                <c:pt idx="6110" formatCode="0.00E+00">
                  <c:v>5.9292532457999771E-8</c:v>
                </c:pt>
                <c:pt idx="6111" formatCode="0.00E+00">
                  <c:v>5.9292532457999771E-8</c:v>
                </c:pt>
                <c:pt idx="6112" formatCode="0.00E+00">
                  <c:v>5.9292532457999771E-8</c:v>
                </c:pt>
                <c:pt idx="6113" formatCode="0.00E+00">
                  <c:v>5.9292532457999771E-8</c:v>
                </c:pt>
                <c:pt idx="6114" formatCode="0.00E+00">
                  <c:v>5.9292532457999771E-8</c:v>
                </c:pt>
                <c:pt idx="6115" formatCode="0.00E+00">
                  <c:v>5.9292532457999771E-8</c:v>
                </c:pt>
                <c:pt idx="6116" formatCode="0.00E+00">
                  <c:v>5.9292532457999771E-8</c:v>
                </c:pt>
                <c:pt idx="6117" formatCode="0.00E+00">
                  <c:v>5.9292532457999771E-8</c:v>
                </c:pt>
                <c:pt idx="6118" formatCode="0.00E+00">
                  <c:v>5.9292532457999771E-8</c:v>
                </c:pt>
                <c:pt idx="6119" formatCode="0.00E+00">
                  <c:v>5.9292532457999771E-8</c:v>
                </c:pt>
                <c:pt idx="6120" formatCode="0.00E+00">
                  <c:v>5.9292532457999771E-8</c:v>
                </c:pt>
                <c:pt idx="6121" formatCode="0.00E+00">
                  <c:v>5.9292532457999771E-8</c:v>
                </c:pt>
                <c:pt idx="6122" formatCode="0.00E+00">
                  <c:v>5.9292532457999771E-8</c:v>
                </c:pt>
                <c:pt idx="6123" formatCode="0.00E+00">
                  <c:v>5.9292532457999771E-8</c:v>
                </c:pt>
                <c:pt idx="6124" formatCode="0.00E+00">
                  <c:v>5.9292532457999771E-8</c:v>
                </c:pt>
                <c:pt idx="6125" formatCode="0.00E+00">
                  <c:v>5.9292532457999771E-8</c:v>
                </c:pt>
                <c:pt idx="6126" formatCode="0.00E+00">
                  <c:v>5.9292532457999771E-8</c:v>
                </c:pt>
                <c:pt idx="6127" formatCode="0.00E+00">
                  <c:v>5.9292532457999771E-8</c:v>
                </c:pt>
                <c:pt idx="6128" formatCode="0.00E+00">
                  <c:v>5.9292532457999771E-8</c:v>
                </c:pt>
                <c:pt idx="6129" formatCode="0.00E+00">
                  <c:v>5.9292532457999771E-8</c:v>
                </c:pt>
                <c:pt idx="6130" formatCode="0.00E+00">
                  <c:v>5.9292532457999771E-8</c:v>
                </c:pt>
                <c:pt idx="6131" formatCode="0.00E+00">
                  <c:v>5.9292532457999771E-8</c:v>
                </c:pt>
                <c:pt idx="6132" formatCode="0.00E+00">
                  <c:v>5.9292532457999771E-8</c:v>
                </c:pt>
                <c:pt idx="6133" formatCode="0.00E+00">
                  <c:v>5.9292532457999771E-8</c:v>
                </c:pt>
                <c:pt idx="6134" formatCode="0.00E+00">
                  <c:v>5.9292532457999771E-8</c:v>
                </c:pt>
                <c:pt idx="6135" formatCode="0.00E+00">
                  <c:v>5.9292532457999771E-8</c:v>
                </c:pt>
                <c:pt idx="6136" formatCode="0.00E+00">
                  <c:v>5.9292532457999771E-8</c:v>
                </c:pt>
                <c:pt idx="6137" formatCode="0.00E+00">
                  <c:v>5.9292532457999771E-8</c:v>
                </c:pt>
                <c:pt idx="6138" formatCode="0.00E+00">
                  <c:v>5.9292532457999771E-8</c:v>
                </c:pt>
                <c:pt idx="6139" formatCode="0.00E+00">
                  <c:v>5.9292532457999771E-8</c:v>
                </c:pt>
                <c:pt idx="6140" formatCode="0.00E+00">
                  <c:v>5.9292532457999771E-8</c:v>
                </c:pt>
                <c:pt idx="6141" formatCode="0.00E+00">
                  <c:v>5.9292532457999771E-8</c:v>
                </c:pt>
                <c:pt idx="6142" formatCode="0.00E+00">
                  <c:v>5.9292532457999771E-8</c:v>
                </c:pt>
                <c:pt idx="6143" formatCode="0.00E+00">
                  <c:v>5.9292532457999771E-8</c:v>
                </c:pt>
                <c:pt idx="6144" formatCode="0.00E+00">
                  <c:v>5.9292532457999771E-8</c:v>
                </c:pt>
                <c:pt idx="6145" formatCode="0.00E+00">
                  <c:v>5.9292532457999771E-8</c:v>
                </c:pt>
                <c:pt idx="6146" formatCode="0.00E+00">
                  <c:v>5.9292532457999771E-8</c:v>
                </c:pt>
                <c:pt idx="6147" formatCode="0.00E+00">
                  <c:v>5.9292532457999771E-8</c:v>
                </c:pt>
                <c:pt idx="6148" formatCode="0.00E+00">
                  <c:v>5.9292532457999771E-8</c:v>
                </c:pt>
                <c:pt idx="6149" formatCode="0.00E+00">
                  <c:v>5.9292532457999771E-8</c:v>
                </c:pt>
                <c:pt idx="6150" formatCode="0.00E+00">
                  <c:v>5.9292532457999771E-8</c:v>
                </c:pt>
                <c:pt idx="6151" formatCode="0.00E+00">
                  <c:v>5.9292532457999771E-8</c:v>
                </c:pt>
                <c:pt idx="6152" formatCode="0.00E+00">
                  <c:v>5.9292532457999771E-8</c:v>
                </c:pt>
                <c:pt idx="6153" formatCode="0.00E+00">
                  <c:v>5.9292532457999771E-8</c:v>
                </c:pt>
                <c:pt idx="6154" formatCode="0.00E+00">
                  <c:v>5.9292532457999771E-8</c:v>
                </c:pt>
                <c:pt idx="6155" formatCode="0.00E+00">
                  <c:v>5.9292532457999771E-8</c:v>
                </c:pt>
                <c:pt idx="6156" formatCode="0.00E+00">
                  <c:v>5.9292532457999771E-8</c:v>
                </c:pt>
                <c:pt idx="6157" formatCode="0.00E+00">
                  <c:v>5.9292532457999771E-8</c:v>
                </c:pt>
                <c:pt idx="6158" formatCode="0.00E+00">
                  <c:v>5.9292532457999771E-8</c:v>
                </c:pt>
                <c:pt idx="6159" formatCode="0.00E+00">
                  <c:v>5.9292532457999771E-8</c:v>
                </c:pt>
                <c:pt idx="6160" formatCode="0.00E+00">
                  <c:v>5.9292532457999771E-8</c:v>
                </c:pt>
                <c:pt idx="6161" formatCode="0.00E+00">
                  <c:v>5.9292532457999771E-8</c:v>
                </c:pt>
                <c:pt idx="6162" formatCode="0.00E+00">
                  <c:v>5.9292532457999771E-8</c:v>
                </c:pt>
                <c:pt idx="6163" formatCode="0.00E+00">
                  <c:v>5.9292532457999771E-8</c:v>
                </c:pt>
                <c:pt idx="6164" formatCode="0.00E+00">
                  <c:v>5.9292532457999771E-8</c:v>
                </c:pt>
                <c:pt idx="6165" formatCode="0.00E+00">
                  <c:v>5.9292532457999771E-8</c:v>
                </c:pt>
                <c:pt idx="6166" formatCode="0.00E+00">
                  <c:v>5.9292532457999771E-8</c:v>
                </c:pt>
                <c:pt idx="6167" formatCode="0.00E+00">
                  <c:v>5.9292532457999771E-8</c:v>
                </c:pt>
                <c:pt idx="6168" formatCode="0.00E+00">
                  <c:v>5.9292532457999771E-8</c:v>
                </c:pt>
                <c:pt idx="6169" formatCode="0.00E+00">
                  <c:v>5.9292532457999771E-8</c:v>
                </c:pt>
                <c:pt idx="6170" formatCode="0.00E+00">
                  <c:v>5.9292532457999771E-8</c:v>
                </c:pt>
                <c:pt idx="6171" formatCode="0.00E+00">
                  <c:v>5.9292532457999771E-8</c:v>
                </c:pt>
                <c:pt idx="6172" formatCode="0.00E+00">
                  <c:v>5.9292532457999771E-8</c:v>
                </c:pt>
                <c:pt idx="6173" formatCode="0.00E+00">
                  <c:v>5.9292532457999771E-8</c:v>
                </c:pt>
                <c:pt idx="6174" formatCode="0.00E+00">
                  <c:v>5.9292532457999771E-8</c:v>
                </c:pt>
                <c:pt idx="6175" formatCode="0.00E+00">
                  <c:v>5.9292532457999771E-8</c:v>
                </c:pt>
                <c:pt idx="6176" formatCode="0.00E+00">
                  <c:v>5.9292532457999771E-8</c:v>
                </c:pt>
                <c:pt idx="6177" formatCode="0.00E+00">
                  <c:v>5.9292532457999771E-8</c:v>
                </c:pt>
                <c:pt idx="6178" formatCode="0.00E+00">
                  <c:v>5.9292532457999771E-8</c:v>
                </c:pt>
                <c:pt idx="6179" formatCode="0.00E+00">
                  <c:v>5.9292532457999771E-8</c:v>
                </c:pt>
                <c:pt idx="6180" formatCode="0.00E+00">
                  <c:v>5.9292532457999771E-8</c:v>
                </c:pt>
                <c:pt idx="6181" formatCode="0.00E+00">
                  <c:v>5.9292532457999771E-8</c:v>
                </c:pt>
                <c:pt idx="6182" formatCode="0.00E+00">
                  <c:v>5.9292532457999771E-8</c:v>
                </c:pt>
                <c:pt idx="6183" formatCode="0.00E+00">
                  <c:v>5.9292532457999771E-8</c:v>
                </c:pt>
                <c:pt idx="6184" formatCode="0.00E+00">
                  <c:v>5.9292532457999771E-8</c:v>
                </c:pt>
                <c:pt idx="6185" formatCode="0.00E+00">
                  <c:v>5.9292532457999771E-8</c:v>
                </c:pt>
                <c:pt idx="6186" formatCode="0.00E+00">
                  <c:v>5.9292532457999771E-8</c:v>
                </c:pt>
                <c:pt idx="6187" formatCode="0.00E+00">
                  <c:v>5.9292532457999771E-8</c:v>
                </c:pt>
                <c:pt idx="6188" formatCode="0.00E+00">
                  <c:v>5.9292532457999771E-8</c:v>
                </c:pt>
                <c:pt idx="6189" formatCode="0.00E+00">
                  <c:v>5.9292532457999771E-8</c:v>
                </c:pt>
                <c:pt idx="6190" formatCode="0.00E+00">
                  <c:v>5.9292532457999771E-8</c:v>
                </c:pt>
                <c:pt idx="6191" formatCode="0.00E+00">
                  <c:v>5.9292532457999771E-8</c:v>
                </c:pt>
                <c:pt idx="6192" formatCode="0.00E+00">
                  <c:v>5.9292532457999771E-8</c:v>
                </c:pt>
                <c:pt idx="6193" formatCode="0.00E+00">
                  <c:v>5.9292532457999771E-8</c:v>
                </c:pt>
                <c:pt idx="6194" formatCode="0.00E+00">
                  <c:v>5.9292532457999771E-8</c:v>
                </c:pt>
                <c:pt idx="6195" formatCode="0.00E+00">
                  <c:v>5.9292532457999771E-8</c:v>
                </c:pt>
                <c:pt idx="6196" formatCode="0.00E+00">
                  <c:v>5.9292532457999771E-8</c:v>
                </c:pt>
                <c:pt idx="6197" formatCode="0.00E+00">
                  <c:v>5.9292532457999771E-8</c:v>
                </c:pt>
                <c:pt idx="6198" formatCode="0.00E+00">
                  <c:v>5.9292532457999771E-8</c:v>
                </c:pt>
                <c:pt idx="6199" formatCode="0.00E+00">
                  <c:v>5.9292532457999771E-8</c:v>
                </c:pt>
                <c:pt idx="6200" formatCode="0.00E+00">
                  <c:v>5.9292532457999771E-8</c:v>
                </c:pt>
                <c:pt idx="6201" formatCode="0.00E+00">
                  <c:v>5.9292532457999771E-8</c:v>
                </c:pt>
                <c:pt idx="6202" formatCode="0.00E+00">
                  <c:v>5.9292532457999771E-8</c:v>
                </c:pt>
                <c:pt idx="6203" formatCode="0.00E+00">
                  <c:v>5.9292532457999771E-8</c:v>
                </c:pt>
                <c:pt idx="6204" formatCode="0.00E+00">
                  <c:v>5.9292532457999771E-8</c:v>
                </c:pt>
                <c:pt idx="6205" formatCode="0.00E+00">
                  <c:v>5.9292532457999771E-8</c:v>
                </c:pt>
                <c:pt idx="6206" formatCode="0.00E+00">
                  <c:v>5.9292532457999771E-8</c:v>
                </c:pt>
                <c:pt idx="6207" formatCode="0.00E+00">
                  <c:v>5.9292532457999771E-8</c:v>
                </c:pt>
                <c:pt idx="6208" formatCode="0.00E+00">
                  <c:v>5.9292532457999771E-8</c:v>
                </c:pt>
                <c:pt idx="6209" formatCode="0.00E+00">
                  <c:v>5.9292532457999771E-8</c:v>
                </c:pt>
                <c:pt idx="6210" formatCode="0.00E+00">
                  <c:v>5.9292532457999771E-8</c:v>
                </c:pt>
                <c:pt idx="6211" formatCode="0.00E+00">
                  <c:v>5.9292532457999771E-8</c:v>
                </c:pt>
                <c:pt idx="6212" formatCode="0.00E+00">
                  <c:v>5.9292532457999771E-8</c:v>
                </c:pt>
                <c:pt idx="6213" formatCode="0.00E+00">
                  <c:v>5.9292532457999771E-8</c:v>
                </c:pt>
                <c:pt idx="6214" formatCode="0.00E+00">
                  <c:v>5.9292532457999771E-8</c:v>
                </c:pt>
                <c:pt idx="6215" formatCode="0.00E+00">
                  <c:v>5.9292532457999771E-8</c:v>
                </c:pt>
                <c:pt idx="6216" formatCode="0.00E+00">
                  <c:v>5.9292532457999771E-8</c:v>
                </c:pt>
                <c:pt idx="6217" formatCode="0.00E+00">
                  <c:v>5.9292532457999771E-8</c:v>
                </c:pt>
                <c:pt idx="6218" formatCode="0.00E+00">
                  <c:v>5.9292532457999771E-8</c:v>
                </c:pt>
                <c:pt idx="6219" formatCode="0.00E+00">
                  <c:v>5.9292532457999771E-8</c:v>
                </c:pt>
                <c:pt idx="6220" formatCode="0.00E+00">
                  <c:v>5.9292532457999771E-8</c:v>
                </c:pt>
                <c:pt idx="6221" formatCode="0.00E+00">
                  <c:v>5.9292532457999771E-8</c:v>
                </c:pt>
                <c:pt idx="6222" formatCode="0.00E+00">
                  <c:v>5.9292532457999771E-8</c:v>
                </c:pt>
                <c:pt idx="6223" formatCode="0.00E+00">
                  <c:v>5.9292532457999771E-8</c:v>
                </c:pt>
                <c:pt idx="6224" formatCode="0.00E+00">
                  <c:v>5.9292532457999771E-8</c:v>
                </c:pt>
                <c:pt idx="6225" formatCode="0.00E+00">
                  <c:v>5.9292532457999771E-8</c:v>
                </c:pt>
                <c:pt idx="6226" formatCode="0.00E+00">
                  <c:v>5.9292532457999771E-8</c:v>
                </c:pt>
                <c:pt idx="6227" formatCode="0.00E+00">
                  <c:v>5.9292532457999771E-8</c:v>
                </c:pt>
                <c:pt idx="6228" formatCode="0.00E+00">
                  <c:v>5.9292532457999771E-8</c:v>
                </c:pt>
                <c:pt idx="6229" formatCode="0.00E+00">
                  <c:v>5.9292532457999771E-8</c:v>
                </c:pt>
                <c:pt idx="6230" formatCode="0.00E+00">
                  <c:v>5.9292532457999771E-8</c:v>
                </c:pt>
                <c:pt idx="6231" formatCode="0.00E+00">
                  <c:v>5.9292532457999771E-8</c:v>
                </c:pt>
                <c:pt idx="6232" formatCode="0.00E+00">
                  <c:v>5.9292532457999771E-8</c:v>
                </c:pt>
                <c:pt idx="6233" formatCode="0.00E+00">
                  <c:v>5.9292532457999771E-8</c:v>
                </c:pt>
                <c:pt idx="6234" formatCode="0.00E+00">
                  <c:v>5.9292532457999771E-8</c:v>
                </c:pt>
                <c:pt idx="6235" formatCode="0.00E+00">
                  <c:v>5.9292532457999771E-8</c:v>
                </c:pt>
                <c:pt idx="6236" formatCode="0.00E+00">
                  <c:v>5.9292532457999771E-8</c:v>
                </c:pt>
                <c:pt idx="6237" formatCode="0.00E+00">
                  <c:v>5.9292532457999771E-8</c:v>
                </c:pt>
                <c:pt idx="6238" formatCode="0.00E+00">
                  <c:v>5.9292532457999771E-8</c:v>
                </c:pt>
                <c:pt idx="6239" formatCode="0.00E+00">
                  <c:v>5.9292532457999771E-8</c:v>
                </c:pt>
                <c:pt idx="6240" formatCode="0.00E+00">
                  <c:v>5.9292532457999771E-8</c:v>
                </c:pt>
                <c:pt idx="6241" formatCode="0.00E+00">
                  <c:v>5.9292532457999771E-8</c:v>
                </c:pt>
                <c:pt idx="6242" formatCode="0.00E+00">
                  <c:v>5.9292532457999771E-8</c:v>
                </c:pt>
                <c:pt idx="6243" formatCode="0.00E+00">
                  <c:v>5.9292532457999771E-8</c:v>
                </c:pt>
                <c:pt idx="6244" formatCode="0.00E+00">
                  <c:v>5.9292532457999771E-8</c:v>
                </c:pt>
                <c:pt idx="6245" formatCode="0.00E+00">
                  <c:v>5.9292532457999771E-8</c:v>
                </c:pt>
                <c:pt idx="6246" formatCode="0.00E+00">
                  <c:v>5.9292532457999771E-8</c:v>
                </c:pt>
                <c:pt idx="6247" formatCode="0.00E+00">
                  <c:v>5.9292532457999771E-8</c:v>
                </c:pt>
                <c:pt idx="6248" formatCode="0.00E+00">
                  <c:v>5.9292532457999771E-8</c:v>
                </c:pt>
                <c:pt idx="6249" formatCode="0.00E+00">
                  <c:v>5.9292532457999771E-8</c:v>
                </c:pt>
                <c:pt idx="6250" formatCode="0.00E+00">
                  <c:v>5.9292532457999771E-8</c:v>
                </c:pt>
                <c:pt idx="6251" formatCode="0.00E+00">
                  <c:v>5.9292532457999771E-8</c:v>
                </c:pt>
                <c:pt idx="6252" formatCode="0.00E+00">
                  <c:v>5.9292532457999771E-8</c:v>
                </c:pt>
                <c:pt idx="6253" formatCode="0.00E+00">
                  <c:v>5.9292532457999771E-8</c:v>
                </c:pt>
                <c:pt idx="6254" formatCode="0.00E+00">
                  <c:v>5.9292532457999771E-8</c:v>
                </c:pt>
                <c:pt idx="6255" formatCode="0.00E+00">
                  <c:v>5.9292532457999771E-8</c:v>
                </c:pt>
                <c:pt idx="6256" formatCode="0.00E+00">
                  <c:v>5.9292532457999771E-8</c:v>
                </c:pt>
                <c:pt idx="6257" formatCode="0.00E+00">
                  <c:v>5.9292532457999771E-8</c:v>
                </c:pt>
                <c:pt idx="6258" formatCode="0.00E+00">
                  <c:v>5.9292532457999771E-8</c:v>
                </c:pt>
                <c:pt idx="6259" formatCode="0.00E+00">
                  <c:v>5.9292532457999771E-8</c:v>
                </c:pt>
                <c:pt idx="6260" formatCode="0.00E+00">
                  <c:v>5.9292532457999771E-8</c:v>
                </c:pt>
                <c:pt idx="6261" formatCode="0.00E+00">
                  <c:v>5.9292532457999771E-8</c:v>
                </c:pt>
                <c:pt idx="6262" formatCode="0.00E+00">
                  <c:v>5.9292532457999771E-8</c:v>
                </c:pt>
                <c:pt idx="6263" formatCode="0.00E+00">
                  <c:v>5.9292532457999771E-8</c:v>
                </c:pt>
                <c:pt idx="6264" formatCode="0.00E+00">
                  <c:v>5.9292532457999771E-8</c:v>
                </c:pt>
                <c:pt idx="6265" formatCode="0.00E+00">
                  <c:v>5.9292532457999771E-8</c:v>
                </c:pt>
                <c:pt idx="6266" formatCode="0.00E+00">
                  <c:v>5.9292532457999771E-8</c:v>
                </c:pt>
                <c:pt idx="6267" formatCode="0.00E+00">
                  <c:v>5.9292532457999771E-8</c:v>
                </c:pt>
                <c:pt idx="6268" formatCode="0.00E+00">
                  <c:v>5.9292532457999771E-8</c:v>
                </c:pt>
                <c:pt idx="6269" formatCode="0.00E+00">
                  <c:v>5.9292532457999771E-8</c:v>
                </c:pt>
                <c:pt idx="6270" formatCode="0.00E+00">
                  <c:v>5.9292532457999771E-8</c:v>
                </c:pt>
                <c:pt idx="6271" formatCode="0.00E+00">
                  <c:v>5.9292532457999771E-8</c:v>
                </c:pt>
                <c:pt idx="6272" formatCode="0.00E+00">
                  <c:v>5.9292532457999771E-8</c:v>
                </c:pt>
                <c:pt idx="6273" formatCode="0.00E+00">
                  <c:v>5.9292532457999771E-8</c:v>
                </c:pt>
                <c:pt idx="6274" formatCode="0.00E+00">
                  <c:v>5.9292532457999771E-8</c:v>
                </c:pt>
                <c:pt idx="6275" formatCode="0.00E+00">
                  <c:v>5.9292532457999771E-8</c:v>
                </c:pt>
                <c:pt idx="6276" formatCode="0.00E+00">
                  <c:v>5.9292532457999771E-8</c:v>
                </c:pt>
                <c:pt idx="6277" formatCode="0.00E+00">
                  <c:v>5.9292532457999771E-8</c:v>
                </c:pt>
                <c:pt idx="6278" formatCode="0.00E+00">
                  <c:v>5.9292532457999771E-8</c:v>
                </c:pt>
                <c:pt idx="6279" formatCode="0.00E+00">
                  <c:v>5.9292532457999771E-8</c:v>
                </c:pt>
                <c:pt idx="6280" formatCode="0.00E+00">
                  <c:v>5.9292532457999771E-8</c:v>
                </c:pt>
                <c:pt idx="6281" formatCode="0.00E+00">
                  <c:v>5.9292532457999771E-8</c:v>
                </c:pt>
                <c:pt idx="6282" formatCode="0.00E+00">
                  <c:v>5.9292532457999771E-8</c:v>
                </c:pt>
                <c:pt idx="6283" formatCode="0.00E+00">
                  <c:v>5.9292532457999771E-8</c:v>
                </c:pt>
                <c:pt idx="6284" formatCode="0.00E+00">
                  <c:v>5.9292532457999771E-8</c:v>
                </c:pt>
                <c:pt idx="6285" formatCode="0.00E+00">
                  <c:v>5.9292532457999771E-8</c:v>
                </c:pt>
                <c:pt idx="6286" formatCode="0.00E+00">
                  <c:v>5.9292532457999771E-8</c:v>
                </c:pt>
                <c:pt idx="6287" formatCode="0.00E+00">
                  <c:v>5.9292532457999771E-8</c:v>
                </c:pt>
                <c:pt idx="6288" formatCode="0.00E+00">
                  <c:v>5.9292532457999771E-8</c:v>
                </c:pt>
                <c:pt idx="6289" formatCode="0.00E+00">
                  <c:v>5.9292532457999771E-8</c:v>
                </c:pt>
                <c:pt idx="6290" formatCode="0.00E+00">
                  <c:v>5.9292532457999771E-8</c:v>
                </c:pt>
                <c:pt idx="6291" formatCode="0.00E+00">
                  <c:v>5.9292532457999771E-8</c:v>
                </c:pt>
                <c:pt idx="6292" formatCode="0.00E+00">
                  <c:v>5.9292532457999771E-8</c:v>
                </c:pt>
                <c:pt idx="6293" formatCode="0.00E+00">
                  <c:v>5.9292532457999771E-8</c:v>
                </c:pt>
                <c:pt idx="6294" formatCode="0.00E+00">
                  <c:v>5.9292532457999771E-8</c:v>
                </c:pt>
                <c:pt idx="6295" formatCode="0.00E+00">
                  <c:v>5.9292532457999771E-8</c:v>
                </c:pt>
                <c:pt idx="6296" formatCode="0.00E+00">
                  <c:v>5.9292532457999771E-8</c:v>
                </c:pt>
                <c:pt idx="6297" formatCode="0.00E+00">
                  <c:v>5.9292532457999771E-8</c:v>
                </c:pt>
                <c:pt idx="6298" formatCode="0.00E+00">
                  <c:v>5.9292532457999771E-8</c:v>
                </c:pt>
                <c:pt idx="6299" formatCode="0.00E+00">
                  <c:v>5.9292532457999771E-8</c:v>
                </c:pt>
                <c:pt idx="6300" formatCode="0.00E+00">
                  <c:v>5.9292532457999771E-8</c:v>
                </c:pt>
                <c:pt idx="6301" formatCode="0.00E+00">
                  <c:v>5.9292532457999771E-8</c:v>
                </c:pt>
                <c:pt idx="6302" formatCode="0.00E+00">
                  <c:v>5.9292532457999771E-8</c:v>
                </c:pt>
                <c:pt idx="6303" formatCode="0.00E+00">
                  <c:v>5.9292532457999771E-8</c:v>
                </c:pt>
                <c:pt idx="6304" formatCode="0.00E+00">
                  <c:v>5.9292532457999771E-8</c:v>
                </c:pt>
                <c:pt idx="6305" formatCode="0.00E+00">
                  <c:v>5.9292532457999771E-8</c:v>
                </c:pt>
                <c:pt idx="6306" formatCode="0.00E+00">
                  <c:v>5.9292532457999771E-8</c:v>
                </c:pt>
                <c:pt idx="6307" formatCode="0.00E+00">
                  <c:v>5.9292532457999771E-8</c:v>
                </c:pt>
                <c:pt idx="6308" formatCode="0.00E+00">
                  <c:v>5.9292532457999771E-8</c:v>
                </c:pt>
                <c:pt idx="6309" formatCode="0.00E+00">
                  <c:v>5.9292532457999771E-8</c:v>
                </c:pt>
                <c:pt idx="6310" formatCode="0.00E+00">
                  <c:v>5.9292532457999771E-8</c:v>
                </c:pt>
                <c:pt idx="6311" formatCode="0.00E+00">
                  <c:v>5.9292532457999771E-8</c:v>
                </c:pt>
                <c:pt idx="6312" formatCode="0.00E+00">
                  <c:v>5.9292532457999771E-8</c:v>
                </c:pt>
                <c:pt idx="6313" formatCode="0.00E+00">
                  <c:v>5.9292532457999771E-8</c:v>
                </c:pt>
                <c:pt idx="6314" formatCode="0.00E+00">
                  <c:v>5.9292532457999771E-8</c:v>
                </c:pt>
                <c:pt idx="6315" formatCode="0.00E+00">
                  <c:v>5.9292532457999771E-8</c:v>
                </c:pt>
                <c:pt idx="6316" formatCode="0.00E+00">
                  <c:v>5.9292532457999771E-8</c:v>
                </c:pt>
                <c:pt idx="6317" formatCode="0.00E+00">
                  <c:v>5.9292532457999771E-8</c:v>
                </c:pt>
                <c:pt idx="6318" formatCode="0.00E+00">
                  <c:v>5.9292532457999771E-8</c:v>
                </c:pt>
                <c:pt idx="6319" formatCode="0.00E+00">
                  <c:v>5.9292532457999771E-8</c:v>
                </c:pt>
                <c:pt idx="6320" formatCode="0.00E+00">
                  <c:v>5.9292532457999771E-8</c:v>
                </c:pt>
                <c:pt idx="6321" formatCode="0.00E+00">
                  <c:v>5.9292532457999771E-8</c:v>
                </c:pt>
                <c:pt idx="6322" formatCode="0.00E+00">
                  <c:v>5.9292532457999771E-8</c:v>
                </c:pt>
                <c:pt idx="6323" formatCode="0.00E+00">
                  <c:v>5.9292532457999771E-8</c:v>
                </c:pt>
                <c:pt idx="6324" formatCode="0.00E+00">
                  <c:v>5.9292532457999771E-8</c:v>
                </c:pt>
                <c:pt idx="6325" formatCode="0.00E+00">
                  <c:v>5.9292532457999771E-8</c:v>
                </c:pt>
                <c:pt idx="6326" formatCode="0.00E+00">
                  <c:v>5.9292532457999771E-8</c:v>
                </c:pt>
                <c:pt idx="6327" formatCode="0.00E+00">
                  <c:v>5.9292532457999771E-8</c:v>
                </c:pt>
                <c:pt idx="6328" formatCode="0.00E+00">
                  <c:v>5.9292532457999771E-8</c:v>
                </c:pt>
                <c:pt idx="6329" formatCode="0.00E+00">
                  <c:v>5.9292532457999771E-8</c:v>
                </c:pt>
                <c:pt idx="6330" formatCode="0.00E+00">
                  <c:v>5.9292532457999771E-8</c:v>
                </c:pt>
                <c:pt idx="6331" formatCode="0.00E+00">
                  <c:v>5.9292532457999771E-8</c:v>
                </c:pt>
                <c:pt idx="6332" formatCode="0.00E+00">
                  <c:v>5.9292532457999771E-8</c:v>
                </c:pt>
                <c:pt idx="6333" formatCode="0.00E+00">
                  <c:v>5.9292532457999771E-8</c:v>
                </c:pt>
                <c:pt idx="6334" formatCode="0.00E+00">
                  <c:v>5.9292532457999771E-8</c:v>
                </c:pt>
                <c:pt idx="6335" formatCode="0.00E+00">
                  <c:v>5.9292532457999771E-8</c:v>
                </c:pt>
                <c:pt idx="6336" formatCode="0.00E+00">
                  <c:v>5.9292532457999771E-8</c:v>
                </c:pt>
                <c:pt idx="6337" formatCode="0.00E+00">
                  <c:v>5.9292532457999771E-8</c:v>
                </c:pt>
                <c:pt idx="6338" formatCode="0.00E+00">
                  <c:v>5.9292532457999771E-8</c:v>
                </c:pt>
                <c:pt idx="6339" formatCode="0.00E+00">
                  <c:v>5.9292532457999771E-8</c:v>
                </c:pt>
                <c:pt idx="6340" formatCode="0.00E+00">
                  <c:v>5.9292532457999771E-8</c:v>
                </c:pt>
                <c:pt idx="6341" formatCode="0.00E+00">
                  <c:v>5.9292532457999771E-8</c:v>
                </c:pt>
                <c:pt idx="6342" formatCode="0.00E+00">
                  <c:v>5.9292532457999771E-8</c:v>
                </c:pt>
                <c:pt idx="6343" formatCode="0.00E+00">
                  <c:v>5.9292532457999771E-8</c:v>
                </c:pt>
                <c:pt idx="6344" formatCode="0.00E+00">
                  <c:v>5.9292532457999771E-8</c:v>
                </c:pt>
                <c:pt idx="6345" formatCode="0.00E+00">
                  <c:v>5.9292532457999771E-8</c:v>
                </c:pt>
                <c:pt idx="6346" formatCode="0.00E+00">
                  <c:v>5.9292532457999771E-8</c:v>
                </c:pt>
                <c:pt idx="6347" formatCode="0.00E+00">
                  <c:v>5.9292532457999771E-8</c:v>
                </c:pt>
                <c:pt idx="6348" formatCode="0.00E+00">
                  <c:v>5.9292532457999771E-8</c:v>
                </c:pt>
                <c:pt idx="6349" formatCode="0.00E+00">
                  <c:v>5.9292532457999771E-8</c:v>
                </c:pt>
                <c:pt idx="6350" formatCode="0.00E+00">
                  <c:v>5.9292532457999771E-8</c:v>
                </c:pt>
                <c:pt idx="6351" formatCode="0.00E+00">
                  <c:v>5.9292532457999771E-8</c:v>
                </c:pt>
                <c:pt idx="6352" formatCode="0.00E+00">
                  <c:v>5.9292532457999771E-8</c:v>
                </c:pt>
                <c:pt idx="6353" formatCode="0.00E+00">
                  <c:v>5.9292532457999771E-8</c:v>
                </c:pt>
                <c:pt idx="6354" formatCode="0.00E+00">
                  <c:v>5.9292532457999771E-8</c:v>
                </c:pt>
                <c:pt idx="6355" formatCode="0.00E+00">
                  <c:v>5.9292532457999771E-8</c:v>
                </c:pt>
                <c:pt idx="6356" formatCode="0.00E+00">
                  <c:v>5.9292532457999771E-8</c:v>
                </c:pt>
                <c:pt idx="6357" formatCode="0.00E+00">
                  <c:v>5.9292532457999771E-8</c:v>
                </c:pt>
                <c:pt idx="6358" formatCode="0.00E+00">
                  <c:v>5.9292532457999771E-8</c:v>
                </c:pt>
                <c:pt idx="6359" formatCode="0.00E+00">
                  <c:v>5.9292532457999771E-8</c:v>
                </c:pt>
                <c:pt idx="6360" formatCode="0.00E+00">
                  <c:v>5.9292532457999771E-8</c:v>
                </c:pt>
                <c:pt idx="6361" formatCode="0.00E+00">
                  <c:v>5.9292532457999771E-8</c:v>
                </c:pt>
                <c:pt idx="6362" formatCode="0.00E+00">
                  <c:v>5.9292532457999771E-8</c:v>
                </c:pt>
                <c:pt idx="6363" formatCode="0.00E+00">
                  <c:v>5.9292532457999771E-8</c:v>
                </c:pt>
                <c:pt idx="6364" formatCode="0.00E+00">
                  <c:v>5.9292532457999771E-8</c:v>
                </c:pt>
                <c:pt idx="6365" formatCode="0.00E+00">
                  <c:v>5.9292532457999771E-8</c:v>
                </c:pt>
                <c:pt idx="6366" formatCode="0.00E+00">
                  <c:v>5.9292532457999771E-8</c:v>
                </c:pt>
                <c:pt idx="6367" formatCode="0.00E+00">
                  <c:v>5.9292532457999771E-8</c:v>
                </c:pt>
                <c:pt idx="6368" formatCode="0.00E+00">
                  <c:v>5.9292532457999771E-8</c:v>
                </c:pt>
                <c:pt idx="6369" formatCode="0.00E+00">
                  <c:v>5.9292532457999771E-8</c:v>
                </c:pt>
                <c:pt idx="6370" formatCode="0.00E+00">
                  <c:v>5.9292532457999771E-8</c:v>
                </c:pt>
                <c:pt idx="6371" formatCode="0.00E+00">
                  <c:v>5.9292532457999771E-8</c:v>
                </c:pt>
                <c:pt idx="6372" formatCode="0.00E+00">
                  <c:v>5.9292532457999771E-8</c:v>
                </c:pt>
                <c:pt idx="6373" formatCode="0.00E+00">
                  <c:v>5.9292532457999771E-8</c:v>
                </c:pt>
                <c:pt idx="6374" formatCode="0.00E+00">
                  <c:v>5.9292532457999771E-8</c:v>
                </c:pt>
                <c:pt idx="6375" formatCode="0.00E+00">
                  <c:v>5.9292532457999771E-8</c:v>
                </c:pt>
                <c:pt idx="6376" formatCode="0.00E+00">
                  <c:v>5.9292532457999771E-8</c:v>
                </c:pt>
                <c:pt idx="6377" formatCode="0.00E+00">
                  <c:v>5.9292532457999771E-8</c:v>
                </c:pt>
                <c:pt idx="6378" formatCode="0.00E+00">
                  <c:v>5.9292532457999771E-8</c:v>
                </c:pt>
                <c:pt idx="6379" formatCode="0.00E+00">
                  <c:v>5.9292532457999771E-8</c:v>
                </c:pt>
                <c:pt idx="6380" formatCode="0.00E+00">
                  <c:v>5.9292532457999771E-8</c:v>
                </c:pt>
                <c:pt idx="6381" formatCode="0.00E+00">
                  <c:v>5.9292532457999771E-8</c:v>
                </c:pt>
                <c:pt idx="6382" formatCode="0.00E+00">
                  <c:v>5.9292532457999771E-8</c:v>
                </c:pt>
                <c:pt idx="6383" formatCode="0.00E+00">
                  <c:v>5.9292532457999771E-8</c:v>
                </c:pt>
                <c:pt idx="6384" formatCode="0.00E+00">
                  <c:v>5.9292532457999771E-8</c:v>
                </c:pt>
                <c:pt idx="6385" formatCode="0.00E+00">
                  <c:v>5.9292532457999771E-8</c:v>
                </c:pt>
                <c:pt idx="6386" formatCode="0.00E+00">
                  <c:v>5.9292532457999771E-8</c:v>
                </c:pt>
                <c:pt idx="6387" formatCode="0.00E+00">
                  <c:v>5.9292532457999771E-8</c:v>
                </c:pt>
                <c:pt idx="6388" formatCode="0.00E+00">
                  <c:v>5.9292532457999771E-8</c:v>
                </c:pt>
                <c:pt idx="6389" formatCode="0.00E+00">
                  <c:v>5.9292532457999771E-8</c:v>
                </c:pt>
                <c:pt idx="6390" formatCode="0.00E+00">
                  <c:v>5.9292532457999771E-8</c:v>
                </c:pt>
                <c:pt idx="6391" formatCode="0.00E+00">
                  <c:v>5.9292532457999771E-8</c:v>
                </c:pt>
                <c:pt idx="6392" formatCode="0.00E+00">
                  <c:v>5.9292532457999771E-8</c:v>
                </c:pt>
                <c:pt idx="6393" formatCode="0.00E+00">
                  <c:v>5.9292532457999771E-8</c:v>
                </c:pt>
                <c:pt idx="6394" formatCode="0.00E+00">
                  <c:v>5.9292532457999771E-8</c:v>
                </c:pt>
                <c:pt idx="6395" formatCode="0.00E+00">
                  <c:v>5.9292532457999771E-8</c:v>
                </c:pt>
                <c:pt idx="6396" formatCode="0.00E+00">
                  <c:v>5.9292532457999771E-8</c:v>
                </c:pt>
                <c:pt idx="6397" formatCode="0.00E+00">
                  <c:v>5.9292532457999771E-8</c:v>
                </c:pt>
                <c:pt idx="6398" formatCode="0.00E+00">
                  <c:v>5.9292532457999771E-8</c:v>
                </c:pt>
                <c:pt idx="6399" formatCode="0.00E+00">
                  <c:v>5.9292532457999771E-8</c:v>
                </c:pt>
                <c:pt idx="6400" formatCode="0.00E+00">
                  <c:v>5.9292532457999771E-8</c:v>
                </c:pt>
                <c:pt idx="6401" formatCode="0.00E+00">
                  <c:v>5.9292532457999771E-8</c:v>
                </c:pt>
                <c:pt idx="6402" formatCode="0.00E+00">
                  <c:v>5.9292532457999771E-8</c:v>
                </c:pt>
                <c:pt idx="6403" formatCode="0.00E+00">
                  <c:v>5.9292532457999771E-8</c:v>
                </c:pt>
                <c:pt idx="6404" formatCode="0.00E+00">
                  <c:v>5.9292532457999771E-8</c:v>
                </c:pt>
                <c:pt idx="6405" formatCode="0.00E+00">
                  <c:v>5.9292532457999771E-8</c:v>
                </c:pt>
                <c:pt idx="6406" formatCode="0.00E+00">
                  <c:v>5.9292532457999771E-8</c:v>
                </c:pt>
                <c:pt idx="6407" formatCode="0.00E+00">
                  <c:v>5.9292532457999771E-8</c:v>
                </c:pt>
                <c:pt idx="6408" formatCode="0.00E+00">
                  <c:v>5.9292532457999771E-8</c:v>
                </c:pt>
                <c:pt idx="6409" formatCode="0.00E+00">
                  <c:v>5.9292532457999771E-8</c:v>
                </c:pt>
                <c:pt idx="6410" formatCode="0.00E+00">
                  <c:v>5.9292532457999771E-8</c:v>
                </c:pt>
                <c:pt idx="6411" formatCode="0.00E+00">
                  <c:v>5.9292532457999771E-8</c:v>
                </c:pt>
                <c:pt idx="6412" formatCode="0.00E+00">
                  <c:v>5.9292532457999771E-8</c:v>
                </c:pt>
                <c:pt idx="6413" formatCode="0.00E+00">
                  <c:v>5.9292532457999771E-8</c:v>
                </c:pt>
                <c:pt idx="6414" formatCode="0.00E+00">
                  <c:v>5.9292532457999771E-8</c:v>
                </c:pt>
                <c:pt idx="6415" formatCode="0.00E+00">
                  <c:v>5.9292532457999771E-8</c:v>
                </c:pt>
                <c:pt idx="6416" formatCode="0.00E+00">
                  <c:v>5.9292532457999771E-8</c:v>
                </c:pt>
                <c:pt idx="6417" formatCode="0.00E+00">
                  <c:v>5.9292532457999771E-8</c:v>
                </c:pt>
                <c:pt idx="6418" formatCode="0.00E+00">
                  <c:v>5.9292532457999771E-8</c:v>
                </c:pt>
                <c:pt idx="6419" formatCode="0.00E+00">
                  <c:v>5.9292532457999771E-8</c:v>
                </c:pt>
                <c:pt idx="6420" formatCode="0.00E+00">
                  <c:v>5.9292532457999771E-8</c:v>
                </c:pt>
                <c:pt idx="6421" formatCode="0.00E+00">
                  <c:v>5.9292532457999771E-8</c:v>
                </c:pt>
                <c:pt idx="6422" formatCode="0.00E+00">
                  <c:v>5.9292532457999771E-8</c:v>
                </c:pt>
                <c:pt idx="6423" formatCode="0.00E+00">
                  <c:v>5.9292532457999771E-8</c:v>
                </c:pt>
                <c:pt idx="6424" formatCode="0.00E+00">
                  <c:v>5.9292532457999771E-8</c:v>
                </c:pt>
                <c:pt idx="6425" formatCode="0.00E+00">
                  <c:v>5.9292532457999771E-8</c:v>
                </c:pt>
                <c:pt idx="6426" formatCode="0.00E+00">
                  <c:v>5.9292532457999771E-8</c:v>
                </c:pt>
                <c:pt idx="6427" formatCode="0.00E+00">
                  <c:v>5.9292532457999771E-8</c:v>
                </c:pt>
                <c:pt idx="6428" formatCode="0.00E+00">
                  <c:v>5.9292532457999771E-8</c:v>
                </c:pt>
                <c:pt idx="6429" formatCode="0.00E+00">
                  <c:v>5.9292532457999771E-8</c:v>
                </c:pt>
                <c:pt idx="6430" formatCode="0.00E+00">
                  <c:v>5.9292532457999771E-8</c:v>
                </c:pt>
                <c:pt idx="6431" formatCode="0.00E+00">
                  <c:v>5.9292532457999771E-8</c:v>
                </c:pt>
                <c:pt idx="6432" formatCode="0.00E+00">
                  <c:v>5.9292532457999771E-8</c:v>
                </c:pt>
                <c:pt idx="6433" formatCode="0.00E+00">
                  <c:v>5.9292532457999771E-8</c:v>
                </c:pt>
                <c:pt idx="6434" formatCode="0.00E+00">
                  <c:v>5.9292532457999771E-8</c:v>
                </c:pt>
                <c:pt idx="6435" formatCode="0.00E+00">
                  <c:v>5.9292532457999771E-8</c:v>
                </c:pt>
                <c:pt idx="6436" formatCode="0.00E+00">
                  <c:v>5.9292532457999771E-8</c:v>
                </c:pt>
                <c:pt idx="6437" formatCode="0.00E+00">
                  <c:v>5.9292532457999771E-8</c:v>
                </c:pt>
                <c:pt idx="6438" formatCode="0.00E+00">
                  <c:v>5.9292532457999771E-8</c:v>
                </c:pt>
                <c:pt idx="6439" formatCode="0.00E+00">
                  <c:v>5.9292532457999771E-8</c:v>
                </c:pt>
                <c:pt idx="6440" formatCode="0.00E+00">
                  <c:v>5.9292532457999771E-8</c:v>
                </c:pt>
                <c:pt idx="6441" formatCode="0.00E+00">
                  <c:v>5.9292532457999771E-8</c:v>
                </c:pt>
                <c:pt idx="6442" formatCode="0.00E+00">
                  <c:v>5.9292532457999771E-8</c:v>
                </c:pt>
                <c:pt idx="6443" formatCode="0.00E+00">
                  <c:v>5.9292532457999771E-8</c:v>
                </c:pt>
                <c:pt idx="6444" formatCode="0.00E+00">
                  <c:v>5.9292532457999771E-8</c:v>
                </c:pt>
                <c:pt idx="6445" formatCode="0.00E+00">
                  <c:v>5.9292532457999771E-8</c:v>
                </c:pt>
                <c:pt idx="6446" formatCode="0.00E+00">
                  <c:v>5.9292532457999771E-8</c:v>
                </c:pt>
                <c:pt idx="6447" formatCode="0.00E+00">
                  <c:v>5.9292532457999771E-8</c:v>
                </c:pt>
                <c:pt idx="6448" formatCode="0.00E+00">
                  <c:v>5.9292532457999771E-8</c:v>
                </c:pt>
                <c:pt idx="6449" formatCode="0.00E+00">
                  <c:v>5.9292532457999771E-8</c:v>
                </c:pt>
                <c:pt idx="6450" formatCode="0.00E+00">
                  <c:v>5.9292532457999771E-8</c:v>
                </c:pt>
                <c:pt idx="6451" formatCode="0.00E+00">
                  <c:v>5.9292532457999771E-8</c:v>
                </c:pt>
                <c:pt idx="6452" formatCode="0.00E+00">
                  <c:v>5.9292532457999771E-8</c:v>
                </c:pt>
                <c:pt idx="6453" formatCode="0.00E+00">
                  <c:v>5.9292532457999771E-8</c:v>
                </c:pt>
                <c:pt idx="6454" formatCode="0.00E+00">
                  <c:v>5.9292532457999771E-8</c:v>
                </c:pt>
                <c:pt idx="6455" formatCode="0.00E+00">
                  <c:v>5.9292532457999771E-8</c:v>
                </c:pt>
                <c:pt idx="6456" formatCode="0.00E+00">
                  <c:v>5.9292532457999771E-8</c:v>
                </c:pt>
                <c:pt idx="6457" formatCode="0.00E+00">
                  <c:v>5.9292532457999771E-8</c:v>
                </c:pt>
                <c:pt idx="6458" formatCode="0.00E+00">
                  <c:v>5.9292532457999771E-8</c:v>
                </c:pt>
                <c:pt idx="6459" formatCode="0.00E+00">
                  <c:v>5.9292532457999771E-8</c:v>
                </c:pt>
                <c:pt idx="6460" formatCode="0.00E+00">
                  <c:v>5.9292532457999771E-8</c:v>
                </c:pt>
                <c:pt idx="6461" formatCode="0.00E+00">
                  <c:v>5.9292532457999771E-8</c:v>
                </c:pt>
                <c:pt idx="6462" formatCode="0.00E+00">
                  <c:v>5.9292532457999771E-8</c:v>
                </c:pt>
                <c:pt idx="6463" formatCode="0.00E+00">
                  <c:v>5.9292532457999771E-8</c:v>
                </c:pt>
                <c:pt idx="6464" formatCode="0.00E+00">
                  <c:v>5.9292532457999771E-8</c:v>
                </c:pt>
                <c:pt idx="6465" formatCode="0.00E+00">
                  <c:v>5.9292532457999771E-8</c:v>
                </c:pt>
                <c:pt idx="6466" formatCode="0.00E+00">
                  <c:v>5.9292532457999771E-8</c:v>
                </c:pt>
                <c:pt idx="6467" formatCode="0.00E+00">
                  <c:v>5.9292532457999771E-8</c:v>
                </c:pt>
                <c:pt idx="6468" formatCode="0.00E+00">
                  <c:v>5.9292532457999771E-8</c:v>
                </c:pt>
                <c:pt idx="6469" formatCode="0.00E+00">
                  <c:v>5.9292532457999771E-8</c:v>
                </c:pt>
                <c:pt idx="6470" formatCode="0.00E+00">
                  <c:v>5.9292532457999771E-8</c:v>
                </c:pt>
                <c:pt idx="6471" formatCode="0.00E+00">
                  <c:v>5.9292532457999771E-8</c:v>
                </c:pt>
                <c:pt idx="6472" formatCode="0.00E+00">
                  <c:v>5.9292532457999771E-8</c:v>
                </c:pt>
                <c:pt idx="6473" formatCode="0.00E+00">
                  <c:v>5.9292532457999771E-8</c:v>
                </c:pt>
                <c:pt idx="6474" formatCode="0.00E+00">
                  <c:v>5.9292532457999771E-8</c:v>
                </c:pt>
                <c:pt idx="6475" formatCode="0.00E+00">
                  <c:v>5.9292532457999771E-8</c:v>
                </c:pt>
                <c:pt idx="6476" formatCode="0.00E+00">
                  <c:v>5.9292532457999771E-8</c:v>
                </c:pt>
                <c:pt idx="6477" formatCode="0.00E+00">
                  <c:v>5.9292532457999771E-8</c:v>
                </c:pt>
                <c:pt idx="6478" formatCode="0.00E+00">
                  <c:v>5.9292532457999771E-8</c:v>
                </c:pt>
                <c:pt idx="6479" formatCode="0.00E+00">
                  <c:v>5.9292532457999771E-8</c:v>
                </c:pt>
                <c:pt idx="6480" formatCode="0.00E+00">
                  <c:v>5.9292532457999771E-8</c:v>
                </c:pt>
                <c:pt idx="6481" formatCode="0.00E+00">
                  <c:v>5.9292532457999771E-8</c:v>
                </c:pt>
                <c:pt idx="6482" formatCode="0.00E+00">
                  <c:v>5.9292532457999771E-8</c:v>
                </c:pt>
                <c:pt idx="6483" formatCode="0.00E+00">
                  <c:v>5.9292532457999771E-8</c:v>
                </c:pt>
                <c:pt idx="6484" formatCode="0.00E+00">
                  <c:v>5.9292532457999771E-8</c:v>
                </c:pt>
                <c:pt idx="6485" formatCode="0.00E+00">
                  <c:v>5.9292532457999771E-8</c:v>
                </c:pt>
                <c:pt idx="6486" formatCode="0.00E+00">
                  <c:v>5.9292532457999771E-8</c:v>
                </c:pt>
                <c:pt idx="6487" formatCode="0.00E+00">
                  <c:v>5.9292532457999771E-8</c:v>
                </c:pt>
                <c:pt idx="6488" formatCode="0.00E+00">
                  <c:v>5.9292532457999771E-8</c:v>
                </c:pt>
                <c:pt idx="6489" formatCode="0.00E+00">
                  <c:v>5.9292532457999771E-8</c:v>
                </c:pt>
                <c:pt idx="6490" formatCode="0.00E+00">
                  <c:v>5.9292532457999771E-8</c:v>
                </c:pt>
                <c:pt idx="6491" formatCode="0.00E+00">
                  <c:v>5.9292532457999771E-8</c:v>
                </c:pt>
                <c:pt idx="6492" formatCode="0.00E+00">
                  <c:v>5.9292532457999771E-8</c:v>
                </c:pt>
                <c:pt idx="6493" formatCode="0.00E+00">
                  <c:v>5.9292532457999771E-8</c:v>
                </c:pt>
                <c:pt idx="6494" formatCode="0.00E+00">
                  <c:v>5.9292532457999771E-8</c:v>
                </c:pt>
                <c:pt idx="6495" formatCode="0.00E+00">
                  <c:v>5.9292532457999771E-8</c:v>
                </c:pt>
                <c:pt idx="6496" formatCode="0.00E+00">
                  <c:v>5.9292532457999771E-8</c:v>
                </c:pt>
                <c:pt idx="6497" formatCode="0.00E+00">
                  <c:v>5.9292532457999771E-8</c:v>
                </c:pt>
                <c:pt idx="6498" formatCode="0.00E+00">
                  <c:v>5.9292532457999771E-8</c:v>
                </c:pt>
                <c:pt idx="6499" formatCode="0.00E+00">
                  <c:v>5.9292532457999771E-8</c:v>
                </c:pt>
                <c:pt idx="6500" formatCode="0.00E+00">
                  <c:v>5.9292532457999771E-8</c:v>
                </c:pt>
                <c:pt idx="6501" formatCode="0.00E+00">
                  <c:v>5.9292532457999771E-8</c:v>
                </c:pt>
                <c:pt idx="6502" formatCode="0.00E+00">
                  <c:v>5.9292532457999771E-8</c:v>
                </c:pt>
                <c:pt idx="6503" formatCode="0.00E+00">
                  <c:v>5.9292532457999771E-8</c:v>
                </c:pt>
                <c:pt idx="6504" formatCode="0.00E+00">
                  <c:v>5.9292532457999771E-8</c:v>
                </c:pt>
                <c:pt idx="6505" formatCode="0.00E+00">
                  <c:v>5.9292532457999771E-8</c:v>
                </c:pt>
                <c:pt idx="6506" formatCode="0.00E+00">
                  <c:v>5.9292532457999771E-8</c:v>
                </c:pt>
                <c:pt idx="6507" formatCode="0.00E+00">
                  <c:v>5.9292532457999771E-8</c:v>
                </c:pt>
                <c:pt idx="6508" formatCode="0.00E+00">
                  <c:v>5.9292532457999771E-8</c:v>
                </c:pt>
                <c:pt idx="6509" formatCode="0.00E+00">
                  <c:v>5.9292532457999771E-8</c:v>
                </c:pt>
                <c:pt idx="6510" formatCode="0.00E+00">
                  <c:v>5.9292532457999771E-8</c:v>
                </c:pt>
                <c:pt idx="6511" formatCode="0.00E+00">
                  <c:v>5.9292532457999771E-8</c:v>
                </c:pt>
                <c:pt idx="6512" formatCode="0.00E+00">
                  <c:v>5.9292532457999771E-8</c:v>
                </c:pt>
                <c:pt idx="6513" formatCode="0.00E+00">
                  <c:v>5.9292532457999771E-8</c:v>
                </c:pt>
                <c:pt idx="6514" formatCode="0.00E+00">
                  <c:v>5.9292532457999771E-8</c:v>
                </c:pt>
                <c:pt idx="6515" formatCode="0.00E+00">
                  <c:v>5.9292532457999771E-8</c:v>
                </c:pt>
                <c:pt idx="6516" formatCode="0.00E+00">
                  <c:v>5.9292532457999771E-8</c:v>
                </c:pt>
                <c:pt idx="6517" formatCode="0.00E+00">
                  <c:v>5.9292532457999771E-8</c:v>
                </c:pt>
                <c:pt idx="6518" formatCode="0.00E+00">
                  <c:v>5.9292532457999771E-8</c:v>
                </c:pt>
                <c:pt idx="6519" formatCode="0.00E+00">
                  <c:v>5.9292532457999771E-8</c:v>
                </c:pt>
                <c:pt idx="6520" formatCode="0.00E+00">
                  <c:v>5.9292532457999771E-8</c:v>
                </c:pt>
                <c:pt idx="6521" formatCode="0.00E+00">
                  <c:v>5.9292532457999771E-8</c:v>
                </c:pt>
                <c:pt idx="6522" formatCode="0.00E+00">
                  <c:v>5.9292532457999771E-8</c:v>
                </c:pt>
                <c:pt idx="6523" formatCode="0.00E+00">
                  <c:v>5.9292532457999771E-8</c:v>
                </c:pt>
                <c:pt idx="6524" formatCode="0.00E+00">
                  <c:v>5.9292532457999771E-8</c:v>
                </c:pt>
                <c:pt idx="6525" formatCode="0.00E+00">
                  <c:v>5.9292532457999771E-8</c:v>
                </c:pt>
                <c:pt idx="6526" formatCode="0.00E+00">
                  <c:v>5.9292532457999771E-8</c:v>
                </c:pt>
                <c:pt idx="6527" formatCode="0.00E+00">
                  <c:v>5.9292532457999771E-8</c:v>
                </c:pt>
                <c:pt idx="6528" formatCode="0.00E+00">
                  <c:v>5.9292532457999771E-8</c:v>
                </c:pt>
                <c:pt idx="6529" formatCode="0.00E+00">
                  <c:v>5.9292532457999771E-8</c:v>
                </c:pt>
                <c:pt idx="6530" formatCode="0.00E+00">
                  <c:v>5.9292532457999771E-8</c:v>
                </c:pt>
                <c:pt idx="6531" formatCode="0.00E+00">
                  <c:v>5.9292532457999771E-8</c:v>
                </c:pt>
                <c:pt idx="6532" formatCode="0.00E+00">
                  <c:v>5.9292532457999771E-8</c:v>
                </c:pt>
                <c:pt idx="6533" formatCode="0.00E+00">
                  <c:v>5.9292532457999771E-8</c:v>
                </c:pt>
                <c:pt idx="6534" formatCode="0.00E+00">
                  <c:v>5.9292532457999771E-8</c:v>
                </c:pt>
                <c:pt idx="6535" formatCode="0.00E+00">
                  <c:v>5.9292532457999771E-8</c:v>
                </c:pt>
                <c:pt idx="6536" formatCode="0.00E+00">
                  <c:v>5.9292532457999771E-8</c:v>
                </c:pt>
                <c:pt idx="6537" formatCode="0.00E+00">
                  <c:v>5.9292532457999771E-8</c:v>
                </c:pt>
                <c:pt idx="6538" formatCode="0.00E+00">
                  <c:v>5.9292532457999771E-8</c:v>
                </c:pt>
                <c:pt idx="6539" formatCode="0.00E+00">
                  <c:v>5.9292532457999771E-8</c:v>
                </c:pt>
                <c:pt idx="6540" formatCode="0.00E+00">
                  <c:v>5.9292532457999771E-8</c:v>
                </c:pt>
                <c:pt idx="6541" formatCode="0.00E+00">
                  <c:v>5.9292532457999771E-8</c:v>
                </c:pt>
                <c:pt idx="6542" formatCode="0.00E+00">
                  <c:v>5.9292532457999771E-8</c:v>
                </c:pt>
                <c:pt idx="6543" formatCode="0.00E+00">
                  <c:v>5.9292532457999771E-8</c:v>
                </c:pt>
                <c:pt idx="6544" formatCode="0.00E+00">
                  <c:v>5.9292532457999771E-8</c:v>
                </c:pt>
                <c:pt idx="6545" formatCode="0.00E+00">
                  <c:v>5.9292532457999771E-8</c:v>
                </c:pt>
                <c:pt idx="6546" formatCode="0.00E+00">
                  <c:v>5.9292532457999771E-8</c:v>
                </c:pt>
                <c:pt idx="6547" formatCode="0.00E+00">
                  <c:v>5.9292532457999771E-8</c:v>
                </c:pt>
                <c:pt idx="6548" formatCode="0.00E+00">
                  <c:v>5.9292532457999771E-8</c:v>
                </c:pt>
                <c:pt idx="6549" formatCode="0.00E+00">
                  <c:v>5.9292532457999771E-8</c:v>
                </c:pt>
                <c:pt idx="6550" formatCode="0.00E+00">
                  <c:v>5.9292532457999771E-8</c:v>
                </c:pt>
                <c:pt idx="6551" formatCode="0.00E+00">
                  <c:v>5.9292532457999771E-8</c:v>
                </c:pt>
                <c:pt idx="6552" formatCode="0.00E+00">
                  <c:v>5.9292532457999771E-8</c:v>
                </c:pt>
                <c:pt idx="6553" formatCode="0.00E+00">
                  <c:v>5.9292532457999771E-8</c:v>
                </c:pt>
                <c:pt idx="6554" formatCode="0.00E+00">
                  <c:v>5.9292532457999771E-8</c:v>
                </c:pt>
                <c:pt idx="6555" formatCode="0.00E+00">
                  <c:v>5.9292532457999771E-8</c:v>
                </c:pt>
                <c:pt idx="6556" formatCode="0.00E+00">
                  <c:v>5.9292532457999771E-8</c:v>
                </c:pt>
                <c:pt idx="6557" formatCode="0.00E+00">
                  <c:v>5.9292532457999771E-8</c:v>
                </c:pt>
                <c:pt idx="6558" formatCode="0.00E+00">
                  <c:v>5.9292532457999771E-8</c:v>
                </c:pt>
                <c:pt idx="6559" formatCode="0.00E+00">
                  <c:v>5.9292532457999771E-8</c:v>
                </c:pt>
                <c:pt idx="6560" formatCode="0.00E+00">
                  <c:v>5.9292532457999771E-8</c:v>
                </c:pt>
                <c:pt idx="6561" formatCode="0.00E+00">
                  <c:v>5.9292532457999771E-8</c:v>
                </c:pt>
                <c:pt idx="6562" formatCode="0.00E+00">
                  <c:v>5.9292532457999771E-8</c:v>
                </c:pt>
                <c:pt idx="6563" formatCode="0.00E+00">
                  <c:v>5.9292532457999771E-8</c:v>
                </c:pt>
                <c:pt idx="6564" formatCode="0.00E+00">
                  <c:v>5.9292532457999771E-8</c:v>
                </c:pt>
                <c:pt idx="6565" formatCode="0.00E+00">
                  <c:v>5.9292532457999771E-8</c:v>
                </c:pt>
                <c:pt idx="6566" formatCode="0.00E+00">
                  <c:v>5.9292532457999771E-8</c:v>
                </c:pt>
                <c:pt idx="6567" formatCode="0.00E+00">
                  <c:v>5.9292532457999771E-8</c:v>
                </c:pt>
                <c:pt idx="6568" formatCode="0.00E+00">
                  <c:v>5.9292532457999771E-8</c:v>
                </c:pt>
                <c:pt idx="6569" formatCode="0.00E+00">
                  <c:v>5.9292532457999771E-8</c:v>
                </c:pt>
                <c:pt idx="6570" formatCode="0.00E+00">
                  <c:v>5.9292532457999771E-8</c:v>
                </c:pt>
                <c:pt idx="6571" formatCode="0.00E+00">
                  <c:v>5.9292532457999771E-8</c:v>
                </c:pt>
                <c:pt idx="6572" formatCode="0.00E+00">
                  <c:v>5.9292532457999771E-8</c:v>
                </c:pt>
                <c:pt idx="6573" formatCode="0.00E+00">
                  <c:v>5.9292532457999771E-8</c:v>
                </c:pt>
                <c:pt idx="6574" formatCode="0.00E+00">
                  <c:v>5.9292532457999771E-8</c:v>
                </c:pt>
                <c:pt idx="6575" formatCode="0.00E+00">
                  <c:v>5.9292532457999771E-8</c:v>
                </c:pt>
                <c:pt idx="6576" formatCode="0.00E+00">
                  <c:v>5.9292532457999771E-8</c:v>
                </c:pt>
                <c:pt idx="6577" formatCode="0.00E+00">
                  <c:v>5.9292532457999771E-8</c:v>
                </c:pt>
                <c:pt idx="6578" formatCode="0.00E+00">
                  <c:v>5.9292532457999771E-8</c:v>
                </c:pt>
                <c:pt idx="6579" formatCode="0.00E+00">
                  <c:v>5.9292532457999771E-8</c:v>
                </c:pt>
                <c:pt idx="6580" formatCode="0.00E+00">
                  <c:v>5.9292532457999771E-8</c:v>
                </c:pt>
                <c:pt idx="6581" formatCode="0.00E+00">
                  <c:v>5.9292532457999771E-8</c:v>
                </c:pt>
                <c:pt idx="6582" formatCode="0.00E+00">
                  <c:v>5.9292532457999771E-8</c:v>
                </c:pt>
                <c:pt idx="6583" formatCode="0.00E+00">
                  <c:v>5.9292532457999771E-8</c:v>
                </c:pt>
                <c:pt idx="6584" formatCode="0.00E+00">
                  <c:v>5.9292532457999771E-8</c:v>
                </c:pt>
                <c:pt idx="6585" formatCode="0.00E+00">
                  <c:v>5.9292532457999771E-8</c:v>
                </c:pt>
                <c:pt idx="6586" formatCode="0.00E+00">
                  <c:v>5.9292532457999771E-8</c:v>
                </c:pt>
                <c:pt idx="6587" formatCode="0.00E+00">
                  <c:v>5.9292532457999771E-8</c:v>
                </c:pt>
                <c:pt idx="6588" formatCode="0.00E+00">
                  <c:v>5.9292532457999771E-8</c:v>
                </c:pt>
                <c:pt idx="6589" formatCode="0.00E+00">
                  <c:v>5.9292532457999771E-8</c:v>
                </c:pt>
                <c:pt idx="6590" formatCode="0.00E+00">
                  <c:v>5.9292532457999771E-8</c:v>
                </c:pt>
                <c:pt idx="6591" formatCode="0.00E+00">
                  <c:v>5.9292532457999771E-8</c:v>
                </c:pt>
                <c:pt idx="6592" formatCode="0.00E+00">
                  <c:v>5.9292532457999771E-8</c:v>
                </c:pt>
                <c:pt idx="6593" formatCode="0.00E+00">
                  <c:v>5.9292532457999771E-8</c:v>
                </c:pt>
                <c:pt idx="6594" formatCode="0.00E+00">
                  <c:v>5.9292532457999771E-8</c:v>
                </c:pt>
                <c:pt idx="6595" formatCode="0.00E+00">
                  <c:v>5.9292532457999771E-8</c:v>
                </c:pt>
                <c:pt idx="6596" formatCode="0.00E+00">
                  <c:v>5.9292532457999771E-8</c:v>
                </c:pt>
                <c:pt idx="6597" formatCode="0.00E+00">
                  <c:v>5.9292532457999771E-8</c:v>
                </c:pt>
                <c:pt idx="6598" formatCode="0.00E+00">
                  <c:v>5.9292532457999771E-8</c:v>
                </c:pt>
                <c:pt idx="6599" formatCode="0.00E+00">
                  <c:v>5.9292532457999771E-8</c:v>
                </c:pt>
                <c:pt idx="6600" formatCode="0.00E+00">
                  <c:v>5.9292532457999771E-8</c:v>
                </c:pt>
                <c:pt idx="6601" formatCode="0.00E+00">
                  <c:v>5.9292532457999771E-8</c:v>
                </c:pt>
                <c:pt idx="6602" formatCode="0.00E+00">
                  <c:v>5.9292532457999771E-8</c:v>
                </c:pt>
                <c:pt idx="6603" formatCode="0.00E+00">
                  <c:v>5.9292532457999771E-8</c:v>
                </c:pt>
                <c:pt idx="6604" formatCode="0.00E+00">
                  <c:v>5.9292532457999771E-8</c:v>
                </c:pt>
                <c:pt idx="6605" formatCode="0.00E+00">
                  <c:v>5.9292532457999771E-8</c:v>
                </c:pt>
                <c:pt idx="6606" formatCode="0.00E+00">
                  <c:v>5.9292532457999771E-8</c:v>
                </c:pt>
                <c:pt idx="6607" formatCode="0.00E+00">
                  <c:v>5.9292532457999771E-8</c:v>
                </c:pt>
                <c:pt idx="6608" formatCode="0.00E+00">
                  <c:v>5.9292532457999771E-8</c:v>
                </c:pt>
                <c:pt idx="6609" formatCode="0.00E+00">
                  <c:v>5.9292532457999771E-8</c:v>
                </c:pt>
                <c:pt idx="6610" formatCode="0.00E+00">
                  <c:v>5.9292532457999771E-8</c:v>
                </c:pt>
                <c:pt idx="6611" formatCode="0.00E+00">
                  <c:v>5.9292532457999771E-8</c:v>
                </c:pt>
                <c:pt idx="6612" formatCode="0.00E+00">
                  <c:v>5.9292532457999771E-8</c:v>
                </c:pt>
                <c:pt idx="6613" formatCode="0.00E+00">
                  <c:v>5.9292532457999771E-8</c:v>
                </c:pt>
                <c:pt idx="6614" formatCode="0.00E+00">
                  <c:v>5.9292532457999771E-8</c:v>
                </c:pt>
                <c:pt idx="6615" formatCode="0.00E+00">
                  <c:v>5.9292532457999771E-8</c:v>
                </c:pt>
                <c:pt idx="6616" formatCode="0.00E+00">
                  <c:v>5.9292532457999771E-8</c:v>
                </c:pt>
                <c:pt idx="6617" formatCode="0.00E+00">
                  <c:v>5.9292532457999771E-8</c:v>
                </c:pt>
                <c:pt idx="6618" formatCode="0.00E+00">
                  <c:v>5.9292532457999771E-8</c:v>
                </c:pt>
                <c:pt idx="6619" formatCode="0.00E+00">
                  <c:v>5.9292532457999771E-8</c:v>
                </c:pt>
                <c:pt idx="6620" formatCode="0.00E+00">
                  <c:v>5.9292532457999771E-8</c:v>
                </c:pt>
                <c:pt idx="6621" formatCode="0.00E+00">
                  <c:v>5.9292532457999771E-8</c:v>
                </c:pt>
                <c:pt idx="6622" formatCode="0.00E+00">
                  <c:v>5.9292532457999771E-8</c:v>
                </c:pt>
                <c:pt idx="6623" formatCode="0.00E+00">
                  <c:v>5.9292532457999771E-8</c:v>
                </c:pt>
                <c:pt idx="6624" formatCode="0.00E+00">
                  <c:v>5.9292532457999771E-8</c:v>
                </c:pt>
                <c:pt idx="6625" formatCode="0.00E+00">
                  <c:v>5.9292532457999771E-8</c:v>
                </c:pt>
                <c:pt idx="6626" formatCode="0.00E+00">
                  <c:v>5.9292532457999771E-8</c:v>
                </c:pt>
                <c:pt idx="6627" formatCode="0.00E+00">
                  <c:v>5.9292532457999771E-8</c:v>
                </c:pt>
                <c:pt idx="6628" formatCode="0.00E+00">
                  <c:v>5.9292532457999771E-8</c:v>
                </c:pt>
                <c:pt idx="6629" formatCode="0.00E+00">
                  <c:v>5.9292532457999771E-8</c:v>
                </c:pt>
                <c:pt idx="6630" formatCode="0.00E+00">
                  <c:v>5.9292532457999771E-8</c:v>
                </c:pt>
                <c:pt idx="6631" formatCode="0.00E+00">
                  <c:v>5.9292532457999771E-8</c:v>
                </c:pt>
                <c:pt idx="6632" formatCode="0.00E+00">
                  <c:v>5.9292532457999771E-8</c:v>
                </c:pt>
                <c:pt idx="6633" formatCode="0.00E+00">
                  <c:v>5.9292532457999771E-8</c:v>
                </c:pt>
                <c:pt idx="6634" formatCode="0.00E+00">
                  <c:v>5.9292532457999771E-8</c:v>
                </c:pt>
                <c:pt idx="6635" formatCode="0.00E+00">
                  <c:v>5.9292532457999771E-8</c:v>
                </c:pt>
                <c:pt idx="6636" formatCode="0.00E+00">
                  <c:v>5.9292532457999771E-8</c:v>
                </c:pt>
                <c:pt idx="6637" formatCode="0.00E+00">
                  <c:v>5.9292532457999771E-8</c:v>
                </c:pt>
                <c:pt idx="6638" formatCode="0.00E+00">
                  <c:v>5.9292532457999771E-8</c:v>
                </c:pt>
                <c:pt idx="6639" formatCode="0.00E+00">
                  <c:v>5.9292532457999771E-8</c:v>
                </c:pt>
                <c:pt idx="6640" formatCode="0.00E+00">
                  <c:v>5.9292532457999771E-8</c:v>
                </c:pt>
                <c:pt idx="6641" formatCode="0.00E+00">
                  <c:v>5.9292532457999771E-8</c:v>
                </c:pt>
                <c:pt idx="6642" formatCode="0.00E+00">
                  <c:v>5.9292532457999771E-8</c:v>
                </c:pt>
                <c:pt idx="6643" formatCode="0.00E+00">
                  <c:v>5.9292532457999771E-8</c:v>
                </c:pt>
                <c:pt idx="6644" formatCode="0.00E+00">
                  <c:v>5.9292532457999771E-8</c:v>
                </c:pt>
                <c:pt idx="6645" formatCode="0.00E+00">
                  <c:v>5.9292532457999771E-8</c:v>
                </c:pt>
                <c:pt idx="6646" formatCode="0.00E+00">
                  <c:v>5.9292532457999771E-8</c:v>
                </c:pt>
                <c:pt idx="6647" formatCode="0.00E+00">
                  <c:v>5.9292532457999771E-8</c:v>
                </c:pt>
                <c:pt idx="6648" formatCode="0.00E+00">
                  <c:v>5.9292532457999771E-8</c:v>
                </c:pt>
                <c:pt idx="6649" formatCode="0.00E+00">
                  <c:v>5.9292532457999771E-8</c:v>
                </c:pt>
                <c:pt idx="6650" formatCode="0.00E+00">
                  <c:v>5.9292532457999771E-8</c:v>
                </c:pt>
                <c:pt idx="6651" formatCode="0.00E+00">
                  <c:v>5.9292532457999771E-8</c:v>
                </c:pt>
                <c:pt idx="6652" formatCode="0.00E+00">
                  <c:v>5.9292532457999771E-8</c:v>
                </c:pt>
                <c:pt idx="6653" formatCode="0.00E+00">
                  <c:v>5.9292532457999771E-8</c:v>
                </c:pt>
                <c:pt idx="6654" formatCode="0.00E+00">
                  <c:v>5.9292532457999771E-8</c:v>
                </c:pt>
                <c:pt idx="6655" formatCode="0.00E+00">
                  <c:v>5.9292532457999771E-8</c:v>
                </c:pt>
                <c:pt idx="6656" formatCode="0.00E+00">
                  <c:v>5.9292532457999771E-8</c:v>
                </c:pt>
                <c:pt idx="6657" formatCode="0.00E+00">
                  <c:v>5.9292532457999771E-8</c:v>
                </c:pt>
                <c:pt idx="6658" formatCode="0.00E+00">
                  <c:v>5.9292532457999771E-8</c:v>
                </c:pt>
                <c:pt idx="6659" formatCode="0.00E+00">
                  <c:v>5.9292532457999771E-8</c:v>
                </c:pt>
                <c:pt idx="6660" formatCode="0.00E+00">
                  <c:v>5.9292532457999771E-8</c:v>
                </c:pt>
                <c:pt idx="6661" formatCode="0.00E+00">
                  <c:v>5.9292532457999771E-8</c:v>
                </c:pt>
                <c:pt idx="6662" formatCode="0.00E+00">
                  <c:v>5.9292532457999771E-8</c:v>
                </c:pt>
                <c:pt idx="6663" formatCode="0.00E+00">
                  <c:v>5.9292532457999771E-8</c:v>
                </c:pt>
                <c:pt idx="6664" formatCode="0.00E+00">
                  <c:v>5.9292532457999771E-8</c:v>
                </c:pt>
                <c:pt idx="6665" formatCode="0.00E+00">
                  <c:v>5.9292532457999771E-8</c:v>
                </c:pt>
                <c:pt idx="6666" formatCode="0.00E+00">
                  <c:v>5.9292532457999771E-8</c:v>
                </c:pt>
                <c:pt idx="6667" formatCode="0.00E+00">
                  <c:v>5.9292532457999771E-8</c:v>
                </c:pt>
                <c:pt idx="6668" formatCode="0.00E+00">
                  <c:v>5.9292532457999771E-8</c:v>
                </c:pt>
                <c:pt idx="6669" formatCode="0.00E+00">
                  <c:v>5.9292532457999771E-8</c:v>
                </c:pt>
                <c:pt idx="6670" formatCode="0.00E+00">
                  <c:v>5.9292532457999771E-8</c:v>
                </c:pt>
                <c:pt idx="6671" formatCode="0.00E+00">
                  <c:v>5.9292532457999771E-8</c:v>
                </c:pt>
                <c:pt idx="6672" formatCode="0.00E+00">
                  <c:v>5.9292532457999771E-8</c:v>
                </c:pt>
                <c:pt idx="6673" formatCode="0.00E+00">
                  <c:v>5.9292532457999771E-8</c:v>
                </c:pt>
                <c:pt idx="6674" formatCode="0.00E+00">
                  <c:v>5.9292532457999771E-8</c:v>
                </c:pt>
                <c:pt idx="6675" formatCode="0.00E+00">
                  <c:v>5.9292532457999771E-8</c:v>
                </c:pt>
                <c:pt idx="6676" formatCode="0.00E+00">
                  <c:v>5.9292532457999771E-8</c:v>
                </c:pt>
                <c:pt idx="6677" formatCode="0.00E+00">
                  <c:v>5.9292532457999771E-8</c:v>
                </c:pt>
                <c:pt idx="6678" formatCode="0.00E+00">
                  <c:v>5.9292532457999771E-8</c:v>
                </c:pt>
                <c:pt idx="6679" formatCode="0.00E+00">
                  <c:v>5.9292532457999771E-8</c:v>
                </c:pt>
                <c:pt idx="6680" formatCode="0.00E+00">
                  <c:v>5.9292532457999771E-8</c:v>
                </c:pt>
                <c:pt idx="6681" formatCode="0.00E+00">
                  <c:v>5.9292532457999771E-8</c:v>
                </c:pt>
                <c:pt idx="6682" formatCode="0.00E+00">
                  <c:v>5.9292532457999771E-8</c:v>
                </c:pt>
                <c:pt idx="6683" formatCode="0.00E+00">
                  <c:v>5.9292532457999771E-8</c:v>
                </c:pt>
                <c:pt idx="6684" formatCode="0.00E+00">
                  <c:v>5.9292532457999771E-8</c:v>
                </c:pt>
                <c:pt idx="6685" formatCode="0.00E+00">
                  <c:v>5.9292532457999771E-8</c:v>
                </c:pt>
                <c:pt idx="6686" formatCode="0.00E+00">
                  <c:v>5.9292532457999771E-8</c:v>
                </c:pt>
                <c:pt idx="6687" formatCode="0.00E+00">
                  <c:v>5.9292532457999771E-8</c:v>
                </c:pt>
                <c:pt idx="6688" formatCode="0.00E+00">
                  <c:v>5.9292532457999771E-8</c:v>
                </c:pt>
                <c:pt idx="6689" formatCode="0.00E+00">
                  <c:v>5.9292532457999771E-8</c:v>
                </c:pt>
                <c:pt idx="6690" formatCode="0.00E+00">
                  <c:v>5.9292532457999771E-8</c:v>
                </c:pt>
                <c:pt idx="6691" formatCode="0.00E+00">
                  <c:v>5.9292532457999771E-8</c:v>
                </c:pt>
                <c:pt idx="6692" formatCode="0.00E+00">
                  <c:v>5.9292532457999771E-8</c:v>
                </c:pt>
                <c:pt idx="6693" formatCode="0.00E+00">
                  <c:v>5.9292532457999771E-8</c:v>
                </c:pt>
                <c:pt idx="6694" formatCode="0.00E+00">
                  <c:v>5.9292532457999771E-8</c:v>
                </c:pt>
                <c:pt idx="6695" formatCode="0.00E+00">
                  <c:v>5.9292532457999771E-8</c:v>
                </c:pt>
                <c:pt idx="6696" formatCode="0.00E+00">
                  <c:v>5.9292532457999771E-8</c:v>
                </c:pt>
                <c:pt idx="6697" formatCode="0.00E+00">
                  <c:v>5.9292532457999771E-8</c:v>
                </c:pt>
                <c:pt idx="6698" formatCode="0.00E+00">
                  <c:v>5.9292532457999771E-8</c:v>
                </c:pt>
                <c:pt idx="6699" formatCode="0.00E+00">
                  <c:v>5.9292532457999771E-8</c:v>
                </c:pt>
                <c:pt idx="6700" formatCode="0.00E+00">
                  <c:v>5.9292532457999771E-8</c:v>
                </c:pt>
                <c:pt idx="6701" formatCode="0.00E+00">
                  <c:v>5.9292532457999771E-8</c:v>
                </c:pt>
                <c:pt idx="6702" formatCode="0.00E+00">
                  <c:v>5.9292532457999771E-8</c:v>
                </c:pt>
                <c:pt idx="6703" formatCode="0.00E+00">
                  <c:v>5.9292532457999771E-8</c:v>
                </c:pt>
                <c:pt idx="6704" formatCode="0.00E+00">
                  <c:v>5.9292532457999771E-8</c:v>
                </c:pt>
                <c:pt idx="6705" formatCode="0.00E+00">
                  <c:v>5.9292532457999771E-8</c:v>
                </c:pt>
                <c:pt idx="6706" formatCode="0.00E+00">
                  <c:v>5.9292532457999771E-8</c:v>
                </c:pt>
                <c:pt idx="6707" formatCode="0.00E+00">
                  <c:v>5.9292532457999771E-8</c:v>
                </c:pt>
                <c:pt idx="6708" formatCode="0.00E+00">
                  <c:v>5.9292532457999771E-8</c:v>
                </c:pt>
                <c:pt idx="6709" formatCode="0.00E+00">
                  <c:v>5.9292532457999771E-8</c:v>
                </c:pt>
                <c:pt idx="6710" formatCode="0.00E+00">
                  <c:v>5.9292532457999771E-8</c:v>
                </c:pt>
                <c:pt idx="6711" formatCode="0.00E+00">
                  <c:v>5.9292532457999771E-8</c:v>
                </c:pt>
                <c:pt idx="6712" formatCode="0.00E+00">
                  <c:v>5.9292532457999771E-8</c:v>
                </c:pt>
                <c:pt idx="6713" formatCode="0.00E+00">
                  <c:v>5.9292532457999771E-8</c:v>
                </c:pt>
                <c:pt idx="6714" formatCode="0.00E+00">
                  <c:v>5.9292532457999771E-8</c:v>
                </c:pt>
                <c:pt idx="6715" formatCode="0.00E+00">
                  <c:v>5.9292532457999771E-8</c:v>
                </c:pt>
                <c:pt idx="6716" formatCode="0.00E+00">
                  <c:v>5.9292532457999771E-8</c:v>
                </c:pt>
                <c:pt idx="6717" formatCode="0.00E+00">
                  <c:v>5.9292532457999771E-8</c:v>
                </c:pt>
                <c:pt idx="6718" formatCode="0.00E+00">
                  <c:v>5.9292532457999771E-8</c:v>
                </c:pt>
                <c:pt idx="6719" formatCode="0.00E+00">
                  <c:v>5.9292532457999771E-8</c:v>
                </c:pt>
                <c:pt idx="6720" formatCode="0.00E+00">
                  <c:v>5.9292532457999771E-8</c:v>
                </c:pt>
                <c:pt idx="6721" formatCode="0.00E+00">
                  <c:v>5.9292532457999771E-8</c:v>
                </c:pt>
                <c:pt idx="6722" formatCode="0.00E+00">
                  <c:v>5.9292532457999771E-8</c:v>
                </c:pt>
                <c:pt idx="6723" formatCode="0.00E+00">
                  <c:v>5.9292532457999771E-8</c:v>
                </c:pt>
                <c:pt idx="6724" formatCode="0.00E+00">
                  <c:v>5.9292532457999771E-8</c:v>
                </c:pt>
                <c:pt idx="6725" formatCode="0.00E+00">
                  <c:v>5.9292532457999771E-8</c:v>
                </c:pt>
                <c:pt idx="6726" formatCode="0.00E+00">
                  <c:v>5.9292532457999771E-8</c:v>
                </c:pt>
                <c:pt idx="6727" formatCode="0.00E+00">
                  <c:v>5.9292532457999771E-8</c:v>
                </c:pt>
                <c:pt idx="6728" formatCode="0.00E+00">
                  <c:v>5.9292532457999771E-8</c:v>
                </c:pt>
                <c:pt idx="6729" formatCode="0.00E+00">
                  <c:v>5.9292532457999771E-8</c:v>
                </c:pt>
                <c:pt idx="6730" formatCode="0.00E+00">
                  <c:v>5.9292532457999771E-8</c:v>
                </c:pt>
                <c:pt idx="6731" formatCode="0.00E+00">
                  <c:v>5.9292532457999771E-8</c:v>
                </c:pt>
                <c:pt idx="6732" formatCode="0.00E+00">
                  <c:v>5.9292532457999771E-8</c:v>
                </c:pt>
                <c:pt idx="6733" formatCode="0.00E+00">
                  <c:v>5.9292532457999771E-8</c:v>
                </c:pt>
                <c:pt idx="6734" formatCode="0.00E+00">
                  <c:v>5.9292532457999771E-8</c:v>
                </c:pt>
                <c:pt idx="6735" formatCode="0.00E+00">
                  <c:v>5.9292532457999771E-8</c:v>
                </c:pt>
                <c:pt idx="6736" formatCode="0.00E+00">
                  <c:v>5.9292532457999771E-8</c:v>
                </c:pt>
                <c:pt idx="6737" formatCode="0.00E+00">
                  <c:v>5.9292532457999771E-8</c:v>
                </c:pt>
                <c:pt idx="6738" formatCode="0.00E+00">
                  <c:v>5.9292532457999771E-8</c:v>
                </c:pt>
                <c:pt idx="6739" formatCode="0.00E+00">
                  <c:v>5.9292532457999771E-8</c:v>
                </c:pt>
                <c:pt idx="6740" formatCode="0.00E+00">
                  <c:v>5.9292532457999771E-8</c:v>
                </c:pt>
                <c:pt idx="6741" formatCode="0.00E+00">
                  <c:v>5.9292532457999771E-8</c:v>
                </c:pt>
                <c:pt idx="6742" formatCode="0.00E+00">
                  <c:v>5.9292532457999771E-8</c:v>
                </c:pt>
                <c:pt idx="6743" formatCode="0.00E+00">
                  <c:v>5.9292532457999771E-8</c:v>
                </c:pt>
                <c:pt idx="6744" formatCode="0.00E+00">
                  <c:v>5.9292532457999771E-8</c:v>
                </c:pt>
                <c:pt idx="6745" formatCode="0.00E+00">
                  <c:v>5.9292532457999771E-8</c:v>
                </c:pt>
                <c:pt idx="6746" formatCode="0.00E+00">
                  <c:v>5.9292532457999771E-8</c:v>
                </c:pt>
                <c:pt idx="6747" formatCode="0.00E+00">
                  <c:v>5.9292532457999771E-8</c:v>
                </c:pt>
                <c:pt idx="6748" formatCode="0.00E+00">
                  <c:v>5.9292532457999771E-8</c:v>
                </c:pt>
                <c:pt idx="6749" formatCode="0.00E+00">
                  <c:v>5.9292532457999771E-8</c:v>
                </c:pt>
                <c:pt idx="6750" formatCode="0.00E+00">
                  <c:v>5.9292532457999771E-8</c:v>
                </c:pt>
                <c:pt idx="6751" formatCode="0.00E+00">
                  <c:v>5.9292532457999771E-8</c:v>
                </c:pt>
                <c:pt idx="6752" formatCode="0.00E+00">
                  <c:v>5.9292532457999771E-8</c:v>
                </c:pt>
                <c:pt idx="6753" formatCode="0.00E+00">
                  <c:v>5.9292532457999771E-8</c:v>
                </c:pt>
                <c:pt idx="6754" formatCode="0.00E+00">
                  <c:v>5.9292532457999771E-8</c:v>
                </c:pt>
                <c:pt idx="6755" formatCode="0.00E+00">
                  <c:v>5.9292532457999771E-8</c:v>
                </c:pt>
                <c:pt idx="6756" formatCode="0.00E+00">
                  <c:v>5.9292532457999771E-8</c:v>
                </c:pt>
                <c:pt idx="6757" formatCode="0.00E+00">
                  <c:v>5.9292532457999771E-8</c:v>
                </c:pt>
                <c:pt idx="6758" formatCode="0.00E+00">
                  <c:v>5.9292532457999771E-8</c:v>
                </c:pt>
                <c:pt idx="6759" formatCode="0.00E+00">
                  <c:v>5.9292532457999771E-8</c:v>
                </c:pt>
                <c:pt idx="6760" formatCode="0.00E+00">
                  <c:v>5.9292532457999771E-8</c:v>
                </c:pt>
                <c:pt idx="6761" formatCode="0.00E+00">
                  <c:v>5.9292532457999771E-8</c:v>
                </c:pt>
                <c:pt idx="6762" formatCode="0.00E+00">
                  <c:v>5.9292532457999771E-8</c:v>
                </c:pt>
                <c:pt idx="6763" formatCode="0.00E+00">
                  <c:v>5.9292532457999771E-8</c:v>
                </c:pt>
                <c:pt idx="6764" formatCode="0.00E+00">
                  <c:v>5.9292532457999771E-8</c:v>
                </c:pt>
                <c:pt idx="6765" formatCode="0.00E+00">
                  <c:v>5.9292532457999771E-8</c:v>
                </c:pt>
                <c:pt idx="6766" formatCode="0.00E+00">
                  <c:v>5.9292532457999771E-8</c:v>
                </c:pt>
                <c:pt idx="6767" formatCode="0.00E+00">
                  <c:v>5.9292532457999771E-8</c:v>
                </c:pt>
                <c:pt idx="6768" formatCode="0.00E+00">
                  <c:v>5.9292532457999771E-8</c:v>
                </c:pt>
                <c:pt idx="6769" formatCode="0.00E+00">
                  <c:v>5.9292532457999771E-8</c:v>
                </c:pt>
                <c:pt idx="6770" formatCode="0.00E+00">
                  <c:v>5.9292532457999771E-8</c:v>
                </c:pt>
                <c:pt idx="6771" formatCode="0.00E+00">
                  <c:v>5.9292532457999771E-8</c:v>
                </c:pt>
                <c:pt idx="6772" formatCode="0.00E+00">
                  <c:v>5.9292532457999771E-8</c:v>
                </c:pt>
                <c:pt idx="6773" formatCode="0.00E+00">
                  <c:v>5.9292532457999771E-8</c:v>
                </c:pt>
                <c:pt idx="6774" formatCode="0.00E+00">
                  <c:v>5.9292532457999771E-8</c:v>
                </c:pt>
                <c:pt idx="6775" formatCode="0.00E+00">
                  <c:v>5.9292532457999771E-8</c:v>
                </c:pt>
                <c:pt idx="6776" formatCode="0.00E+00">
                  <c:v>5.9292532457999771E-8</c:v>
                </c:pt>
                <c:pt idx="6777" formatCode="0.00E+00">
                  <c:v>5.9292532457999771E-8</c:v>
                </c:pt>
                <c:pt idx="6778" formatCode="0.00E+00">
                  <c:v>5.9292532457999771E-8</c:v>
                </c:pt>
                <c:pt idx="6779" formatCode="0.00E+00">
                  <c:v>5.9292532457999771E-8</c:v>
                </c:pt>
                <c:pt idx="6780" formatCode="0.00E+00">
                  <c:v>5.9292532457999771E-8</c:v>
                </c:pt>
                <c:pt idx="6781" formatCode="0.00E+00">
                  <c:v>5.9292532457999771E-8</c:v>
                </c:pt>
                <c:pt idx="6782" formatCode="0.00E+00">
                  <c:v>5.9292532457999771E-8</c:v>
                </c:pt>
                <c:pt idx="6783" formatCode="0.00E+00">
                  <c:v>5.9292532457999771E-8</c:v>
                </c:pt>
                <c:pt idx="6784" formatCode="0.00E+00">
                  <c:v>5.9292532457999771E-8</c:v>
                </c:pt>
                <c:pt idx="6785" formatCode="0.00E+00">
                  <c:v>5.9292532457999771E-8</c:v>
                </c:pt>
                <c:pt idx="6786" formatCode="0.00E+00">
                  <c:v>5.9292532457999771E-8</c:v>
                </c:pt>
                <c:pt idx="6787" formatCode="0.00E+00">
                  <c:v>5.9292532457999771E-8</c:v>
                </c:pt>
                <c:pt idx="6788" formatCode="0.00E+00">
                  <c:v>5.9292532457999771E-8</c:v>
                </c:pt>
                <c:pt idx="6789" formatCode="0.00E+00">
                  <c:v>5.9292532457999771E-8</c:v>
                </c:pt>
                <c:pt idx="6790" formatCode="0.00E+00">
                  <c:v>5.9292532457999771E-8</c:v>
                </c:pt>
                <c:pt idx="6791" formatCode="0.00E+00">
                  <c:v>5.9292532457999771E-8</c:v>
                </c:pt>
                <c:pt idx="6792" formatCode="0.00E+00">
                  <c:v>5.9292532457999771E-8</c:v>
                </c:pt>
                <c:pt idx="6793" formatCode="0.00E+00">
                  <c:v>5.9292532457999771E-8</c:v>
                </c:pt>
                <c:pt idx="6794" formatCode="0.00E+00">
                  <c:v>5.9292532457999771E-8</c:v>
                </c:pt>
                <c:pt idx="6795" formatCode="0.00E+00">
                  <c:v>5.9292532457999771E-8</c:v>
                </c:pt>
                <c:pt idx="6796" formatCode="0.00E+00">
                  <c:v>5.9292532457999771E-8</c:v>
                </c:pt>
                <c:pt idx="6797" formatCode="0.00E+00">
                  <c:v>5.9292532457999771E-8</c:v>
                </c:pt>
                <c:pt idx="6798" formatCode="0.00E+00">
                  <c:v>5.9292532457999771E-8</c:v>
                </c:pt>
                <c:pt idx="6799" formatCode="0.00E+00">
                  <c:v>5.9292532457999771E-8</c:v>
                </c:pt>
                <c:pt idx="6800" formatCode="0.00E+00">
                  <c:v>5.9292532457999771E-8</c:v>
                </c:pt>
                <c:pt idx="6801" formatCode="0.00E+00">
                  <c:v>5.9292532457999771E-8</c:v>
                </c:pt>
                <c:pt idx="6802" formatCode="0.00E+00">
                  <c:v>5.9292532457999771E-8</c:v>
                </c:pt>
                <c:pt idx="6803" formatCode="0.00E+00">
                  <c:v>5.9292532457999771E-8</c:v>
                </c:pt>
                <c:pt idx="6804" formatCode="0.00E+00">
                  <c:v>5.9292532457999771E-8</c:v>
                </c:pt>
                <c:pt idx="6805" formatCode="0.00E+00">
                  <c:v>5.9292532457999771E-8</c:v>
                </c:pt>
                <c:pt idx="6806" formatCode="0.00E+00">
                  <c:v>5.9292532457999771E-8</c:v>
                </c:pt>
                <c:pt idx="6807" formatCode="0.00E+00">
                  <c:v>5.9292532457999771E-8</c:v>
                </c:pt>
                <c:pt idx="6808" formatCode="0.00E+00">
                  <c:v>5.9292532457999771E-8</c:v>
                </c:pt>
                <c:pt idx="6809" formatCode="0.00E+00">
                  <c:v>5.9292532457999771E-8</c:v>
                </c:pt>
                <c:pt idx="6810" formatCode="0.00E+00">
                  <c:v>5.9292532457999771E-8</c:v>
                </c:pt>
                <c:pt idx="6811" formatCode="0.00E+00">
                  <c:v>5.9292532457999771E-8</c:v>
                </c:pt>
                <c:pt idx="6812" formatCode="0.00E+00">
                  <c:v>5.9292532457999771E-8</c:v>
                </c:pt>
                <c:pt idx="6813" formatCode="0.00E+00">
                  <c:v>5.9292532457999771E-8</c:v>
                </c:pt>
                <c:pt idx="6814" formatCode="0.00E+00">
                  <c:v>5.9292532457999771E-8</c:v>
                </c:pt>
                <c:pt idx="6815" formatCode="0.00E+00">
                  <c:v>5.9292532457999771E-8</c:v>
                </c:pt>
                <c:pt idx="6816" formatCode="0.00E+00">
                  <c:v>5.9292532457999771E-8</c:v>
                </c:pt>
                <c:pt idx="6817" formatCode="0.00E+00">
                  <c:v>5.9292532457999771E-8</c:v>
                </c:pt>
                <c:pt idx="6818" formatCode="0.00E+00">
                  <c:v>5.9292532457999771E-8</c:v>
                </c:pt>
                <c:pt idx="6819" formatCode="0.00E+00">
                  <c:v>5.9292532457999771E-8</c:v>
                </c:pt>
                <c:pt idx="6820" formatCode="0.00E+00">
                  <c:v>5.9292532457999771E-8</c:v>
                </c:pt>
                <c:pt idx="6821" formatCode="0.00E+00">
                  <c:v>5.9292532457999771E-8</c:v>
                </c:pt>
                <c:pt idx="6822" formatCode="0.00E+00">
                  <c:v>5.9292532457999771E-8</c:v>
                </c:pt>
                <c:pt idx="6823" formatCode="0.00E+00">
                  <c:v>5.9292532457999771E-8</c:v>
                </c:pt>
                <c:pt idx="6824" formatCode="0.00E+00">
                  <c:v>5.9292532457999771E-8</c:v>
                </c:pt>
                <c:pt idx="6825" formatCode="0.00E+00">
                  <c:v>5.9292532457999771E-8</c:v>
                </c:pt>
                <c:pt idx="6826" formatCode="0.00E+00">
                  <c:v>5.9292532457999771E-8</c:v>
                </c:pt>
                <c:pt idx="6827" formatCode="0.00E+00">
                  <c:v>5.9292532457999771E-8</c:v>
                </c:pt>
                <c:pt idx="6828" formatCode="0.00E+00">
                  <c:v>5.9292532457999771E-8</c:v>
                </c:pt>
                <c:pt idx="6829" formatCode="0.00E+00">
                  <c:v>5.9292532457999771E-8</c:v>
                </c:pt>
                <c:pt idx="6830" formatCode="0.00E+00">
                  <c:v>5.9292532457999771E-8</c:v>
                </c:pt>
                <c:pt idx="6831" formatCode="0.00E+00">
                  <c:v>5.9292532457999771E-8</c:v>
                </c:pt>
                <c:pt idx="6832" formatCode="0.00E+00">
                  <c:v>5.9292532457999771E-8</c:v>
                </c:pt>
                <c:pt idx="6833" formatCode="0.00E+00">
                  <c:v>5.9292532457999771E-8</c:v>
                </c:pt>
                <c:pt idx="6834" formatCode="0.00E+00">
                  <c:v>5.9292532457999771E-8</c:v>
                </c:pt>
                <c:pt idx="6835" formatCode="0.00E+00">
                  <c:v>5.9292532457999771E-8</c:v>
                </c:pt>
                <c:pt idx="6836" formatCode="0.00E+00">
                  <c:v>5.9292532457999771E-8</c:v>
                </c:pt>
                <c:pt idx="6837" formatCode="0.00E+00">
                  <c:v>5.9292532457999771E-8</c:v>
                </c:pt>
                <c:pt idx="6838" formatCode="0.00E+00">
                  <c:v>5.9292532457999771E-8</c:v>
                </c:pt>
                <c:pt idx="6839" formatCode="0.00E+00">
                  <c:v>5.9292532457999771E-8</c:v>
                </c:pt>
                <c:pt idx="6840" formatCode="0.00E+00">
                  <c:v>5.9292532457999771E-8</c:v>
                </c:pt>
                <c:pt idx="6841" formatCode="0.00E+00">
                  <c:v>5.9292532457999771E-8</c:v>
                </c:pt>
                <c:pt idx="6842" formatCode="0.00E+00">
                  <c:v>5.9292532457999771E-8</c:v>
                </c:pt>
                <c:pt idx="6843" formatCode="0.00E+00">
                  <c:v>5.9292532457999771E-8</c:v>
                </c:pt>
                <c:pt idx="6844" formatCode="0.00E+00">
                  <c:v>5.9292532457999771E-8</c:v>
                </c:pt>
                <c:pt idx="6845" formatCode="0.00E+00">
                  <c:v>5.9292532457999771E-8</c:v>
                </c:pt>
                <c:pt idx="6846" formatCode="0.00E+00">
                  <c:v>5.9292532457999771E-8</c:v>
                </c:pt>
                <c:pt idx="6847" formatCode="0.00E+00">
                  <c:v>5.9292532457999771E-8</c:v>
                </c:pt>
                <c:pt idx="6848" formatCode="0.00E+00">
                  <c:v>5.9292532457999771E-8</c:v>
                </c:pt>
                <c:pt idx="6849" formatCode="0.00E+00">
                  <c:v>5.9292532457999771E-8</c:v>
                </c:pt>
                <c:pt idx="6850" formatCode="0.00E+00">
                  <c:v>5.9292532457999771E-8</c:v>
                </c:pt>
                <c:pt idx="6851" formatCode="0.00E+00">
                  <c:v>5.9292532457999771E-8</c:v>
                </c:pt>
                <c:pt idx="6852" formatCode="0.00E+00">
                  <c:v>5.9292532457999771E-8</c:v>
                </c:pt>
                <c:pt idx="6853" formatCode="0.00E+00">
                  <c:v>5.9292532457999771E-8</c:v>
                </c:pt>
                <c:pt idx="6854" formatCode="0.00E+00">
                  <c:v>5.9292532457999771E-8</c:v>
                </c:pt>
                <c:pt idx="6855" formatCode="0.00E+00">
                  <c:v>5.9292532457999771E-8</c:v>
                </c:pt>
                <c:pt idx="6856" formatCode="0.00E+00">
                  <c:v>5.9292532457999771E-8</c:v>
                </c:pt>
                <c:pt idx="6857" formatCode="0.00E+00">
                  <c:v>5.9292532457999771E-8</c:v>
                </c:pt>
                <c:pt idx="6858" formatCode="0.00E+00">
                  <c:v>5.9292532457999771E-8</c:v>
                </c:pt>
                <c:pt idx="6859" formatCode="0.00E+00">
                  <c:v>5.9292532457999771E-8</c:v>
                </c:pt>
                <c:pt idx="6860" formatCode="0.00E+00">
                  <c:v>5.9292532457999771E-8</c:v>
                </c:pt>
                <c:pt idx="6861" formatCode="0.00E+00">
                  <c:v>5.9292532457999771E-8</c:v>
                </c:pt>
                <c:pt idx="6862" formatCode="0.00E+00">
                  <c:v>5.9292532457999771E-8</c:v>
                </c:pt>
                <c:pt idx="6863" formatCode="0.00E+00">
                  <c:v>5.9292532457999771E-8</c:v>
                </c:pt>
                <c:pt idx="6864" formatCode="0.00E+00">
                  <c:v>5.9292532457999771E-8</c:v>
                </c:pt>
                <c:pt idx="6865" formatCode="0.00E+00">
                  <c:v>5.9292532457999771E-8</c:v>
                </c:pt>
                <c:pt idx="6866" formatCode="0.00E+00">
                  <c:v>5.9292532457999771E-8</c:v>
                </c:pt>
                <c:pt idx="6867" formatCode="0.00E+00">
                  <c:v>5.9292532457999771E-8</c:v>
                </c:pt>
                <c:pt idx="6868" formatCode="0.00E+00">
                  <c:v>5.9292532457999771E-8</c:v>
                </c:pt>
                <c:pt idx="6869" formatCode="0.00E+00">
                  <c:v>5.9292532457999771E-8</c:v>
                </c:pt>
                <c:pt idx="6870" formatCode="0.00E+00">
                  <c:v>5.9292532457999771E-8</c:v>
                </c:pt>
                <c:pt idx="6871" formatCode="0.00E+00">
                  <c:v>5.9292532457999771E-8</c:v>
                </c:pt>
                <c:pt idx="6872" formatCode="0.00E+00">
                  <c:v>5.9292532457999771E-8</c:v>
                </c:pt>
                <c:pt idx="6873" formatCode="0.00E+00">
                  <c:v>5.9292532457999771E-8</c:v>
                </c:pt>
                <c:pt idx="6874" formatCode="0.00E+00">
                  <c:v>5.9292532457999771E-8</c:v>
                </c:pt>
                <c:pt idx="6875" formatCode="0.00E+00">
                  <c:v>5.9292532457999771E-8</c:v>
                </c:pt>
                <c:pt idx="6876" formatCode="0.00E+00">
                  <c:v>5.9292532457999771E-8</c:v>
                </c:pt>
                <c:pt idx="6877" formatCode="0.00E+00">
                  <c:v>5.9292532457999771E-8</c:v>
                </c:pt>
                <c:pt idx="6878" formatCode="0.00E+00">
                  <c:v>5.9292532457999771E-8</c:v>
                </c:pt>
                <c:pt idx="6879" formatCode="0.00E+00">
                  <c:v>5.9292532457999771E-8</c:v>
                </c:pt>
                <c:pt idx="6880" formatCode="0.00E+00">
                  <c:v>5.9292532457999771E-8</c:v>
                </c:pt>
                <c:pt idx="6881" formatCode="0.00E+00">
                  <c:v>5.9292532457999771E-8</c:v>
                </c:pt>
                <c:pt idx="6882" formatCode="0.00E+00">
                  <c:v>5.9292532457999771E-8</c:v>
                </c:pt>
                <c:pt idx="6883" formatCode="0.00E+00">
                  <c:v>5.9292532457999771E-8</c:v>
                </c:pt>
                <c:pt idx="6884" formatCode="0.00E+00">
                  <c:v>5.9292532457999771E-8</c:v>
                </c:pt>
                <c:pt idx="6885" formatCode="0.00E+00">
                  <c:v>5.9292532457999771E-8</c:v>
                </c:pt>
                <c:pt idx="6886" formatCode="0.00E+00">
                  <c:v>5.9292532457999771E-8</c:v>
                </c:pt>
                <c:pt idx="6887" formatCode="0.00E+00">
                  <c:v>5.9292532457999771E-8</c:v>
                </c:pt>
                <c:pt idx="6888" formatCode="0.00E+00">
                  <c:v>5.9292532457999771E-8</c:v>
                </c:pt>
                <c:pt idx="6889" formatCode="0.00E+00">
                  <c:v>5.9292532457999771E-8</c:v>
                </c:pt>
                <c:pt idx="6890" formatCode="0.00E+00">
                  <c:v>5.9292532457999771E-8</c:v>
                </c:pt>
                <c:pt idx="6891" formatCode="0.00E+00">
                  <c:v>5.9292532457999771E-8</c:v>
                </c:pt>
                <c:pt idx="6892" formatCode="0.00E+00">
                  <c:v>5.9292532457999771E-8</c:v>
                </c:pt>
                <c:pt idx="6893" formatCode="0.00E+00">
                  <c:v>5.9292532457999771E-8</c:v>
                </c:pt>
                <c:pt idx="6894" formatCode="0.00E+00">
                  <c:v>5.9292532457999771E-8</c:v>
                </c:pt>
                <c:pt idx="6895" formatCode="0.00E+00">
                  <c:v>5.9292532457999771E-8</c:v>
                </c:pt>
                <c:pt idx="6896" formatCode="0.00E+00">
                  <c:v>5.9292532457999771E-8</c:v>
                </c:pt>
                <c:pt idx="6897" formatCode="0.00E+00">
                  <c:v>5.9292532457999771E-8</c:v>
                </c:pt>
                <c:pt idx="6898" formatCode="0.00E+00">
                  <c:v>5.9292532457999771E-8</c:v>
                </c:pt>
                <c:pt idx="6899" formatCode="0.00E+00">
                  <c:v>5.9292532457999771E-8</c:v>
                </c:pt>
                <c:pt idx="6900" formatCode="0.00E+00">
                  <c:v>5.9292532457999771E-8</c:v>
                </c:pt>
                <c:pt idx="6901" formatCode="0.00E+00">
                  <c:v>5.9292532457999771E-8</c:v>
                </c:pt>
                <c:pt idx="6902" formatCode="0.00E+00">
                  <c:v>5.9292532457999771E-8</c:v>
                </c:pt>
                <c:pt idx="6903" formatCode="0.00E+00">
                  <c:v>5.9292532457999771E-8</c:v>
                </c:pt>
                <c:pt idx="6904" formatCode="0.00E+00">
                  <c:v>5.9292532457999771E-8</c:v>
                </c:pt>
                <c:pt idx="6905" formatCode="0.00E+00">
                  <c:v>5.9292532457999771E-8</c:v>
                </c:pt>
                <c:pt idx="6906" formatCode="0.00E+00">
                  <c:v>5.9292532457999771E-8</c:v>
                </c:pt>
                <c:pt idx="6907" formatCode="0.00E+00">
                  <c:v>5.9292532457999771E-8</c:v>
                </c:pt>
                <c:pt idx="6908" formatCode="0.00E+00">
                  <c:v>5.9292532457999771E-8</c:v>
                </c:pt>
                <c:pt idx="6909" formatCode="0.00E+00">
                  <c:v>5.9292532457999771E-8</c:v>
                </c:pt>
                <c:pt idx="6910" formatCode="0.00E+00">
                  <c:v>5.9292532457999771E-8</c:v>
                </c:pt>
                <c:pt idx="6911" formatCode="0.00E+00">
                  <c:v>5.9292532457999771E-8</c:v>
                </c:pt>
                <c:pt idx="6912" formatCode="0.00E+00">
                  <c:v>5.9292532457999771E-8</c:v>
                </c:pt>
                <c:pt idx="6913" formatCode="0.00E+00">
                  <c:v>5.9292532457999771E-8</c:v>
                </c:pt>
                <c:pt idx="6914" formatCode="0.00E+00">
                  <c:v>5.9292532457999771E-8</c:v>
                </c:pt>
                <c:pt idx="6915" formatCode="0.00E+00">
                  <c:v>5.9292532457999771E-8</c:v>
                </c:pt>
                <c:pt idx="6916" formatCode="0.00E+00">
                  <c:v>5.9292532457999771E-8</c:v>
                </c:pt>
                <c:pt idx="6917" formatCode="0.00E+00">
                  <c:v>5.9292532457999771E-8</c:v>
                </c:pt>
                <c:pt idx="6918" formatCode="0.00E+00">
                  <c:v>5.9292532457999771E-8</c:v>
                </c:pt>
                <c:pt idx="6919" formatCode="0.00E+00">
                  <c:v>5.9292532457999771E-8</c:v>
                </c:pt>
                <c:pt idx="6920" formatCode="0.00E+00">
                  <c:v>5.9292532457999771E-8</c:v>
                </c:pt>
                <c:pt idx="6921" formatCode="0.00E+00">
                  <c:v>5.9292532457999771E-8</c:v>
                </c:pt>
                <c:pt idx="6922" formatCode="0.00E+00">
                  <c:v>5.9292532457999771E-8</c:v>
                </c:pt>
                <c:pt idx="6923" formatCode="0.00E+00">
                  <c:v>5.9292532457999771E-8</c:v>
                </c:pt>
                <c:pt idx="6924" formatCode="0.00E+00">
                  <c:v>5.9292532457999771E-8</c:v>
                </c:pt>
                <c:pt idx="6925" formatCode="0.00E+00">
                  <c:v>5.9292532457999771E-8</c:v>
                </c:pt>
                <c:pt idx="6926" formatCode="0.00E+00">
                  <c:v>5.9292532457999771E-8</c:v>
                </c:pt>
                <c:pt idx="6927" formatCode="0.00E+00">
                  <c:v>5.9292532457999771E-8</c:v>
                </c:pt>
                <c:pt idx="6928" formatCode="0.00E+00">
                  <c:v>5.9292532457999771E-8</c:v>
                </c:pt>
                <c:pt idx="6929" formatCode="0.00E+00">
                  <c:v>5.9292532457999771E-8</c:v>
                </c:pt>
                <c:pt idx="6930" formatCode="0.00E+00">
                  <c:v>5.9292532457999771E-8</c:v>
                </c:pt>
                <c:pt idx="6931" formatCode="0.00E+00">
                  <c:v>5.9292532457999771E-8</c:v>
                </c:pt>
                <c:pt idx="6932" formatCode="0.00E+00">
                  <c:v>5.9292532457999771E-8</c:v>
                </c:pt>
                <c:pt idx="6933" formatCode="0.00E+00">
                  <c:v>5.9292532457999771E-8</c:v>
                </c:pt>
                <c:pt idx="6934" formatCode="0.00E+00">
                  <c:v>5.9292532457999771E-8</c:v>
                </c:pt>
                <c:pt idx="6935" formatCode="0.00E+00">
                  <c:v>5.9292532457999771E-8</c:v>
                </c:pt>
                <c:pt idx="6936" formatCode="0.00E+00">
                  <c:v>5.9292532457999771E-8</c:v>
                </c:pt>
                <c:pt idx="6937" formatCode="0.00E+00">
                  <c:v>5.9292532457999771E-8</c:v>
                </c:pt>
                <c:pt idx="6938" formatCode="0.00E+00">
                  <c:v>5.9292532457999771E-8</c:v>
                </c:pt>
                <c:pt idx="6939" formatCode="0.00E+00">
                  <c:v>5.9292532457999771E-8</c:v>
                </c:pt>
                <c:pt idx="6940" formatCode="0.00E+00">
                  <c:v>5.9292532457999771E-8</c:v>
                </c:pt>
                <c:pt idx="6941" formatCode="0.00E+00">
                  <c:v>5.9292532457999771E-8</c:v>
                </c:pt>
                <c:pt idx="6942" formatCode="0.00E+00">
                  <c:v>5.9292532457999771E-8</c:v>
                </c:pt>
                <c:pt idx="6943" formatCode="0.00E+00">
                  <c:v>5.9292532457999771E-8</c:v>
                </c:pt>
                <c:pt idx="6944" formatCode="0.00E+00">
                  <c:v>5.9292532457999771E-8</c:v>
                </c:pt>
                <c:pt idx="6945" formatCode="0.00E+00">
                  <c:v>5.9292532457999771E-8</c:v>
                </c:pt>
                <c:pt idx="6946" formatCode="0.00E+00">
                  <c:v>5.9292532457999771E-8</c:v>
                </c:pt>
                <c:pt idx="6947" formatCode="0.00E+00">
                  <c:v>5.9292532457999771E-8</c:v>
                </c:pt>
                <c:pt idx="6948" formatCode="0.00E+00">
                  <c:v>5.9292532457999771E-8</c:v>
                </c:pt>
                <c:pt idx="6949" formatCode="0.00E+00">
                  <c:v>5.9292532457999771E-8</c:v>
                </c:pt>
                <c:pt idx="6950" formatCode="0.00E+00">
                  <c:v>5.9292532457999771E-8</c:v>
                </c:pt>
                <c:pt idx="6951" formatCode="0.00E+00">
                  <c:v>5.9292532457999771E-8</c:v>
                </c:pt>
                <c:pt idx="6952" formatCode="0.00E+00">
                  <c:v>5.9292532457999771E-8</c:v>
                </c:pt>
                <c:pt idx="6953" formatCode="0.00E+00">
                  <c:v>5.9292532457999771E-8</c:v>
                </c:pt>
                <c:pt idx="6954" formatCode="0.00E+00">
                  <c:v>5.9292532457999771E-8</c:v>
                </c:pt>
                <c:pt idx="6955" formatCode="0.00E+00">
                  <c:v>5.9292532457999771E-8</c:v>
                </c:pt>
                <c:pt idx="6956" formatCode="0.00E+00">
                  <c:v>5.9292532457999771E-8</c:v>
                </c:pt>
                <c:pt idx="6957" formatCode="0.00E+00">
                  <c:v>5.9292532457999771E-8</c:v>
                </c:pt>
                <c:pt idx="6958" formatCode="0.00E+00">
                  <c:v>5.9292532457999771E-8</c:v>
                </c:pt>
                <c:pt idx="6959" formatCode="0.00E+00">
                  <c:v>5.9292532457999771E-8</c:v>
                </c:pt>
                <c:pt idx="6960" formatCode="0.00E+00">
                  <c:v>5.9292532457999771E-8</c:v>
                </c:pt>
                <c:pt idx="6961" formatCode="0.00E+00">
                  <c:v>5.9292532457999771E-8</c:v>
                </c:pt>
                <c:pt idx="6962" formatCode="0.00E+00">
                  <c:v>5.9292532457999771E-8</c:v>
                </c:pt>
                <c:pt idx="6963" formatCode="0.00E+00">
                  <c:v>5.9292532457999771E-8</c:v>
                </c:pt>
                <c:pt idx="6964" formatCode="0.00E+00">
                  <c:v>5.9292532457999771E-8</c:v>
                </c:pt>
                <c:pt idx="6965" formatCode="0.00E+00">
                  <c:v>5.9292532457999771E-8</c:v>
                </c:pt>
                <c:pt idx="6966" formatCode="0.00E+00">
                  <c:v>5.9292532457999771E-8</c:v>
                </c:pt>
                <c:pt idx="6967" formatCode="0.00E+00">
                  <c:v>5.9292532457999771E-8</c:v>
                </c:pt>
                <c:pt idx="6968" formatCode="0.00E+00">
                  <c:v>5.9292532457999771E-8</c:v>
                </c:pt>
                <c:pt idx="6969" formatCode="0.00E+00">
                  <c:v>5.9292532457999771E-8</c:v>
                </c:pt>
                <c:pt idx="6970" formatCode="0.00E+00">
                  <c:v>5.9292532457999771E-8</c:v>
                </c:pt>
                <c:pt idx="6971" formatCode="0.00E+00">
                  <c:v>5.9292532457999771E-8</c:v>
                </c:pt>
                <c:pt idx="6972" formatCode="0.00E+00">
                  <c:v>5.9292532457999771E-8</c:v>
                </c:pt>
                <c:pt idx="6973" formatCode="0.00E+00">
                  <c:v>5.9292532457999771E-8</c:v>
                </c:pt>
                <c:pt idx="6974" formatCode="0.00E+00">
                  <c:v>5.9292532457999771E-8</c:v>
                </c:pt>
                <c:pt idx="6975" formatCode="0.00E+00">
                  <c:v>5.9292532457999771E-8</c:v>
                </c:pt>
                <c:pt idx="6976" formatCode="0.00E+00">
                  <c:v>5.9292532457999771E-8</c:v>
                </c:pt>
                <c:pt idx="6977" formatCode="0.00E+00">
                  <c:v>5.9292532457999771E-8</c:v>
                </c:pt>
                <c:pt idx="6978" formatCode="0.00E+00">
                  <c:v>5.9292532457999771E-8</c:v>
                </c:pt>
                <c:pt idx="6979" formatCode="0.00E+00">
                  <c:v>5.9292532457999771E-8</c:v>
                </c:pt>
                <c:pt idx="6980" formatCode="0.00E+00">
                  <c:v>5.9292532457999771E-8</c:v>
                </c:pt>
                <c:pt idx="6981" formatCode="0.00E+00">
                  <c:v>5.9292532457999771E-8</c:v>
                </c:pt>
                <c:pt idx="6982" formatCode="0.00E+00">
                  <c:v>5.9292532457999771E-8</c:v>
                </c:pt>
                <c:pt idx="6983" formatCode="0.00E+00">
                  <c:v>5.9292532457999771E-8</c:v>
                </c:pt>
                <c:pt idx="6984" formatCode="0.00E+00">
                  <c:v>5.9292532457999771E-8</c:v>
                </c:pt>
                <c:pt idx="6985" formatCode="0.00E+00">
                  <c:v>5.9292532457999771E-8</c:v>
                </c:pt>
                <c:pt idx="6986" formatCode="0.00E+00">
                  <c:v>5.9292532457999771E-8</c:v>
                </c:pt>
                <c:pt idx="6987" formatCode="0.00E+00">
                  <c:v>5.9292532457999771E-8</c:v>
                </c:pt>
                <c:pt idx="6988" formatCode="0.00E+00">
                  <c:v>5.9292532457999771E-8</c:v>
                </c:pt>
                <c:pt idx="6989" formatCode="0.00E+00">
                  <c:v>5.9292532457999771E-8</c:v>
                </c:pt>
                <c:pt idx="6990" formatCode="0.00E+00">
                  <c:v>5.9292532457999771E-8</c:v>
                </c:pt>
                <c:pt idx="6991" formatCode="0.00E+00">
                  <c:v>5.9292532457999771E-8</c:v>
                </c:pt>
                <c:pt idx="6992" formatCode="0.00E+00">
                  <c:v>5.9292532457999771E-8</c:v>
                </c:pt>
                <c:pt idx="6993" formatCode="0.00E+00">
                  <c:v>5.9292532457999771E-8</c:v>
                </c:pt>
                <c:pt idx="6994" formatCode="0.00E+00">
                  <c:v>5.9292532457999771E-8</c:v>
                </c:pt>
                <c:pt idx="6995" formatCode="0.00E+00">
                  <c:v>5.9292532457999771E-8</c:v>
                </c:pt>
                <c:pt idx="6996" formatCode="0.00E+00">
                  <c:v>5.9292532457999771E-8</c:v>
                </c:pt>
                <c:pt idx="6997" formatCode="0.00E+00">
                  <c:v>5.9292532457999771E-8</c:v>
                </c:pt>
                <c:pt idx="6998" formatCode="0.00E+00">
                  <c:v>5.9292532457999771E-8</c:v>
                </c:pt>
                <c:pt idx="6999" formatCode="0.00E+00">
                  <c:v>5.9292532457999771E-8</c:v>
                </c:pt>
                <c:pt idx="7000" formatCode="0.00E+00">
                  <c:v>5.9292532457999771E-8</c:v>
                </c:pt>
                <c:pt idx="7001" formatCode="0.00E+00">
                  <c:v>5.9292532457999771E-8</c:v>
                </c:pt>
                <c:pt idx="7002" formatCode="0.00E+00">
                  <c:v>5.9292532457999771E-8</c:v>
                </c:pt>
                <c:pt idx="7003" formatCode="0.00E+00">
                  <c:v>5.9292532457999771E-8</c:v>
                </c:pt>
                <c:pt idx="7004" formatCode="0.00E+00">
                  <c:v>5.9292532457999771E-8</c:v>
                </c:pt>
                <c:pt idx="7005" formatCode="0.00E+00">
                  <c:v>5.9292532457999771E-8</c:v>
                </c:pt>
                <c:pt idx="7006" formatCode="0.00E+00">
                  <c:v>5.9292532457999771E-8</c:v>
                </c:pt>
                <c:pt idx="7007" formatCode="0.00E+00">
                  <c:v>5.9292532457999771E-8</c:v>
                </c:pt>
                <c:pt idx="7008" formatCode="0.00E+00">
                  <c:v>5.9292532457999771E-8</c:v>
                </c:pt>
                <c:pt idx="7009" formatCode="0.00E+00">
                  <c:v>5.9292532457999771E-8</c:v>
                </c:pt>
                <c:pt idx="7010" formatCode="0.00E+00">
                  <c:v>5.9292532457999771E-8</c:v>
                </c:pt>
                <c:pt idx="7011" formatCode="0.00E+00">
                  <c:v>5.9292532457999771E-8</c:v>
                </c:pt>
                <c:pt idx="7012" formatCode="0.00E+00">
                  <c:v>5.9292532457999771E-8</c:v>
                </c:pt>
                <c:pt idx="7013" formatCode="0.00E+00">
                  <c:v>5.9292532457999771E-8</c:v>
                </c:pt>
                <c:pt idx="7014" formatCode="0.00E+00">
                  <c:v>5.9292532457999771E-8</c:v>
                </c:pt>
                <c:pt idx="7015" formatCode="0.00E+00">
                  <c:v>5.9292532457999771E-8</c:v>
                </c:pt>
                <c:pt idx="7016" formatCode="0.00E+00">
                  <c:v>5.9292532457999771E-8</c:v>
                </c:pt>
                <c:pt idx="7017" formatCode="0.00E+00">
                  <c:v>5.9292532457999771E-8</c:v>
                </c:pt>
                <c:pt idx="7018" formatCode="0.00E+00">
                  <c:v>5.9292532457999771E-8</c:v>
                </c:pt>
                <c:pt idx="7019" formatCode="0.00E+00">
                  <c:v>5.9292532457999771E-8</c:v>
                </c:pt>
                <c:pt idx="7020" formatCode="0.00E+00">
                  <c:v>5.9292532457999771E-8</c:v>
                </c:pt>
                <c:pt idx="7021" formatCode="0.00E+00">
                  <c:v>5.9292532457999771E-8</c:v>
                </c:pt>
                <c:pt idx="7022" formatCode="0.00E+00">
                  <c:v>5.9292532457999771E-8</c:v>
                </c:pt>
                <c:pt idx="7023" formatCode="0.00E+00">
                  <c:v>5.9292532457999771E-8</c:v>
                </c:pt>
                <c:pt idx="7024" formatCode="0.00E+00">
                  <c:v>5.9292532457999771E-8</c:v>
                </c:pt>
                <c:pt idx="7025" formatCode="0.00E+00">
                  <c:v>5.9292532457999771E-8</c:v>
                </c:pt>
                <c:pt idx="7026" formatCode="0.00E+00">
                  <c:v>5.9292532457999771E-8</c:v>
                </c:pt>
                <c:pt idx="7027" formatCode="0.00E+00">
                  <c:v>5.9292532457999771E-8</c:v>
                </c:pt>
                <c:pt idx="7028" formatCode="0.00E+00">
                  <c:v>5.9292532457999771E-8</c:v>
                </c:pt>
                <c:pt idx="7029" formatCode="0.00E+00">
                  <c:v>5.9292532457999771E-8</c:v>
                </c:pt>
                <c:pt idx="7030" formatCode="0.00E+00">
                  <c:v>5.9292532457999771E-8</c:v>
                </c:pt>
                <c:pt idx="7031" formatCode="0.00E+00">
                  <c:v>5.9292532457999771E-8</c:v>
                </c:pt>
                <c:pt idx="7032" formatCode="0.00E+00">
                  <c:v>5.9292532457999771E-8</c:v>
                </c:pt>
                <c:pt idx="7033" formatCode="0.00E+00">
                  <c:v>5.9292532457999771E-8</c:v>
                </c:pt>
                <c:pt idx="7034" formatCode="0.00E+00">
                  <c:v>5.9292532457999771E-8</c:v>
                </c:pt>
                <c:pt idx="7035" formatCode="0.00E+00">
                  <c:v>5.9292532457999771E-8</c:v>
                </c:pt>
                <c:pt idx="7036" formatCode="0.00E+00">
                  <c:v>5.9292532457999771E-8</c:v>
                </c:pt>
                <c:pt idx="7037" formatCode="0.00E+00">
                  <c:v>5.9292532457999771E-8</c:v>
                </c:pt>
                <c:pt idx="7038" formatCode="0.00E+00">
                  <c:v>5.9292532457999771E-8</c:v>
                </c:pt>
                <c:pt idx="7039" formatCode="0.00E+00">
                  <c:v>5.9292532457999771E-8</c:v>
                </c:pt>
                <c:pt idx="7040" formatCode="0.00E+00">
                  <c:v>5.9292532457999771E-8</c:v>
                </c:pt>
                <c:pt idx="7041" formatCode="0.00E+00">
                  <c:v>5.9292532457999771E-8</c:v>
                </c:pt>
                <c:pt idx="7042" formatCode="0.00E+00">
                  <c:v>5.9292532457999771E-8</c:v>
                </c:pt>
                <c:pt idx="7043" formatCode="0.00E+00">
                  <c:v>5.9292532457999771E-8</c:v>
                </c:pt>
                <c:pt idx="7044" formatCode="0.00E+00">
                  <c:v>5.9292532457999771E-8</c:v>
                </c:pt>
                <c:pt idx="7045" formatCode="0.00E+00">
                  <c:v>5.9292532457999771E-8</c:v>
                </c:pt>
                <c:pt idx="7046" formatCode="0.00E+00">
                  <c:v>5.9292532457999771E-8</c:v>
                </c:pt>
                <c:pt idx="7047" formatCode="0.00E+00">
                  <c:v>5.9292532457999771E-8</c:v>
                </c:pt>
                <c:pt idx="7048" formatCode="0.00E+00">
                  <c:v>5.9292532457999771E-8</c:v>
                </c:pt>
                <c:pt idx="7049" formatCode="0.00E+00">
                  <c:v>5.9292532457999771E-8</c:v>
                </c:pt>
                <c:pt idx="7050" formatCode="0.00E+00">
                  <c:v>7.1779429127135772E-8</c:v>
                </c:pt>
                <c:pt idx="7051" formatCode="0.00E+00">
                  <c:v>5.9292532457999771E-8</c:v>
                </c:pt>
                <c:pt idx="7052" formatCode="0.00E+00">
                  <c:v>5.9292532457999771E-8</c:v>
                </c:pt>
                <c:pt idx="7053" formatCode="0.00E+00">
                  <c:v>5.9292532457999771E-8</c:v>
                </c:pt>
                <c:pt idx="7054" formatCode="0.00E+00">
                  <c:v>5.9292532457999771E-8</c:v>
                </c:pt>
                <c:pt idx="7055" formatCode="0.00E+00">
                  <c:v>5.9292532457999771E-8</c:v>
                </c:pt>
                <c:pt idx="7056" formatCode="0.00E+00">
                  <c:v>7.1779429127135772E-8</c:v>
                </c:pt>
                <c:pt idx="7057" formatCode="0.00E+00">
                  <c:v>5.9292532457999771E-8</c:v>
                </c:pt>
                <c:pt idx="7058" formatCode="0.00E+00">
                  <c:v>5.9292532457999771E-8</c:v>
                </c:pt>
                <c:pt idx="7059" formatCode="0.00E+00">
                  <c:v>7.1779429127135772E-8</c:v>
                </c:pt>
                <c:pt idx="7060" formatCode="0.00E+00">
                  <c:v>5.9292532457999771E-8</c:v>
                </c:pt>
                <c:pt idx="7061" formatCode="0.00E+00">
                  <c:v>7.1779429127135772E-8</c:v>
                </c:pt>
                <c:pt idx="7062" formatCode="0.00E+00">
                  <c:v>7.1779429127135772E-8</c:v>
                </c:pt>
                <c:pt idx="7063" formatCode="0.00E+00">
                  <c:v>5.9292532457999771E-8</c:v>
                </c:pt>
                <c:pt idx="7064" formatCode="0.00E+00">
                  <c:v>7.1779429127135772E-8</c:v>
                </c:pt>
                <c:pt idx="7065" formatCode="0.00E+00">
                  <c:v>5.9292532457999771E-8</c:v>
                </c:pt>
                <c:pt idx="7066" formatCode="0.00E+00">
                  <c:v>7.1779429127135772E-8</c:v>
                </c:pt>
                <c:pt idx="7067" formatCode="0.00E+00">
                  <c:v>7.1779429127135772E-8</c:v>
                </c:pt>
                <c:pt idx="7068" formatCode="0.00E+00">
                  <c:v>7.1779429127135772E-8</c:v>
                </c:pt>
                <c:pt idx="7069" formatCode="0.00E+00">
                  <c:v>7.1779429127135772E-8</c:v>
                </c:pt>
                <c:pt idx="7070" formatCode="0.00E+00">
                  <c:v>5.9292532457999771E-8</c:v>
                </c:pt>
                <c:pt idx="7071" formatCode="0.00E+00">
                  <c:v>7.1779429127135772E-8</c:v>
                </c:pt>
                <c:pt idx="7072" formatCode="0.00E+00">
                  <c:v>7.1779429127135772E-8</c:v>
                </c:pt>
                <c:pt idx="7073" formatCode="0.00E+00">
                  <c:v>5.9292532457999771E-8</c:v>
                </c:pt>
                <c:pt idx="7074" formatCode="0.00E+00">
                  <c:v>7.1779429127135772E-8</c:v>
                </c:pt>
                <c:pt idx="7075" formatCode="0.00E+00">
                  <c:v>5.9292532457999771E-8</c:v>
                </c:pt>
                <c:pt idx="7076" formatCode="0.00E+00">
                  <c:v>7.1779429127135772E-8</c:v>
                </c:pt>
                <c:pt idx="7077" formatCode="0.00E+00">
                  <c:v>5.9292532457999771E-8</c:v>
                </c:pt>
                <c:pt idx="7078" formatCode="0.00E+00">
                  <c:v>7.1779429127135772E-8</c:v>
                </c:pt>
                <c:pt idx="7079" formatCode="0.00E+00">
                  <c:v>7.1779429127135772E-8</c:v>
                </c:pt>
                <c:pt idx="7080" formatCode="0.00E+00">
                  <c:v>7.1779429127135772E-8</c:v>
                </c:pt>
                <c:pt idx="7081" formatCode="0.00E+00">
                  <c:v>7.1779429127135772E-8</c:v>
                </c:pt>
                <c:pt idx="7082" formatCode="0.00E+00">
                  <c:v>5.9292532457999771E-8</c:v>
                </c:pt>
                <c:pt idx="7083" formatCode="0.00E+00">
                  <c:v>7.1779429127135772E-8</c:v>
                </c:pt>
                <c:pt idx="7084" formatCode="0.00E+00">
                  <c:v>7.1779429127135772E-8</c:v>
                </c:pt>
                <c:pt idx="7085" formatCode="0.00E+00">
                  <c:v>7.1779429127135772E-8</c:v>
                </c:pt>
                <c:pt idx="7086" formatCode="0.00E+00">
                  <c:v>7.1779429127135772E-8</c:v>
                </c:pt>
                <c:pt idx="7087" formatCode="0.00E+00">
                  <c:v>7.1779429127135772E-8</c:v>
                </c:pt>
                <c:pt idx="7088" formatCode="0.00E+00">
                  <c:v>7.1779429127135772E-8</c:v>
                </c:pt>
                <c:pt idx="7089" formatCode="0.00E+00">
                  <c:v>7.1779429127135772E-8</c:v>
                </c:pt>
                <c:pt idx="7090" formatCode="0.00E+00">
                  <c:v>7.1779429127135772E-8</c:v>
                </c:pt>
                <c:pt idx="7091" formatCode="0.00E+00">
                  <c:v>7.1779429127135772E-8</c:v>
                </c:pt>
                <c:pt idx="7092" formatCode="0.00E+00">
                  <c:v>7.1779429127135772E-8</c:v>
                </c:pt>
                <c:pt idx="7093" formatCode="0.00E+00">
                  <c:v>7.1779429127135772E-8</c:v>
                </c:pt>
                <c:pt idx="7094" formatCode="0.00E+00">
                  <c:v>7.1779429127135772E-8</c:v>
                </c:pt>
                <c:pt idx="7095" formatCode="0.00E+00">
                  <c:v>7.1779429127135772E-8</c:v>
                </c:pt>
                <c:pt idx="7096" formatCode="0.00E+00">
                  <c:v>7.1779429127135772E-8</c:v>
                </c:pt>
                <c:pt idx="7097" formatCode="0.00E+00">
                  <c:v>7.1779429127135772E-8</c:v>
                </c:pt>
                <c:pt idx="7098" formatCode="0.00E+00">
                  <c:v>7.1779429127135772E-8</c:v>
                </c:pt>
                <c:pt idx="7099" formatCode="0.00E+00">
                  <c:v>7.1779429127135772E-8</c:v>
                </c:pt>
                <c:pt idx="7100" formatCode="0.00E+00">
                  <c:v>7.1779429127135772E-8</c:v>
                </c:pt>
                <c:pt idx="7101" formatCode="0.00E+00">
                  <c:v>7.1779429127135772E-8</c:v>
                </c:pt>
                <c:pt idx="7102" formatCode="0.00E+00">
                  <c:v>7.1779429127135772E-8</c:v>
                </c:pt>
                <c:pt idx="7103" formatCode="0.00E+00">
                  <c:v>7.1779429127135772E-8</c:v>
                </c:pt>
                <c:pt idx="7104" formatCode="0.00E+00">
                  <c:v>7.1779429127135772E-8</c:v>
                </c:pt>
                <c:pt idx="7105" formatCode="0.00E+00">
                  <c:v>7.1779429127135772E-8</c:v>
                </c:pt>
                <c:pt idx="7106" formatCode="0.00E+00">
                  <c:v>7.1779429127135772E-8</c:v>
                </c:pt>
                <c:pt idx="7107" formatCode="0.00E+00">
                  <c:v>7.1779429127135772E-8</c:v>
                </c:pt>
                <c:pt idx="7108" formatCode="0.00E+00">
                  <c:v>7.1779429127135772E-8</c:v>
                </c:pt>
                <c:pt idx="7109" formatCode="0.00E+00">
                  <c:v>7.1779429127135772E-8</c:v>
                </c:pt>
                <c:pt idx="7110" formatCode="0.00E+00">
                  <c:v>7.1779429127135772E-8</c:v>
                </c:pt>
                <c:pt idx="7111" formatCode="0.00E+00">
                  <c:v>7.1779429127135772E-8</c:v>
                </c:pt>
                <c:pt idx="7112" formatCode="0.00E+00">
                  <c:v>7.1779429127135772E-8</c:v>
                </c:pt>
                <c:pt idx="7113" formatCode="0.00E+00">
                  <c:v>7.1779429127135772E-8</c:v>
                </c:pt>
                <c:pt idx="7114" formatCode="0.00E+00">
                  <c:v>7.1779429127135772E-8</c:v>
                </c:pt>
                <c:pt idx="7115" formatCode="0.00E+00">
                  <c:v>7.1779429127135772E-8</c:v>
                </c:pt>
                <c:pt idx="7116" formatCode="0.00E+00">
                  <c:v>7.1779429127135772E-8</c:v>
                </c:pt>
                <c:pt idx="7117" formatCode="0.00E+00">
                  <c:v>7.1779429127135772E-8</c:v>
                </c:pt>
                <c:pt idx="7118" formatCode="0.00E+00">
                  <c:v>7.1779429127135772E-8</c:v>
                </c:pt>
                <c:pt idx="7119" formatCode="0.00E+00">
                  <c:v>7.1779429127135772E-8</c:v>
                </c:pt>
                <c:pt idx="7120" formatCode="0.00E+00">
                  <c:v>7.1779429127135772E-8</c:v>
                </c:pt>
                <c:pt idx="7121" formatCode="0.00E+00">
                  <c:v>7.1779429127135772E-8</c:v>
                </c:pt>
                <c:pt idx="7122" formatCode="0.00E+00">
                  <c:v>7.1779429127135772E-8</c:v>
                </c:pt>
                <c:pt idx="7123" formatCode="0.00E+00">
                  <c:v>7.1779429127135772E-8</c:v>
                </c:pt>
                <c:pt idx="7124" formatCode="0.00E+00">
                  <c:v>7.1779429127135772E-8</c:v>
                </c:pt>
                <c:pt idx="7125" formatCode="0.00E+00">
                  <c:v>7.1779429127135772E-8</c:v>
                </c:pt>
                <c:pt idx="7126" formatCode="0.00E+00">
                  <c:v>7.1779429127135772E-8</c:v>
                </c:pt>
                <c:pt idx="7127" formatCode="0.00E+00">
                  <c:v>7.1779429127135772E-8</c:v>
                </c:pt>
                <c:pt idx="7128" formatCode="0.00E+00">
                  <c:v>7.1779429127135772E-8</c:v>
                </c:pt>
                <c:pt idx="7129" formatCode="0.00E+00">
                  <c:v>7.1779429127135772E-8</c:v>
                </c:pt>
                <c:pt idx="7130" formatCode="0.00E+00">
                  <c:v>7.1779429127135772E-8</c:v>
                </c:pt>
                <c:pt idx="7131" formatCode="0.00E+00">
                  <c:v>7.1779429127135772E-8</c:v>
                </c:pt>
                <c:pt idx="7132" formatCode="0.00E+00">
                  <c:v>7.1779429127135772E-8</c:v>
                </c:pt>
                <c:pt idx="7133" formatCode="0.00E+00">
                  <c:v>7.1779429127135772E-8</c:v>
                </c:pt>
                <c:pt idx="7134" formatCode="0.00E+00">
                  <c:v>7.1779429127135772E-8</c:v>
                </c:pt>
                <c:pt idx="7135" formatCode="0.00E+00">
                  <c:v>7.1779429127135772E-8</c:v>
                </c:pt>
                <c:pt idx="7136" formatCode="0.00E+00">
                  <c:v>7.1779429127135772E-8</c:v>
                </c:pt>
                <c:pt idx="7137" formatCode="0.00E+00">
                  <c:v>7.1779429127135772E-8</c:v>
                </c:pt>
                <c:pt idx="7138" formatCode="0.00E+00">
                  <c:v>7.1779429127135772E-8</c:v>
                </c:pt>
                <c:pt idx="7139" formatCode="0.00E+00">
                  <c:v>7.1779429127135772E-8</c:v>
                </c:pt>
                <c:pt idx="7140" formatCode="0.00E+00">
                  <c:v>7.1779429127135772E-8</c:v>
                </c:pt>
                <c:pt idx="7141" formatCode="0.00E+00">
                  <c:v>7.1779429127135772E-8</c:v>
                </c:pt>
                <c:pt idx="7142" formatCode="0.00E+00">
                  <c:v>7.1779429127135772E-8</c:v>
                </c:pt>
                <c:pt idx="7143" formatCode="0.00E+00">
                  <c:v>7.1779429127135772E-8</c:v>
                </c:pt>
                <c:pt idx="7144" formatCode="0.00E+00">
                  <c:v>7.1779429127135772E-8</c:v>
                </c:pt>
                <c:pt idx="7145" formatCode="0.00E+00">
                  <c:v>7.1779429127135772E-8</c:v>
                </c:pt>
                <c:pt idx="7146" formatCode="0.00E+00">
                  <c:v>7.1779429127135772E-8</c:v>
                </c:pt>
                <c:pt idx="7147" formatCode="0.00E+00">
                  <c:v>7.1779429127135772E-8</c:v>
                </c:pt>
                <c:pt idx="7148" formatCode="0.00E+00">
                  <c:v>7.1779429127135772E-8</c:v>
                </c:pt>
                <c:pt idx="7149" formatCode="0.00E+00">
                  <c:v>7.1779429127135772E-8</c:v>
                </c:pt>
                <c:pt idx="7150" formatCode="0.00E+00">
                  <c:v>7.1779429127135772E-8</c:v>
                </c:pt>
                <c:pt idx="7151" formatCode="0.00E+00">
                  <c:v>7.1779429127135772E-8</c:v>
                </c:pt>
                <c:pt idx="7152" formatCode="0.00E+00">
                  <c:v>7.1779429127135772E-8</c:v>
                </c:pt>
                <c:pt idx="7153" formatCode="0.00E+00">
                  <c:v>7.1779429127135772E-8</c:v>
                </c:pt>
                <c:pt idx="7154" formatCode="0.00E+00">
                  <c:v>7.1779429127135772E-8</c:v>
                </c:pt>
                <c:pt idx="7155" formatCode="0.00E+00">
                  <c:v>7.1779429127135772E-8</c:v>
                </c:pt>
                <c:pt idx="7156" formatCode="0.00E+00">
                  <c:v>7.1779429127135772E-8</c:v>
                </c:pt>
                <c:pt idx="7157" formatCode="0.00E+00">
                  <c:v>7.1779429127135772E-8</c:v>
                </c:pt>
                <c:pt idx="7158" formatCode="0.00E+00">
                  <c:v>7.1779429127135772E-8</c:v>
                </c:pt>
                <c:pt idx="7159" formatCode="0.00E+00">
                  <c:v>7.1779429127135772E-8</c:v>
                </c:pt>
                <c:pt idx="7160" formatCode="0.00E+00">
                  <c:v>7.1779429127135772E-8</c:v>
                </c:pt>
                <c:pt idx="7161" formatCode="0.00E+00">
                  <c:v>7.1779429127135772E-8</c:v>
                </c:pt>
                <c:pt idx="7162" formatCode="0.00E+00">
                  <c:v>7.1779429127135772E-8</c:v>
                </c:pt>
                <c:pt idx="7163" formatCode="0.00E+00">
                  <c:v>7.1779429127135772E-8</c:v>
                </c:pt>
                <c:pt idx="7164" formatCode="0.00E+00">
                  <c:v>7.1779429127135772E-8</c:v>
                </c:pt>
                <c:pt idx="7165" formatCode="0.00E+00">
                  <c:v>7.1779429127135772E-8</c:v>
                </c:pt>
                <c:pt idx="7166" formatCode="0.00E+00">
                  <c:v>7.1779429127135772E-8</c:v>
                </c:pt>
                <c:pt idx="7167" formatCode="0.00E+00">
                  <c:v>7.1779429127135772E-8</c:v>
                </c:pt>
                <c:pt idx="7168" formatCode="0.00E+00">
                  <c:v>7.1779429127135772E-8</c:v>
                </c:pt>
                <c:pt idx="7169" formatCode="0.00E+00">
                  <c:v>7.1779429127135772E-8</c:v>
                </c:pt>
                <c:pt idx="7170" formatCode="0.00E+00">
                  <c:v>7.1779429127135772E-8</c:v>
                </c:pt>
                <c:pt idx="7171" formatCode="0.00E+00">
                  <c:v>7.1779429127135772E-8</c:v>
                </c:pt>
                <c:pt idx="7172" formatCode="0.00E+00">
                  <c:v>7.1779429127135772E-8</c:v>
                </c:pt>
                <c:pt idx="7173" formatCode="0.00E+00">
                  <c:v>7.1779429127135772E-8</c:v>
                </c:pt>
                <c:pt idx="7174" formatCode="0.00E+00">
                  <c:v>7.1779429127135772E-8</c:v>
                </c:pt>
                <c:pt idx="7175" formatCode="0.00E+00">
                  <c:v>7.1779429127135772E-8</c:v>
                </c:pt>
                <c:pt idx="7176" formatCode="0.00E+00">
                  <c:v>7.1779429127135772E-8</c:v>
                </c:pt>
                <c:pt idx="7177" formatCode="0.00E+00">
                  <c:v>7.1779429127135772E-8</c:v>
                </c:pt>
                <c:pt idx="7178" formatCode="0.00E+00">
                  <c:v>7.1779429127135772E-8</c:v>
                </c:pt>
                <c:pt idx="7179" formatCode="0.00E+00">
                  <c:v>7.1779429127135772E-8</c:v>
                </c:pt>
                <c:pt idx="7180" formatCode="0.00E+00">
                  <c:v>7.1779429127135772E-8</c:v>
                </c:pt>
                <c:pt idx="7181" formatCode="0.00E+00">
                  <c:v>7.1779429127135772E-8</c:v>
                </c:pt>
                <c:pt idx="7182" formatCode="0.00E+00">
                  <c:v>7.1779429127135772E-8</c:v>
                </c:pt>
                <c:pt idx="7183" formatCode="0.00E+00">
                  <c:v>7.1779429127135772E-8</c:v>
                </c:pt>
                <c:pt idx="7184" formatCode="0.00E+00">
                  <c:v>7.1779429127135772E-8</c:v>
                </c:pt>
                <c:pt idx="7185" formatCode="0.00E+00">
                  <c:v>7.1779429127135772E-8</c:v>
                </c:pt>
                <c:pt idx="7186" formatCode="0.00E+00">
                  <c:v>7.1779429127135772E-8</c:v>
                </c:pt>
                <c:pt idx="7187" formatCode="0.00E+00">
                  <c:v>7.1779429127135772E-8</c:v>
                </c:pt>
                <c:pt idx="7188" formatCode="0.00E+00">
                  <c:v>7.1779429127135772E-8</c:v>
                </c:pt>
                <c:pt idx="7189" formatCode="0.00E+00">
                  <c:v>7.1779429127135772E-8</c:v>
                </c:pt>
                <c:pt idx="7190" formatCode="0.00E+00">
                  <c:v>7.1779429127135772E-8</c:v>
                </c:pt>
                <c:pt idx="7191" formatCode="0.00E+00">
                  <c:v>7.1779429127135772E-8</c:v>
                </c:pt>
                <c:pt idx="7192" formatCode="0.00E+00">
                  <c:v>7.1779429127135772E-8</c:v>
                </c:pt>
                <c:pt idx="7193" formatCode="0.00E+00">
                  <c:v>7.1779429127135772E-8</c:v>
                </c:pt>
                <c:pt idx="7194" formatCode="0.00E+00">
                  <c:v>7.1779429127135772E-8</c:v>
                </c:pt>
                <c:pt idx="7195" formatCode="0.00E+00">
                  <c:v>7.1779429127135772E-8</c:v>
                </c:pt>
                <c:pt idx="7196" formatCode="0.00E+00">
                  <c:v>7.1779429127135772E-8</c:v>
                </c:pt>
                <c:pt idx="7197" formatCode="0.00E+00">
                  <c:v>7.1779429127135772E-8</c:v>
                </c:pt>
                <c:pt idx="7198" formatCode="0.00E+00">
                  <c:v>7.1779429127135772E-8</c:v>
                </c:pt>
                <c:pt idx="7199" formatCode="0.00E+00">
                  <c:v>7.1779429127135772E-8</c:v>
                </c:pt>
                <c:pt idx="7200" formatCode="0.00E+00">
                  <c:v>7.1779429127135772E-8</c:v>
                </c:pt>
                <c:pt idx="7201" formatCode="0.00E+00">
                  <c:v>7.1779429127135772E-8</c:v>
                </c:pt>
                <c:pt idx="7202" formatCode="0.00E+00">
                  <c:v>7.1779429127135772E-8</c:v>
                </c:pt>
                <c:pt idx="7203" formatCode="0.00E+00">
                  <c:v>7.1779429127135772E-8</c:v>
                </c:pt>
                <c:pt idx="7204" formatCode="0.00E+00">
                  <c:v>7.1779429127135772E-8</c:v>
                </c:pt>
                <c:pt idx="7205" formatCode="0.00E+00">
                  <c:v>7.1779429127135772E-8</c:v>
                </c:pt>
                <c:pt idx="7206" formatCode="0.00E+00">
                  <c:v>7.1779429127135772E-8</c:v>
                </c:pt>
                <c:pt idx="7207" formatCode="0.00E+00">
                  <c:v>7.1779429127135772E-8</c:v>
                </c:pt>
                <c:pt idx="7208" formatCode="0.00E+00">
                  <c:v>7.1779429127135772E-8</c:v>
                </c:pt>
                <c:pt idx="7209" formatCode="0.00E+00">
                  <c:v>7.1779429127135772E-8</c:v>
                </c:pt>
                <c:pt idx="7210" formatCode="0.00E+00">
                  <c:v>7.1779429127135772E-8</c:v>
                </c:pt>
                <c:pt idx="7211" formatCode="0.00E+00">
                  <c:v>7.1779429127135772E-8</c:v>
                </c:pt>
                <c:pt idx="7212" formatCode="0.00E+00">
                  <c:v>7.1779429127135772E-8</c:v>
                </c:pt>
                <c:pt idx="7213" formatCode="0.00E+00">
                  <c:v>7.1779429127135772E-8</c:v>
                </c:pt>
                <c:pt idx="7214" formatCode="0.00E+00">
                  <c:v>7.1779429127135772E-8</c:v>
                </c:pt>
                <c:pt idx="7215" formatCode="0.00E+00">
                  <c:v>7.1779429127135772E-8</c:v>
                </c:pt>
                <c:pt idx="7216" formatCode="0.00E+00">
                  <c:v>7.1779429127135772E-8</c:v>
                </c:pt>
                <c:pt idx="7217" formatCode="0.00E+00">
                  <c:v>7.1779429127135772E-8</c:v>
                </c:pt>
                <c:pt idx="7218" formatCode="0.00E+00">
                  <c:v>7.1779429127135772E-8</c:v>
                </c:pt>
                <c:pt idx="7219" formatCode="0.00E+00">
                  <c:v>7.1779429127135772E-8</c:v>
                </c:pt>
                <c:pt idx="7220" formatCode="0.00E+00">
                  <c:v>7.1779429127135772E-8</c:v>
                </c:pt>
                <c:pt idx="7221" formatCode="0.00E+00">
                  <c:v>7.1779429127135772E-8</c:v>
                </c:pt>
                <c:pt idx="7222" formatCode="0.00E+00">
                  <c:v>7.1779429127135772E-8</c:v>
                </c:pt>
                <c:pt idx="7223" formatCode="0.00E+00">
                  <c:v>7.1779429127135772E-8</c:v>
                </c:pt>
                <c:pt idx="7224" formatCode="0.00E+00">
                  <c:v>7.1779429127135772E-8</c:v>
                </c:pt>
                <c:pt idx="7225" formatCode="0.00E+00">
                  <c:v>7.1779429127135772E-8</c:v>
                </c:pt>
                <c:pt idx="7226" formatCode="0.00E+00">
                  <c:v>7.1779429127135772E-8</c:v>
                </c:pt>
                <c:pt idx="7227" formatCode="0.00E+00">
                  <c:v>7.1779429127135772E-8</c:v>
                </c:pt>
                <c:pt idx="7228" formatCode="0.00E+00">
                  <c:v>7.1779429127135772E-8</c:v>
                </c:pt>
                <c:pt idx="7229" formatCode="0.00E+00">
                  <c:v>7.1779429127135772E-8</c:v>
                </c:pt>
                <c:pt idx="7230" formatCode="0.00E+00">
                  <c:v>7.1779429127135772E-8</c:v>
                </c:pt>
                <c:pt idx="7231" formatCode="0.00E+00">
                  <c:v>7.1779429127135772E-8</c:v>
                </c:pt>
                <c:pt idx="7232" formatCode="0.00E+00">
                  <c:v>7.1779429127135772E-8</c:v>
                </c:pt>
                <c:pt idx="7233" formatCode="0.00E+00">
                  <c:v>7.1779429127135772E-8</c:v>
                </c:pt>
                <c:pt idx="7234" formatCode="0.00E+00">
                  <c:v>7.1779429127135772E-8</c:v>
                </c:pt>
                <c:pt idx="7235" formatCode="0.00E+00">
                  <c:v>7.1779429127135772E-8</c:v>
                </c:pt>
                <c:pt idx="7236" formatCode="0.00E+00">
                  <c:v>7.1779429127135772E-8</c:v>
                </c:pt>
                <c:pt idx="7237" formatCode="0.00E+00">
                  <c:v>7.1779429127135772E-8</c:v>
                </c:pt>
                <c:pt idx="7238" formatCode="0.00E+00">
                  <c:v>7.1779429127135772E-8</c:v>
                </c:pt>
                <c:pt idx="7239" formatCode="0.00E+00">
                  <c:v>7.1779429127135772E-8</c:v>
                </c:pt>
                <c:pt idx="7240" formatCode="0.00E+00">
                  <c:v>7.1779429127135772E-8</c:v>
                </c:pt>
                <c:pt idx="7241" formatCode="0.00E+00">
                  <c:v>7.1779429127135772E-8</c:v>
                </c:pt>
                <c:pt idx="7242" formatCode="0.00E+00">
                  <c:v>7.1779429127135772E-8</c:v>
                </c:pt>
                <c:pt idx="7243" formatCode="0.00E+00">
                  <c:v>7.1779429127135772E-8</c:v>
                </c:pt>
                <c:pt idx="7244" formatCode="0.00E+00">
                  <c:v>7.1779429127135772E-8</c:v>
                </c:pt>
                <c:pt idx="7245" formatCode="0.00E+00">
                  <c:v>7.1779429127135772E-8</c:v>
                </c:pt>
                <c:pt idx="7246" formatCode="0.00E+00">
                  <c:v>7.1779429127135772E-8</c:v>
                </c:pt>
                <c:pt idx="7247" formatCode="0.00E+00">
                  <c:v>7.1779429127135772E-8</c:v>
                </c:pt>
                <c:pt idx="7248" formatCode="0.00E+00">
                  <c:v>7.1779429127135772E-8</c:v>
                </c:pt>
                <c:pt idx="7249" formatCode="0.00E+00">
                  <c:v>7.1779429127135772E-8</c:v>
                </c:pt>
                <c:pt idx="7250" formatCode="0.00E+00">
                  <c:v>7.1779429127135772E-8</c:v>
                </c:pt>
                <c:pt idx="7251" formatCode="0.00E+00">
                  <c:v>7.1779429127135772E-8</c:v>
                </c:pt>
                <c:pt idx="7252" formatCode="0.00E+00">
                  <c:v>7.1779429127135772E-8</c:v>
                </c:pt>
                <c:pt idx="7253" formatCode="0.00E+00">
                  <c:v>7.1779429127135772E-8</c:v>
                </c:pt>
                <c:pt idx="7254" formatCode="0.00E+00">
                  <c:v>7.1779429127135772E-8</c:v>
                </c:pt>
                <c:pt idx="7255" formatCode="0.00E+00">
                  <c:v>7.1779429127135772E-8</c:v>
                </c:pt>
                <c:pt idx="7256" formatCode="0.00E+00">
                  <c:v>7.1779429127135772E-8</c:v>
                </c:pt>
                <c:pt idx="7257" formatCode="0.00E+00">
                  <c:v>7.1779429127135772E-8</c:v>
                </c:pt>
                <c:pt idx="7258" formatCode="0.00E+00">
                  <c:v>7.1779429127135772E-8</c:v>
                </c:pt>
                <c:pt idx="7259" formatCode="0.00E+00">
                  <c:v>7.1779429127135772E-8</c:v>
                </c:pt>
                <c:pt idx="7260" formatCode="0.00E+00">
                  <c:v>7.1779429127135772E-8</c:v>
                </c:pt>
                <c:pt idx="7261" formatCode="0.00E+00">
                  <c:v>7.1779429127135772E-8</c:v>
                </c:pt>
                <c:pt idx="7262" formatCode="0.00E+00">
                  <c:v>7.1779429127135772E-8</c:v>
                </c:pt>
                <c:pt idx="7263" formatCode="0.00E+00">
                  <c:v>7.1779429127135772E-8</c:v>
                </c:pt>
                <c:pt idx="7264" formatCode="0.00E+00">
                  <c:v>7.1779429127135772E-8</c:v>
                </c:pt>
                <c:pt idx="7265" formatCode="0.00E+00">
                  <c:v>7.1779429127135772E-8</c:v>
                </c:pt>
                <c:pt idx="7266" formatCode="0.00E+00">
                  <c:v>7.1779429127135772E-8</c:v>
                </c:pt>
                <c:pt idx="7267" formatCode="0.00E+00">
                  <c:v>7.1779429127135772E-8</c:v>
                </c:pt>
                <c:pt idx="7268" formatCode="0.00E+00">
                  <c:v>7.1779429127135772E-8</c:v>
                </c:pt>
                <c:pt idx="7269" formatCode="0.00E+00">
                  <c:v>7.1779429127135772E-8</c:v>
                </c:pt>
                <c:pt idx="7270" formatCode="0.00E+00">
                  <c:v>7.1779429127135772E-8</c:v>
                </c:pt>
                <c:pt idx="7271" formatCode="0.00E+00">
                  <c:v>7.1779429127135772E-8</c:v>
                </c:pt>
                <c:pt idx="7272" formatCode="0.00E+00">
                  <c:v>7.1779429127135772E-8</c:v>
                </c:pt>
                <c:pt idx="7273" formatCode="0.00E+00">
                  <c:v>7.1779429127135772E-8</c:v>
                </c:pt>
                <c:pt idx="7274" formatCode="0.00E+00">
                  <c:v>7.1779429127135772E-8</c:v>
                </c:pt>
                <c:pt idx="7275" formatCode="0.00E+00">
                  <c:v>7.1779429127135772E-8</c:v>
                </c:pt>
                <c:pt idx="7276" formatCode="0.00E+00">
                  <c:v>7.1779429127135772E-8</c:v>
                </c:pt>
                <c:pt idx="7277" formatCode="0.00E+00">
                  <c:v>7.1779429127135772E-8</c:v>
                </c:pt>
                <c:pt idx="7278" formatCode="0.00E+00">
                  <c:v>7.1779429127135772E-8</c:v>
                </c:pt>
                <c:pt idx="7279" formatCode="0.00E+00">
                  <c:v>7.1779429127135772E-8</c:v>
                </c:pt>
                <c:pt idx="7280" formatCode="0.00E+00">
                  <c:v>7.1779429127135772E-8</c:v>
                </c:pt>
                <c:pt idx="7281" formatCode="0.00E+00">
                  <c:v>7.1779429127135772E-8</c:v>
                </c:pt>
                <c:pt idx="7282" formatCode="0.00E+00">
                  <c:v>7.1779429127135772E-8</c:v>
                </c:pt>
                <c:pt idx="7283" formatCode="0.00E+00">
                  <c:v>7.1779429127135772E-8</c:v>
                </c:pt>
                <c:pt idx="7284" formatCode="0.00E+00">
                  <c:v>7.1779429127135772E-8</c:v>
                </c:pt>
                <c:pt idx="7285" formatCode="0.00E+00">
                  <c:v>7.1779429127135772E-8</c:v>
                </c:pt>
                <c:pt idx="7286" formatCode="0.00E+00">
                  <c:v>7.1779429127135772E-8</c:v>
                </c:pt>
                <c:pt idx="7287" formatCode="0.00E+00">
                  <c:v>7.1779429127135772E-8</c:v>
                </c:pt>
                <c:pt idx="7288" formatCode="0.00E+00">
                  <c:v>7.1779429127135772E-8</c:v>
                </c:pt>
                <c:pt idx="7289" formatCode="0.00E+00">
                  <c:v>7.1779429127135772E-8</c:v>
                </c:pt>
                <c:pt idx="7290" formatCode="0.00E+00">
                  <c:v>7.1779429127135772E-8</c:v>
                </c:pt>
                <c:pt idx="7291" formatCode="0.00E+00">
                  <c:v>7.1779429127135772E-8</c:v>
                </c:pt>
                <c:pt idx="7292" formatCode="0.00E+00">
                  <c:v>7.1779429127135772E-8</c:v>
                </c:pt>
                <c:pt idx="7293" formatCode="0.00E+00">
                  <c:v>7.1779429127135772E-8</c:v>
                </c:pt>
                <c:pt idx="7294" formatCode="0.00E+00">
                  <c:v>7.1779429127135772E-8</c:v>
                </c:pt>
                <c:pt idx="7295" formatCode="0.00E+00">
                  <c:v>7.1779429127135772E-8</c:v>
                </c:pt>
                <c:pt idx="7296" formatCode="0.00E+00">
                  <c:v>7.1779429127135772E-8</c:v>
                </c:pt>
                <c:pt idx="7297" formatCode="0.00E+00">
                  <c:v>7.1779429127135772E-8</c:v>
                </c:pt>
                <c:pt idx="7298" formatCode="0.00E+00">
                  <c:v>7.1779429127135772E-8</c:v>
                </c:pt>
                <c:pt idx="7299" formatCode="0.00E+00">
                  <c:v>7.1779429127135772E-8</c:v>
                </c:pt>
                <c:pt idx="7300" formatCode="0.00E+00">
                  <c:v>7.1779429127135772E-8</c:v>
                </c:pt>
                <c:pt idx="7301" formatCode="0.00E+00">
                  <c:v>7.1779429127135772E-8</c:v>
                </c:pt>
                <c:pt idx="7302" formatCode="0.00E+00">
                  <c:v>7.1779429127135772E-8</c:v>
                </c:pt>
                <c:pt idx="7303" formatCode="0.00E+00">
                  <c:v>7.1779429127135772E-8</c:v>
                </c:pt>
                <c:pt idx="7304" formatCode="0.00E+00">
                  <c:v>7.1779429127135772E-8</c:v>
                </c:pt>
                <c:pt idx="7305" formatCode="0.00E+00">
                  <c:v>7.1779429127135772E-8</c:v>
                </c:pt>
                <c:pt idx="7306" formatCode="0.00E+00">
                  <c:v>7.1779429127135772E-8</c:v>
                </c:pt>
                <c:pt idx="7307" formatCode="0.00E+00">
                  <c:v>7.1779429127135772E-8</c:v>
                </c:pt>
                <c:pt idx="7308" formatCode="0.00E+00">
                  <c:v>7.1779429127135772E-8</c:v>
                </c:pt>
                <c:pt idx="7309" formatCode="0.00E+00">
                  <c:v>7.1779429127135772E-8</c:v>
                </c:pt>
                <c:pt idx="7310" formatCode="0.00E+00">
                  <c:v>7.1779429127135772E-8</c:v>
                </c:pt>
                <c:pt idx="7311" formatCode="0.00E+00">
                  <c:v>7.1779429127135772E-8</c:v>
                </c:pt>
                <c:pt idx="7312" formatCode="0.00E+00">
                  <c:v>7.1779429127135772E-8</c:v>
                </c:pt>
                <c:pt idx="7313" formatCode="0.00E+00">
                  <c:v>7.1779429127135772E-8</c:v>
                </c:pt>
                <c:pt idx="7314" formatCode="0.00E+00">
                  <c:v>7.1779429127135772E-8</c:v>
                </c:pt>
                <c:pt idx="7315" formatCode="0.00E+00">
                  <c:v>7.1779429127135772E-8</c:v>
                </c:pt>
                <c:pt idx="7316" formatCode="0.00E+00">
                  <c:v>7.1779429127135772E-8</c:v>
                </c:pt>
                <c:pt idx="7317" formatCode="0.00E+00">
                  <c:v>7.1779429127135772E-8</c:v>
                </c:pt>
                <c:pt idx="7318" formatCode="0.00E+00">
                  <c:v>7.1779429127135772E-8</c:v>
                </c:pt>
                <c:pt idx="7319" formatCode="0.00E+00">
                  <c:v>7.1779429127135772E-8</c:v>
                </c:pt>
                <c:pt idx="7320" formatCode="0.00E+00">
                  <c:v>7.1779429127135772E-8</c:v>
                </c:pt>
                <c:pt idx="7321" formatCode="0.00E+00">
                  <c:v>7.1779429127135772E-8</c:v>
                </c:pt>
                <c:pt idx="7322" formatCode="0.00E+00">
                  <c:v>7.1779429127135772E-8</c:v>
                </c:pt>
                <c:pt idx="7323" formatCode="0.00E+00">
                  <c:v>7.1779429127135772E-8</c:v>
                </c:pt>
                <c:pt idx="7324" formatCode="0.00E+00">
                  <c:v>7.1779429127135772E-8</c:v>
                </c:pt>
                <c:pt idx="7325" formatCode="0.00E+00">
                  <c:v>7.1779429127135772E-8</c:v>
                </c:pt>
                <c:pt idx="7326" formatCode="0.00E+00">
                  <c:v>7.1779429127135772E-8</c:v>
                </c:pt>
                <c:pt idx="7327" formatCode="0.00E+00">
                  <c:v>7.1779429127135772E-8</c:v>
                </c:pt>
                <c:pt idx="7328" formatCode="0.00E+00">
                  <c:v>7.1779429127135772E-8</c:v>
                </c:pt>
                <c:pt idx="7329" formatCode="0.00E+00">
                  <c:v>7.1779429127135772E-8</c:v>
                </c:pt>
                <c:pt idx="7330" formatCode="0.00E+00">
                  <c:v>8.6896042928629808E-8</c:v>
                </c:pt>
                <c:pt idx="7331" formatCode="0.00E+00">
                  <c:v>7.1779429127135772E-8</c:v>
                </c:pt>
                <c:pt idx="7332" formatCode="0.00E+00">
                  <c:v>7.1779429127135772E-8</c:v>
                </c:pt>
                <c:pt idx="7333" formatCode="0.00E+00">
                  <c:v>8.6896042928629808E-8</c:v>
                </c:pt>
                <c:pt idx="7334" formatCode="0.00E+00">
                  <c:v>7.1779429127135772E-8</c:v>
                </c:pt>
                <c:pt idx="7335" formatCode="0.00E+00">
                  <c:v>7.1779429127135772E-8</c:v>
                </c:pt>
                <c:pt idx="7336" formatCode="0.00E+00">
                  <c:v>7.1779429127135772E-8</c:v>
                </c:pt>
                <c:pt idx="7337" formatCode="0.00E+00">
                  <c:v>8.6896042928629808E-8</c:v>
                </c:pt>
                <c:pt idx="7338" formatCode="0.00E+00">
                  <c:v>7.1779429127135772E-8</c:v>
                </c:pt>
                <c:pt idx="7339" formatCode="0.00E+00">
                  <c:v>8.6896042928629808E-8</c:v>
                </c:pt>
                <c:pt idx="7340" formatCode="0.00E+00">
                  <c:v>7.1779429127135772E-8</c:v>
                </c:pt>
                <c:pt idx="7341" formatCode="0.00E+00">
                  <c:v>7.1779429127135772E-8</c:v>
                </c:pt>
                <c:pt idx="7342" formatCode="0.00E+00">
                  <c:v>7.1779429127135772E-8</c:v>
                </c:pt>
                <c:pt idx="7343" formatCode="0.00E+00">
                  <c:v>8.6896042928629808E-8</c:v>
                </c:pt>
                <c:pt idx="7344" formatCode="0.00E+00">
                  <c:v>8.6896042928629808E-8</c:v>
                </c:pt>
                <c:pt idx="7345" formatCode="0.00E+00">
                  <c:v>8.6896042928629808E-8</c:v>
                </c:pt>
                <c:pt idx="7346" formatCode="0.00E+00">
                  <c:v>8.6896042928629808E-8</c:v>
                </c:pt>
                <c:pt idx="7347" formatCode="0.00E+00">
                  <c:v>8.6896042928629808E-8</c:v>
                </c:pt>
                <c:pt idx="7348" formatCode="0.00E+00">
                  <c:v>7.1779429127135772E-8</c:v>
                </c:pt>
                <c:pt idx="7349" formatCode="0.00E+00">
                  <c:v>8.6896042928629808E-8</c:v>
                </c:pt>
                <c:pt idx="7350" formatCode="0.00E+00">
                  <c:v>7.1779429127135772E-8</c:v>
                </c:pt>
                <c:pt idx="7351" formatCode="0.00E+00">
                  <c:v>7.1779429127135772E-8</c:v>
                </c:pt>
                <c:pt idx="7352" formatCode="0.00E+00">
                  <c:v>8.6896042928629808E-8</c:v>
                </c:pt>
                <c:pt idx="7353" formatCode="0.00E+00">
                  <c:v>7.1779429127135772E-8</c:v>
                </c:pt>
                <c:pt idx="7354" formatCode="0.00E+00">
                  <c:v>8.6896042928629808E-8</c:v>
                </c:pt>
                <c:pt idx="7355" formatCode="0.00E+00">
                  <c:v>8.6896042928629808E-8</c:v>
                </c:pt>
                <c:pt idx="7356" formatCode="0.00E+00">
                  <c:v>8.6896042928629808E-8</c:v>
                </c:pt>
                <c:pt idx="7357" formatCode="0.00E+00">
                  <c:v>8.6896042928629808E-8</c:v>
                </c:pt>
                <c:pt idx="7358" formatCode="0.00E+00">
                  <c:v>8.6896042928629808E-8</c:v>
                </c:pt>
                <c:pt idx="7359" formatCode="0.00E+00">
                  <c:v>8.6896042928629808E-8</c:v>
                </c:pt>
                <c:pt idx="7360" formatCode="0.00E+00">
                  <c:v>8.6896042928629808E-8</c:v>
                </c:pt>
                <c:pt idx="7361" formatCode="0.00E+00">
                  <c:v>8.6896042928629808E-8</c:v>
                </c:pt>
                <c:pt idx="7362" formatCode="0.00E+00">
                  <c:v>8.6896042928629808E-8</c:v>
                </c:pt>
                <c:pt idx="7363" formatCode="0.00E+00">
                  <c:v>8.6896042928629808E-8</c:v>
                </c:pt>
                <c:pt idx="7364" formatCode="0.00E+00">
                  <c:v>8.6896042928629808E-8</c:v>
                </c:pt>
                <c:pt idx="7365" formatCode="0.00E+00">
                  <c:v>8.6896042928629808E-8</c:v>
                </c:pt>
                <c:pt idx="7366" formatCode="0.00E+00">
                  <c:v>8.6896042928629808E-8</c:v>
                </c:pt>
                <c:pt idx="7367" formatCode="0.00E+00">
                  <c:v>8.6896042928629808E-8</c:v>
                </c:pt>
                <c:pt idx="7368" formatCode="0.00E+00">
                  <c:v>8.6896042928629808E-8</c:v>
                </c:pt>
                <c:pt idx="7369" formatCode="0.00E+00">
                  <c:v>8.6896042928629808E-8</c:v>
                </c:pt>
                <c:pt idx="7370" formatCode="0.00E+00">
                  <c:v>8.6896042928629808E-8</c:v>
                </c:pt>
                <c:pt idx="7371" formatCode="0.00E+00">
                  <c:v>8.6896042928629808E-8</c:v>
                </c:pt>
                <c:pt idx="7372" formatCode="0.00E+00">
                  <c:v>8.6896042928629808E-8</c:v>
                </c:pt>
                <c:pt idx="7373" formatCode="0.00E+00">
                  <c:v>8.6896042928629808E-8</c:v>
                </c:pt>
                <c:pt idx="7374" formatCode="0.00E+00">
                  <c:v>8.6896042928629808E-8</c:v>
                </c:pt>
                <c:pt idx="7375" formatCode="0.00E+00">
                  <c:v>8.6896042928629808E-8</c:v>
                </c:pt>
                <c:pt idx="7376" formatCode="0.00E+00">
                  <c:v>8.6896042928629808E-8</c:v>
                </c:pt>
                <c:pt idx="7377" formatCode="0.00E+00">
                  <c:v>8.6896042928629808E-8</c:v>
                </c:pt>
                <c:pt idx="7378" formatCode="0.00E+00">
                  <c:v>8.6896042928629808E-8</c:v>
                </c:pt>
                <c:pt idx="7379" formatCode="0.00E+00">
                  <c:v>8.6896042928629808E-8</c:v>
                </c:pt>
                <c:pt idx="7380" formatCode="0.00E+00">
                  <c:v>8.6896042928629808E-8</c:v>
                </c:pt>
                <c:pt idx="7381" formatCode="0.00E+00">
                  <c:v>8.6896042928629808E-8</c:v>
                </c:pt>
                <c:pt idx="7382" formatCode="0.00E+00">
                  <c:v>8.6896042928629808E-8</c:v>
                </c:pt>
                <c:pt idx="7383" formatCode="0.00E+00">
                  <c:v>8.6896042928629808E-8</c:v>
                </c:pt>
                <c:pt idx="7384" formatCode="0.00E+00">
                  <c:v>8.6896042928629808E-8</c:v>
                </c:pt>
                <c:pt idx="7385" formatCode="0.00E+00">
                  <c:v>8.6896042928629808E-8</c:v>
                </c:pt>
                <c:pt idx="7386" formatCode="0.00E+00">
                  <c:v>8.6896042928629808E-8</c:v>
                </c:pt>
                <c:pt idx="7387" formatCode="0.00E+00">
                  <c:v>8.6896042928629808E-8</c:v>
                </c:pt>
                <c:pt idx="7388" formatCode="0.00E+00">
                  <c:v>8.6896042928629808E-8</c:v>
                </c:pt>
                <c:pt idx="7389" formatCode="0.00E+00">
                  <c:v>8.6896042928629808E-8</c:v>
                </c:pt>
                <c:pt idx="7390" formatCode="0.00E+00">
                  <c:v>8.6896042928629808E-8</c:v>
                </c:pt>
                <c:pt idx="7391" formatCode="0.00E+00">
                  <c:v>8.6896042928629808E-8</c:v>
                </c:pt>
                <c:pt idx="7392" formatCode="0.00E+00">
                  <c:v>8.6896042928629808E-8</c:v>
                </c:pt>
                <c:pt idx="7393" formatCode="0.00E+00">
                  <c:v>8.6896042928629808E-8</c:v>
                </c:pt>
                <c:pt idx="7394" formatCode="0.00E+00">
                  <c:v>8.6896042928629808E-8</c:v>
                </c:pt>
                <c:pt idx="7395" formatCode="0.00E+00">
                  <c:v>8.6896042928629808E-8</c:v>
                </c:pt>
                <c:pt idx="7396" formatCode="0.00E+00">
                  <c:v>8.6896042928629808E-8</c:v>
                </c:pt>
                <c:pt idx="7397" formatCode="0.00E+00">
                  <c:v>8.6896042928629808E-8</c:v>
                </c:pt>
                <c:pt idx="7398" formatCode="0.00E+00">
                  <c:v>8.6896042928629808E-8</c:v>
                </c:pt>
                <c:pt idx="7399" formatCode="0.00E+00">
                  <c:v>8.6896042928629808E-8</c:v>
                </c:pt>
                <c:pt idx="7400" formatCode="0.00E+00">
                  <c:v>8.6896042928629808E-8</c:v>
                </c:pt>
                <c:pt idx="7401" formatCode="0.00E+00">
                  <c:v>8.6896042928629808E-8</c:v>
                </c:pt>
                <c:pt idx="7402" formatCode="0.00E+00">
                  <c:v>8.6896042928629808E-8</c:v>
                </c:pt>
                <c:pt idx="7403" formatCode="0.00E+00">
                  <c:v>8.6896042928629808E-8</c:v>
                </c:pt>
                <c:pt idx="7404" formatCode="0.00E+00">
                  <c:v>8.6896042928629808E-8</c:v>
                </c:pt>
                <c:pt idx="7405" formatCode="0.00E+00">
                  <c:v>8.6896042928629808E-8</c:v>
                </c:pt>
                <c:pt idx="7406" formatCode="0.00E+00">
                  <c:v>8.6896042928629808E-8</c:v>
                </c:pt>
                <c:pt idx="7407" formatCode="0.00E+00">
                  <c:v>8.6896042928629808E-8</c:v>
                </c:pt>
                <c:pt idx="7408" formatCode="0.00E+00">
                  <c:v>8.6896042928629808E-8</c:v>
                </c:pt>
                <c:pt idx="7409" formatCode="0.00E+00">
                  <c:v>8.6896042928629808E-8</c:v>
                </c:pt>
                <c:pt idx="7410" formatCode="0.00E+00">
                  <c:v>8.6896042928629808E-8</c:v>
                </c:pt>
                <c:pt idx="7411" formatCode="0.00E+00">
                  <c:v>8.6896042928629808E-8</c:v>
                </c:pt>
                <c:pt idx="7412" formatCode="0.00E+00">
                  <c:v>8.6896042928629808E-8</c:v>
                </c:pt>
                <c:pt idx="7413" formatCode="0.00E+00">
                  <c:v>8.6896042928629808E-8</c:v>
                </c:pt>
                <c:pt idx="7414" formatCode="0.00E+00">
                  <c:v>8.6896042928629808E-8</c:v>
                </c:pt>
                <c:pt idx="7415" formatCode="0.00E+00">
                  <c:v>8.6896042928629808E-8</c:v>
                </c:pt>
                <c:pt idx="7416" formatCode="0.00E+00">
                  <c:v>8.6896042928629808E-8</c:v>
                </c:pt>
                <c:pt idx="7417" formatCode="0.00E+00">
                  <c:v>8.6896042928629808E-8</c:v>
                </c:pt>
                <c:pt idx="7418" formatCode="0.00E+00">
                  <c:v>8.6896042928629808E-8</c:v>
                </c:pt>
                <c:pt idx="7419" formatCode="0.00E+00">
                  <c:v>8.6896042928629808E-8</c:v>
                </c:pt>
                <c:pt idx="7420" formatCode="0.00E+00">
                  <c:v>8.6896042928629808E-8</c:v>
                </c:pt>
                <c:pt idx="7421" formatCode="0.00E+00">
                  <c:v>8.6896042928629808E-8</c:v>
                </c:pt>
                <c:pt idx="7422" formatCode="0.00E+00">
                  <c:v>8.6896042928629808E-8</c:v>
                </c:pt>
                <c:pt idx="7423" formatCode="0.00E+00">
                  <c:v>8.6896042928629808E-8</c:v>
                </c:pt>
                <c:pt idx="7424" formatCode="0.00E+00">
                  <c:v>8.6896042928629808E-8</c:v>
                </c:pt>
                <c:pt idx="7425" formatCode="0.00E+00">
                  <c:v>8.6896042928629808E-8</c:v>
                </c:pt>
                <c:pt idx="7426" formatCode="0.00E+00">
                  <c:v>8.6896042928629808E-8</c:v>
                </c:pt>
                <c:pt idx="7427" formatCode="0.00E+00">
                  <c:v>8.6896042928629808E-8</c:v>
                </c:pt>
                <c:pt idx="7428" formatCode="0.00E+00">
                  <c:v>8.6896042928629808E-8</c:v>
                </c:pt>
                <c:pt idx="7429" formatCode="0.00E+00">
                  <c:v>8.6896042928629808E-8</c:v>
                </c:pt>
                <c:pt idx="7430" formatCode="0.00E+00">
                  <c:v>8.6896042928629808E-8</c:v>
                </c:pt>
                <c:pt idx="7431" formatCode="0.00E+00">
                  <c:v>8.6896042928629808E-8</c:v>
                </c:pt>
                <c:pt idx="7432" formatCode="0.00E+00">
                  <c:v>8.6896042928629808E-8</c:v>
                </c:pt>
                <c:pt idx="7433" formatCode="0.00E+00">
                  <c:v>8.6896042928629808E-8</c:v>
                </c:pt>
                <c:pt idx="7434" formatCode="0.00E+00">
                  <c:v>8.6896042928629808E-8</c:v>
                </c:pt>
                <c:pt idx="7435" formatCode="0.00E+00">
                  <c:v>8.6896042928629808E-8</c:v>
                </c:pt>
                <c:pt idx="7436" formatCode="0.00E+00">
                  <c:v>8.6896042928629808E-8</c:v>
                </c:pt>
                <c:pt idx="7437" formatCode="0.00E+00">
                  <c:v>8.6896042928629808E-8</c:v>
                </c:pt>
                <c:pt idx="7438" formatCode="0.00E+00">
                  <c:v>8.6896042928629808E-8</c:v>
                </c:pt>
                <c:pt idx="7439" formatCode="0.00E+00">
                  <c:v>8.6896042928629808E-8</c:v>
                </c:pt>
                <c:pt idx="7440" formatCode="0.00E+00">
                  <c:v>8.6896042928629808E-8</c:v>
                </c:pt>
                <c:pt idx="7441" formatCode="0.00E+00">
                  <c:v>8.6896042928629808E-8</c:v>
                </c:pt>
                <c:pt idx="7442" formatCode="0.00E+00">
                  <c:v>8.6896042928629808E-8</c:v>
                </c:pt>
                <c:pt idx="7443" formatCode="0.00E+00">
                  <c:v>8.6896042928629808E-8</c:v>
                </c:pt>
                <c:pt idx="7444" formatCode="0.00E+00">
                  <c:v>8.6896042928629808E-8</c:v>
                </c:pt>
                <c:pt idx="7445" formatCode="0.00E+00">
                  <c:v>8.6896042928629808E-8</c:v>
                </c:pt>
                <c:pt idx="7446" formatCode="0.00E+00">
                  <c:v>8.6896042928629808E-8</c:v>
                </c:pt>
                <c:pt idx="7447" formatCode="0.00E+00">
                  <c:v>8.6896042928629808E-8</c:v>
                </c:pt>
                <c:pt idx="7448" formatCode="0.00E+00">
                  <c:v>8.6896042928629808E-8</c:v>
                </c:pt>
                <c:pt idx="7449" formatCode="0.00E+00">
                  <c:v>8.6896042928629808E-8</c:v>
                </c:pt>
                <c:pt idx="7450" formatCode="0.00E+00">
                  <c:v>8.6896042928629808E-8</c:v>
                </c:pt>
                <c:pt idx="7451" formatCode="0.00E+00">
                  <c:v>8.6896042928629808E-8</c:v>
                </c:pt>
                <c:pt idx="7452" formatCode="0.00E+00">
                  <c:v>8.6896042928629808E-8</c:v>
                </c:pt>
                <c:pt idx="7453" formatCode="0.00E+00">
                  <c:v>8.6896042928629808E-8</c:v>
                </c:pt>
                <c:pt idx="7454" formatCode="0.00E+00">
                  <c:v>8.6896042928629808E-8</c:v>
                </c:pt>
                <c:pt idx="7455" formatCode="0.00E+00">
                  <c:v>8.6896042928629808E-8</c:v>
                </c:pt>
                <c:pt idx="7456" formatCode="0.00E+00">
                  <c:v>8.6896042928629808E-8</c:v>
                </c:pt>
                <c:pt idx="7457" formatCode="0.00E+00">
                  <c:v>8.6896042928629808E-8</c:v>
                </c:pt>
                <c:pt idx="7458" formatCode="0.00E+00">
                  <c:v>8.6896042928629808E-8</c:v>
                </c:pt>
                <c:pt idx="7459" formatCode="0.00E+00">
                  <c:v>8.6896042928629808E-8</c:v>
                </c:pt>
                <c:pt idx="7460" formatCode="0.00E+00">
                  <c:v>8.6896042928629808E-8</c:v>
                </c:pt>
                <c:pt idx="7461" formatCode="0.00E+00">
                  <c:v>8.6896042928629808E-8</c:v>
                </c:pt>
                <c:pt idx="7462" formatCode="0.00E+00">
                  <c:v>8.6896042928629808E-8</c:v>
                </c:pt>
                <c:pt idx="7463" formatCode="0.00E+00">
                  <c:v>8.6896042928629808E-8</c:v>
                </c:pt>
                <c:pt idx="7464" formatCode="0.00E+00">
                  <c:v>8.6896042928629808E-8</c:v>
                </c:pt>
                <c:pt idx="7465" formatCode="0.00E+00">
                  <c:v>8.6896042928629808E-8</c:v>
                </c:pt>
                <c:pt idx="7466" formatCode="0.00E+00">
                  <c:v>8.6896042928629808E-8</c:v>
                </c:pt>
                <c:pt idx="7467" formatCode="0.00E+00">
                  <c:v>8.6896042928629808E-8</c:v>
                </c:pt>
                <c:pt idx="7468" formatCode="0.00E+00">
                  <c:v>8.6896042928629808E-8</c:v>
                </c:pt>
                <c:pt idx="7469" formatCode="0.00E+00">
                  <c:v>8.6896042928629808E-8</c:v>
                </c:pt>
                <c:pt idx="7470" formatCode="0.00E+00">
                  <c:v>8.6896042928629808E-8</c:v>
                </c:pt>
                <c:pt idx="7471" formatCode="0.00E+00">
                  <c:v>8.6896042928629808E-8</c:v>
                </c:pt>
                <c:pt idx="7472" formatCode="0.00E+00">
                  <c:v>8.6896042928629808E-8</c:v>
                </c:pt>
                <c:pt idx="7473" formatCode="0.00E+00">
                  <c:v>8.6896042928629808E-8</c:v>
                </c:pt>
                <c:pt idx="7474" formatCode="0.00E+00">
                  <c:v>8.6896042928629808E-8</c:v>
                </c:pt>
                <c:pt idx="7475" formatCode="0.00E+00">
                  <c:v>8.6896042928629808E-8</c:v>
                </c:pt>
                <c:pt idx="7476" formatCode="0.00E+00">
                  <c:v>8.6896042928629808E-8</c:v>
                </c:pt>
                <c:pt idx="7477" formatCode="0.00E+00">
                  <c:v>8.6896042928629808E-8</c:v>
                </c:pt>
                <c:pt idx="7478" formatCode="0.00E+00">
                  <c:v>8.6896042928629808E-8</c:v>
                </c:pt>
                <c:pt idx="7479" formatCode="0.00E+00">
                  <c:v>8.6896042928629808E-8</c:v>
                </c:pt>
                <c:pt idx="7480" formatCode="0.00E+00">
                  <c:v>8.6896042928629808E-8</c:v>
                </c:pt>
                <c:pt idx="7481" formatCode="0.00E+00">
                  <c:v>8.6896042928629808E-8</c:v>
                </c:pt>
                <c:pt idx="7482" formatCode="0.00E+00">
                  <c:v>8.6896042928629808E-8</c:v>
                </c:pt>
                <c:pt idx="7483" formatCode="0.00E+00">
                  <c:v>8.6896042928629808E-8</c:v>
                </c:pt>
                <c:pt idx="7484" formatCode="0.00E+00">
                  <c:v>8.6896042928629808E-8</c:v>
                </c:pt>
                <c:pt idx="7485" formatCode="0.00E+00">
                  <c:v>8.6896042928629808E-8</c:v>
                </c:pt>
                <c:pt idx="7486" formatCode="0.00E+00">
                  <c:v>8.6896042928629808E-8</c:v>
                </c:pt>
                <c:pt idx="7487" formatCode="0.00E+00">
                  <c:v>8.6896042928629808E-8</c:v>
                </c:pt>
                <c:pt idx="7488" formatCode="0.00E+00">
                  <c:v>8.6896042928629808E-8</c:v>
                </c:pt>
                <c:pt idx="7489" formatCode="0.00E+00">
                  <c:v>8.6896042928629808E-8</c:v>
                </c:pt>
                <c:pt idx="7490" formatCode="0.00E+00">
                  <c:v>8.6896042928629808E-8</c:v>
                </c:pt>
                <c:pt idx="7491" formatCode="0.00E+00">
                  <c:v>8.6896042928629808E-8</c:v>
                </c:pt>
                <c:pt idx="7492" formatCode="0.00E+00">
                  <c:v>8.6896042928629808E-8</c:v>
                </c:pt>
                <c:pt idx="7493" formatCode="0.00E+00">
                  <c:v>8.6896042928629808E-8</c:v>
                </c:pt>
                <c:pt idx="7494" formatCode="0.00E+00">
                  <c:v>8.6896042928629808E-8</c:v>
                </c:pt>
                <c:pt idx="7495" formatCode="0.00E+00">
                  <c:v>8.6896042928629808E-8</c:v>
                </c:pt>
                <c:pt idx="7496" formatCode="0.00E+00">
                  <c:v>8.6896042928629808E-8</c:v>
                </c:pt>
                <c:pt idx="7497" formatCode="0.00E+00">
                  <c:v>8.6896042928629808E-8</c:v>
                </c:pt>
                <c:pt idx="7498" formatCode="0.00E+00">
                  <c:v>8.6896042928629808E-8</c:v>
                </c:pt>
                <c:pt idx="7499" formatCode="0.00E+00">
                  <c:v>8.6896042928629808E-8</c:v>
                </c:pt>
                <c:pt idx="7500" formatCode="0.00E+00">
                  <c:v>8.6896042928629808E-8</c:v>
                </c:pt>
                <c:pt idx="7501" formatCode="0.00E+00">
                  <c:v>8.6896042928629808E-8</c:v>
                </c:pt>
                <c:pt idx="7502" formatCode="0.00E+00">
                  <c:v>8.6896042928629808E-8</c:v>
                </c:pt>
                <c:pt idx="7503" formatCode="0.00E+00">
                  <c:v>8.6896042928629808E-8</c:v>
                </c:pt>
                <c:pt idx="7504" formatCode="0.00E+00">
                  <c:v>8.6896042928629808E-8</c:v>
                </c:pt>
                <c:pt idx="7505" formatCode="0.00E+00">
                  <c:v>8.6896042928629808E-8</c:v>
                </c:pt>
                <c:pt idx="7506" formatCode="0.00E+00">
                  <c:v>8.6896042928629808E-8</c:v>
                </c:pt>
                <c:pt idx="7507" formatCode="0.00E+00">
                  <c:v>8.6896042928629808E-8</c:v>
                </c:pt>
                <c:pt idx="7508" formatCode="0.00E+00">
                  <c:v>8.6896042928629808E-8</c:v>
                </c:pt>
                <c:pt idx="7509" formatCode="0.00E+00">
                  <c:v>8.6896042928629808E-8</c:v>
                </c:pt>
                <c:pt idx="7510" formatCode="0.00E+00">
                  <c:v>8.6896042928629808E-8</c:v>
                </c:pt>
                <c:pt idx="7511" formatCode="0.00E+00">
                  <c:v>8.6896042928629808E-8</c:v>
                </c:pt>
                <c:pt idx="7512" formatCode="0.00E+00">
                  <c:v>8.6896042928629808E-8</c:v>
                </c:pt>
                <c:pt idx="7513" formatCode="0.00E+00">
                  <c:v>8.6896042928629808E-8</c:v>
                </c:pt>
                <c:pt idx="7514" formatCode="0.00E+00">
                  <c:v>8.6896042928629808E-8</c:v>
                </c:pt>
                <c:pt idx="7515" formatCode="0.00E+00">
                  <c:v>8.6896042928629808E-8</c:v>
                </c:pt>
                <c:pt idx="7516" formatCode="0.00E+00">
                  <c:v>8.6896042928629808E-8</c:v>
                </c:pt>
                <c:pt idx="7517" formatCode="0.00E+00">
                  <c:v>8.6896042928629808E-8</c:v>
                </c:pt>
                <c:pt idx="7518" formatCode="0.00E+00">
                  <c:v>8.6896042928629808E-8</c:v>
                </c:pt>
                <c:pt idx="7519" formatCode="0.00E+00">
                  <c:v>8.6896042928629808E-8</c:v>
                </c:pt>
                <c:pt idx="7520" formatCode="0.00E+00">
                  <c:v>8.6896042928629808E-8</c:v>
                </c:pt>
                <c:pt idx="7521" formatCode="0.00E+00">
                  <c:v>8.6896042928629808E-8</c:v>
                </c:pt>
                <c:pt idx="7522" formatCode="0.00E+00">
                  <c:v>8.6896042928629808E-8</c:v>
                </c:pt>
                <c:pt idx="7523" formatCode="0.00E+00">
                  <c:v>8.6896042928629808E-8</c:v>
                </c:pt>
                <c:pt idx="7524" formatCode="0.00E+00">
                  <c:v>8.6896042928629808E-8</c:v>
                </c:pt>
                <c:pt idx="7525" formatCode="0.00E+00">
                  <c:v>8.6896042928629808E-8</c:v>
                </c:pt>
                <c:pt idx="7526" formatCode="0.00E+00">
                  <c:v>8.6896042928629808E-8</c:v>
                </c:pt>
                <c:pt idx="7527" formatCode="0.00E+00">
                  <c:v>8.6896042928629808E-8</c:v>
                </c:pt>
                <c:pt idx="7528" formatCode="0.00E+00">
                  <c:v>8.6896042928629808E-8</c:v>
                </c:pt>
                <c:pt idx="7529" formatCode="0.00E+00">
                  <c:v>8.6896042928629808E-8</c:v>
                </c:pt>
                <c:pt idx="7530" formatCode="0.00E+00">
                  <c:v>8.6896042928629808E-8</c:v>
                </c:pt>
                <c:pt idx="7531" formatCode="0.00E+00">
                  <c:v>8.6896042928629808E-8</c:v>
                </c:pt>
                <c:pt idx="7532" formatCode="0.00E+00">
                  <c:v>8.6896042928629808E-8</c:v>
                </c:pt>
                <c:pt idx="7533" formatCode="0.00E+00">
                  <c:v>8.6896042928629808E-8</c:v>
                </c:pt>
                <c:pt idx="7534" formatCode="0.00E+00">
                  <c:v>8.6896042928629808E-8</c:v>
                </c:pt>
                <c:pt idx="7535" formatCode="0.00E+00">
                  <c:v>8.6896042928629808E-8</c:v>
                </c:pt>
                <c:pt idx="7536" formatCode="0.00E+00">
                  <c:v>8.6896042928629808E-8</c:v>
                </c:pt>
                <c:pt idx="7537" formatCode="0.00E+00">
                  <c:v>8.6896042928629808E-8</c:v>
                </c:pt>
                <c:pt idx="7538" formatCode="0.00E+00">
                  <c:v>8.6896042928629808E-8</c:v>
                </c:pt>
                <c:pt idx="7539" formatCode="0.00E+00">
                  <c:v>8.6896042928629808E-8</c:v>
                </c:pt>
                <c:pt idx="7540" formatCode="0.00E+00">
                  <c:v>8.6896042928629808E-8</c:v>
                </c:pt>
                <c:pt idx="7541" formatCode="0.00E+00">
                  <c:v>8.6896042928629808E-8</c:v>
                </c:pt>
                <c:pt idx="7542" formatCode="0.00E+00">
                  <c:v>8.6896042928629808E-8</c:v>
                </c:pt>
                <c:pt idx="7543" formatCode="0.00E+00">
                  <c:v>8.6896042928629808E-8</c:v>
                </c:pt>
                <c:pt idx="7544" formatCode="0.00E+00">
                  <c:v>8.6896042928629808E-8</c:v>
                </c:pt>
                <c:pt idx="7545" formatCode="0.00E+00">
                  <c:v>8.6896042928629808E-8</c:v>
                </c:pt>
                <c:pt idx="7546" formatCode="0.00E+00">
                  <c:v>8.6896042928629808E-8</c:v>
                </c:pt>
                <c:pt idx="7547" formatCode="0.00E+00">
                  <c:v>8.6896042928629808E-8</c:v>
                </c:pt>
                <c:pt idx="7548" formatCode="0.00E+00">
                  <c:v>8.6896042928629808E-8</c:v>
                </c:pt>
                <c:pt idx="7549" formatCode="0.00E+00">
                  <c:v>8.6896042928629808E-8</c:v>
                </c:pt>
                <c:pt idx="7550" formatCode="0.00E+00">
                  <c:v>8.6896042928629808E-8</c:v>
                </c:pt>
                <c:pt idx="7551" formatCode="0.00E+00">
                  <c:v>8.6896042928629808E-8</c:v>
                </c:pt>
                <c:pt idx="7552" formatCode="0.00E+00">
                  <c:v>8.6896042928629808E-8</c:v>
                </c:pt>
                <c:pt idx="7553" formatCode="0.00E+00">
                  <c:v>8.6896042928629808E-8</c:v>
                </c:pt>
                <c:pt idx="7554" formatCode="0.00E+00">
                  <c:v>8.6896042928629808E-8</c:v>
                </c:pt>
                <c:pt idx="7555" formatCode="0.00E+00">
                  <c:v>8.6896042928629808E-8</c:v>
                </c:pt>
                <c:pt idx="7556" formatCode="0.00E+00">
                  <c:v>8.6896042928629808E-8</c:v>
                </c:pt>
                <c:pt idx="7557" formatCode="0.00E+00">
                  <c:v>8.6896042928629808E-8</c:v>
                </c:pt>
                <c:pt idx="7558" formatCode="0.00E+00">
                  <c:v>8.6896042928629808E-8</c:v>
                </c:pt>
                <c:pt idx="7559" formatCode="0.00E+00">
                  <c:v>8.6896042928629808E-8</c:v>
                </c:pt>
                <c:pt idx="7560" formatCode="0.00E+00">
                  <c:v>8.6896042928629808E-8</c:v>
                </c:pt>
                <c:pt idx="7561" formatCode="0.00E+00">
                  <c:v>8.6896042928629808E-8</c:v>
                </c:pt>
                <c:pt idx="7562" formatCode="0.00E+00">
                  <c:v>8.6896042928629808E-8</c:v>
                </c:pt>
                <c:pt idx="7563" formatCode="0.00E+00">
                  <c:v>8.6896042928629808E-8</c:v>
                </c:pt>
                <c:pt idx="7564" formatCode="0.00E+00">
                  <c:v>8.6896042928629808E-8</c:v>
                </c:pt>
                <c:pt idx="7565" formatCode="0.00E+00">
                  <c:v>8.6896042928629808E-8</c:v>
                </c:pt>
                <c:pt idx="7566" formatCode="0.00E+00">
                  <c:v>1.0519618738232197E-7</c:v>
                </c:pt>
                <c:pt idx="7567" formatCode="0.00E+00">
                  <c:v>8.6896042928629808E-8</c:v>
                </c:pt>
                <c:pt idx="7568" formatCode="0.00E+00">
                  <c:v>8.6896042928629808E-8</c:v>
                </c:pt>
                <c:pt idx="7569" formatCode="0.00E+00">
                  <c:v>8.6896042928629808E-8</c:v>
                </c:pt>
                <c:pt idx="7570" formatCode="0.00E+00">
                  <c:v>8.6896042928629808E-8</c:v>
                </c:pt>
                <c:pt idx="7571" formatCode="0.00E+00">
                  <c:v>8.6896042928629808E-8</c:v>
                </c:pt>
                <c:pt idx="7572" formatCode="0.00E+00">
                  <c:v>8.6896042928629808E-8</c:v>
                </c:pt>
                <c:pt idx="7573" formatCode="0.00E+00">
                  <c:v>8.6896042928629808E-8</c:v>
                </c:pt>
                <c:pt idx="7574" formatCode="0.00E+00">
                  <c:v>8.6896042928629808E-8</c:v>
                </c:pt>
                <c:pt idx="7575" formatCode="0.00E+00">
                  <c:v>8.6896042928629808E-8</c:v>
                </c:pt>
                <c:pt idx="7576" formatCode="0.00E+00">
                  <c:v>1.0519618738232197E-7</c:v>
                </c:pt>
                <c:pt idx="7577" formatCode="0.00E+00">
                  <c:v>1.0519618738232197E-7</c:v>
                </c:pt>
                <c:pt idx="7578" formatCode="0.00E+00">
                  <c:v>1.0519618738232197E-7</c:v>
                </c:pt>
                <c:pt idx="7579" formatCode="0.00E+00">
                  <c:v>8.6896042928629808E-8</c:v>
                </c:pt>
                <c:pt idx="7580" formatCode="0.00E+00">
                  <c:v>8.6896042928629808E-8</c:v>
                </c:pt>
                <c:pt idx="7581" formatCode="0.00E+00">
                  <c:v>1.0519618738232197E-7</c:v>
                </c:pt>
                <c:pt idx="7582" formatCode="0.00E+00">
                  <c:v>8.6896042928629808E-8</c:v>
                </c:pt>
                <c:pt idx="7583" formatCode="0.00E+00">
                  <c:v>8.6896042928629808E-8</c:v>
                </c:pt>
                <c:pt idx="7584" formatCode="0.00E+00">
                  <c:v>8.6896042928629808E-8</c:v>
                </c:pt>
                <c:pt idx="7585" formatCode="0.00E+00">
                  <c:v>1.0519618738232197E-7</c:v>
                </c:pt>
                <c:pt idx="7586" formatCode="0.00E+00">
                  <c:v>8.6896042928629808E-8</c:v>
                </c:pt>
                <c:pt idx="7587" formatCode="0.00E+00">
                  <c:v>1.0519618738232197E-7</c:v>
                </c:pt>
                <c:pt idx="7588" formatCode="0.00E+00">
                  <c:v>1.0519618738232197E-7</c:v>
                </c:pt>
                <c:pt idx="7589" formatCode="0.00E+00">
                  <c:v>1.0519618738232197E-7</c:v>
                </c:pt>
                <c:pt idx="7590" formatCode="0.00E+00">
                  <c:v>8.6896042928629808E-8</c:v>
                </c:pt>
                <c:pt idx="7591" formatCode="0.00E+00">
                  <c:v>1.0519618738232197E-7</c:v>
                </c:pt>
                <c:pt idx="7592" formatCode="0.00E+00">
                  <c:v>1.0519618738232197E-7</c:v>
                </c:pt>
                <c:pt idx="7593" formatCode="0.00E+00">
                  <c:v>1.0519618738232197E-7</c:v>
                </c:pt>
                <c:pt idx="7594" formatCode="0.00E+00">
                  <c:v>1.0519618738232197E-7</c:v>
                </c:pt>
                <c:pt idx="7595" formatCode="0.00E+00">
                  <c:v>1.0519618738232197E-7</c:v>
                </c:pt>
                <c:pt idx="7596" formatCode="0.00E+00">
                  <c:v>1.0519618738232197E-7</c:v>
                </c:pt>
                <c:pt idx="7597" formatCode="0.00E+00">
                  <c:v>1.0519618738232197E-7</c:v>
                </c:pt>
                <c:pt idx="7598" formatCode="0.00E+00">
                  <c:v>1.0519618738232197E-7</c:v>
                </c:pt>
                <c:pt idx="7599" formatCode="0.00E+00">
                  <c:v>1.0519618738232197E-7</c:v>
                </c:pt>
                <c:pt idx="7600" formatCode="0.00E+00">
                  <c:v>1.0519618738232197E-7</c:v>
                </c:pt>
                <c:pt idx="7601" formatCode="0.00E+00">
                  <c:v>1.0519618738232197E-7</c:v>
                </c:pt>
                <c:pt idx="7602" formatCode="0.00E+00">
                  <c:v>1.0519618738232197E-7</c:v>
                </c:pt>
                <c:pt idx="7603" formatCode="0.00E+00">
                  <c:v>1.0519618738232197E-7</c:v>
                </c:pt>
                <c:pt idx="7604" formatCode="0.00E+00">
                  <c:v>1.0519618738232197E-7</c:v>
                </c:pt>
                <c:pt idx="7605" formatCode="0.00E+00">
                  <c:v>1.0519618738232197E-7</c:v>
                </c:pt>
                <c:pt idx="7606" formatCode="0.00E+00">
                  <c:v>1.0519618738232197E-7</c:v>
                </c:pt>
                <c:pt idx="7607" formatCode="0.00E+00">
                  <c:v>1.0519618738232197E-7</c:v>
                </c:pt>
                <c:pt idx="7608" formatCode="0.00E+00">
                  <c:v>1.0519618738232197E-7</c:v>
                </c:pt>
                <c:pt idx="7609" formatCode="0.00E+00">
                  <c:v>8.6896042928629808E-8</c:v>
                </c:pt>
                <c:pt idx="7610" formatCode="0.00E+00">
                  <c:v>1.0519618738232197E-7</c:v>
                </c:pt>
                <c:pt idx="7611" formatCode="0.00E+00">
                  <c:v>1.0519618738232197E-7</c:v>
                </c:pt>
                <c:pt idx="7612" formatCode="0.00E+00">
                  <c:v>1.0519618738232197E-7</c:v>
                </c:pt>
                <c:pt idx="7613" formatCode="0.00E+00">
                  <c:v>1.0519618738232197E-7</c:v>
                </c:pt>
                <c:pt idx="7614" formatCode="0.00E+00">
                  <c:v>1.0519618738232197E-7</c:v>
                </c:pt>
                <c:pt idx="7615" formatCode="0.00E+00">
                  <c:v>1.0519618738232197E-7</c:v>
                </c:pt>
                <c:pt idx="7616" formatCode="0.00E+00">
                  <c:v>1.0519618738232197E-7</c:v>
                </c:pt>
                <c:pt idx="7617" formatCode="0.00E+00">
                  <c:v>1.0519618738232197E-7</c:v>
                </c:pt>
                <c:pt idx="7618" formatCode="0.00E+00">
                  <c:v>1.0519618738232197E-7</c:v>
                </c:pt>
                <c:pt idx="7619" formatCode="0.00E+00">
                  <c:v>1.0519618738232197E-7</c:v>
                </c:pt>
                <c:pt idx="7620" formatCode="0.00E+00">
                  <c:v>1.0519618738232197E-7</c:v>
                </c:pt>
                <c:pt idx="7621" formatCode="0.00E+00">
                  <c:v>1.0519618738232197E-7</c:v>
                </c:pt>
                <c:pt idx="7622" formatCode="0.00E+00">
                  <c:v>1.0519618738232197E-7</c:v>
                </c:pt>
                <c:pt idx="7623" formatCode="0.00E+00">
                  <c:v>1.0519618738232197E-7</c:v>
                </c:pt>
                <c:pt idx="7624" formatCode="0.00E+00">
                  <c:v>1.0519618738232197E-7</c:v>
                </c:pt>
                <c:pt idx="7625" formatCode="0.00E+00">
                  <c:v>1.0519618738232197E-7</c:v>
                </c:pt>
                <c:pt idx="7626" formatCode="0.00E+00">
                  <c:v>1.0519618738232197E-7</c:v>
                </c:pt>
                <c:pt idx="7627" formatCode="0.00E+00">
                  <c:v>1.0519618738232197E-7</c:v>
                </c:pt>
                <c:pt idx="7628" formatCode="0.00E+00">
                  <c:v>1.0519618738232197E-7</c:v>
                </c:pt>
                <c:pt idx="7629" formatCode="0.00E+00">
                  <c:v>1.0519618738232197E-7</c:v>
                </c:pt>
                <c:pt idx="7630" formatCode="0.00E+00">
                  <c:v>1.0519618738232197E-7</c:v>
                </c:pt>
                <c:pt idx="7631" formatCode="0.00E+00">
                  <c:v>1.0519618738232197E-7</c:v>
                </c:pt>
                <c:pt idx="7632" formatCode="0.00E+00">
                  <c:v>1.0519618738232197E-7</c:v>
                </c:pt>
                <c:pt idx="7633" formatCode="0.00E+00">
                  <c:v>1.0519618738232197E-7</c:v>
                </c:pt>
                <c:pt idx="7634" formatCode="0.00E+00">
                  <c:v>1.0519618738232197E-7</c:v>
                </c:pt>
                <c:pt idx="7635" formatCode="0.00E+00">
                  <c:v>1.0519618738232197E-7</c:v>
                </c:pt>
                <c:pt idx="7636" formatCode="0.00E+00">
                  <c:v>1.0519618738232197E-7</c:v>
                </c:pt>
                <c:pt idx="7637" formatCode="0.00E+00">
                  <c:v>1.0519618738232197E-7</c:v>
                </c:pt>
                <c:pt idx="7638" formatCode="0.00E+00">
                  <c:v>1.0519618738232197E-7</c:v>
                </c:pt>
                <c:pt idx="7639" formatCode="0.00E+00">
                  <c:v>1.0519618738232197E-7</c:v>
                </c:pt>
                <c:pt idx="7640" formatCode="0.00E+00">
                  <c:v>1.0519618738232197E-7</c:v>
                </c:pt>
                <c:pt idx="7641" formatCode="0.00E+00">
                  <c:v>1.0519618738232197E-7</c:v>
                </c:pt>
                <c:pt idx="7642" formatCode="0.00E+00">
                  <c:v>1.0519618738232197E-7</c:v>
                </c:pt>
                <c:pt idx="7643" formatCode="0.00E+00">
                  <c:v>1.0519618738232197E-7</c:v>
                </c:pt>
                <c:pt idx="7644" formatCode="0.00E+00">
                  <c:v>1.0519618738232197E-7</c:v>
                </c:pt>
                <c:pt idx="7645" formatCode="0.00E+00">
                  <c:v>1.0519618738232197E-7</c:v>
                </c:pt>
                <c:pt idx="7646" formatCode="0.00E+00">
                  <c:v>1.0519618738232197E-7</c:v>
                </c:pt>
                <c:pt idx="7647" formatCode="0.00E+00">
                  <c:v>1.0519618738232197E-7</c:v>
                </c:pt>
                <c:pt idx="7648" formatCode="0.00E+00">
                  <c:v>1.0519618738232197E-7</c:v>
                </c:pt>
                <c:pt idx="7649" formatCode="0.00E+00">
                  <c:v>1.0519618738232197E-7</c:v>
                </c:pt>
                <c:pt idx="7650" formatCode="0.00E+00">
                  <c:v>1.0519618738232197E-7</c:v>
                </c:pt>
                <c:pt idx="7651" formatCode="0.00E+00">
                  <c:v>1.0519618738232197E-7</c:v>
                </c:pt>
                <c:pt idx="7652" formatCode="0.00E+00">
                  <c:v>1.0519618738232197E-7</c:v>
                </c:pt>
                <c:pt idx="7653" formatCode="0.00E+00">
                  <c:v>1.0519618738232197E-7</c:v>
                </c:pt>
                <c:pt idx="7654" formatCode="0.00E+00">
                  <c:v>1.0519618738232197E-7</c:v>
                </c:pt>
                <c:pt idx="7655" formatCode="0.00E+00">
                  <c:v>1.0519618738232197E-7</c:v>
                </c:pt>
                <c:pt idx="7656" formatCode="0.00E+00">
                  <c:v>1.0519618738232197E-7</c:v>
                </c:pt>
                <c:pt idx="7657" formatCode="0.00E+00">
                  <c:v>1.0519618738232197E-7</c:v>
                </c:pt>
                <c:pt idx="7658" formatCode="0.00E+00">
                  <c:v>1.0519618738232197E-7</c:v>
                </c:pt>
                <c:pt idx="7659" formatCode="0.00E+00">
                  <c:v>1.0519618738232197E-7</c:v>
                </c:pt>
                <c:pt idx="7660" formatCode="0.00E+00">
                  <c:v>1.0519618738232197E-7</c:v>
                </c:pt>
                <c:pt idx="7661" formatCode="0.00E+00">
                  <c:v>1.0519618738232197E-7</c:v>
                </c:pt>
                <c:pt idx="7662" formatCode="0.00E+00">
                  <c:v>1.0519618738232197E-7</c:v>
                </c:pt>
                <c:pt idx="7663" formatCode="0.00E+00">
                  <c:v>1.0519618738232197E-7</c:v>
                </c:pt>
                <c:pt idx="7664" formatCode="0.00E+00">
                  <c:v>1.0519618738232197E-7</c:v>
                </c:pt>
                <c:pt idx="7665" formatCode="0.00E+00">
                  <c:v>1.0519618738232197E-7</c:v>
                </c:pt>
                <c:pt idx="7666" formatCode="0.00E+00">
                  <c:v>1.0519618738232197E-7</c:v>
                </c:pt>
                <c:pt idx="7667" formatCode="0.00E+00">
                  <c:v>1.0519618738232197E-7</c:v>
                </c:pt>
                <c:pt idx="7668" formatCode="0.00E+00">
                  <c:v>1.0519618738232197E-7</c:v>
                </c:pt>
                <c:pt idx="7669" formatCode="0.00E+00">
                  <c:v>1.0519618738232197E-7</c:v>
                </c:pt>
                <c:pt idx="7670" formatCode="0.00E+00">
                  <c:v>1.0519618738232197E-7</c:v>
                </c:pt>
                <c:pt idx="7671" formatCode="0.00E+00">
                  <c:v>1.0519618738232197E-7</c:v>
                </c:pt>
                <c:pt idx="7672" formatCode="0.00E+00">
                  <c:v>1.0519618738232197E-7</c:v>
                </c:pt>
                <c:pt idx="7673" formatCode="0.00E+00">
                  <c:v>1.0519618738232197E-7</c:v>
                </c:pt>
                <c:pt idx="7674" formatCode="0.00E+00">
                  <c:v>1.0519618738232197E-7</c:v>
                </c:pt>
                <c:pt idx="7675" formatCode="0.00E+00">
                  <c:v>1.0519618738232197E-7</c:v>
                </c:pt>
                <c:pt idx="7676" formatCode="0.00E+00">
                  <c:v>1.0519618738232197E-7</c:v>
                </c:pt>
                <c:pt idx="7677" formatCode="0.00E+00">
                  <c:v>1.0519618738232197E-7</c:v>
                </c:pt>
                <c:pt idx="7678" formatCode="0.00E+00">
                  <c:v>1.0519618738232197E-7</c:v>
                </c:pt>
                <c:pt idx="7679" formatCode="0.00E+00">
                  <c:v>1.0519618738232197E-7</c:v>
                </c:pt>
                <c:pt idx="7680" formatCode="0.00E+00">
                  <c:v>1.0519618738232197E-7</c:v>
                </c:pt>
                <c:pt idx="7681" formatCode="0.00E+00">
                  <c:v>1.0519618738232197E-7</c:v>
                </c:pt>
                <c:pt idx="7682" formatCode="0.00E+00">
                  <c:v>1.0519618738232197E-7</c:v>
                </c:pt>
                <c:pt idx="7683" formatCode="0.00E+00">
                  <c:v>1.0519618738232197E-7</c:v>
                </c:pt>
                <c:pt idx="7684" formatCode="0.00E+00">
                  <c:v>1.0519618738232197E-7</c:v>
                </c:pt>
                <c:pt idx="7685" formatCode="0.00E+00">
                  <c:v>1.0519618738232197E-7</c:v>
                </c:pt>
                <c:pt idx="7686" formatCode="0.00E+00">
                  <c:v>1.0519618738232197E-7</c:v>
                </c:pt>
                <c:pt idx="7687" formatCode="0.00E+00">
                  <c:v>1.0519618738232197E-7</c:v>
                </c:pt>
                <c:pt idx="7688" formatCode="0.00E+00">
                  <c:v>1.0519618738232197E-7</c:v>
                </c:pt>
                <c:pt idx="7689" formatCode="0.00E+00">
                  <c:v>1.0519618738232197E-7</c:v>
                </c:pt>
                <c:pt idx="7690" formatCode="0.00E+00">
                  <c:v>1.0519618738232197E-7</c:v>
                </c:pt>
                <c:pt idx="7691" formatCode="0.00E+00">
                  <c:v>1.0519618738232197E-7</c:v>
                </c:pt>
                <c:pt idx="7692" formatCode="0.00E+00">
                  <c:v>1.0519618738232197E-7</c:v>
                </c:pt>
                <c:pt idx="7693" formatCode="0.00E+00">
                  <c:v>1.0519618738232197E-7</c:v>
                </c:pt>
                <c:pt idx="7694" formatCode="0.00E+00">
                  <c:v>1.0519618738232197E-7</c:v>
                </c:pt>
                <c:pt idx="7695" formatCode="0.00E+00">
                  <c:v>1.0519618738232197E-7</c:v>
                </c:pt>
                <c:pt idx="7696" formatCode="0.00E+00">
                  <c:v>1.0519618738232197E-7</c:v>
                </c:pt>
                <c:pt idx="7697" formatCode="0.00E+00">
                  <c:v>1.0519618738232197E-7</c:v>
                </c:pt>
                <c:pt idx="7698" formatCode="0.00E+00">
                  <c:v>1.0519618738232197E-7</c:v>
                </c:pt>
                <c:pt idx="7699" formatCode="0.00E+00">
                  <c:v>1.0519618738232197E-7</c:v>
                </c:pt>
                <c:pt idx="7700" formatCode="0.00E+00">
                  <c:v>1.0519618738232197E-7</c:v>
                </c:pt>
                <c:pt idx="7701" formatCode="0.00E+00">
                  <c:v>1.0519618738232197E-7</c:v>
                </c:pt>
                <c:pt idx="7702" formatCode="0.00E+00">
                  <c:v>1.0519618738232197E-7</c:v>
                </c:pt>
                <c:pt idx="7703" formatCode="0.00E+00">
                  <c:v>1.0519618738232197E-7</c:v>
                </c:pt>
                <c:pt idx="7704" formatCode="0.00E+00">
                  <c:v>1.0519618738232197E-7</c:v>
                </c:pt>
                <c:pt idx="7705" formatCode="0.00E+00">
                  <c:v>1.0519618738232197E-7</c:v>
                </c:pt>
                <c:pt idx="7706" formatCode="0.00E+00">
                  <c:v>1.0519618738232197E-7</c:v>
                </c:pt>
                <c:pt idx="7707" formatCode="0.00E+00">
                  <c:v>1.0519618738232197E-7</c:v>
                </c:pt>
                <c:pt idx="7708" formatCode="0.00E+00">
                  <c:v>1.0519618738232197E-7</c:v>
                </c:pt>
                <c:pt idx="7709" formatCode="0.00E+00">
                  <c:v>1.0519618738232197E-7</c:v>
                </c:pt>
                <c:pt idx="7710" formatCode="0.00E+00">
                  <c:v>1.0519618738232197E-7</c:v>
                </c:pt>
                <c:pt idx="7711" formatCode="0.00E+00">
                  <c:v>1.0519618738232197E-7</c:v>
                </c:pt>
                <c:pt idx="7712" formatCode="0.00E+00">
                  <c:v>1.0519618738232197E-7</c:v>
                </c:pt>
                <c:pt idx="7713" formatCode="0.00E+00">
                  <c:v>1.0519618738232197E-7</c:v>
                </c:pt>
                <c:pt idx="7714" formatCode="0.00E+00">
                  <c:v>1.0519618738232197E-7</c:v>
                </c:pt>
                <c:pt idx="7715" formatCode="0.00E+00">
                  <c:v>1.0519618738232197E-7</c:v>
                </c:pt>
                <c:pt idx="7716" formatCode="0.00E+00">
                  <c:v>1.0519618738232197E-7</c:v>
                </c:pt>
                <c:pt idx="7717" formatCode="0.00E+00">
                  <c:v>1.0519618738232197E-7</c:v>
                </c:pt>
                <c:pt idx="7718" formatCode="0.00E+00">
                  <c:v>1.0519618738232197E-7</c:v>
                </c:pt>
                <c:pt idx="7719" formatCode="0.00E+00">
                  <c:v>1.0519618738232197E-7</c:v>
                </c:pt>
                <c:pt idx="7720" formatCode="0.00E+00">
                  <c:v>1.0519618738232197E-7</c:v>
                </c:pt>
                <c:pt idx="7721" formatCode="0.00E+00">
                  <c:v>1.0519618738232197E-7</c:v>
                </c:pt>
                <c:pt idx="7722" formatCode="0.00E+00">
                  <c:v>1.0519618738232197E-7</c:v>
                </c:pt>
                <c:pt idx="7723" formatCode="0.00E+00">
                  <c:v>1.0519618738232197E-7</c:v>
                </c:pt>
                <c:pt idx="7724" formatCode="0.00E+00">
                  <c:v>1.0519618738232197E-7</c:v>
                </c:pt>
                <c:pt idx="7725" formatCode="0.00E+00">
                  <c:v>1.0519618738232197E-7</c:v>
                </c:pt>
                <c:pt idx="7726" formatCode="0.00E+00">
                  <c:v>1.0519618738232197E-7</c:v>
                </c:pt>
                <c:pt idx="7727" formatCode="0.00E+00">
                  <c:v>1.0519618738232197E-7</c:v>
                </c:pt>
                <c:pt idx="7728" formatCode="0.00E+00">
                  <c:v>1.0519618738232197E-7</c:v>
                </c:pt>
                <c:pt idx="7729" formatCode="0.00E+00">
                  <c:v>1.0519618738232197E-7</c:v>
                </c:pt>
                <c:pt idx="7730" formatCode="0.00E+00">
                  <c:v>1.0519618738232197E-7</c:v>
                </c:pt>
                <c:pt idx="7731" formatCode="0.00E+00">
                  <c:v>1.0519618738232197E-7</c:v>
                </c:pt>
                <c:pt idx="7732" formatCode="0.00E+00">
                  <c:v>1.0519618738232197E-7</c:v>
                </c:pt>
                <c:pt idx="7733" formatCode="0.00E+00">
                  <c:v>1.0519618738232197E-7</c:v>
                </c:pt>
                <c:pt idx="7734" formatCode="0.00E+00">
                  <c:v>1.0519618738232197E-7</c:v>
                </c:pt>
                <c:pt idx="7735" formatCode="0.00E+00">
                  <c:v>1.0519618738232197E-7</c:v>
                </c:pt>
                <c:pt idx="7736" formatCode="0.00E+00">
                  <c:v>1.0519618738232197E-7</c:v>
                </c:pt>
                <c:pt idx="7737" formatCode="0.00E+00">
                  <c:v>1.0519618738232197E-7</c:v>
                </c:pt>
                <c:pt idx="7738" formatCode="0.00E+00">
                  <c:v>1.0519618738232197E-7</c:v>
                </c:pt>
                <c:pt idx="7739" formatCode="0.00E+00">
                  <c:v>1.0519618738232197E-7</c:v>
                </c:pt>
                <c:pt idx="7740" formatCode="0.00E+00">
                  <c:v>1.0519618738232197E-7</c:v>
                </c:pt>
                <c:pt idx="7741" formatCode="0.00E+00">
                  <c:v>1.0519618738232197E-7</c:v>
                </c:pt>
                <c:pt idx="7742" formatCode="0.00E+00">
                  <c:v>1.0519618738232197E-7</c:v>
                </c:pt>
                <c:pt idx="7743" formatCode="0.00E+00">
                  <c:v>1.0519618738232197E-7</c:v>
                </c:pt>
                <c:pt idx="7744" formatCode="0.00E+00">
                  <c:v>1.0519618738232197E-7</c:v>
                </c:pt>
                <c:pt idx="7745" formatCode="0.00E+00">
                  <c:v>1.0519618738232197E-7</c:v>
                </c:pt>
                <c:pt idx="7746" formatCode="0.00E+00">
                  <c:v>1.0519618738232197E-7</c:v>
                </c:pt>
                <c:pt idx="7747" formatCode="0.00E+00">
                  <c:v>1.0519618738232197E-7</c:v>
                </c:pt>
                <c:pt idx="7748" formatCode="0.00E+00">
                  <c:v>1.0519618738232197E-7</c:v>
                </c:pt>
                <c:pt idx="7749" formatCode="0.00E+00">
                  <c:v>1.0519618738232197E-7</c:v>
                </c:pt>
                <c:pt idx="7750" formatCode="0.00E+00">
                  <c:v>1.0519618738232197E-7</c:v>
                </c:pt>
                <c:pt idx="7751" formatCode="0.00E+00">
                  <c:v>1.0519618738232197E-7</c:v>
                </c:pt>
                <c:pt idx="7752" formatCode="0.00E+00">
                  <c:v>1.0519618738232197E-7</c:v>
                </c:pt>
                <c:pt idx="7753" formatCode="0.00E+00">
                  <c:v>1.0519618738232197E-7</c:v>
                </c:pt>
                <c:pt idx="7754" formatCode="0.00E+00">
                  <c:v>1.0519618738232197E-7</c:v>
                </c:pt>
                <c:pt idx="7755" formatCode="0.00E+00">
                  <c:v>1.0519618738232197E-7</c:v>
                </c:pt>
                <c:pt idx="7756" formatCode="0.00E+00">
                  <c:v>1.0519618738232197E-7</c:v>
                </c:pt>
                <c:pt idx="7757" formatCode="0.00E+00">
                  <c:v>1.0519618738232197E-7</c:v>
                </c:pt>
                <c:pt idx="7758" formatCode="0.00E+00">
                  <c:v>1.0519618738232197E-7</c:v>
                </c:pt>
                <c:pt idx="7759" formatCode="0.00E+00">
                  <c:v>1.0519618738232197E-7</c:v>
                </c:pt>
                <c:pt idx="7760" formatCode="0.00E+00">
                  <c:v>1.0519618738232197E-7</c:v>
                </c:pt>
                <c:pt idx="7761" formatCode="0.00E+00">
                  <c:v>1.0519618738232197E-7</c:v>
                </c:pt>
                <c:pt idx="7762" formatCode="0.00E+00">
                  <c:v>1.0519618738232197E-7</c:v>
                </c:pt>
                <c:pt idx="7763" formatCode="0.00E+00">
                  <c:v>1.0519618738232197E-7</c:v>
                </c:pt>
                <c:pt idx="7764" formatCode="0.00E+00">
                  <c:v>1.0519618738232197E-7</c:v>
                </c:pt>
                <c:pt idx="7765" formatCode="0.00E+00">
                  <c:v>1.0519618738232197E-7</c:v>
                </c:pt>
                <c:pt idx="7766" formatCode="0.00E+00">
                  <c:v>1.0519618738232197E-7</c:v>
                </c:pt>
                <c:pt idx="7767" formatCode="0.00E+00">
                  <c:v>1.0519618738232197E-7</c:v>
                </c:pt>
                <c:pt idx="7768" formatCode="0.00E+00">
                  <c:v>1.0519618738232197E-7</c:v>
                </c:pt>
                <c:pt idx="7769" formatCode="0.00E+00">
                  <c:v>1.0519618738232197E-7</c:v>
                </c:pt>
                <c:pt idx="7770" formatCode="0.00E+00">
                  <c:v>1.0519618738232197E-7</c:v>
                </c:pt>
                <c:pt idx="7771" formatCode="0.00E+00">
                  <c:v>1.0519618738232197E-7</c:v>
                </c:pt>
                <c:pt idx="7772" formatCode="0.00E+00">
                  <c:v>1.0519618738232197E-7</c:v>
                </c:pt>
                <c:pt idx="7773" formatCode="0.00E+00">
                  <c:v>1.0519618738232197E-7</c:v>
                </c:pt>
                <c:pt idx="7774" formatCode="0.00E+00">
                  <c:v>1.0519618738232197E-7</c:v>
                </c:pt>
                <c:pt idx="7775" formatCode="0.00E+00">
                  <c:v>1.0519618738232197E-7</c:v>
                </c:pt>
                <c:pt idx="7776" formatCode="0.00E+00">
                  <c:v>1.0519618738232197E-7</c:v>
                </c:pt>
                <c:pt idx="7777" formatCode="0.00E+00">
                  <c:v>1.0519618738232197E-7</c:v>
                </c:pt>
                <c:pt idx="7778" formatCode="0.00E+00">
                  <c:v>1.0519618738232197E-7</c:v>
                </c:pt>
                <c:pt idx="7779" formatCode="0.00E+00">
                  <c:v>1.0519618738232197E-7</c:v>
                </c:pt>
                <c:pt idx="7780" formatCode="0.00E+00">
                  <c:v>1.0519618738232197E-7</c:v>
                </c:pt>
                <c:pt idx="7781" formatCode="0.00E+00">
                  <c:v>1.0519618738232197E-7</c:v>
                </c:pt>
                <c:pt idx="7782" formatCode="0.00E+00">
                  <c:v>1.0519618738232197E-7</c:v>
                </c:pt>
                <c:pt idx="7783" formatCode="0.00E+00">
                  <c:v>1.0519618738232197E-7</c:v>
                </c:pt>
                <c:pt idx="7784" formatCode="0.00E+00">
                  <c:v>1.0519618738232197E-7</c:v>
                </c:pt>
                <c:pt idx="7785" formatCode="0.00E+00">
                  <c:v>1.0519618738232197E-7</c:v>
                </c:pt>
                <c:pt idx="7786" formatCode="0.00E+00">
                  <c:v>1.0519618738232197E-7</c:v>
                </c:pt>
                <c:pt idx="7787" formatCode="0.00E+00">
                  <c:v>1.0519618738232197E-7</c:v>
                </c:pt>
                <c:pt idx="7788" formatCode="0.00E+00">
                  <c:v>1.0519618738232197E-7</c:v>
                </c:pt>
                <c:pt idx="7789" formatCode="0.00E+00">
                  <c:v>1.0519618738232197E-7</c:v>
                </c:pt>
                <c:pt idx="7790" formatCode="0.00E+00">
                  <c:v>1.0519618738232197E-7</c:v>
                </c:pt>
                <c:pt idx="7791" formatCode="0.00E+00">
                  <c:v>1.0519618738232197E-7</c:v>
                </c:pt>
                <c:pt idx="7792" formatCode="0.00E+00">
                  <c:v>1.0519618738232197E-7</c:v>
                </c:pt>
                <c:pt idx="7793" formatCode="0.00E+00">
                  <c:v>1.0519618738232197E-7</c:v>
                </c:pt>
                <c:pt idx="7794" formatCode="0.00E+00">
                  <c:v>1.0519618738232197E-7</c:v>
                </c:pt>
                <c:pt idx="7795" formatCode="0.00E+00">
                  <c:v>1.0519618738232197E-7</c:v>
                </c:pt>
                <c:pt idx="7796" formatCode="0.00E+00">
                  <c:v>1.0519618738232197E-7</c:v>
                </c:pt>
                <c:pt idx="7797" formatCode="0.00E+00">
                  <c:v>1.0519618738232197E-7</c:v>
                </c:pt>
                <c:pt idx="7798" formatCode="0.00E+00">
                  <c:v>1.0519618738232197E-7</c:v>
                </c:pt>
                <c:pt idx="7799" formatCode="0.00E+00">
                  <c:v>1.0519618738232197E-7</c:v>
                </c:pt>
                <c:pt idx="7800" formatCode="0.00E+00">
                  <c:v>1.0519618738232197E-7</c:v>
                </c:pt>
                <c:pt idx="7801" formatCode="0.00E+00">
                  <c:v>1.0519618738232197E-7</c:v>
                </c:pt>
                <c:pt idx="7802" formatCode="0.00E+00">
                  <c:v>1.0519618738232197E-7</c:v>
                </c:pt>
                <c:pt idx="7803" formatCode="0.00E+00">
                  <c:v>1.0519618738232197E-7</c:v>
                </c:pt>
                <c:pt idx="7804" formatCode="0.00E+00">
                  <c:v>1.0519618738232197E-7</c:v>
                </c:pt>
                <c:pt idx="7805" formatCode="0.00E+00">
                  <c:v>1.0519618738232197E-7</c:v>
                </c:pt>
                <c:pt idx="7806" formatCode="0.00E+00">
                  <c:v>1.0519618738232197E-7</c:v>
                </c:pt>
                <c:pt idx="7807" formatCode="0.00E+00">
                  <c:v>1.0519618738232197E-7</c:v>
                </c:pt>
                <c:pt idx="7808" formatCode="0.00E+00">
                  <c:v>1.0519618738232197E-7</c:v>
                </c:pt>
                <c:pt idx="7809" formatCode="0.00E+00">
                  <c:v>1.0519618738232197E-7</c:v>
                </c:pt>
                <c:pt idx="7810" formatCode="0.00E+00">
                  <c:v>1.0519618738232197E-7</c:v>
                </c:pt>
                <c:pt idx="7811" formatCode="0.00E+00">
                  <c:v>1.0519618738232197E-7</c:v>
                </c:pt>
                <c:pt idx="7812" formatCode="0.00E+00">
                  <c:v>1.2735030810166552E-7</c:v>
                </c:pt>
                <c:pt idx="7813" formatCode="0.00E+00">
                  <c:v>1.0519618738232197E-7</c:v>
                </c:pt>
                <c:pt idx="7814" formatCode="0.00E+00">
                  <c:v>1.0519618738232197E-7</c:v>
                </c:pt>
                <c:pt idx="7815" formatCode="0.00E+00">
                  <c:v>1.0519618738232197E-7</c:v>
                </c:pt>
                <c:pt idx="7816" formatCode="0.00E+00">
                  <c:v>1.0519618738232197E-7</c:v>
                </c:pt>
                <c:pt idx="7817" formatCode="0.00E+00">
                  <c:v>1.0519618738232197E-7</c:v>
                </c:pt>
                <c:pt idx="7818" formatCode="0.00E+00">
                  <c:v>1.0519618738232197E-7</c:v>
                </c:pt>
                <c:pt idx="7819" formatCode="0.00E+00">
                  <c:v>1.0519618738232197E-7</c:v>
                </c:pt>
                <c:pt idx="7820" formatCode="0.00E+00">
                  <c:v>1.0519618738232197E-7</c:v>
                </c:pt>
                <c:pt idx="7821" formatCode="0.00E+00">
                  <c:v>1.0519618738232197E-7</c:v>
                </c:pt>
                <c:pt idx="7822" formatCode="0.00E+00">
                  <c:v>1.0519618738232197E-7</c:v>
                </c:pt>
                <c:pt idx="7823" formatCode="0.00E+00">
                  <c:v>1.0519618738232197E-7</c:v>
                </c:pt>
                <c:pt idx="7824" formatCode="0.00E+00">
                  <c:v>1.0519618738232197E-7</c:v>
                </c:pt>
                <c:pt idx="7825" formatCode="0.00E+00">
                  <c:v>1.0519618738232197E-7</c:v>
                </c:pt>
                <c:pt idx="7826" formatCode="0.00E+00">
                  <c:v>1.2735030810166552E-7</c:v>
                </c:pt>
                <c:pt idx="7827" formatCode="0.00E+00">
                  <c:v>1.0519618738232197E-7</c:v>
                </c:pt>
                <c:pt idx="7828" formatCode="0.00E+00">
                  <c:v>1.0519618738232197E-7</c:v>
                </c:pt>
                <c:pt idx="7829" formatCode="0.00E+00">
                  <c:v>1.0519618738232197E-7</c:v>
                </c:pt>
                <c:pt idx="7830" formatCode="0.00E+00">
                  <c:v>1.2735030810166552E-7</c:v>
                </c:pt>
                <c:pt idx="7831" formatCode="0.00E+00">
                  <c:v>1.0519618738232197E-7</c:v>
                </c:pt>
                <c:pt idx="7832" formatCode="0.00E+00">
                  <c:v>1.2735030810166552E-7</c:v>
                </c:pt>
                <c:pt idx="7833" formatCode="0.00E+00">
                  <c:v>1.2735030810166552E-7</c:v>
                </c:pt>
                <c:pt idx="7834" formatCode="0.00E+00">
                  <c:v>1.2735030810166552E-7</c:v>
                </c:pt>
                <c:pt idx="7835" formatCode="0.00E+00">
                  <c:v>1.2735030810166552E-7</c:v>
                </c:pt>
                <c:pt idx="7836" formatCode="0.00E+00">
                  <c:v>1.0519618738232197E-7</c:v>
                </c:pt>
                <c:pt idx="7837" formatCode="0.00E+00">
                  <c:v>1.0519618738232197E-7</c:v>
                </c:pt>
                <c:pt idx="7838" formatCode="0.00E+00">
                  <c:v>1.0519618738232197E-7</c:v>
                </c:pt>
                <c:pt idx="7839" formatCode="0.00E+00">
                  <c:v>1.2735030810166552E-7</c:v>
                </c:pt>
                <c:pt idx="7840" formatCode="0.00E+00">
                  <c:v>1.2735030810166552E-7</c:v>
                </c:pt>
                <c:pt idx="7841" formatCode="0.00E+00">
                  <c:v>1.2735030810166552E-7</c:v>
                </c:pt>
                <c:pt idx="7842" formatCode="0.00E+00">
                  <c:v>1.2735030810166552E-7</c:v>
                </c:pt>
                <c:pt idx="7843" formatCode="0.00E+00">
                  <c:v>1.2735030810166552E-7</c:v>
                </c:pt>
                <c:pt idx="7844" formatCode="0.00E+00">
                  <c:v>1.2735030810166552E-7</c:v>
                </c:pt>
                <c:pt idx="7845" formatCode="0.00E+00">
                  <c:v>1.2735030810166552E-7</c:v>
                </c:pt>
                <c:pt idx="7846" formatCode="0.00E+00">
                  <c:v>1.2735030810166552E-7</c:v>
                </c:pt>
                <c:pt idx="7847" formatCode="0.00E+00">
                  <c:v>1.2735030810166552E-7</c:v>
                </c:pt>
                <c:pt idx="7848" formatCode="0.00E+00">
                  <c:v>1.0519618738232197E-7</c:v>
                </c:pt>
                <c:pt idx="7849" formatCode="0.00E+00">
                  <c:v>1.2735030810166552E-7</c:v>
                </c:pt>
                <c:pt idx="7850" formatCode="0.00E+00">
                  <c:v>1.2735030810166552E-7</c:v>
                </c:pt>
                <c:pt idx="7851" formatCode="0.00E+00">
                  <c:v>1.2735030810166552E-7</c:v>
                </c:pt>
                <c:pt idx="7852" formatCode="0.00E+00">
                  <c:v>1.2735030810166552E-7</c:v>
                </c:pt>
                <c:pt idx="7853" formatCode="0.00E+00">
                  <c:v>1.2735030810166552E-7</c:v>
                </c:pt>
                <c:pt idx="7854" formatCode="0.00E+00">
                  <c:v>1.2735030810166552E-7</c:v>
                </c:pt>
                <c:pt idx="7855" formatCode="0.00E+00">
                  <c:v>1.2735030810166552E-7</c:v>
                </c:pt>
                <c:pt idx="7856" formatCode="0.00E+00">
                  <c:v>1.2735030810166552E-7</c:v>
                </c:pt>
                <c:pt idx="7857" formatCode="0.00E+00">
                  <c:v>1.2735030810166552E-7</c:v>
                </c:pt>
                <c:pt idx="7858" formatCode="0.00E+00">
                  <c:v>1.2735030810166552E-7</c:v>
                </c:pt>
                <c:pt idx="7859" formatCode="0.00E+00">
                  <c:v>1.2735030810166552E-7</c:v>
                </c:pt>
                <c:pt idx="7860" formatCode="0.00E+00">
                  <c:v>1.2735030810166552E-7</c:v>
                </c:pt>
                <c:pt idx="7861" formatCode="0.00E+00">
                  <c:v>1.2735030810166552E-7</c:v>
                </c:pt>
                <c:pt idx="7862" formatCode="0.00E+00">
                  <c:v>1.2735030810166552E-7</c:v>
                </c:pt>
                <c:pt idx="7863" formatCode="0.00E+00">
                  <c:v>1.0519618738232197E-7</c:v>
                </c:pt>
                <c:pt idx="7864" formatCode="0.00E+00">
                  <c:v>1.2735030810166552E-7</c:v>
                </c:pt>
                <c:pt idx="7865" formatCode="0.00E+00">
                  <c:v>1.2735030810166552E-7</c:v>
                </c:pt>
                <c:pt idx="7866" formatCode="0.00E+00">
                  <c:v>1.2735030810166552E-7</c:v>
                </c:pt>
                <c:pt idx="7867" formatCode="0.00E+00">
                  <c:v>1.2735030810166552E-7</c:v>
                </c:pt>
                <c:pt idx="7868" formatCode="0.00E+00">
                  <c:v>1.2735030810166552E-7</c:v>
                </c:pt>
                <c:pt idx="7869" formatCode="0.00E+00">
                  <c:v>1.2735030810166552E-7</c:v>
                </c:pt>
                <c:pt idx="7870" formatCode="0.00E+00">
                  <c:v>1.2735030810166552E-7</c:v>
                </c:pt>
                <c:pt idx="7871" formatCode="0.00E+00">
                  <c:v>1.2735030810166552E-7</c:v>
                </c:pt>
                <c:pt idx="7872" formatCode="0.00E+00">
                  <c:v>1.2735030810166552E-7</c:v>
                </c:pt>
                <c:pt idx="7873" formatCode="0.00E+00">
                  <c:v>1.2735030810166552E-7</c:v>
                </c:pt>
                <c:pt idx="7874" formatCode="0.00E+00">
                  <c:v>1.2735030810166552E-7</c:v>
                </c:pt>
                <c:pt idx="7875" formatCode="0.00E+00">
                  <c:v>1.2735030810166552E-7</c:v>
                </c:pt>
                <c:pt idx="7876" formatCode="0.00E+00">
                  <c:v>1.2735030810166552E-7</c:v>
                </c:pt>
                <c:pt idx="7877" formatCode="0.00E+00">
                  <c:v>1.2735030810166552E-7</c:v>
                </c:pt>
                <c:pt idx="7878" formatCode="0.00E+00">
                  <c:v>1.2735030810166552E-7</c:v>
                </c:pt>
                <c:pt idx="7879" formatCode="0.00E+00">
                  <c:v>1.2735030810166552E-7</c:v>
                </c:pt>
                <c:pt idx="7880" formatCode="0.00E+00">
                  <c:v>1.2735030810166552E-7</c:v>
                </c:pt>
                <c:pt idx="7881" formatCode="0.00E+00">
                  <c:v>1.2735030810166552E-7</c:v>
                </c:pt>
                <c:pt idx="7882" formatCode="0.00E+00">
                  <c:v>1.2735030810166552E-7</c:v>
                </c:pt>
                <c:pt idx="7883" formatCode="0.00E+00">
                  <c:v>1.2735030810166552E-7</c:v>
                </c:pt>
                <c:pt idx="7884" formatCode="0.00E+00">
                  <c:v>1.2735030810166552E-7</c:v>
                </c:pt>
                <c:pt idx="7885" formatCode="0.00E+00">
                  <c:v>1.2735030810166552E-7</c:v>
                </c:pt>
                <c:pt idx="7886" formatCode="0.00E+00">
                  <c:v>1.2735030810166552E-7</c:v>
                </c:pt>
                <c:pt idx="7887" formatCode="0.00E+00">
                  <c:v>1.2735030810166552E-7</c:v>
                </c:pt>
                <c:pt idx="7888" formatCode="0.00E+00">
                  <c:v>1.2735030810166552E-7</c:v>
                </c:pt>
                <c:pt idx="7889" formatCode="0.00E+00">
                  <c:v>1.2735030810166552E-7</c:v>
                </c:pt>
                <c:pt idx="7890" formatCode="0.00E+00">
                  <c:v>1.2735030810166552E-7</c:v>
                </c:pt>
                <c:pt idx="7891" formatCode="0.00E+00">
                  <c:v>1.2735030810166552E-7</c:v>
                </c:pt>
                <c:pt idx="7892" formatCode="0.00E+00">
                  <c:v>1.2735030810166552E-7</c:v>
                </c:pt>
                <c:pt idx="7893" formatCode="0.00E+00">
                  <c:v>1.2735030810166552E-7</c:v>
                </c:pt>
                <c:pt idx="7894" formatCode="0.00E+00">
                  <c:v>1.2735030810166552E-7</c:v>
                </c:pt>
                <c:pt idx="7895" formatCode="0.00E+00">
                  <c:v>1.2735030810166552E-7</c:v>
                </c:pt>
                <c:pt idx="7896" formatCode="0.00E+00">
                  <c:v>1.2735030810166552E-7</c:v>
                </c:pt>
                <c:pt idx="7897" formatCode="0.00E+00">
                  <c:v>1.2735030810166552E-7</c:v>
                </c:pt>
                <c:pt idx="7898" formatCode="0.00E+00">
                  <c:v>1.2735030810166552E-7</c:v>
                </c:pt>
                <c:pt idx="7899" formatCode="0.00E+00">
                  <c:v>1.2735030810166552E-7</c:v>
                </c:pt>
                <c:pt idx="7900" formatCode="0.00E+00">
                  <c:v>1.2735030810166552E-7</c:v>
                </c:pt>
                <c:pt idx="7901" formatCode="0.00E+00">
                  <c:v>1.2735030810166552E-7</c:v>
                </c:pt>
                <c:pt idx="7902" formatCode="0.00E+00">
                  <c:v>1.2735030810166552E-7</c:v>
                </c:pt>
                <c:pt idx="7903" formatCode="0.00E+00">
                  <c:v>1.2735030810166552E-7</c:v>
                </c:pt>
                <c:pt idx="7904" formatCode="0.00E+00">
                  <c:v>1.2735030810166552E-7</c:v>
                </c:pt>
                <c:pt idx="7905" formatCode="0.00E+00">
                  <c:v>1.2735030810166552E-7</c:v>
                </c:pt>
                <c:pt idx="7906" formatCode="0.00E+00">
                  <c:v>1.2735030810166552E-7</c:v>
                </c:pt>
                <c:pt idx="7907" formatCode="0.00E+00">
                  <c:v>1.2735030810166552E-7</c:v>
                </c:pt>
                <c:pt idx="7908" formatCode="0.00E+00">
                  <c:v>1.2735030810166552E-7</c:v>
                </c:pt>
                <c:pt idx="7909" formatCode="0.00E+00">
                  <c:v>1.2735030810166552E-7</c:v>
                </c:pt>
                <c:pt idx="7910" formatCode="0.00E+00">
                  <c:v>1.2735030810166552E-7</c:v>
                </c:pt>
                <c:pt idx="7911" formatCode="0.00E+00">
                  <c:v>1.2735030810166552E-7</c:v>
                </c:pt>
                <c:pt idx="7912" formatCode="0.00E+00">
                  <c:v>1.2735030810166552E-7</c:v>
                </c:pt>
                <c:pt idx="7913" formatCode="0.00E+00">
                  <c:v>1.2735030810166552E-7</c:v>
                </c:pt>
                <c:pt idx="7914" formatCode="0.00E+00">
                  <c:v>1.2735030810166552E-7</c:v>
                </c:pt>
                <c:pt idx="7915" formatCode="0.00E+00">
                  <c:v>1.2735030810166552E-7</c:v>
                </c:pt>
                <c:pt idx="7916" formatCode="0.00E+00">
                  <c:v>1.2735030810166552E-7</c:v>
                </c:pt>
                <c:pt idx="7917" formatCode="0.00E+00">
                  <c:v>1.2735030810166552E-7</c:v>
                </c:pt>
                <c:pt idx="7918" formatCode="0.00E+00">
                  <c:v>1.2735030810166552E-7</c:v>
                </c:pt>
                <c:pt idx="7919" formatCode="0.00E+00">
                  <c:v>1.2735030810166552E-7</c:v>
                </c:pt>
                <c:pt idx="7920" formatCode="0.00E+00">
                  <c:v>1.2735030810166552E-7</c:v>
                </c:pt>
                <c:pt idx="7921" formatCode="0.00E+00">
                  <c:v>1.2735030810166552E-7</c:v>
                </c:pt>
                <c:pt idx="7922" formatCode="0.00E+00">
                  <c:v>1.2735030810166552E-7</c:v>
                </c:pt>
                <c:pt idx="7923" formatCode="0.00E+00">
                  <c:v>1.2735030810166552E-7</c:v>
                </c:pt>
                <c:pt idx="7924" formatCode="0.00E+00">
                  <c:v>1.2735030810166552E-7</c:v>
                </c:pt>
                <c:pt idx="7925" formatCode="0.00E+00">
                  <c:v>1.2735030810166552E-7</c:v>
                </c:pt>
                <c:pt idx="7926" formatCode="0.00E+00">
                  <c:v>1.2735030810166552E-7</c:v>
                </c:pt>
                <c:pt idx="7927" formatCode="0.00E+00">
                  <c:v>1.2735030810166552E-7</c:v>
                </c:pt>
                <c:pt idx="7928" formatCode="0.00E+00">
                  <c:v>1.2735030810166552E-7</c:v>
                </c:pt>
                <c:pt idx="7929" formatCode="0.00E+00">
                  <c:v>1.2735030810166552E-7</c:v>
                </c:pt>
                <c:pt idx="7930" formatCode="0.00E+00">
                  <c:v>1.2735030810166552E-7</c:v>
                </c:pt>
                <c:pt idx="7931" formatCode="0.00E+00">
                  <c:v>1.2735030810166552E-7</c:v>
                </c:pt>
                <c:pt idx="7932" formatCode="0.00E+00">
                  <c:v>1.2735030810166552E-7</c:v>
                </c:pt>
                <c:pt idx="7933" formatCode="0.00E+00">
                  <c:v>1.2735030810166552E-7</c:v>
                </c:pt>
                <c:pt idx="7934" formatCode="0.00E+00">
                  <c:v>1.2735030810166552E-7</c:v>
                </c:pt>
                <c:pt idx="7935" formatCode="0.00E+00">
                  <c:v>1.2735030810166552E-7</c:v>
                </c:pt>
                <c:pt idx="7936" formatCode="0.00E+00">
                  <c:v>1.2735030810166552E-7</c:v>
                </c:pt>
                <c:pt idx="7937" formatCode="0.00E+00">
                  <c:v>1.2735030810166552E-7</c:v>
                </c:pt>
                <c:pt idx="7938" formatCode="0.00E+00">
                  <c:v>1.2735030810166552E-7</c:v>
                </c:pt>
                <c:pt idx="7939" formatCode="0.00E+00">
                  <c:v>1.2735030810166552E-7</c:v>
                </c:pt>
                <c:pt idx="7940" formatCode="0.00E+00">
                  <c:v>1.2735030810166552E-7</c:v>
                </c:pt>
                <c:pt idx="7941" formatCode="0.00E+00">
                  <c:v>1.2735030810166552E-7</c:v>
                </c:pt>
                <c:pt idx="7942" formatCode="0.00E+00">
                  <c:v>1.2735030810166552E-7</c:v>
                </c:pt>
                <c:pt idx="7943" formatCode="0.00E+00">
                  <c:v>1.2735030810166552E-7</c:v>
                </c:pt>
                <c:pt idx="7944" formatCode="0.00E+00">
                  <c:v>1.2735030810166552E-7</c:v>
                </c:pt>
                <c:pt idx="7945" formatCode="0.00E+00">
                  <c:v>1.2735030810166552E-7</c:v>
                </c:pt>
                <c:pt idx="7946" formatCode="0.00E+00">
                  <c:v>1.2735030810166552E-7</c:v>
                </c:pt>
                <c:pt idx="7947" formatCode="0.00E+00">
                  <c:v>1.2735030810166552E-7</c:v>
                </c:pt>
                <c:pt idx="7948" formatCode="0.00E+00">
                  <c:v>1.2735030810166552E-7</c:v>
                </c:pt>
                <c:pt idx="7949" formatCode="0.00E+00">
                  <c:v>1.2735030810166552E-7</c:v>
                </c:pt>
                <c:pt idx="7950" formatCode="0.00E+00">
                  <c:v>1.2735030810166552E-7</c:v>
                </c:pt>
                <c:pt idx="7951" formatCode="0.00E+00">
                  <c:v>1.2735030810166552E-7</c:v>
                </c:pt>
                <c:pt idx="7952" formatCode="0.00E+00">
                  <c:v>1.2735030810166552E-7</c:v>
                </c:pt>
                <c:pt idx="7953" formatCode="0.00E+00">
                  <c:v>1.2735030810166552E-7</c:v>
                </c:pt>
                <c:pt idx="7954" formatCode="0.00E+00">
                  <c:v>1.2735030810166552E-7</c:v>
                </c:pt>
                <c:pt idx="7955" formatCode="0.00E+00">
                  <c:v>1.2735030810166552E-7</c:v>
                </c:pt>
                <c:pt idx="7956" formatCode="0.00E+00">
                  <c:v>1.2735030810166552E-7</c:v>
                </c:pt>
                <c:pt idx="7957" formatCode="0.00E+00">
                  <c:v>1.2735030810166552E-7</c:v>
                </c:pt>
                <c:pt idx="7958" formatCode="0.00E+00">
                  <c:v>1.2735030810166552E-7</c:v>
                </c:pt>
                <c:pt idx="7959" formatCode="0.00E+00">
                  <c:v>1.2735030810166552E-7</c:v>
                </c:pt>
                <c:pt idx="7960" formatCode="0.00E+00">
                  <c:v>1.2735030810166552E-7</c:v>
                </c:pt>
                <c:pt idx="7961" formatCode="0.00E+00">
                  <c:v>1.2735030810166552E-7</c:v>
                </c:pt>
                <c:pt idx="7962" formatCode="0.00E+00">
                  <c:v>1.2735030810166552E-7</c:v>
                </c:pt>
                <c:pt idx="7963" formatCode="0.00E+00">
                  <c:v>1.2735030810166552E-7</c:v>
                </c:pt>
                <c:pt idx="7964" formatCode="0.00E+00">
                  <c:v>1.2735030810166552E-7</c:v>
                </c:pt>
                <c:pt idx="7965" formatCode="0.00E+00">
                  <c:v>1.2735030810166552E-7</c:v>
                </c:pt>
                <c:pt idx="7966" formatCode="0.00E+00">
                  <c:v>1.2735030810166552E-7</c:v>
                </c:pt>
                <c:pt idx="7967" formatCode="0.00E+00">
                  <c:v>1.2735030810166552E-7</c:v>
                </c:pt>
                <c:pt idx="7968" formatCode="0.00E+00">
                  <c:v>1.2735030810166552E-7</c:v>
                </c:pt>
                <c:pt idx="7969" formatCode="0.00E+00">
                  <c:v>1.2735030810166552E-7</c:v>
                </c:pt>
                <c:pt idx="7970" formatCode="0.00E+00">
                  <c:v>1.2735030810166552E-7</c:v>
                </c:pt>
                <c:pt idx="7971" formatCode="0.00E+00">
                  <c:v>1.2735030810166552E-7</c:v>
                </c:pt>
                <c:pt idx="7972" formatCode="0.00E+00">
                  <c:v>1.2735030810166552E-7</c:v>
                </c:pt>
                <c:pt idx="7973" formatCode="0.00E+00">
                  <c:v>1.2735030810166552E-7</c:v>
                </c:pt>
                <c:pt idx="7974" formatCode="0.00E+00">
                  <c:v>1.2735030810166552E-7</c:v>
                </c:pt>
                <c:pt idx="7975" formatCode="0.00E+00">
                  <c:v>1.2735030810166552E-7</c:v>
                </c:pt>
                <c:pt idx="7976" formatCode="0.00E+00">
                  <c:v>1.2735030810166552E-7</c:v>
                </c:pt>
                <c:pt idx="7977" formatCode="0.00E+00">
                  <c:v>1.2735030810166552E-7</c:v>
                </c:pt>
                <c:pt idx="7978" formatCode="0.00E+00">
                  <c:v>1.2735030810166552E-7</c:v>
                </c:pt>
                <c:pt idx="7979" formatCode="0.00E+00">
                  <c:v>1.2735030810166552E-7</c:v>
                </c:pt>
                <c:pt idx="7980" formatCode="0.00E+00">
                  <c:v>1.2735030810166552E-7</c:v>
                </c:pt>
                <c:pt idx="7981" formatCode="0.00E+00">
                  <c:v>1.2735030810166552E-7</c:v>
                </c:pt>
                <c:pt idx="7982" formatCode="0.00E+00">
                  <c:v>1.2735030810166552E-7</c:v>
                </c:pt>
                <c:pt idx="7983" formatCode="0.00E+00">
                  <c:v>1.2735030810166552E-7</c:v>
                </c:pt>
                <c:pt idx="7984" formatCode="0.00E+00">
                  <c:v>1.2735030810166552E-7</c:v>
                </c:pt>
                <c:pt idx="7985" formatCode="0.00E+00">
                  <c:v>1.2735030810166552E-7</c:v>
                </c:pt>
                <c:pt idx="7986" formatCode="0.00E+00">
                  <c:v>1.2735030810166552E-7</c:v>
                </c:pt>
                <c:pt idx="7987" formatCode="0.00E+00">
                  <c:v>1.2735030810166552E-7</c:v>
                </c:pt>
                <c:pt idx="7988" formatCode="0.00E+00">
                  <c:v>1.2735030810166552E-7</c:v>
                </c:pt>
                <c:pt idx="7989" formatCode="0.00E+00">
                  <c:v>1.2735030810166552E-7</c:v>
                </c:pt>
                <c:pt idx="7990" formatCode="0.00E+00">
                  <c:v>1.2735030810166552E-7</c:v>
                </c:pt>
                <c:pt idx="7991" formatCode="0.00E+00">
                  <c:v>1.2735030810166552E-7</c:v>
                </c:pt>
                <c:pt idx="7992" formatCode="0.00E+00">
                  <c:v>1.2735030810166552E-7</c:v>
                </c:pt>
                <c:pt idx="7993" formatCode="0.00E+00">
                  <c:v>1.2735030810166552E-7</c:v>
                </c:pt>
                <c:pt idx="7994" formatCode="0.00E+00">
                  <c:v>1.2735030810166552E-7</c:v>
                </c:pt>
                <c:pt idx="7995" formatCode="0.00E+00">
                  <c:v>1.2735030810166552E-7</c:v>
                </c:pt>
                <c:pt idx="7996" formatCode="0.00E+00">
                  <c:v>1.2735030810166552E-7</c:v>
                </c:pt>
                <c:pt idx="7997" formatCode="0.00E+00">
                  <c:v>1.2735030810166552E-7</c:v>
                </c:pt>
                <c:pt idx="7998" formatCode="0.00E+00">
                  <c:v>1.2735030810166552E-7</c:v>
                </c:pt>
                <c:pt idx="7999" formatCode="0.00E+00">
                  <c:v>1.2735030810166552E-7</c:v>
                </c:pt>
                <c:pt idx="8000" formatCode="0.00E+00">
                  <c:v>1.2735030810166552E-7</c:v>
                </c:pt>
                <c:pt idx="8001" formatCode="0.00E+00">
                  <c:v>1.2735030810166552E-7</c:v>
                </c:pt>
                <c:pt idx="8002" formatCode="0.00E+00">
                  <c:v>1.2735030810166552E-7</c:v>
                </c:pt>
                <c:pt idx="8003" formatCode="0.00E+00">
                  <c:v>1.2735030810166552E-7</c:v>
                </c:pt>
                <c:pt idx="8004" formatCode="0.00E+00">
                  <c:v>1.2735030810166552E-7</c:v>
                </c:pt>
                <c:pt idx="8005" formatCode="0.00E+00">
                  <c:v>1.2735030810166552E-7</c:v>
                </c:pt>
                <c:pt idx="8006" formatCode="0.00E+00">
                  <c:v>1.2735030810166552E-7</c:v>
                </c:pt>
                <c:pt idx="8007" formatCode="0.00E+00">
                  <c:v>1.2735030810166552E-7</c:v>
                </c:pt>
                <c:pt idx="8008" formatCode="0.00E+00">
                  <c:v>1.2735030810166552E-7</c:v>
                </c:pt>
                <c:pt idx="8009" formatCode="0.00E+00">
                  <c:v>1.2735030810166552E-7</c:v>
                </c:pt>
                <c:pt idx="8010" formatCode="0.00E+00">
                  <c:v>1.2735030810166552E-7</c:v>
                </c:pt>
                <c:pt idx="8011" formatCode="0.00E+00">
                  <c:v>1.2735030810166552E-7</c:v>
                </c:pt>
                <c:pt idx="8012" formatCode="0.00E+00">
                  <c:v>1.2735030810166552E-7</c:v>
                </c:pt>
                <c:pt idx="8013" formatCode="0.00E+00">
                  <c:v>1.2735030810166552E-7</c:v>
                </c:pt>
                <c:pt idx="8014" formatCode="0.00E+00">
                  <c:v>1.2735030810166552E-7</c:v>
                </c:pt>
                <c:pt idx="8015" formatCode="0.00E+00">
                  <c:v>1.2735030810166552E-7</c:v>
                </c:pt>
                <c:pt idx="8016" formatCode="0.00E+00">
                  <c:v>1.2735030810166552E-7</c:v>
                </c:pt>
                <c:pt idx="8017" formatCode="0.00E+00">
                  <c:v>1.2735030810166552E-7</c:v>
                </c:pt>
                <c:pt idx="8018" formatCode="0.00E+00">
                  <c:v>1.2735030810166552E-7</c:v>
                </c:pt>
                <c:pt idx="8019" formatCode="0.00E+00">
                  <c:v>1.2735030810166552E-7</c:v>
                </c:pt>
                <c:pt idx="8020" formatCode="0.00E+00">
                  <c:v>1.2735030810166552E-7</c:v>
                </c:pt>
                <c:pt idx="8021" formatCode="0.00E+00">
                  <c:v>1.2735030810166552E-7</c:v>
                </c:pt>
                <c:pt idx="8022" formatCode="0.00E+00">
                  <c:v>1.2735030810166552E-7</c:v>
                </c:pt>
                <c:pt idx="8023" formatCode="0.00E+00">
                  <c:v>1.2735030810166552E-7</c:v>
                </c:pt>
                <c:pt idx="8024" formatCode="0.00E+00">
                  <c:v>1.2735030810166552E-7</c:v>
                </c:pt>
                <c:pt idx="8025" formatCode="0.00E+00">
                  <c:v>1.2735030810166552E-7</c:v>
                </c:pt>
                <c:pt idx="8026" formatCode="0.00E+00">
                  <c:v>1.2735030810166552E-7</c:v>
                </c:pt>
                <c:pt idx="8027" formatCode="0.00E+00">
                  <c:v>1.2735030810166552E-7</c:v>
                </c:pt>
                <c:pt idx="8028" formatCode="0.00E+00">
                  <c:v>1.2735030810166552E-7</c:v>
                </c:pt>
                <c:pt idx="8029" formatCode="0.00E+00">
                  <c:v>1.2735030810166552E-7</c:v>
                </c:pt>
                <c:pt idx="8030" formatCode="0.00E+00">
                  <c:v>1.2735030810166552E-7</c:v>
                </c:pt>
                <c:pt idx="8031" formatCode="0.00E+00">
                  <c:v>1.2735030810166552E-7</c:v>
                </c:pt>
                <c:pt idx="8032" formatCode="0.00E+00">
                  <c:v>1.2735030810166552E-7</c:v>
                </c:pt>
                <c:pt idx="8033" formatCode="0.00E+00">
                  <c:v>1.2735030810166552E-7</c:v>
                </c:pt>
                <c:pt idx="8034" formatCode="0.00E+00">
                  <c:v>1.2735030810166552E-7</c:v>
                </c:pt>
                <c:pt idx="8035" formatCode="0.00E+00">
                  <c:v>1.2735030810166552E-7</c:v>
                </c:pt>
                <c:pt idx="8036" formatCode="0.00E+00">
                  <c:v>1.2735030810166552E-7</c:v>
                </c:pt>
                <c:pt idx="8037" formatCode="0.00E+00">
                  <c:v>1.2735030810166552E-7</c:v>
                </c:pt>
                <c:pt idx="8038" formatCode="0.00E+00">
                  <c:v>1.2735030810166552E-7</c:v>
                </c:pt>
                <c:pt idx="8039" formatCode="0.00E+00">
                  <c:v>1.2735030810166552E-7</c:v>
                </c:pt>
                <c:pt idx="8040" formatCode="0.00E+00">
                  <c:v>1.2735030810166552E-7</c:v>
                </c:pt>
                <c:pt idx="8041" formatCode="0.00E+00">
                  <c:v>1.2735030810166552E-7</c:v>
                </c:pt>
                <c:pt idx="8042" formatCode="0.00E+00">
                  <c:v>1.2735030810166552E-7</c:v>
                </c:pt>
                <c:pt idx="8043" formatCode="0.00E+00">
                  <c:v>1.2735030810166552E-7</c:v>
                </c:pt>
                <c:pt idx="8044" formatCode="0.00E+00">
                  <c:v>1.2735030810166552E-7</c:v>
                </c:pt>
                <c:pt idx="8045" formatCode="0.00E+00">
                  <c:v>1.2735030810166552E-7</c:v>
                </c:pt>
                <c:pt idx="8046" formatCode="0.00E+00">
                  <c:v>1.2735030810166552E-7</c:v>
                </c:pt>
                <c:pt idx="8047" formatCode="0.00E+00">
                  <c:v>1.2735030810166552E-7</c:v>
                </c:pt>
                <c:pt idx="8048" formatCode="0.00E+00">
                  <c:v>1.2735030810166552E-7</c:v>
                </c:pt>
                <c:pt idx="8049" formatCode="0.00E+00">
                  <c:v>1.2735030810166552E-7</c:v>
                </c:pt>
                <c:pt idx="8050" formatCode="0.00E+00">
                  <c:v>1.2735030810166552E-7</c:v>
                </c:pt>
                <c:pt idx="8051" formatCode="0.00E+00">
                  <c:v>1.2735030810166552E-7</c:v>
                </c:pt>
                <c:pt idx="8052" formatCode="0.00E+00">
                  <c:v>1.2735030810166552E-7</c:v>
                </c:pt>
                <c:pt idx="8053" formatCode="0.00E+00">
                  <c:v>1.2735030810166552E-7</c:v>
                </c:pt>
                <c:pt idx="8054" formatCode="0.00E+00">
                  <c:v>1.2735030810166552E-7</c:v>
                </c:pt>
                <c:pt idx="8055" formatCode="0.00E+00">
                  <c:v>1.2735030810166552E-7</c:v>
                </c:pt>
                <c:pt idx="8056" formatCode="0.00E+00">
                  <c:v>1.2735030810166552E-7</c:v>
                </c:pt>
                <c:pt idx="8057" formatCode="0.00E+00">
                  <c:v>1.2735030810166552E-7</c:v>
                </c:pt>
                <c:pt idx="8058" formatCode="0.00E+00">
                  <c:v>1.2735030810166552E-7</c:v>
                </c:pt>
                <c:pt idx="8059" formatCode="0.00E+00">
                  <c:v>1.2735030810166552E-7</c:v>
                </c:pt>
                <c:pt idx="8060" formatCode="0.00E+00">
                  <c:v>1.2735030810166552E-7</c:v>
                </c:pt>
                <c:pt idx="8061" formatCode="0.00E+00">
                  <c:v>1.2735030810166552E-7</c:v>
                </c:pt>
                <c:pt idx="8062" formatCode="0.00E+00">
                  <c:v>1.2735030810166552E-7</c:v>
                </c:pt>
                <c:pt idx="8063" formatCode="0.00E+00">
                  <c:v>1.2735030810166552E-7</c:v>
                </c:pt>
                <c:pt idx="8064" formatCode="0.00E+00">
                  <c:v>1.2735030810166552E-7</c:v>
                </c:pt>
                <c:pt idx="8065" formatCode="0.00E+00">
                  <c:v>1.2735030810166552E-7</c:v>
                </c:pt>
                <c:pt idx="8066" formatCode="0.00E+00">
                  <c:v>1.2735030810166552E-7</c:v>
                </c:pt>
                <c:pt idx="8067" formatCode="0.00E+00">
                  <c:v>1.2735030810166552E-7</c:v>
                </c:pt>
                <c:pt idx="8068" formatCode="0.00E+00">
                  <c:v>1.2735030810166552E-7</c:v>
                </c:pt>
                <c:pt idx="8069" formatCode="0.00E+00">
                  <c:v>1.2735030810166552E-7</c:v>
                </c:pt>
                <c:pt idx="8070" formatCode="0.00E+00">
                  <c:v>1.2735030810166552E-7</c:v>
                </c:pt>
                <c:pt idx="8071" formatCode="0.00E+00">
                  <c:v>1.2735030810166552E-7</c:v>
                </c:pt>
                <c:pt idx="8072" formatCode="0.00E+00">
                  <c:v>1.2735030810166552E-7</c:v>
                </c:pt>
                <c:pt idx="8073" formatCode="0.00E+00">
                  <c:v>1.2735030810166552E-7</c:v>
                </c:pt>
                <c:pt idx="8074" formatCode="0.00E+00">
                  <c:v>1.2735030810166552E-7</c:v>
                </c:pt>
                <c:pt idx="8075" formatCode="0.00E+00">
                  <c:v>1.2735030810166552E-7</c:v>
                </c:pt>
                <c:pt idx="8076" formatCode="0.00E+00">
                  <c:v>1.2735030810166552E-7</c:v>
                </c:pt>
                <c:pt idx="8077" formatCode="0.00E+00">
                  <c:v>1.2735030810166552E-7</c:v>
                </c:pt>
                <c:pt idx="8078" formatCode="0.00E+00">
                  <c:v>1.2735030810166552E-7</c:v>
                </c:pt>
                <c:pt idx="8079" formatCode="0.00E+00">
                  <c:v>1.2735030810166552E-7</c:v>
                </c:pt>
                <c:pt idx="8080" formatCode="0.00E+00">
                  <c:v>1.2735030810166552E-7</c:v>
                </c:pt>
                <c:pt idx="8081" formatCode="0.00E+00">
                  <c:v>1.2735030810166552E-7</c:v>
                </c:pt>
                <c:pt idx="8082" formatCode="0.00E+00">
                  <c:v>1.2735030810166552E-7</c:v>
                </c:pt>
                <c:pt idx="8083" formatCode="0.00E+00">
                  <c:v>1.2735030810166552E-7</c:v>
                </c:pt>
                <c:pt idx="8084" formatCode="0.00E+00">
                  <c:v>1.2735030810166552E-7</c:v>
                </c:pt>
                <c:pt idx="8085" formatCode="0.00E+00">
                  <c:v>1.2735030810166552E-7</c:v>
                </c:pt>
                <c:pt idx="8086" formatCode="0.00E+00">
                  <c:v>1.2735030810166552E-7</c:v>
                </c:pt>
                <c:pt idx="8087" formatCode="0.00E+00">
                  <c:v>1.2735030810166552E-7</c:v>
                </c:pt>
                <c:pt idx="8088" formatCode="0.00E+00">
                  <c:v>1.2735030810166552E-7</c:v>
                </c:pt>
                <c:pt idx="8089" formatCode="0.00E+00">
                  <c:v>1.2735030810166552E-7</c:v>
                </c:pt>
                <c:pt idx="8090" formatCode="0.00E+00">
                  <c:v>1.5417004529495534E-7</c:v>
                </c:pt>
                <c:pt idx="8091" formatCode="0.00E+00">
                  <c:v>1.2735030810166552E-7</c:v>
                </c:pt>
                <c:pt idx="8092" formatCode="0.00E+00">
                  <c:v>1.2735030810166552E-7</c:v>
                </c:pt>
                <c:pt idx="8093" formatCode="0.00E+00">
                  <c:v>1.2735030810166552E-7</c:v>
                </c:pt>
                <c:pt idx="8094" formatCode="0.00E+00">
                  <c:v>1.5417004529495534E-7</c:v>
                </c:pt>
                <c:pt idx="8095" formatCode="0.00E+00">
                  <c:v>1.2735030810166552E-7</c:v>
                </c:pt>
                <c:pt idx="8096" formatCode="0.00E+00">
                  <c:v>1.2735030810166552E-7</c:v>
                </c:pt>
                <c:pt idx="8097" formatCode="0.00E+00">
                  <c:v>1.2735030810166552E-7</c:v>
                </c:pt>
                <c:pt idx="8098" formatCode="0.00E+00">
                  <c:v>1.5417004529495534E-7</c:v>
                </c:pt>
                <c:pt idx="8099" formatCode="0.00E+00">
                  <c:v>1.2735030810166552E-7</c:v>
                </c:pt>
                <c:pt idx="8100" formatCode="0.00E+00">
                  <c:v>1.2735030810166552E-7</c:v>
                </c:pt>
                <c:pt idx="8101" formatCode="0.00E+00">
                  <c:v>1.5417004529495534E-7</c:v>
                </c:pt>
                <c:pt idx="8102" formatCode="0.00E+00">
                  <c:v>1.2735030810166552E-7</c:v>
                </c:pt>
                <c:pt idx="8103" formatCode="0.00E+00">
                  <c:v>1.5417004529495534E-7</c:v>
                </c:pt>
                <c:pt idx="8104" formatCode="0.00E+00">
                  <c:v>1.2735030810166552E-7</c:v>
                </c:pt>
                <c:pt idx="8105" formatCode="0.00E+00">
                  <c:v>1.5417004529495534E-7</c:v>
                </c:pt>
                <c:pt idx="8106" formatCode="0.00E+00">
                  <c:v>1.2735030810166552E-7</c:v>
                </c:pt>
                <c:pt idx="8107" formatCode="0.00E+00">
                  <c:v>1.2735030810166552E-7</c:v>
                </c:pt>
                <c:pt idx="8108" formatCode="0.00E+00">
                  <c:v>1.5417004529495534E-7</c:v>
                </c:pt>
                <c:pt idx="8109" formatCode="0.00E+00">
                  <c:v>1.5417004529495534E-7</c:v>
                </c:pt>
                <c:pt idx="8110" formatCode="0.00E+00">
                  <c:v>1.5417004529495534E-7</c:v>
                </c:pt>
                <c:pt idx="8111" formatCode="0.00E+00">
                  <c:v>1.5417004529495534E-7</c:v>
                </c:pt>
                <c:pt idx="8112" formatCode="0.00E+00">
                  <c:v>1.5417004529495534E-7</c:v>
                </c:pt>
                <c:pt idx="8113" formatCode="0.00E+00">
                  <c:v>1.5417004529495534E-7</c:v>
                </c:pt>
                <c:pt idx="8114" formatCode="0.00E+00">
                  <c:v>1.5417004529495534E-7</c:v>
                </c:pt>
                <c:pt idx="8115" formatCode="0.00E+00">
                  <c:v>1.5417004529495534E-7</c:v>
                </c:pt>
                <c:pt idx="8116" formatCode="0.00E+00">
                  <c:v>1.5417004529495534E-7</c:v>
                </c:pt>
                <c:pt idx="8117" formatCode="0.00E+00">
                  <c:v>1.5417004529495534E-7</c:v>
                </c:pt>
                <c:pt idx="8118" formatCode="0.00E+00">
                  <c:v>1.5417004529495534E-7</c:v>
                </c:pt>
                <c:pt idx="8119" formatCode="0.00E+00">
                  <c:v>1.5417004529495534E-7</c:v>
                </c:pt>
                <c:pt idx="8120" formatCode="0.00E+00">
                  <c:v>1.5417004529495534E-7</c:v>
                </c:pt>
                <c:pt idx="8121" formatCode="0.00E+00">
                  <c:v>1.5417004529495534E-7</c:v>
                </c:pt>
                <c:pt idx="8122" formatCode="0.00E+00">
                  <c:v>1.5417004529495534E-7</c:v>
                </c:pt>
                <c:pt idx="8123" formatCode="0.00E+00">
                  <c:v>1.5417004529495534E-7</c:v>
                </c:pt>
                <c:pt idx="8124" formatCode="0.00E+00">
                  <c:v>1.5417004529495534E-7</c:v>
                </c:pt>
                <c:pt idx="8125" formatCode="0.00E+00">
                  <c:v>1.5417004529495534E-7</c:v>
                </c:pt>
                <c:pt idx="8126" formatCode="0.00E+00">
                  <c:v>1.5417004529495534E-7</c:v>
                </c:pt>
                <c:pt idx="8127" formatCode="0.00E+00">
                  <c:v>1.5417004529495534E-7</c:v>
                </c:pt>
                <c:pt idx="8128" formatCode="0.00E+00">
                  <c:v>1.5417004529495534E-7</c:v>
                </c:pt>
                <c:pt idx="8129" formatCode="0.00E+00">
                  <c:v>1.5417004529495534E-7</c:v>
                </c:pt>
                <c:pt idx="8130" formatCode="0.00E+00">
                  <c:v>1.5417004529495534E-7</c:v>
                </c:pt>
                <c:pt idx="8131" formatCode="0.00E+00">
                  <c:v>1.5417004529495534E-7</c:v>
                </c:pt>
                <c:pt idx="8132" formatCode="0.00E+00">
                  <c:v>1.5417004529495534E-7</c:v>
                </c:pt>
                <c:pt idx="8133" formatCode="0.00E+00">
                  <c:v>1.5417004529495534E-7</c:v>
                </c:pt>
                <c:pt idx="8134" formatCode="0.00E+00">
                  <c:v>1.5417004529495534E-7</c:v>
                </c:pt>
                <c:pt idx="8135" formatCode="0.00E+00">
                  <c:v>1.5417004529495534E-7</c:v>
                </c:pt>
                <c:pt idx="8136" formatCode="0.00E+00">
                  <c:v>1.5417004529495534E-7</c:v>
                </c:pt>
                <c:pt idx="8137" formatCode="0.00E+00">
                  <c:v>1.5417004529495534E-7</c:v>
                </c:pt>
                <c:pt idx="8138" formatCode="0.00E+00">
                  <c:v>1.5417004529495534E-7</c:v>
                </c:pt>
                <c:pt idx="8139" formatCode="0.00E+00">
                  <c:v>1.5417004529495534E-7</c:v>
                </c:pt>
                <c:pt idx="8140" formatCode="0.00E+00">
                  <c:v>1.5417004529495534E-7</c:v>
                </c:pt>
                <c:pt idx="8141" formatCode="0.00E+00">
                  <c:v>1.5417004529495534E-7</c:v>
                </c:pt>
                <c:pt idx="8142" formatCode="0.00E+00">
                  <c:v>1.5417004529495534E-7</c:v>
                </c:pt>
                <c:pt idx="8143" formatCode="0.00E+00">
                  <c:v>1.5417004529495534E-7</c:v>
                </c:pt>
                <c:pt idx="8144" formatCode="0.00E+00">
                  <c:v>1.5417004529495534E-7</c:v>
                </c:pt>
                <c:pt idx="8145" formatCode="0.00E+00">
                  <c:v>1.5417004529495534E-7</c:v>
                </c:pt>
                <c:pt idx="8146" formatCode="0.00E+00">
                  <c:v>1.5417004529495534E-7</c:v>
                </c:pt>
                <c:pt idx="8147" formatCode="0.00E+00">
                  <c:v>1.5417004529495534E-7</c:v>
                </c:pt>
                <c:pt idx="8148" formatCode="0.00E+00">
                  <c:v>1.5417004529495534E-7</c:v>
                </c:pt>
                <c:pt idx="8149" formatCode="0.00E+00">
                  <c:v>1.5417004529495534E-7</c:v>
                </c:pt>
                <c:pt idx="8150" formatCode="0.00E+00">
                  <c:v>1.5417004529495534E-7</c:v>
                </c:pt>
                <c:pt idx="8151" formatCode="0.00E+00">
                  <c:v>1.5417004529495534E-7</c:v>
                </c:pt>
                <c:pt idx="8152" formatCode="0.00E+00">
                  <c:v>1.5417004529495534E-7</c:v>
                </c:pt>
                <c:pt idx="8153" formatCode="0.00E+00">
                  <c:v>1.5417004529495534E-7</c:v>
                </c:pt>
                <c:pt idx="8154" formatCode="0.00E+00">
                  <c:v>1.5417004529495534E-7</c:v>
                </c:pt>
                <c:pt idx="8155" formatCode="0.00E+00">
                  <c:v>1.5417004529495534E-7</c:v>
                </c:pt>
                <c:pt idx="8156" formatCode="0.00E+00">
                  <c:v>1.5417004529495534E-7</c:v>
                </c:pt>
                <c:pt idx="8157" formatCode="0.00E+00">
                  <c:v>1.5417004529495534E-7</c:v>
                </c:pt>
                <c:pt idx="8158" formatCode="0.00E+00">
                  <c:v>1.5417004529495534E-7</c:v>
                </c:pt>
                <c:pt idx="8159" formatCode="0.00E+00">
                  <c:v>1.5417004529495534E-7</c:v>
                </c:pt>
                <c:pt idx="8160" formatCode="0.00E+00">
                  <c:v>1.5417004529495534E-7</c:v>
                </c:pt>
                <c:pt idx="8161" formatCode="0.00E+00">
                  <c:v>1.5417004529495534E-7</c:v>
                </c:pt>
                <c:pt idx="8162" formatCode="0.00E+00">
                  <c:v>1.5417004529495534E-7</c:v>
                </c:pt>
                <c:pt idx="8163" formatCode="0.00E+00">
                  <c:v>1.5417004529495534E-7</c:v>
                </c:pt>
                <c:pt idx="8164" formatCode="0.00E+00">
                  <c:v>1.5417004529495534E-7</c:v>
                </c:pt>
                <c:pt idx="8165" formatCode="0.00E+00">
                  <c:v>1.5417004529495534E-7</c:v>
                </c:pt>
                <c:pt idx="8166" formatCode="0.00E+00">
                  <c:v>1.5417004529495534E-7</c:v>
                </c:pt>
                <c:pt idx="8167" formatCode="0.00E+00">
                  <c:v>1.5417004529495534E-7</c:v>
                </c:pt>
                <c:pt idx="8168" formatCode="0.00E+00">
                  <c:v>1.5417004529495534E-7</c:v>
                </c:pt>
                <c:pt idx="8169" formatCode="0.00E+00">
                  <c:v>1.5417004529495534E-7</c:v>
                </c:pt>
                <c:pt idx="8170" formatCode="0.00E+00">
                  <c:v>1.5417004529495534E-7</c:v>
                </c:pt>
                <c:pt idx="8171" formatCode="0.00E+00">
                  <c:v>1.5417004529495534E-7</c:v>
                </c:pt>
                <c:pt idx="8172" formatCode="0.00E+00">
                  <c:v>1.5417004529495534E-7</c:v>
                </c:pt>
                <c:pt idx="8173" formatCode="0.00E+00">
                  <c:v>1.5417004529495534E-7</c:v>
                </c:pt>
                <c:pt idx="8174" formatCode="0.00E+00">
                  <c:v>1.5417004529495534E-7</c:v>
                </c:pt>
                <c:pt idx="8175" formatCode="0.00E+00">
                  <c:v>1.5417004529495534E-7</c:v>
                </c:pt>
                <c:pt idx="8176" formatCode="0.00E+00">
                  <c:v>1.5417004529495534E-7</c:v>
                </c:pt>
                <c:pt idx="8177" formatCode="0.00E+00">
                  <c:v>1.5417004529495534E-7</c:v>
                </c:pt>
                <c:pt idx="8178" formatCode="0.00E+00">
                  <c:v>1.5417004529495534E-7</c:v>
                </c:pt>
                <c:pt idx="8179" formatCode="0.00E+00">
                  <c:v>1.5417004529495534E-7</c:v>
                </c:pt>
                <c:pt idx="8180" formatCode="0.00E+00">
                  <c:v>1.5417004529495534E-7</c:v>
                </c:pt>
                <c:pt idx="8181" formatCode="0.00E+00">
                  <c:v>1.5417004529495534E-7</c:v>
                </c:pt>
                <c:pt idx="8182" formatCode="0.00E+00">
                  <c:v>1.5417004529495534E-7</c:v>
                </c:pt>
                <c:pt idx="8183" formatCode="0.00E+00">
                  <c:v>1.5417004529495534E-7</c:v>
                </c:pt>
                <c:pt idx="8184" formatCode="0.00E+00">
                  <c:v>1.5417004529495534E-7</c:v>
                </c:pt>
                <c:pt idx="8185" formatCode="0.00E+00">
                  <c:v>1.5417004529495534E-7</c:v>
                </c:pt>
                <c:pt idx="8186" formatCode="0.00E+00">
                  <c:v>1.5417004529495534E-7</c:v>
                </c:pt>
                <c:pt idx="8187" formatCode="0.00E+00">
                  <c:v>1.5417004529495534E-7</c:v>
                </c:pt>
                <c:pt idx="8188" formatCode="0.00E+00">
                  <c:v>1.5417004529495534E-7</c:v>
                </c:pt>
                <c:pt idx="8189" formatCode="0.00E+00">
                  <c:v>1.5417004529495534E-7</c:v>
                </c:pt>
                <c:pt idx="8190" formatCode="0.00E+00">
                  <c:v>1.5417004529495534E-7</c:v>
                </c:pt>
                <c:pt idx="8191" formatCode="0.00E+00">
                  <c:v>1.5417004529495534E-7</c:v>
                </c:pt>
                <c:pt idx="8192" formatCode="0.00E+00">
                  <c:v>1.5417004529495534E-7</c:v>
                </c:pt>
                <c:pt idx="8193" formatCode="0.00E+00">
                  <c:v>1.5417004529495534E-7</c:v>
                </c:pt>
                <c:pt idx="8194" formatCode="0.00E+00">
                  <c:v>1.5417004529495534E-7</c:v>
                </c:pt>
                <c:pt idx="8195" formatCode="0.00E+00">
                  <c:v>1.5417004529495534E-7</c:v>
                </c:pt>
                <c:pt idx="8196" formatCode="0.00E+00">
                  <c:v>1.5417004529495534E-7</c:v>
                </c:pt>
                <c:pt idx="8197" formatCode="0.00E+00">
                  <c:v>1.5417004529495534E-7</c:v>
                </c:pt>
                <c:pt idx="8198" formatCode="0.00E+00">
                  <c:v>1.5417004529495534E-7</c:v>
                </c:pt>
                <c:pt idx="8199" formatCode="0.00E+00">
                  <c:v>1.5417004529495534E-7</c:v>
                </c:pt>
                <c:pt idx="8200" formatCode="0.00E+00">
                  <c:v>1.5417004529495534E-7</c:v>
                </c:pt>
                <c:pt idx="8201" formatCode="0.00E+00">
                  <c:v>1.5417004529495534E-7</c:v>
                </c:pt>
                <c:pt idx="8202" formatCode="0.00E+00">
                  <c:v>1.5417004529495534E-7</c:v>
                </c:pt>
                <c:pt idx="8203" formatCode="0.00E+00">
                  <c:v>1.5417004529495534E-7</c:v>
                </c:pt>
                <c:pt idx="8204" formatCode="0.00E+00">
                  <c:v>1.5417004529495534E-7</c:v>
                </c:pt>
                <c:pt idx="8205" formatCode="0.00E+00">
                  <c:v>1.5417004529495534E-7</c:v>
                </c:pt>
                <c:pt idx="8206" formatCode="0.00E+00">
                  <c:v>1.5417004529495534E-7</c:v>
                </c:pt>
                <c:pt idx="8207" formatCode="0.00E+00">
                  <c:v>1.5417004529495534E-7</c:v>
                </c:pt>
                <c:pt idx="8208" formatCode="0.00E+00">
                  <c:v>1.5417004529495534E-7</c:v>
                </c:pt>
                <c:pt idx="8209" formatCode="0.00E+00">
                  <c:v>1.5417004529495534E-7</c:v>
                </c:pt>
                <c:pt idx="8210" formatCode="0.00E+00">
                  <c:v>1.5417004529495534E-7</c:v>
                </c:pt>
                <c:pt idx="8211" formatCode="0.00E+00">
                  <c:v>1.5417004529495534E-7</c:v>
                </c:pt>
                <c:pt idx="8212" formatCode="0.00E+00">
                  <c:v>1.5417004529495534E-7</c:v>
                </c:pt>
                <c:pt idx="8213" formatCode="0.00E+00">
                  <c:v>1.5417004529495534E-7</c:v>
                </c:pt>
                <c:pt idx="8214" formatCode="0.00E+00">
                  <c:v>1.5417004529495534E-7</c:v>
                </c:pt>
                <c:pt idx="8215" formatCode="0.00E+00">
                  <c:v>1.5417004529495534E-7</c:v>
                </c:pt>
                <c:pt idx="8216" formatCode="0.00E+00">
                  <c:v>1.5417004529495534E-7</c:v>
                </c:pt>
                <c:pt idx="8217" formatCode="0.00E+00">
                  <c:v>1.5417004529495534E-7</c:v>
                </c:pt>
                <c:pt idx="8218" formatCode="0.00E+00">
                  <c:v>1.5417004529495534E-7</c:v>
                </c:pt>
                <c:pt idx="8219" formatCode="0.00E+00">
                  <c:v>1.5417004529495534E-7</c:v>
                </c:pt>
                <c:pt idx="8220" formatCode="0.00E+00">
                  <c:v>1.5417004529495534E-7</c:v>
                </c:pt>
                <c:pt idx="8221" formatCode="0.00E+00">
                  <c:v>1.5417004529495534E-7</c:v>
                </c:pt>
                <c:pt idx="8222" formatCode="0.00E+00">
                  <c:v>1.5417004529495534E-7</c:v>
                </c:pt>
                <c:pt idx="8223" formatCode="0.00E+00">
                  <c:v>1.5417004529495534E-7</c:v>
                </c:pt>
                <c:pt idx="8224" formatCode="0.00E+00">
                  <c:v>1.5417004529495534E-7</c:v>
                </c:pt>
                <c:pt idx="8225" formatCode="0.00E+00">
                  <c:v>1.5417004529495534E-7</c:v>
                </c:pt>
                <c:pt idx="8226" formatCode="0.00E+00">
                  <c:v>1.5417004529495534E-7</c:v>
                </c:pt>
                <c:pt idx="8227" formatCode="0.00E+00">
                  <c:v>1.5417004529495534E-7</c:v>
                </c:pt>
                <c:pt idx="8228" formatCode="0.00E+00">
                  <c:v>1.5417004529495534E-7</c:v>
                </c:pt>
                <c:pt idx="8229" formatCode="0.00E+00">
                  <c:v>1.5417004529495534E-7</c:v>
                </c:pt>
                <c:pt idx="8230" formatCode="0.00E+00">
                  <c:v>1.5417004529495534E-7</c:v>
                </c:pt>
                <c:pt idx="8231" formatCode="0.00E+00">
                  <c:v>1.5417004529495534E-7</c:v>
                </c:pt>
                <c:pt idx="8232" formatCode="0.00E+00">
                  <c:v>1.5417004529495534E-7</c:v>
                </c:pt>
                <c:pt idx="8233" formatCode="0.00E+00">
                  <c:v>1.5417004529495534E-7</c:v>
                </c:pt>
                <c:pt idx="8234" formatCode="0.00E+00">
                  <c:v>1.5417004529495534E-7</c:v>
                </c:pt>
                <c:pt idx="8235" formatCode="0.00E+00">
                  <c:v>1.5417004529495534E-7</c:v>
                </c:pt>
                <c:pt idx="8236" formatCode="0.00E+00">
                  <c:v>1.5417004529495534E-7</c:v>
                </c:pt>
                <c:pt idx="8237" formatCode="0.00E+00">
                  <c:v>1.5417004529495534E-7</c:v>
                </c:pt>
                <c:pt idx="8238" formatCode="0.00E+00">
                  <c:v>1.5417004529495534E-7</c:v>
                </c:pt>
                <c:pt idx="8239" formatCode="0.00E+00">
                  <c:v>1.5417004529495534E-7</c:v>
                </c:pt>
                <c:pt idx="8240" formatCode="0.00E+00">
                  <c:v>1.5417004529495534E-7</c:v>
                </c:pt>
                <c:pt idx="8241" formatCode="0.00E+00">
                  <c:v>1.5417004529495534E-7</c:v>
                </c:pt>
                <c:pt idx="8242" formatCode="0.00E+00">
                  <c:v>1.5417004529495534E-7</c:v>
                </c:pt>
                <c:pt idx="8243" formatCode="0.00E+00">
                  <c:v>1.5417004529495534E-7</c:v>
                </c:pt>
                <c:pt idx="8244" formatCode="0.00E+00">
                  <c:v>1.5417004529495534E-7</c:v>
                </c:pt>
                <c:pt idx="8245" formatCode="0.00E+00">
                  <c:v>1.5417004529495534E-7</c:v>
                </c:pt>
                <c:pt idx="8246" formatCode="0.00E+00">
                  <c:v>1.5417004529495534E-7</c:v>
                </c:pt>
                <c:pt idx="8247" formatCode="0.00E+00">
                  <c:v>1.5417004529495534E-7</c:v>
                </c:pt>
                <c:pt idx="8248" formatCode="0.00E+00">
                  <c:v>1.5417004529495534E-7</c:v>
                </c:pt>
                <c:pt idx="8249" formatCode="0.00E+00">
                  <c:v>1.5417004529495534E-7</c:v>
                </c:pt>
                <c:pt idx="8250" formatCode="0.00E+00">
                  <c:v>1.5417004529495534E-7</c:v>
                </c:pt>
                <c:pt idx="8251" formatCode="0.00E+00">
                  <c:v>1.5417004529495534E-7</c:v>
                </c:pt>
                <c:pt idx="8252" formatCode="0.00E+00">
                  <c:v>1.5417004529495534E-7</c:v>
                </c:pt>
                <c:pt idx="8253" formatCode="0.00E+00">
                  <c:v>1.5417004529495534E-7</c:v>
                </c:pt>
                <c:pt idx="8254" formatCode="0.00E+00">
                  <c:v>1.5417004529495534E-7</c:v>
                </c:pt>
                <c:pt idx="8255" formatCode="0.00E+00">
                  <c:v>1.5417004529495534E-7</c:v>
                </c:pt>
                <c:pt idx="8256" formatCode="0.00E+00">
                  <c:v>1.5417004529495534E-7</c:v>
                </c:pt>
                <c:pt idx="8257" formatCode="0.00E+00">
                  <c:v>1.5417004529495534E-7</c:v>
                </c:pt>
                <c:pt idx="8258" formatCode="0.00E+00">
                  <c:v>1.5417004529495534E-7</c:v>
                </c:pt>
                <c:pt idx="8259" formatCode="0.00E+00">
                  <c:v>1.5417004529495534E-7</c:v>
                </c:pt>
                <c:pt idx="8260" formatCode="0.00E+00">
                  <c:v>1.5417004529495534E-7</c:v>
                </c:pt>
                <c:pt idx="8261" formatCode="0.00E+00">
                  <c:v>1.5417004529495534E-7</c:v>
                </c:pt>
                <c:pt idx="8262" formatCode="0.00E+00">
                  <c:v>1.5417004529495534E-7</c:v>
                </c:pt>
                <c:pt idx="8263" formatCode="0.00E+00">
                  <c:v>1.5417004529495534E-7</c:v>
                </c:pt>
                <c:pt idx="8264" formatCode="0.00E+00">
                  <c:v>1.5417004529495534E-7</c:v>
                </c:pt>
                <c:pt idx="8265" formatCode="0.00E+00">
                  <c:v>1.5417004529495534E-7</c:v>
                </c:pt>
                <c:pt idx="8266" formatCode="0.00E+00">
                  <c:v>1.5417004529495534E-7</c:v>
                </c:pt>
                <c:pt idx="8267" formatCode="0.00E+00">
                  <c:v>1.5417004529495534E-7</c:v>
                </c:pt>
                <c:pt idx="8268" formatCode="0.00E+00">
                  <c:v>1.5417004529495534E-7</c:v>
                </c:pt>
                <c:pt idx="8269" formatCode="0.00E+00">
                  <c:v>1.5417004529495534E-7</c:v>
                </c:pt>
                <c:pt idx="8270" formatCode="0.00E+00">
                  <c:v>1.5417004529495534E-7</c:v>
                </c:pt>
                <c:pt idx="8271" formatCode="0.00E+00">
                  <c:v>1.5417004529495534E-7</c:v>
                </c:pt>
                <c:pt idx="8272" formatCode="0.00E+00">
                  <c:v>1.5417004529495534E-7</c:v>
                </c:pt>
                <c:pt idx="8273" formatCode="0.00E+00">
                  <c:v>1.5417004529495534E-7</c:v>
                </c:pt>
                <c:pt idx="8274" formatCode="0.00E+00">
                  <c:v>1.5417004529495534E-7</c:v>
                </c:pt>
                <c:pt idx="8275" formatCode="0.00E+00">
                  <c:v>1.5417004529495534E-7</c:v>
                </c:pt>
                <c:pt idx="8276" formatCode="0.00E+00">
                  <c:v>1.5417004529495534E-7</c:v>
                </c:pt>
                <c:pt idx="8277" formatCode="0.00E+00">
                  <c:v>1.5417004529495534E-7</c:v>
                </c:pt>
                <c:pt idx="8278" formatCode="0.00E+00">
                  <c:v>1.5417004529495534E-7</c:v>
                </c:pt>
                <c:pt idx="8279" formatCode="0.00E+00">
                  <c:v>1.5417004529495534E-7</c:v>
                </c:pt>
                <c:pt idx="8280" formatCode="0.00E+00">
                  <c:v>1.5417004529495534E-7</c:v>
                </c:pt>
                <c:pt idx="8281" formatCode="0.00E+00">
                  <c:v>1.5417004529495534E-7</c:v>
                </c:pt>
                <c:pt idx="8282" formatCode="0.00E+00">
                  <c:v>1.5417004529495534E-7</c:v>
                </c:pt>
                <c:pt idx="8283" formatCode="0.00E+00">
                  <c:v>1.5417004529495534E-7</c:v>
                </c:pt>
                <c:pt idx="8284" formatCode="0.00E+00">
                  <c:v>1.5417004529495534E-7</c:v>
                </c:pt>
                <c:pt idx="8285" formatCode="0.00E+00">
                  <c:v>1.5417004529495534E-7</c:v>
                </c:pt>
                <c:pt idx="8286" formatCode="0.00E+00">
                  <c:v>1.5417004529495534E-7</c:v>
                </c:pt>
                <c:pt idx="8287" formatCode="0.00E+00">
                  <c:v>1.5417004529495534E-7</c:v>
                </c:pt>
                <c:pt idx="8288" formatCode="0.00E+00">
                  <c:v>1.5417004529495534E-7</c:v>
                </c:pt>
                <c:pt idx="8289" formatCode="0.00E+00">
                  <c:v>1.5417004529495534E-7</c:v>
                </c:pt>
                <c:pt idx="8290" formatCode="0.00E+00">
                  <c:v>1.5417004529495534E-7</c:v>
                </c:pt>
                <c:pt idx="8291" formatCode="0.00E+00">
                  <c:v>1.5417004529495534E-7</c:v>
                </c:pt>
                <c:pt idx="8292" formatCode="0.00E+00">
                  <c:v>1.5417004529495534E-7</c:v>
                </c:pt>
                <c:pt idx="8293" formatCode="0.00E+00">
                  <c:v>1.5417004529495534E-7</c:v>
                </c:pt>
                <c:pt idx="8294" formatCode="0.00E+00">
                  <c:v>1.5417004529495534E-7</c:v>
                </c:pt>
                <c:pt idx="8295" formatCode="0.00E+00">
                  <c:v>1.5417004529495534E-7</c:v>
                </c:pt>
                <c:pt idx="8296" formatCode="0.00E+00">
                  <c:v>1.5417004529495534E-7</c:v>
                </c:pt>
                <c:pt idx="8297" formatCode="0.00E+00">
                  <c:v>1.5417004529495534E-7</c:v>
                </c:pt>
                <c:pt idx="8298" formatCode="0.00E+00">
                  <c:v>1.5417004529495534E-7</c:v>
                </c:pt>
                <c:pt idx="8299" formatCode="0.00E+00">
                  <c:v>1.5417004529495534E-7</c:v>
                </c:pt>
                <c:pt idx="8300" formatCode="0.00E+00">
                  <c:v>1.5417004529495534E-7</c:v>
                </c:pt>
                <c:pt idx="8301" formatCode="0.00E+00">
                  <c:v>1.5417004529495534E-7</c:v>
                </c:pt>
                <c:pt idx="8302" formatCode="0.00E+00">
                  <c:v>1.5417004529495534E-7</c:v>
                </c:pt>
                <c:pt idx="8303" formatCode="0.00E+00">
                  <c:v>1.5417004529495534E-7</c:v>
                </c:pt>
                <c:pt idx="8304" formatCode="0.00E+00">
                  <c:v>1.5417004529495534E-7</c:v>
                </c:pt>
                <c:pt idx="8305" formatCode="0.00E+00">
                  <c:v>1.5417004529495534E-7</c:v>
                </c:pt>
                <c:pt idx="8306" formatCode="0.00E+00">
                  <c:v>1.5417004529495534E-7</c:v>
                </c:pt>
                <c:pt idx="8307" formatCode="0.00E+00">
                  <c:v>1.5417004529495534E-7</c:v>
                </c:pt>
                <c:pt idx="8308" formatCode="0.00E+00">
                  <c:v>1.5417004529495534E-7</c:v>
                </c:pt>
                <c:pt idx="8309" formatCode="0.00E+00">
                  <c:v>1.5417004529495534E-7</c:v>
                </c:pt>
                <c:pt idx="8310" formatCode="0.00E+00">
                  <c:v>1.5417004529495534E-7</c:v>
                </c:pt>
                <c:pt idx="8311" formatCode="0.00E+00">
                  <c:v>1.5417004529495534E-7</c:v>
                </c:pt>
                <c:pt idx="8312" formatCode="0.00E+00">
                  <c:v>1.5417004529495534E-7</c:v>
                </c:pt>
                <c:pt idx="8313" formatCode="0.00E+00">
                  <c:v>1.5417004529495534E-7</c:v>
                </c:pt>
                <c:pt idx="8314" formatCode="0.00E+00">
                  <c:v>1.5417004529495534E-7</c:v>
                </c:pt>
                <c:pt idx="8315" formatCode="0.00E+00">
                  <c:v>1.5417004529495534E-7</c:v>
                </c:pt>
                <c:pt idx="8316" formatCode="0.00E+00">
                  <c:v>1.5417004529495534E-7</c:v>
                </c:pt>
                <c:pt idx="8317" formatCode="0.00E+00">
                  <c:v>1.5417004529495534E-7</c:v>
                </c:pt>
                <c:pt idx="8318" formatCode="0.00E+00">
                  <c:v>1.5417004529495534E-7</c:v>
                </c:pt>
                <c:pt idx="8319" formatCode="0.00E+00">
                  <c:v>1.5417004529495534E-7</c:v>
                </c:pt>
                <c:pt idx="8320" formatCode="0.00E+00">
                  <c:v>1.5417004529495534E-7</c:v>
                </c:pt>
                <c:pt idx="8321" formatCode="0.00E+00">
                  <c:v>1.5417004529495534E-7</c:v>
                </c:pt>
                <c:pt idx="8322" formatCode="0.00E+00">
                  <c:v>1.5417004529495534E-7</c:v>
                </c:pt>
                <c:pt idx="8323" formatCode="0.00E+00">
                  <c:v>1.5417004529495534E-7</c:v>
                </c:pt>
                <c:pt idx="8324" formatCode="0.00E+00">
                  <c:v>1.5417004529495534E-7</c:v>
                </c:pt>
                <c:pt idx="8325" formatCode="0.00E+00">
                  <c:v>1.5417004529495534E-7</c:v>
                </c:pt>
                <c:pt idx="8326" formatCode="0.00E+00">
                  <c:v>1.5417004529495534E-7</c:v>
                </c:pt>
                <c:pt idx="8327" formatCode="0.00E+00">
                  <c:v>1.5417004529495534E-7</c:v>
                </c:pt>
                <c:pt idx="8328" formatCode="0.00E+00">
                  <c:v>1.5417004529495534E-7</c:v>
                </c:pt>
                <c:pt idx="8329" formatCode="0.00E+00">
                  <c:v>1.5417004529495534E-7</c:v>
                </c:pt>
                <c:pt idx="8330" formatCode="0.00E+00">
                  <c:v>1.5417004529495534E-7</c:v>
                </c:pt>
                <c:pt idx="8331" formatCode="0.00E+00">
                  <c:v>1.5417004529495534E-7</c:v>
                </c:pt>
                <c:pt idx="8332" formatCode="0.00E+00">
                  <c:v>1.5417004529495534E-7</c:v>
                </c:pt>
                <c:pt idx="8333" formatCode="0.00E+00">
                  <c:v>1.5417004529495534E-7</c:v>
                </c:pt>
                <c:pt idx="8334" formatCode="0.00E+00">
                  <c:v>1.5417004529495534E-7</c:v>
                </c:pt>
                <c:pt idx="8335" formatCode="0.00E+00">
                  <c:v>1.5417004529495534E-7</c:v>
                </c:pt>
                <c:pt idx="8336" formatCode="0.00E+00">
                  <c:v>1.5417004529495534E-7</c:v>
                </c:pt>
                <c:pt idx="8337" formatCode="0.00E+00">
                  <c:v>1.5417004529495534E-7</c:v>
                </c:pt>
                <c:pt idx="8338" formatCode="0.00E+00">
                  <c:v>1.5417004529495534E-7</c:v>
                </c:pt>
                <c:pt idx="8339" formatCode="0.00E+00">
                  <c:v>1.5417004529495534E-7</c:v>
                </c:pt>
                <c:pt idx="8340" formatCode="0.00E+00">
                  <c:v>1.5417004529495534E-7</c:v>
                </c:pt>
                <c:pt idx="8341" formatCode="0.00E+00">
                  <c:v>1.5417004529495534E-7</c:v>
                </c:pt>
                <c:pt idx="8342" formatCode="0.00E+00">
                  <c:v>1.5417004529495534E-7</c:v>
                </c:pt>
                <c:pt idx="8343" formatCode="0.00E+00">
                  <c:v>1.5417004529495534E-7</c:v>
                </c:pt>
                <c:pt idx="8344" formatCode="0.00E+00">
                  <c:v>1.5417004529495534E-7</c:v>
                </c:pt>
                <c:pt idx="8345" formatCode="0.00E+00">
                  <c:v>1.5417004529495534E-7</c:v>
                </c:pt>
                <c:pt idx="8346" formatCode="0.00E+00">
                  <c:v>1.5417004529495534E-7</c:v>
                </c:pt>
                <c:pt idx="8347" formatCode="0.00E+00">
                  <c:v>1.5417004529495534E-7</c:v>
                </c:pt>
                <c:pt idx="8348" formatCode="0.00E+00">
                  <c:v>1.5417004529495534E-7</c:v>
                </c:pt>
                <c:pt idx="8349" formatCode="0.00E+00">
                  <c:v>1.5417004529495534E-7</c:v>
                </c:pt>
                <c:pt idx="8350" formatCode="0.00E+00">
                  <c:v>1.5417004529495534E-7</c:v>
                </c:pt>
                <c:pt idx="8351" formatCode="0.00E+00">
                  <c:v>1.5417004529495534E-7</c:v>
                </c:pt>
                <c:pt idx="8352" formatCode="0.00E+00">
                  <c:v>1.5417004529495534E-7</c:v>
                </c:pt>
                <c:pt idx="8353" formatCode="0.00E+00">
                  <c:v>1.5417004529495534E-7</c:v>
                </c:pt>
                <c:pt idx="8354" formatCode="0.00E+00">
                  <c:v>1.5417004529495534E-7</c:v>
                </c:pt>
                <c:pt idx="8355" formatCode="0.00E+00">
                  <c:v>1.5417004529495534E-7</c:v>
                </c:pt>
                <c:pt idx="8356" formatCode="0.00E+00">
                  <c:v>1.5417004529495534E-7</c:v>
                </c:pt>
                <c:pt idx="8357" formatCode="0.00E+00">
                  <c:v>1.5417004529495534E-7</c:v>
                </c:pt>
                <c:pt idx="8358" formatCode="0.00E+00">
                  <c:v>1.5417004529495534E-7</c:v>
                </c:pt>
                <c:pt idx="8359" formatCode="0.00E+00">
                  <c:v>1.5417004529495534E-7</c:v>
                </c:pt>
                <c:pt idx="8360" formatCode="0.00E+00">
                  <c:v>1.5417004529495534E-7</c:v>
                </c:pt>
                <c:pt idx="8361" formatCode="0.00E+00">
                  <c:v>1.5417004529495534E-7</c:v>
                </c:pt>
                <c:pt idx="8362" formatCode="0.00E+00">
                  <c:v>1.5417004529495534E-7</c:v>
                </c:pt>
                <c:pt idx="8363" formatCode="0.00E+00">
                  <c:v>1.5417004529495534E-7</c:v>
                </c:pt>
                <c:pt idx="8364" formatCode="0.00E+00">
                  <c:v>1.5417004529495534E-7</c:v>
                </c:pt>
                <c:pt idx="8365" formatCode="0.00E+00">
                  <c:v>1.5417004529495534E-7</c:v>
                </c:pt>
                <c:pt idx="8366" formatCode="0.00E+00">
                  <c:v>1.5417004529495534E-7</c:v>
                </c:pt>
                <c:pt idx="8367" formatCode="0.00E+00">
                  <c:v>1.5417004529495534E-7</c:v>
                </c:pt>
                <c:pt idx="8368" formatCode="0.00E+00">
                  <c:v>1.5417004529495534E-7</c:v>
                </c:pt>
                <c:pt idx="8369" formatCode="0.00E+00">
                  <c:v>1.5417004529495534E-7</c:v>
                </c:pt>
                <c:pt idx="8370" formatCode="0.00E+00">
                  <c:v>1.5417004529495534E-7</c:v>
                </c:pt>
                <c:pt idx="8371" formatCode="0.00E+00">
                  <c:v>1.5417004529495534E-7</c:v>
                </c:pt>
                <c:pt idx="8372" formatCode="0.00E+00">
                  <c:v>1.5417004529495534E-7</c:v>
                </c:pt>
                <c:pt idx="8373" formatCode="0.00E+00">
                  <c:v>1.5417004529495534E-7</c:v>
                </c:pt>
                <c:pt idx="8374" formatCode="0.00E+00">
                  <c:v>1.5417004529495534E-7</c:v>
                </c:pt>
                <c:pt idx="8375" formatCode="0.00E+00">
                  <c:v>1.5417004529495534E-7</c:v>
                </c:pt>
                <c:pt idx="8376" formatCode="0.00E+00">
                  <c:v>1.5417004529495534E-7</c:v>
                </c:pt>
                <c:pt idx="8377" formatCode="0.00E+00">
                  <c:v>1.5417004529495534E-7</c:v>
                </c:pt>
                <c:pt idx="8378" formatCode="0.00E+00">
                  <c:v>1.5417004529495534E-7</c:v>
                </c:pt>
                <c:pt idx="8379" formatCode="0.00E+00">
                  <c:v>1.5417004529495534E-7</c:v>
                </c:pt>
                <c:pt idx="8380" formatCode="0.00E+00">
                  <c:v>1.5417004529495534E-7</c:v>
                </c:pt>
                <c:pt idx="8381" formatCode="0.00E+00">
                  <c:v>1.5417004529495534E-7</c:v>
                </c:pt>
                <c:pt idx="8382" formatCode="0.00E+00">
                  <c:v>1.8663796908346618E-7</c:v>
                </c:pt>
                <c:pt idx="8383" formatCode="0.00E+00">
                  <c:v>1.5417004529495534E-7</c:v>
                </c:pt>
                <c:pt idx="8384" formatCode="0.00E+00">
                  <c:v>1.5417004529495534E-7</c:v>
                </c:pt>
                <c:pt idx="8385" formatCode="0.00E+00">
                  <c:v>1.5417004529495534E-7</c:v>
                </c:pt>
                <c:pt idx="8386" formatCode="0.00E+00">
                  <c:v>1.8663796908346618E-7</c:v>
                </c:pt>
                <c:pt idx="8387" formatCode="0.00E+00">
                  <c:v>1.5417004529495534E-7</c:v>
                </c:pt>
                <c:pt idx="8388" formatCode="0.00E+00">
                  <c:v>1.5417004529495534E-7</c:v>
                </c:pt>
                <c:pt idx="8389" formatCode="0.00E+00">
                  <c:v>1.5417004529495534E-7</c:v>
                </c:pt>
                <c:pt idx="8390" formatCode="0.00E+00">
                  <c:v>1.5417004529495534E-7</c:v>
                </c:pt>
                <c:pt idx="8391" formatCode="0.00E+00">
                  <c:v>1.5417004529495534E-7</c:v>
                </c:pt>
                <c:pt idx="8392" formatCode="0.00E+00">
                  <c:v>1.5417004529495534E-7</c:v>
                </c:pt>
                <c:pt idx="8393" formatCode="0.00E+00">
                  <c:v>1.5417004529495534E-7</c:v>
                </c:pt>
                <c:pt idx="8394" formatCode="0.00E+00">
                  <c:v>1.5417004529495534E-7</c:v>
                </c:pt>
                <c:pt idx="8395" formatCode="0.00E+00">
                  <c:v>1.8663796908346618E-7</c:v>
                </c:pt>
                <c:pt idx="8396" formatCode="0.00E+00">
                  <c:v>1.5417004529495534E-7</c:v>
                </c:pt>
                <c:pt idx="8397" formatCode="0.00E+00">
                  <c:v>1.8663796908346618E-7</c:v>
                </c:pt>
                <c:pt idx="8398" formatCode="0.00E+00">
                  <c:v>1.8663796908346618E-7</c:v>
                </c:pt>
                <c:pt idx="8399" formatCode="0.00E+00">
                  <c:v>1.5417004529495534E-7</c:v>
                </c:pt>
                <c:pt idx="8400" formatCode="0.00E+00">
                  <c:v>1.5417004529495534E-7</c:v>
                </c:pt>
                <c:pt idx="8401" formatCode="0.00E+00">
                  <c:v>1.5417004529495534E-7</c:v>
                </c:pt>
                <c:pt idx="8402" formatCode="0.00E+00">
                  <c:v>1.5417004529495534E-7</c:v>
                </c:pt>
                <c:pt idx="8403" formatCode="0.00E+00">
                  <c:v>1.5417004529495534E-7</c:v>
                </c:pt>
                <c:pt idx="8404" formatCode="0.00E+00">
                  <c:v>1.8663796908346618E-7</c:v>
                </c:pt>
                <c:pt idx="8405" formatCode="0.00E+00">
                  <c:v>1.8663796908346618E-7</c:v>
                </c:pt>
                <c:pt idx="8406" formatCode="0.00E+00">
                  <c:v>1.8663796908346618E-7</c:v>
                </c:pt>
                <c:pt idx="8407" formatCode="0.00E+00">
                  <c:v>1.8663796908346618E-7</c:v>
                </c:pt>
                <c:pt idx="8408" formatCode="0.00E+00">
                  <c:v>1.5417004529495534E-7</c:v>
                </c:pt>
                <c:pt idx="8409" formatCode="0.00E+00">
                  <c:v>1.5417004529495534E-7</c:v>
                </c:pt>
                <c:pt idx="8410" formatCode="0.00E+00">
                  <c:v>1.5417004529495534E-7</c:v>
                </c:pt>
                <c:pt idx="8411" formatCode="0.00E+00">
                  <c:v>1.8663796908346618E-7</c:v>
                </c:pt>
                <c:pt idx="8412" formatCode="0.00E+00">
                  <c:v>1.5417004529495534E-7</c:v>
                </c:pt>
                <c:pt idx="8413" formatCode="0.00E+00">
                  <c:v>1.8663796908346618E-7</c:v>
                </c:pt>
                <c:pt idx="8414" formatCode="0.00E+00">
                  <c:v>1.8663796908346618E-7</c:v>
                </c:pt>
                <c:pt idx="8415" formatCode="0.00E+00">
                  <c:v>1.5417004529495534E-7</c:v>
                </c:pt>
                <c:pt idx="8416" formatCode="0.00E+00">
                  <c:v>1.8663796908346618E-7</c:v>
                </c:pt>
                <c:pt idx="8417" formatCode="0.00E+00">
                  <c:v>1.8663796908346618E-7</c:v>
                </c:pt>
                <c:pt idx="8418" formatCode="0.00E+00">
                  <c:v>1.8663796908346618E-7</c:v>
                </c:pt>
                <c:pt idx="8419" formatCode="0.00E+00">
                  <c:v>1.8663796908346618E-7</c:v>
                </c:pt>
                <c:pt idx="8420" formatCode="0.00E+00">
                  <c:v>1.8663796908346618E-7</c:v>
                </c:pt>
                <c:pt idx="8421" formatCode="0.00E+00">
                  <c:v>1.8663796908346618E-7</c:v>
                </c:pt>
                <c:pt idx="8422" formatCode="0.00E+00">
                  <c:v>1.8663796908346618E-7</c:v>
                </c:pt>
                <c:pt idx="8423" formatCode="0.00E+00">
                  <c:v>1.5417004529495534E-7</c:v>
                </c:pt>
                <c:pt idx="8424" formatCode="0.00E+00">
                  <c:v>1.8663796908346618E-7</c:v>
                </c:pt>
                <c:pt idx="8425" formatCode="0.00E+00">
                  <c:v>1.8663796908346618E-7</c:v>
                </c:pt>
                <c:pt idx="8426" formatCode="0.00E+00">
                  <c:v>1.8663796908346618E-7</c:v>
                </c:pt>
                <c:pt idx="8427" formatCode="0.00E+00">
                  <c:v>1.8663796908346618E-7</c:v>
                </c:pt>
                <c:pt idx="8428" formatCode="0.00E+00">
                  <c:v>1.8663796908346618E-7</c:v>
                </c:pt>
                <c:pt idx="8429" formatCode="0.00E+00">
                  <c:v>1.8663796908346618E-7</c:v>
                </c:pt>
                <c:pt idx="8430" formatCode="0.00E+00">
                  <c:v>1.8663796908346618E-7</c:v>
                </c:pt>
                <c:pt idx="8431" formatCode="0.00E+00">
                  <c:v>1.8663796908346618E-7</c:v>
                </c:pt>
                <c:pt idx="8432" formatCode="0.00E+00">
                  <c:v>1.8663796908346618E-7</c:v>
                </c:pt>
                <c:pt idx="8433" formatCode="0.00E+00">
                  <c:v>1.8663796908346618E-7</c:v>
                </c:pt>
                <c:pt idx="8434" formatCode="0.00E+00">
                  <c:v>1.8663796908346618E-7</c:v>
                </c:pt>
                <c:pt idx="8435" formatCode="0.00E+00">
                  <c:v>1.8663796908346618E-7</c:v>
                </c:pt>
                <c:pt idx="8436" formatCode="0.00E+00">
                  <c:v>1.8663796908346618E-7</c:v>
                </c:pt>
                <c:pt idx="8437" formatCode="0.00E+00">
                  <c:v>1.8663796908346618E-7</c:v>
                </c:pt>
                <c:pt idx="8438" formatCode="0.00E+00">
                  <c:v>1.8663796908346618E-7</c:v>
                </c:pt>
                <c:pt idx="8439" formatCode="0.00E+00">
                  <c:v>1.8663796908346618E-7</c:v>
                </c:pt>
                <c:pt idx="8440" formatCode="0.00E+00">
                  <c:v>1.8663796908346618E-7</c:v>
                </c:pt>
                <c:pt idx="8441" formatCode="0.00E+00">
                  <c:v>1.8663796908346618E-7</c:v>
                </c:pt>
                <c:pt idx="8442" formatCode="0.00E+00">
                  <c:v>1.8663796908346618E-7</c:v>
                </c:pt>
                <c:pt idx="8443" formatCode="0.00E+00">
                  <c:v>1.8663796908346618E-7</c:v>
                </c:pt>
                <c:pt idx="8444" formatCode="0.00E+00">
                  <c:v>1.8663796908346618E-7</c:v>
                </c:pt>
                <c:pt idx="8445" formatCode="0.00E+00">
                  <c:v>1.8663796908346618E-7</c:v>
                </c:pt>
                <c:pt idx="8446" formatCode="0.00E+00">
                  <c:v>1.8663796908346618E-7</c:v>
                </c:pt>
                <c:pt idx="8447" formatCode="0.00E+00">
                  <c:v>1.8663796908346618E-7</c:v>
                </c:pt>
                <c:pt idx="8448" formatCode="0.00E+00">
                  <c:v>1.8663796908346618E-7</c:v>
                </c:pt>
                <c:pt idx="8449" formatCode="0.00E+00">
                  <c:v>1.8663796908346618E-7</c:v>
                </c:pt>
                <c:pt idx="8450" formatCode="0.00E+00">
                  <c:v>1.8663796908346618E-7</c:v>
                </c:pt>
                <c:pt idx="8451" formatCode="0.00E+00">
                  <c:v>1.8663796908346618E-7</c:v>
                </c:pt>
                <c:pt idx="8452" formatCode="0.00E+00">
                  <c:v>1.8663796908346618E-7</c:v>
                </c:pt>
                <c:pt idx="8453" formatCode="0.00E+00">
                  <c:v>1.8663796908346618E-7</c:v>
                </c:pt>
                <c:pt idx="8454" formatCode="0.00E+00">
                  <c:v>1.8663796908346618E-7</c:v>
                </c:pt>
                <c:pt idx="8455" formatCode="0.00E+00">
                  <c:v>1.8663796908346618E-7</c:v>
                </c:pt>
                <c:pt idx="8456" formatCode="0.00E+00">
                  <c:v>1.8663796908346618E-7</c:v>
                </c:pt>
                <c:pt idx="8457" formatCode="0.00E+00">
                  <c:v>1.8663796908346618E-7</c:v>
                </c:pt>
                <c:pt idx="8458" formatCode="0.00E+00">
                  <c:v>1.8663796908346618E-7</c:v>
                </c:pt>
                <c:pt idx="8459" formatCode="0.00E+00">
                  <c:v>1.8663796908346618E-7</c:v>
                </c:pt>
                <c:pt idx="8460" formatCode="0.00E+00">
                  <c:v>1.8663796908346618E-7</c:v>
                </c:pt>
                <c:pt idx="8461" formatCode="0.00E+00">
                  <c:v>1.8663796908346618E-7</c:v>
                </c:pt>
                <c:pt idx="8462" formatCode="0.00E+00">
                  <c:v>1.8663796908346618E-7</c:v>
                </c:pt>
                <c:pt idx="8463" formatCode="0.00E+00">
                  <c:v>1.8663796908346618E-7</c:v>
                </c:pt>
                <c:pt idx="8464" formatCode="0.00E+00">
                  <c:v>1.8663796908346618E-7</c:v>
                </c:pt>
                <c:pt idx="8465" formatCode="0.00E+00">
                  <c:v>1.8663796908346618E-7</c:v>
                </c:pt>
                <c:pt idx="8466" formatCode="0.00E+00">
                  <c:v>1.8663796908346618E-7</c:v>
                </c:pt>
                <c:pt idx="8467" formatCode="0.00E+00">
                  <c:v>1.8663796908346618E-7</c:v>
                </c:pt>
                <c:pt idx="8468" formatCode="0.00E+00">
                  <c:v>1.8663796908346618E-7</c:v>
                </c:pt>
                <c:pt idx="8469" formatCode="0.00E+00">
                  <c:v>1.8663796908346618E-7</c:v>
                </c:pt>
              </c:numCache>
            </c:numRef>
          </c:yVal>
          <c:smooth val="0"/>
          <c:extLst>
            <c:ext xmlns:c16="http://schemas.microsoft.com/office/drawing/2014/chart" uri="{C3380CC4-5D6E-409C-BE32-E72D297353CC}">
              <c16:uniqueId val="{00000004-829F-4F43-A913-A27BC9308CC9}"/>
            </c:ext>
          </c:extLst>
        </c:ser>
        <c:dLbls>
          <c:showLegendKey val="0"/>
          <c:showVal val="0"/>
          <c:showCatName val="0"/>
          <c:showSerName val="0"/>
          <c:showPercent val="0"/>
          <c:showBubbleSize val="0"/>
        </c:dLbls>
        <c:axId val="77832192"/>
        <c:axId val="77833728"/>
      </c:scatterChart>
      <c:valAx>
        <c:axId val="77832192"/>
        <c:scaling>
          <c:orientation val="minMax"/>
          <c:max val="42798.5"/>
          <c:min val="42795.5"/>
        </c:scaling>
        <c:delete val="0"/>
        <c:axPos val="b"/>
        <c:majorGridlines>
          <c:spPr>
            <a:ln w="9525" cap="flat" cmpd="sng" algn="ctr">
              <a:solidFill>
                <a:schemeClr val="tx1">
                  <a:lumMod val="15000"/>
                  <a:lumOff val="85000"/>
                </a:schemeClr>
              </a:solidFill>
              <a:round/>
            </a:ln>
            <a:effectLst/>
          </c:spPr>
        </c:majorGridlines>
        <c:numFmt formatCode="m/d/yy\ h:mm;@" sourceLinked="0"/>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833728"/>
        <c:crosses val="autoZero"/>
        <c:crossBetween val="midCat"/>
        <c:majorUnit val="0.5"/>
        <c:minorUnit val="0.1"/>
      </c:valAx>
      <c:valAx>
        <c:axId val="77833728"/>
        <c:scaling>
          <c:logBase val="10"/>
          <c:orientation val="minMax"/>
          <c:max val="1.0000000000000004E-6"/>
          <c:min val="5.0000000000000024E-8"/>
        </c:scaling>
        <c:delete val="0"/>
        <c:axPos val="l"/>
        <c:majorGridlines>
          <c:spPr>
            <a:ln w="9525" cap="flat" cmpd="sng" algn="ctr">
              <a:solidFill>
                <a:schemeClr val="tx1">
                  <a:lumMod val="15000"/>
                  <a:lumOff val="85000"/>
                </a:schemeClr>
              </a:solidFill>
              <a:round/>
            </a:ln>
            <a:effectLst/>
          </c:spPr>
        </c:majorGridlines>
        <c:numFmt formatCode="0.00E+00" sourceLinked="0"/>
        <c:majorTickMark val="in"/>
        <c:minorTickMark val="out"/>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832192"/>
        <c:crossesAt val="42795.5"/>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Cavity Gradients (error bars 10%)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Gradients!$G$4</c:f>
              <c:strCache>
                <c:ptCount val="1"/>
                <c:pt idx="0">
                  <c:v>Pre Road Test</c:v>
                </c:pt>
              </c:strCache>
            </c:strRef>
          </c:tx>
          <c:spPr>
            <a:solidFill>
              <a:schemeClr val="tx1"/>
            </a:solidFill>
            <a:ln>
              <a:noFill/>
            </a:ln>
            <a:effectLst/>
          </c:spPr>
          <c:invertIfNegative val="0"/>
          <c:errBars>
            <c:errBarType val="both"/>
            <c:errValType val="percentage"/>
            <c:noEndCap val="0"/>
            <c:val val="10"/>
            <c:spPr>
              <a:noFill/>
              <a:ln w="9525" cap="flat" cmpd="sng" algn="ctr">
                <a:solidFill>
                  <a:schemeClr val="tx1">
                    <a:lumMod val="65000"/>
                    <a:lumOff val="35000"/>
                  </a:schemeClr>
                </a:solidFill>
                <a:round/>
              </a:ln>
              <a:effectLst/>
            </c:spPr>
          </c:errBars>
          <c:cat>
            <c:strRef>
              <c:f>Gradients!$F$5:$F$12</c:f>
              <c:strCache>
                <c:ptCount val="8"/>
                <c:pt idx="0">
                  <c:v>Cavity 1</c:v>
                </c:pt>
                <c:pt idx="1">
                  <c:v>Cavity 2</c:v>
                </c:pt>
                <c:pt idx="2">
                  <c:v>Cavity 3</c:v>
                </c:pt>
                <c:pt idx="3">
                  <c:v>Cavity 4</c:v>
                </c:pt>
                <c:pt idx="4">
                  <c:v>Cavity 5</c:v>
                </c:pt>
                <c:pt idx="5">
                  <c:v>Cavity 6</c:v>
                </c:pt>
                <c:pt idx="6">
                  <c:v>Cavity 7</c:v>
                </c:pt>
                <c:pt idx="7">
                  <c:v>Cavity 8</c:v>
                </c:pt>
              </c:strCache>
            </c:strRef>
          </c:cat>
          <c:val>
            <c:numRef>
              <c:f>Gradients!$G$5:$G$12</c:f>
              <c:numCache>
                <c:formatCode>General</c:formatCode>
                <c:ptCount val="8"/>
                <c:pt idx="0">
                  <c:v>16.7</c:v>
                </c:pt>
                <c:pt idx="1">
                  <c:v>20.8</c:v>
                </c:pt>
                <c:pt idx="2">
                  <c:v>19</c:v>
                </c:pt>
                <c:pt idx="3">
                  <c:v>18.8</c:v>
                </c:pt>
                <c:pt idx="4">
                  <c:v>16.2</c:v>
                </c:pt>
                <c:pt idx="5">
                  <c:v>20.5</c:v>
                </c:pt>
                <c:pt idx="6">
                  <c:v>20.8</c:v>
                </c:pt>
              </c:numCache>
            </c:numRef>
          </c:val>
          <c:extLst>
            <c:ext xmlns:c16="http://schemas.microsoft.com/office/drawing/2014/chart" uri="{C3380CC4-5D6E-409C-BE32-E72D297353CC}">
              <c16:uniqueId val="{00000000-3448-4D37-ADF2-0416E0DF716B}"/>
            </c:ext>
          </c:extLst>
        </c:ser>
        <c:ser>
          <c:idx val="1"/>
          <c:order val="1"/>
          <c:tx>
            <c:strRef>
              <c:f>Gradients!$H$4</c:f>
              <c:strCache>
                <c:ptCount val="1"/>
                <c:pt idx="0">
                  <c:v>Post Road Test</c:v>
                </c:pt>
              </c:strCache>
            </c:strRef>
          </c:tx>
          <c:spPr>
            <a:solidFill>
              <a:srgbClr val="FF0000"/>
            </a:solidFill>
            <a:ln>
              <a:noFill/>
            </a:ln>
            <a:effectLst/>
          </c:spPr>
          <c:invertIfNegative val="0"/>
          <c:errBars>
            <c:errBarType val="both"/>
            <c:errValType val="percentage"/>
            <c:noEndCap val="0"/>
            <c:val val="10"/>
            <c:spPr>
              <a:noFill/>
              <a:ln w="9525" cap="flat" cmpd="sng" algn="ctr">
                <a:solidFill>
                  <a:schemeClr val="tx1">
                    <a:lumMod val="65000"/>
                    <a:lumOff val="35000"/>
                  </a:schemeClr>
                </a:solidFill>
                <a:round/>
              </a:ln>
              <a:effectLst/>
            </c:spPr>
          </c:errBars>
          <c:cat>
            <c:strRef>
              <c:f>Gradients!$F$5:$F$12</c:f>
              <c:strCache>
                <c:ptCount val="8"/>
                <c:pt idx="0">
                  <c:v>Cavity 1</c:v>
                </c:pt>
                <c:pt idx="1">
                  <c:v>Cavity 2</c:v>
                </c:pt>
                <c:pt idx="2">
                  <c:v>Cavity 3</c:v>
                </c:pt>
                <c:pt idx="3">
                  <c:v>Cavity 4</c:v>
                </c:pt>
                <c:pt idx="4">
                  <c:v>Cavity 5</c:v>
                </c:pt>
                <c:pt idx="5">
                  <c:v>Cavity 6</c:v>
                </c:pt>
                <c:pt idx="6">
                  <c:v>Cavity 7</c:v>
                </c:pt>
                <c:pt idx="7">
                  <c:v>Cavity 8</c:v>
                </c:pt>
              </c:strCache>
            </c:strRef>
          </c:cat>
          <c:val>
            <c:numRef>
              <c:f>Gradients!$H$5:$H$12</c:f>
              <c:numCache>
                <c:formatCode>General</c:formatCode>
                <c:ptCount val="8"/>
                <c:pt idx="0">
                  <c:v>17.100000000000001</c:v>
                </c:pt>
                <c:pt idx="1">
                  <c:v>19.8</c:v>
                </c:pt>
                <c:pt idx="2">
                  <c:v>20.5</c:v>
                </c:pt>
                <c:pt idx="3">
                  <c:v>20.5</c:v>
                </c:pt>
                <c:pt idx="4">
                  <c:v>21</c:v>
                </c:pt>
                <c:pt idx="5">
                  <c:v>18.3</c:v>
                </c:pt>
                <c:pt idx="6">
                  <c:v>19.899999999999999</c:v>
                </c:pt>
                <c:pt idx="7">
                  <c:v>18.8</c:v>
                </c:pt>
              </c:numCache>
            </c:numRef>
          </c:val>
          <c:extLst>
            <c:ext xmlns:c16="http://schemas.microsoft.com/office/drawing/2014/chart" uri="{C3380CC4-5D6E-409C-BE32-E72D297353CC}">
              <c16:uniqueId val="{00000001-3448-4D37-ADF2-0416E0DF716B}"/>
            </c:ext>
          </c:extLst>
        </c:ser>
        <c:ser>
          <c:idx val="2"/>
          <c:order val="2"/>
          <c:tx>
            <c:strRef>
              <c:f>Gradients!$I$4</c:f>
              <c:strCache>
                <c:ptCount val="1"/>
                <c:pt idx="0">
                  <c:v>VTA</c:v>
                </c:pt>
              </c:strCache>
            </c:strRef>
          </c:tx>
          <c:spPr>
            <a:solidFill>
              <a:schemeClr val="bg2">
                <a:lumMod val="60000"/>
                <a:lumOff val="40000"/>
              </a:schemeClr>
            </a:solidFill>
            <a:ln>
              <a:noFill/>
            </a:ln>
            <a:effectLst/>
          </c:spPr>
          <c:invertIfNegative val="0"/>
          <c:cat>
            <c:strRef>
              <c:f>Gradients!$F$5:$F$12</c:f>
              <c:strCache>
                <c:ptCount val="8"/>
                <c:pt idx="0">
                  <c:v>Cavity 1</c:v>
                </c:pt>
                <c:pt idx="1">
                  <c:v>Cavity 2</c:v>
                </c:pt>
                <c:pt idx="2">
                  <c:v>Cavity 3</c:v>
                </c:pt>
                <c:pt idx="3">
                  <c:v>Cavity 4</c:v>
                </c:pt>
                <c:pt idx="4">
                  <c:v>Cavity 5</c:v>
                </c:pt>
                <c:pt idx="5">
                  <c:v>Cavity 6</c:v>
                </c:pt>
                <c:pt idx="6">
                  <c:v>Cavity 7</c:v>
                </c:pt>
                <c:pt idx="7">
                  <c:v>Cavity 8</c:v>
                </c:pt>
              </c:strCache>
            </c:strRef>
          </c:cat>
          <c:val>
            <c:numRef>
              <c:f>Gradients!$I$5:$I$12</c:f>
              <c:numCache>
                <c:formatCode>General</c:formatCode>
                <c:ptCount val="8"/>
                <c:pt idx="0">
                  <c:v>19.8</c:v>
                </c:pt>
                <c:pt idx="1">
                  <c:v>23.7</c:v>
                </c:pt>
                <c:pt idx="2">
                  <c:v>21</c:v>
                </c:pt>
                <c:pt idx="3">
                  <c:v>23</c:v>
                </c:pt>
                <c:pt idx="4">
                  <c:v>21.3</c:v>
                </c:pt>
                <c:pt idx="5">
                  <c:v>20.2</c:v>
                </c:pt>
                <c:pt idx="6">
                  <c:v>19.8</c:v>
                </c:pt>
                <c:pt idx="7">
                  <c:v>16.7</c:v>
                </c:pt>
              </c:numCache>
            </c:numRef>
          </c:val>
          <c:extLst>
            <c:ext xmlns:c16="http://schemas.microsoft.com/office/drawing/2014/chart" uri="{C3380CC4-5D6E-409C-BE32-E72D297353CC}">
              <c16:uniqueId val="{00000002-3448-4D37-ADF2-0416E0DF716B}"/>
            </c:ext>
          </c:extLst>
        </c:ser>
        <c:dLbls>
          <c:showLegendKey val="0"/>
          <c:showVal val="0"/>
          <c:showCatName val="0"/>
          <c:showSerName val="0"/>
          <c:showPercent val="0"/>
          <c:showBubbleSize val="0"/>
        </c:dLbls>
        <c:gapWidth val="219"/>
        <c:overlap val="-27"/>
        <c:axId val="677784032"/>
        <c:axId val="677793216"/>
      </c:barChart>
      <c:catAx>
        <c:axId val="67778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7793216"/>
        <c:crosses val="autoZero"/>
        <c:auto val="1"/>
        <c:lblAlgn val="ctr"/>
        <c:lblOffset val="100"/>
        <c:noMultiLvlLbl val="0"/>
      </c:catAx>
      <c:valAx>
        <c:axId val="677793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Emax (MV/m)</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778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Largest Vertical (Y) Shocks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Sheet1!$D$4</c:f>
              <c:strCache>
                <c:ptCount val="1"/>
                <c:pt idx="0">
                  <c:v>Outer Frame</c:v>
                </c:pt>
              </c:strCache>
            </c:strRef>
          </c:tx>
          <c:spPr>
            <a:solidFill>
              <a:schemeClr val="tx1"/>
            </a:solidFill>
            <a:ln>
              <a:noFill/>
            </a:ln>
            <a:effectLst/>
          </c:spPr>
          <c:invertIfNegative val="0"/>
          <c:cat>
            <c:strRef>
              <c:f>Sheet1!$C$5:$C$9</c:f>
              <c:strCache>
                <c:ptCount val="5"/>
                <c:pt idx="0">
                  <c:v>Event 1</c:v>
                </c:pt>
                <c:pt idx="1">
                  <c:v>Event 2</c:v>
                </c:pt>
                <c:pt idx="2">
                  <c:v>Event 3</c:v>
                </c:pt>
                <c:pt idx="3">
                  <c:v>Event 4</c:v>
                </c:pt>
                <c:pt idx="4">
                  <c:v>Event 5</c:v>
                </c:pt>
              </c:strCache>
            </c:strRef>
          </c:cat>
          <c:val>
            <c:numRef>
              <c:f>Sheet1!$D$5:$D$9</c:f>
              <c:numCache>
                <c:formatCode>General</c:formatCode>
                <c:ptCount val="5"/>
                <c:pt idx="0">
                  <c:v>2.61</c:v>
                </c:pt>
                <c:pt idx="1">
                  <c:v>1.64</c:v>
                </c:pt>
                <c:pt idx="2">
                  <c:v>2.31</c:v>
                </c:pt>
                <c:pt idx="3">
                  <c:v>3.31</c:v>
                </c:pt>
                <c:pt idx="4">
                  <c:v>1.96</c:v>
                </c:pt>
              </c:numCache>
            </c:numRef>
          </c:val>
          <c:extLst>
            <c:ext xmlns:c16="http://schemas.microsoft.com/office/drawing/2014/chart" uri="{C3380CC4-5D6E-409C-BE32-E72D297353CC}">
              <c16:uniqueId val="{00000000-C1CB-403F-BCD5-31F5F6E572E6}"/>
            </c:ext>
          </c:extLst>
        </c:ser>
        <c:ser>
          <c:idx val="1"/>
          <c:order val="1"/>
          <c:tx>
            <c:strRef>
              <c:f>Sheet1!$E$4</c:f>
              <c:strCache>
                <c:ptCount val="1"/>
                <c:pt idx="0">
                  <c:v>Inner Frame</c:v>
                </c:pt>
              </c:strCache>
            </c:strRef>
          </c:tx>
          <c:spPr>
            <a:solidFill>
              <a:srgbClr val="FF0000"/>
            </a:solidFill>
            <a:ln>
              <a:noFill/>
            </a:ln>
            <a:effectLst/>
          </c:spPr>
          <c:invertIfNegative val="0"/>
          <c:cat>
            <c:strRef>
              <c:f>Sheet1!$C$5:$C$9</c:f>
              <c:strCache>
                <c:ptCount val="5"/>
                <c:pt idx="0">
                  <c:v>Event 1</c:v>
                </c:pt>
                <c:pt idx="1">
                  <c:v>Event 2</c:v>
                </c:pt>
                <c:pt idx="2">
                  <c:v>Event 3</c:v>
                </c:pt>
                <c:pt idx="3">
                  <c:v>Event 4</c:v>
                </c:pt>
                <c:pt idx="4">
                  <c:v>Event 5</c:v>
                </c:pt>
              </c:strCache>
            </c:strRef>
          </c:cat>
          <c:val>
            <c:numRef>
              <c:f>Sheet1!$E$5:$E$9</c:f>
              <c:numCache>
                <c:formatCode>General</c:formatCode>
                <c:ptCount val="5"/>
                <c:pt idx="0">
                  <c:v>2.85</c:v>
                </c:pt>
                <c:pt idx="1">
                  <c:v>2.8</c:v>
                </c:pt>
                <c:pt idx="2">
                  <c:v>2.2999999999999998</c:v>
                </c:pt>
                <c:pt idx="3">
                  <c:v>2.21</c:v>
                </c:pt>
                <c:pt idx="4">
                  <c:v>2.09</c:v>
                </c:pt>
              </c:numCache>
            </c:numRef>
          </c:val>
          <c:extLst>
            <c:ext xmlns:c16="http://schemas.microsoft.com/office/drawing/2014/chart" uri="{C3380CC4-5D6E-409C-BE32-E72D297353CC}">
              <c16:uniqueId val="{00000001-C1CB-403F-BCD5-31F5F6E572E6}"/>
            </c:ext>
          </c:extLst>
        </c:ser>
        <c:ser>
          <c:idx val="2"/>
          <c:order val="2"/>
          <c:tx>
            <c:strRef>
              <c:f>Sheet1!$F$4</c:f>
              <c:strCache>
                <c:ptCount val="1"/>
                <c:pt idx="0">
                  <c:v>Coupler</c:v>
                </c:pt>
              </c:strCache>
            </c:strRef>
          </c:tx>
          <c:spPr>
            <a:solidFill>
              <a:schemeClr val="bg2">
                <a:lumMod val="60000"/>
                <a:lumOff val="40000"/>
              </a:schemeClr>
            </a:solidFill>
            <a:ln>
              <a:noFill/>
            </a:ln>
            <a:effectLst/>
          </c:spPr>
          <c:invertIfNegative val="0"/>
          <c:cat>
            <c:strRef>
              <c:f>Sheet1!$C$5:$C$9</c:f>
              <c:strCache>
                <c:ptCount val="5"/>
                <c:pt idx="0">
                  <c:v>Event 1</c:v>
                </c:pt>
                <c:pt idx="1">
                  <c:v>Event 2</c:v>
                </c:pt>
                <c:pt idx="2">
                  <c:v>Event 3</c:v>
                </c:pt>
                <c:pt idx="3">
                  <c:v>Event 4</c:v>
                </c:pt>
                <c:pt idx="4">
                  <c:v>Event 5</c:v>
                </c:pt>
              </c:strCache>
            </c:strRef>
          </c:cat>
          <c:val>
            <c:numRef>
              <c:f>Sheet1!$F$5:$F$9</c:f>
              <c:numCache>
                <c:formatCode>General</c:formatCode>
                <c:ptCount val="5"/>
                <c:pt idx="0">
                  <c:v>1.8</c:v>
                </c:pt>
                <c:pt idx="1">
                  <c:v>1.53</c:v>
                </c:pt>
                <c:pt idx="2">
                  <c:v>1.66</c:v>
                </c:pt>
                <c:pt idx="3">
                  <c:v>2.52</c:v>
                </c:pt>
                <c:pt idx="4">
                  <c:v>1.34</c:v>
                </c:pt>
              </c:numCache>
            </c:numRef>
          </c:val>
          <c:extLst>
            <c:ext xmlns:c16="http://schemas.microsoft.com/office/drawing/2014/chart" uri="{C3380CC4-5D6E-409C-BE32-E72D297353CC}">
              <c16:uniqueId val="{00000002-C1CB-403F-BCD5-31F5F6E572E6}"/>
            </c:ext>
          </c:extLst>
        </c:ser>
        <c:dLbls>
          <c:showLegendKey val="0"/>
          <c:showVal val="0"/>
          <c:showCatName val="0"/>
          <c:showSerName val="0"/>
          <c:showPercent val="0"/>
          <c:showBubbleSize val="0"/>
        </c:dLbls>
        <c:gapWidth val="150"/>
        <c:axId val="483106408"/>
        <c:axId val="483105424"/>
      </c:barChart>
      <c:catAx>
        <c:axId val="483106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3105424"/>
        <c:crosses val="autoZero"/>
        <c:auto val="1"/>
        <c:lblAlgn val="ctr"/>
        <c:lblOffset val="100"/>
        <c:noMultiLvlLbl val="0"/>
      </c:catAx>
      <c:valAx>
        <c:axId val="4831054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Force</a:t>
                </a:r>
                <a:r>
                  <a:rPr lang="en-US" baseline="0"/>
                  <a:t> (g)</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310640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Largest Vertical (Y) Shocks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'FNAL to JLab Shock'!$E$6</c:f>
              <c:strCache>
                <c:ptCount val="1"/>
                <c:pt idx="0">
                  <c:v>Outer Frame</c:v>
                </c:pt>
              </c:strCache>
            </c:strRef>
          </c:tx>
          <c:spPr>
            <a:solidFill>
              <a:schemeClr val="tx1"/>
            </a:solidFill>
            <a:ln>
              <a:noFill/>
            </a:ln>
            <a:effectLst/>
          </c:spPr>
          <c:invertIfNegative val="0"/>
          <c:cat>
            <c:strRef>
              <c:f>'FNAL to JLab Shock'!$D$7:$D$11</c:f>
              <c:strCache>
                <c:ptCount val="5"/>
                <c:pt idx="0">
                  <c:v>Event 1</c:v>
                </c:pt>
                <c:pt idx="1">
                  <c:v>Event 2</c:v>
                </c:pt>
                <c:pt idx="2">
                  <c:v>Event 3</c:v>
                </c:pt>
                <c:pt idx="3">
                  <c:v>Event 4</c:v>
                </c:pt>
                <c:pt idx="4">
                  <c:v>Event 5</c:v>
                </c:pt>
              </c:strCache>
            </c:strRef>
          </c:cat>
          <c:val>
            <c:numRef>
              <c:f>'FNAL to JLab Shock'!$E$7:$E$11</c:f>
              <c:numCache>
                <c:formatCode>General</c:formatCode>
                <c:ptCount val="5"/>
                <c:pt idx="0">
                  <c:v>2.27</c:v>
                </c:pt>
                <c:pt idx="1">
                  <c:v>0.66</c:v>
                </c:pt>
                <c:pt idx="2">
                  <c:v>1.86</c:v>
                </c:pt>
                <c:pt idx="3">
                  <c:v>1.85</c:v>
                </c:pt>
                <c:pt idx="4">
                  <c:v>1.7</c:v>
                </c:pt>
              </c:numCache>
            </c:numRef>
          </c:val>
          <c:extLst>
            <c:ext xmlns:c16="http://schemas.microsoft.com/office/drawing/2014/chart" uri="{C3380CC4-5D6E-409C-BE32-E72D297353CC}">
              <c16:uniqueId val="{00000000-7AE9-4256-8BD6-939BA4F8EBDF}"/>
            </c:ext>
          </c:extLst>
        </c:ser>
        <c:ser>
          <c:idx val="1"/>
          <c:order val="1"/>
          <c:tx>
            <c:strRef>
              <c:f>'FNAL to JLab Shock'!$F$6</c:f>
              <c:strCache>
                <c:ptCount val="1"/>
                <c:pt idx="0">
                  <c:v>Coupler</c:v>
                </c:pt>
              </c:strCache>
            </c:strRef>
          </c:tx>
          <c:spPr>
            <a:solidFill>
              <a:srgbClr val="FF0000"/>
            </a:solidFill>
            <a:ln>
              <a:noFill/>
            </a:ln>
            <a:effectLst/>
          </c:spPr>
          <c:invertIfNegative val="0"/>
          <c:cat>
            <c:strRef>
              <c:f>'FNAL to JLab Shock'!$D$7:$D$11</c:f>
              <c:strCache>
                <c:ptCount val="5"/>
                <c:pt idx="0">
                  <c:v>Event 1</c:v>
                </c:pt>
                <c:pt idx="1">
                  <c:v>Event 2</c:v>
                </c:pt>
                <c:pt idx="2">
                  <c:v>Event 3</c:v>
                </c:pt>
                <c:pt idx="3">
                  <c:v>Event 4</c:v>
                </c:pt>
                <c:pt idx="4">
                  <c:v>Event 5</c:v>
                </c:pt>
              </c:strCache>
            </c:strRef>
          </c:cat>
          <c:val>
            <c:numRef>
              <c:f>'FNAL to JLab Shock'!$F$7:$F$11</c:f>
              <c:numCache>
                <c:formatCode>General</c:formatCode>
                <c:ptCount val="5"/>
                <c:pt idx="0">
                  <c:v>0.95</c:v>
                </c:pt>
                <c:pt idx="1">
                  <c:v>0.88</c:v>
                </c:pt>
                <c:pt idx="2">
                  <c:v>0.87</c:v>
                </c:pt>
                <c:pt idx="3">
                  <c:v>0.86</c:v>
                </c:pt>
                <c:pt idx="4">
                  <c:v>0.77</c:v>
                </c:pt>
              </c:numCache>
            </c:numRef>
          </c:val>
          <c:extLst>
            <c:ext xmlns:c16="http://schemas.microsoft.com/office/drawing/2014/chart" uri="{C3380CC4-5D6E-409C-BE32-E72D297353CC}">
              <c16:uniqueId val="{00000001-7AE9-4256-8BD6-939BA4F8EBDF}"/>
            </c:ext>
          </c:extLst>
        </c:ser>
        <c:dLbls>
          <c:showLegendKey val="0"/>
          <c:showVal val="0"/>
          <c:showCatName val="0"/>
          <c:showSerName val="0"/>
          <c:showPercent val="0"/>
          <c:showBubbleSize val="0"/>
        </c:dLbls>
        <c:gapWidth val="219"/>
        <c:overlap val="-27"/>
        <c:axId val="300360544"/>
        <c:axId val="300358904"/>
      </c:barChart>
      <c:catAx>
        <c:axId val="300360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0358904"/>
        <c:crosses val="autoZero"/>
        <c:auto val="1"/>
        <c:lblAlgn val="ctr"/>
        <c:lblOffset val="100"/>
        <c:noMultiLvlLbl val="0"/>
      </c:catAx>
      <c:valAx>
        <c:axId val="3003589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Force (g)</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0360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0.09091</cdr:x>
      <cdr:y>0.51079</cdr:y>
    </cdr:from>
    <cdr:to>
      <cdr:x>1</cdr:x>
      <cdr:y>0.51079</cdr:y>
    </cdr:to>
    <cdr:cxnSp macro="">
      <cdr:nvCxnSpPr>
        <cdr:cNvPr id="3" name="Straight Connector 2">
          <a:extLst xmlns:a="http://schemas.openxmlformats.org/drawingml/2006/main">
            <a:ext uri="{FF2B5EF4-FFF2-40B4-BE49-F238E27FC236}">
              <a16:creationId xmlns:a16="http://schemas.microsoft.com/office/drawing/2014/main" id="{D5EBFE36-F15A-40BF-AF9C-CDC28A62CBDC}"/>
            </a:ext>
          </a:extLst>
        </cdr:cNvPr>
        <cdr:cNvCxnSpPr/>
      </cdr:nvCxnSpPr>
      <cdr:spPr bwMode="auto">
        <a:xfrm xmlns:a="http://schemas.openxmlformats.org/drawingml/2006/main">
          <a:off x="457200" y="2705100"/>
          <a:ext cx="4572000" cy="0"/>
        </a:xfrm>
        <a:prstGeom xmlns:a="http://schemas.openxmlformats.org/drawingml/2006/main" prst="line">
          <a:avLst/>
        </a:prstGeom>
        <a:solidFill xmlns:a="http://schemas.openxmlformats.org/drawingml/2006/main">
          <a:schemeClr val="accent1"/>
        </a:solidFill>
        <a:ln xmlns:a="http://schemas.openxmlformats.org/drawingml/2006/main" w="25400" cap="flat" cmpd="sng" algn="ctr">
          <a:solidFill>
            <a:srgbClr val="00B0F0"/>
          </a:solidFill>
          <a:prstDash val="sysDash"/>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cxnSp>
  </cdr:relSizeAnchor>
</c:userShapes>
</file>

<file path=ppt/drawings/drawing2.xml><?xml version="1.0" encoding="utf-8"?>
<c:userShapes xmlns:c="http://schemas.openxmlformats.org/drawingml/2006/chart">
  <cdr:relSizeAnchor xmlns:cdr="http://schemas.openxmlformats.org/drawingml/2006/chartDrawing">
    <cdr:from>
      <cdr:x>0.46649</cdr:x>
      <cdr:y>0.25263</cdr:y>
    </cdr:from>
    <cdr:to>
      <cdr:x>0.64175</cdr:x>
      <cdr:y>0.86316</cdr:y>
    </cdr:to>
    <cdr:sp macro="" textlink="">
      <cdr:nvSpPr>
        <cdr:cNvPr id="7" name="Rectangle 6"/>
        <cdr:cNvSpPr/>
      </cdr:nvSpPr>
      <cdr:spPr bwMode="auto">
        <a:xfrm xmlns:a="http://schemas.openxmlformats.org/drawingml/2006/main">
          <a:off x="3448050" y="914400"/>
          <a:ext cx="1295400" cy="2209800"/>
        </a:xfrm>
        <a:prstGeom xmlns:a="http://schemas.openxmlformats.org/drawingml/2006/main" prst="rect">
          <a:avLst/>
        </a:prstGeom>
        <a:solidFill xmlns:a="http://schemas.openxmlformats.org/drawingml/2006/main">
          <a:srgbClr val="FF0000">
            <a:alpha val="20000"/>
          </a:srgbClr>
        </a:solidFill>
        <a:ln xmlns:a="http://schemas.openxmlformats.org/drawingml/2006/main" w="28575" cap="flat" cmpd="sng" algn="ctr">
          <a:solidFill>
            <a:srgbClr val="FF0000"/>
          </a:solidFill>
          <a:prstDash val="solid"/>
          <a:round/>
          <a:headEnd type="none" w="med" len="med"/>
          <a:tailEnd type="none" w="med" len="med"/>
        </a:ln>
        <a:effectLst xmlns:a="http://schemas.openxmlformats.org/drawingml/2006/main"/>
        <a:extLst xmlns:a="http://schemas.openxmlformats.org/drawingml/2006/mai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defPPr>
            <a:defRPr lang="en-US"/>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xmlns:a="http://schemas.openxmlformats.org/drawingml/2006/main">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a:endParaRPr>
        </a:p>
      </cdr:txBody>
    </cdr:sp>
  </cdr:relSizeAnchor>
  <cdr:relSizeAnchor xmlns:cdr="http://schemas.openxmlformats.org/drawingml/2006/chartDrawing">
    <cdr:from>
      <cdr:x>0.48647</cdr:x>
      <cdr:y>0.29474</cdr:y>
    </cdr:from>
    <cdr:to>
      <cdr:x>0.61662</cdr:x>
      <cdr:y>0.37977</cdr:y>
    </cdr:to>
    <cdr:sp macro="" textlink="">
      <cdr:nvSpPr>
        <cdr:cNvPr id="8" name="TextBox 10"/>
        <cdr:cNvSpPr txBox="1"/>
      </cdr:nvSpPr>
      <cdr:spPr>
        <a:xfrm xmlns:a="http://schemas.openxmlformats.org/drawingml/2006/main">
          <a:off x="3595687" y="1066800"/>
          <a:ext cx="962025" cy="307777"/>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wrap="square" rtlCol="0">
          <a:spAutoFit/>
        </a:bodyPr>
        <a:lstStyle xmlns:a="http://schemas.openxmlformats.org/drawingml/2006/main">
          <a:defPPr>
            <a:defRPr lang="en-US"/>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xmlns:a="http://schemas.openxmlformats.org/drawingml/2006/main">
          <a:pPr algn="ctr"/>
          <a:r>
            <a:rPr lang="en-US" sz="1400" dirty="0">
              <a:latin typeface="Calibri" panose="020F0502020204030204" pitchFamily="34" charset="0"/>
              <a:cs typeface="Calibri" panose="020F0502020204030204" pitchFamily="34" charset="0"/>
            </a:rPr>
            <a:t>Overnight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1442" name="Rectangle 2"/>
          <p:cNvSpPr>
            <a:spLocks noGrp="1" noChangeArrowheads="1"/>
          </p:cNvSpPr>
          <p:nvPr>
            <p:ph type="hdr" sz="quarter"/>
          </p:nvPr>
        </p:nvSpPr>
        <p:spPr bwMode="auto">
          <a:xfrm>
            <a:off x="1" y="0"/>
            <a:ext cx="3027466" cy="464503"/>
          </a:xfrm>
          <a:prstGeom prst="rect">
            <a:avLst/>
          </a:prstGeom>
          <a:noFill/>
          <a:ln w="9525">
            <a:noFill/>
            <a:miter lim="800000"/>
            <a:headEnd/>
            <a:tailEnd/>
          </a:ln>
          <a:effectLst/>
        </p:spPr>
        <p:txBody>
          <a:bodyPr vert="horz" wrap="square" lIns="91189" tIns="45594" rIns="91189" bIns="45594" numCol="1" anchor="t" anchorCtr="0" compatLnSpc="1">
            <a:prstTxWarp prst="textNoShape">
              <a:avLst/>
            </a:prstTxWarp>
          </a:bodyPr>
          <a:lstStyle>
            <a:lvl1pPr>
              <a:defRPr sz="1200">
                <a:latin typeface="Arial" charset="0"/>
                <a:ea typeface="+mn-ea"/>
              </a:defRPr>
            </a:lvl1pPr>
          </a:lstStyle>
          <a:p>
            <a:pPr>
              <a:defRPr/>
            </a:pPr>
            <a:endParaRPr lang="en-US" dirty="0"/>
          </a:p>
        </p:txBody>
      </p:sp>
      <p:sp>
        <p:nvSpPr>
          <p:cNvPr id="701443" name="Rectangle 3"/>
          <p:cNvSpPr>
            <a:spLocks noGrp="1" noChangeArrowheads="1"/>
          </p:cNvSpPr>
          <p:nvPr>
            <p:ph type="dt" sz="quarter" idx="1"/>
          </p:nvPr>
        </p:nvSpPr>
        <p:spPr bwMode="auto">
          <a:xfrm>
            <a:off x="3955953" y="0"/>
            <a:ext cx="3027466" cy="464503"/>
          </a:xfrm>
          <a:prstGeom prst="rect">
            <a:avLst/>
          </a:prstGeom>
          <a:noFill/>
          <a:ln w="9525">
            <a:noFill/>
            <a:miter lim="800000"/>
            <a:headEnd/>
            <a:tailEnd/>
          </a:ln>
          <a:effectLst/>
        </p:spPr>
        <p:txBody>
          <a:bodyPr vert="horz" wrap="square" lIns="91189" tIns="45594" rIns="91189" bIns="45594" numCol="1" anchor="t" anchorCtr="0" compatLnSpc="1">
            <a:prstTxWarp prst="textNoShape">
              <a:avLst/>
            </a:prstTxWarp>
          </a:bodyPr>
          <a:lstStyle>
            <a:lvl1pPr algn="r">
              <a:defRPr sz="1200">
                <a:latin typeface="Arial" charset="0"/>
                <a:ea typeface="+mn-ea"/>
              </a:defRPr>
            </a:lvl1pPr>
          </a:lstStyle>
          <a:p>
            <a:pPr>
              <a:defRPr/>
            </a:pPr>
            <a:endParaRPr lang="en-US" dirty="0"/>
          </a:p>
        </p:txBody>
      </p:sp>
      <p:sp>
        <p:nvSpPr>
          <p:cNvPr id="701444" name="Rectangle 4"/>
          <p:cNvSpPr>
            <a:spLocks noGrp="1" noChangeArrowheads="1"/>
          </p:cNvSpPr>
          <p:nvPr>
            <p:ph type="ftr" sz="quarter" idx="2"/>
          </p:nvPr>
        </p:nvSpPr>
        <p:spPr bwMode="auto">
          <a:xfrm>
            <a:off x="1" y="8817612"/>
            <a:ext cx="3027466" cy="464503"/>
          </a:xfrm>
          <a:prstGeom prst="rect">
            <a:avLst/>
          </a:prstGeom>
          <a:noFill/>
          <a:ln w="9525">
            <a:noFill/>
            <a:miter lim="800000"/>
            <a:headEnd/>
            <a:tailEnd/>
          </a:ln>
          <a:effectLst/>
        </p:spPr>
        <p:txBody>
          <a:bodyPr vert="horz" wrap="square" lIns="91189" tIns="45594" rIns="91189" bIns="45594" numCol="1" anchor="b" anchorCtr="0" compatLnSpc="1">
            <a:prstTxWarp prst="textNoShape">
              <a:avLst/>
            </a:prstTxWarp>
          </a:bodyPr>
          <a:lstStyle>
            <a:lvl1pPr>
              <a:defRPr sz="1200">
                <a:latin typeface="Arial" charset="0"/>
                <a:ea typeface="+mn-ea"/>
              </a:defRPr>
            </a:lvl1pPr>
          </a:lstStyle>
          <a:p>
            <a:pPr>
              <a:defRPr/>
            </a:pPr>
            <a:endParaRPr lang="en-US" dirty="0"/>
          </a:p>
        </p:txBody>
      </p:sp>
      <p:sp>
        <p:nvSpPr>
          <p:cNvPr id="701445" name="Rectangle 5"/>
          <p:cNvSpPr>
            <a:spLocks noGrp="1" noChangeArrowheads="1"/>
          </p:cNvSpPr>
          <p:nvPr>
            <p:ph type="sldNum" sz="quarter" idx="3"/>
          </p:nvPr>
        </p:nvSpPr>
        <p:spPr bwMode="auto">
          <a:xfrm>
            <a:off x="3955953" y="8817612"/>
            <a:ext cx="3027466" cy="464503"/>
          </a:xfrm>
          <a:prstGeom prst="rect">
            <a:avLst/>
          </a:prstGeom>
          <a:noFill/>
          <a:ln w="9525">
            <a:noFill/>
            <a:miter lim="800000"/>
            <a:headEnd/>
            <a:tailEnd/>
          </a:ln>
          <a:effectLst/>
        </p:spPr>
        <p:txBody>
          <a:bodyPr vert="horz" wrap="square" lIns="91189" tIns="45594" rIns="91189" bIns="45594" numCol="1" anchor="b" anchorCtr="0" compatLnSpc="1">
            <a:prstTxWarp prst="textNoShape">
              <a:avLst/>
            </a:prstTxWarp>
          </a:bodyPr>
          <a:lstStyle>
            <a:lvl1pPr algn="r">
              <a:defRPr sz="1200">
                <a:latin typeface="Arial" pitchFamily="34" charset="0"/>
              </a:defRPr>
            </a:lvl1pPr>
          </a:lstStyle>
          <a:p>
            <a:pPr>
              <a:defRPr/>
            </a:pPr>
            <a:fld id="{E8226311-62EA-456F-8B76-9220A4C1A652}" type="slidenum">
              <a:rPr lang="en-US"/>
              <a:pPr>
                <a:defRPr/>
              </a:pPr>
              <a:t>‹#›</a:t>
            </a:fld>
            <a:endParaRPr lang="en-US" dirty="0"/>
          </a:p>
        </p:txBody>
      </p:sp>
    </p:spTree>
    <p:extLst>
      <p:ext uri="{BB962C8B-B14F-4D97-AF65-F5344CB8AC3E}">
        <p14:creationId xmlns:p14="http://schemas.microsoft.com/office/powerpoint/2010/main" val="37578078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3027466" cy="462917"/>
          </a:xfrm>
          <a:prstGeom prst="rect">
            <a:avLst/>
          </a:prstGeom>
          <a:noFill/>
          <a:ln w="9525">
            <a:noFill/>
            <a:miter lim="800000"/>
            <a:headEnd/>
            <a:tailEnd/>
          </a:ln>
          <a:effectLst/>
        </p:spPr>
        <p:txBody>
          <a:bodyPr vert="horz" wrap="square" lIns="92916" tIns="46458" rIns="92916" bIns="46458" numCol="1" anchor="t" anchorCtr="0" compatLnSpc="1">
            <a:prstTxWarp prst="textNoShape">
              <a:avLst/>
            </a:prstTxWarp>
          </a:bodyPr>
          <a:lstStyle>
            <a:lvl1pPr defTabSz="929627">
              <a:defRPr sz="1300">
                <a:latin typeface="Arial" charset="0"/>
                <a:ea typeface="+mn-ea"/>
              </a:defRPr>
            </a:lvl1pPr>
          </a:lstStyle>
          <a:p>
            <a:pPr>
              <a:defRPr/>
            </a:pPr>
            <a:endParaRPr lang="en-US" dirty="0"/>
          </a:p>
        </p:txBody>
      </p:sp>
      <p:sp>
        <p:nvSpPr>
          <p:cNvPr id="4099" name="Rectangle 3"/>
          <p:cNvSpPr>
            <a:spLocks noGrp="1" noChangeArrowheads="1"/>
          </p:cNvSpPr>
          <p:nvPr>
            <p:ph type="dt" idx="1"/>
          </p:nvPr>
        </p:nvSpPr>
        <p:spPr bwMode="auto">
          <a:xfrm>
            <a:off x="3955953" y="0"/>
            <a:ext cx="3027466" cy="462917"/>
          </a:xfrm>
          <a:prstGeom prst="rect">
            <a:avLst/>
          </a:prstGeom>
          <a:noFill/>
          <a:ln w="9525">
            <a:noFill/>
            <a:miter lim="800000"/>
            <a:headEnd/>
            <a:tailEnd/>
          </a:ln>
          <a:effectLst/>
        </p:spPr>
        <p:txBody>
          <a:bodyPr vert="horz" wrap="square" lIns="92916" tIns="46458" rIns="92916" bIns="46458" numCol="1" anchor="t" anchorCtr="0" compatLnSpc="1">
            <a:prstTxWarp prst="textNoShape">
              <a:avLst/>
            </a:prstTxWarp>
          </a:bodyPr>
          <a:lstStyle>
            <a:lvl1pPr algn="r" defTabSz="929627">
              <a:defRPr sz="1300">
                <a:latin typeface="Arial" charset="0"/>
                <a:ea typeface="+mn-ea"/>
              </a:defRPr>
            </a:lvl1pPr>
          </a:lstStyle>
          <a:p>
            <a:pPr>
              <a:defRPr/>
            </a:pPr>
            <a:endParaRPr lang="en-US" dirty="0"/>
          </a:p>
        </p:txBody>
      </p:sp>
      <p:sp>
        <p:nvSpPr>
          <p:cNvPr id="16388"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99133" y="4410392"/>
            <a:ext cx="5586735" cy="4175763"/>
          </a:xfrm>
          <a:prstGeom prst="rect">
            <a:avLst/>
          </a:prstGeom>
          <a:noFill/>
          <a:ln w="9525">
            <a:noFill/>
            <a:miter lim="800000"/>
            <a:headEnd/>
            <a:tailEnd/>
          </a:ln>
          <a:effectLst/>
        </p:spPr>
        <p:txBody>
          <a:bodyPr vert="horz" wrap="square" lIns="92916" tIns="46458" rIns="92916" bIns="4645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1" y="8819198"/>
            <a:ext cx="3027466" cy="462917"/>
          </a:xfrm>
          <a:prstGeom prst="rect">
            <a:avLst/>
          </a:prstGeom>
          <a:noFill/>
          <a:ln w="9525">
            <a:noFill/>
            <a:miter lim="800000"/>
            <a:headEnd/>
            <a:tailEnd/>
          </a:ln>
          <a:effectLst/>
        </p:spPr>
        <p:txBody>
          <a:bodyPr vert="horz" wrap="square" lIns="92916" tIns="46458" rIns="92916" bIns="46458" numCol="1" anchor="b" anchorCtr="0" compatLnSpc="1">
            <a:prstTxWarp prst="textNoShape">
              <a:avLst/>
            </a:prstTxWarp>
          </a:bodyPr>
          <a:lstStyle>
            <a:lvl1pPr defTabSz="929627">
              <a:defRPr sz="1300">
                <a:latin typeface="Arial" charset="0"/>
                <a:ea typeface="+mn-ea"/>
              </a:defRPr>
            </a:lvl1pPr>
          </a:lstStyle>
          <a:p>
            <a:pPr>
              <a:defRPr/>
            </a:pPr>
            <a:endParaRPr lang="en-US" dirty="0"/>
          </a:p>
        </p:txBody>
      </p:sp>
      <p:sp>
        <p:nvSpPr>
          <p:cNvPr id="4103" name="Rectangle 7"/>
          <p:cNvSpPr>
            <a:spLocks noGrp="1" noChangeArrowheads="1"/>
          </p:cNvSpPr>
          <p:nvPr>
            <p:ph type="sldNum" sz="quarter" idx="5"/>
          </p:nvPr>
        </p:nvSpPr>
        <p:spPr bwMode="auto">
          <a:xfrm>
            <a:off x="3955953" y="8819198"/>
            <a:ext cx="3027466" cy="462917"/>
          </a:xfrm>
          <a:prstGeom prst="rect">
            <a:avLst/>
          </a:prstGeom>
          <a:noFill/>
          <a:ln w="9525">
            <a:noFill/>
            <a:miter lim="800000"/>
            <a:headEnd/>
            <a:tailEnd/>
          </a:ln>
          <a:effectLst/>
        </p:spPr>
        <p:txBody>
          <a:bodyPr vert="horz" wrap="square" lIns="92916" tIns="46458" rIns="92916" bIns="46458" numCol="1" anchor="b" anchorCtr="0" compatLnSpc="1">
            <a:prstTxWarp prst="textNoShape">
              <a:avLst/>
            </a:prstTxWarp>
          </a:bodyPr>
          <a:lstStyle>
            <a:lvl1pPr algn="r" defTabSz="929627">
              <a:defRPr sz="1300">
                <a:latin typeface="Arial" pitchFamily="34" charset="0"/>
              </a:defRPr>
            </a:lvl1pPr>
          </a:lstStyle>
          <a:p>
            <a:pPr>
              <a:defRPr/>
            </a:pPr>
            <a:fld id="{8C1C09D7-2034-4A7F-959F-75165A7C71A3}" type="slidenum">
              <a:rPr lang="en-US"/>
              <a:pPr>
                <a:defRPr/>
              </a:pPr>
              <a:t>‹#›</a:t>
            </a:fld>
            <a:endParaRPr lang="en-US" dirty="0"/>
          </a:p>
        </p:txBody>
      </p:sp>
    </p:spTree>
    <p:extLst>
      <p:ext uri="{BB962C8B-B14F-4D97-AF65-F5344CB8AC3E}">
        <p14:creationId xmlns:p14="http://schemas.microsoft.com/office/powerpoint/2010/main" val="25353175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D333358E-CE59-44A9-940C-F5E33043BB0D}" type="slidenum">
              <a:rPr lang="en-US" smtClean="0">
                <a:solidFill>
                  <a:prstClr val="black"/>
                </a:solidFill>
              </a:rPr>
              <a:pPr/>
              <a:t>1</a:t>
            </a:fld>
            <a:endParaRPr lang="en-US" dirty="0">
              <a:solidFill>
                <a:prstClr val="black"/>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110" charset="-128"/>
            </a:endParaRPr>
          </a:p>
        </p:txBody>
      </p:sp>
    </p:spTree>
    <p:extLst>
      <p:ext uri="{BB962C8B-B14F-4D97-AF65-F5344CB8AC3E}">
        <p14:creationId xmlns:p14="http://schemas.microsoft.com/office/powerpoint/2010/main" val="34862631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tif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gif"/><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gi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10" name="Picture 2" descr="C:\Users\bronwynb\Desktop\Branding\divider_template_backg#5330.jpg"/>
          <p:cNvPicPr>
            <a:picLocks noChangeAspect="1" noChangeArrowheads="1"/>
          </p:cNvPicPr>
          <p:nvPr userDrawn="1"/>
        </p:nvPicPr>
        <p:blipFill>
          <a:blip r:embed="rId2"/>
          <a:srcRect/>
          <a:stretch>
            <a:fillRect/>
          </a:stretch>
        </p:blipFill>
        <p:spPr bwMode="auto">
          <a:xfrm>
            <a:off x="0" y="0"/>
            <a:ext cx="9144001" cy="6858000"/>
          </a:xfrm>
          <a:prstGeom prst="rect">
            <a:avLst/>
          </a:prstGeom>
          <a:noFill/>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29100" y="3876675"/>
            <a:ext cx="2524389" cy="733425"/>
          </a:xfrm>
          <a:prstGeom prst="rect">
            <a:avLst/>
          </a:prstGeom>
        </p:spPr>
      </p:pic>
      <p:pic>
        <p:nvPicPr>
          <p:cNvPr id="9" name="Pictur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6124575"/>
            <a:ext cx="1973584" cy="717805"/>
          </a:xfrm>
          <a:prstGeom prst="rect">
            <a:avLst/>
          </a:prstGeom>
        </p:spPr>
      </p:pic>
      <p:sp>
        <p:nvSpPr>
          <p:cNvPr id="2" name="Title 1"/>
          <p:cNvSpPr>
            <a:spLocks noGrp="1"/>
          </p:cNvSpPr>
          <p:nvPr>
            <p:ph type="ctrTitle"/>
          </p:nvPr>
        </p:nvSpPr>
        <p:spPr>
          <a:xfrm>
            <a:off x="557213" y="536575"/>
            <a:ext cx="8008937" cy="2246313"/>
          </a:xfrm>
        </p:spPr>
        <p:txBody>
          <a:bodyPr anchor="b" anchorCtr="0">
            <a:noAutofit/>
          </a:bodyPr>
          <a:lstStyle>
            <a:lvl1pPr>
              <a:defRPr sz="4300" b="1">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557213" y="3181350"/>
            <a:ext cx="7989887" cy="2652522"/>
          </a:xfrm>
        </p:spPr>
        <p:txBody>
          <a:bodyPr>
            <a:noAutofit/>
          </a:bodyPr>
          <a:lstStyle>
            <a:lvl1pPr marL="0" indent="0" algn="l">
              <a:lnSpc>
                <a:spcPct val="110000"/>
              </a:lnSpc>
              <a:buNone/>
              <a:defRPr sz="1600" b="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dirty="0"/>
          </a:p>
        </p:txBody>
      </p:sp>
      <p:sp>
        <p:nvSpPr>
          <p:cNvPr id="15" name="Text Placeholder 14"/>
          <p:cNvSpPr>
            <a:spLocks noGrp="1"/>
          </p:cNvSpPr>
          <p:nvPr>
            <p:ph type="body" sz="quarter" idx="11" hasCustomPrompt="1"/>
          </p:nvPr>
        </p:nvSpPr>
        <p:spPr>
          <a:xfrm>
            <a:off x="557213" y="2755011"/>
            <a:ext cx="8008937" cy="369189"/>
          </a:xfrm>
        </p:spPr>
        <p:txBody>
          <a:bodyPr>
            <a:noAutofit/>
          </a:bodyPr>
          <a:lstStyle>
            <a:lvl1pPr>
              <a:lnSpc>
                <a:spcPct val="100000"/>
              </a:lnSpc>
              <a:defRPr sz="2800" b="0">
                <a:solidFill>
                  <a:schemeClr val="tx1"/>
                </a:solidFill>
                <a:latin typeface="Arial" pitchFamily="34" charset="0"/>
                <a:cs typeface="Arial" pitchFamily="34" charset="0"/>
              </a:defRPr>
            </a:lvl1pPr>
          </a:lstStyle>
          <a:p>
            <a:pPr lvl="0"/>
            <a:r>
              <a:rPr lang="en-CA" dirty="0"/>
              <a:t>Click to edit Master subtitle style</a:t>
            </a:r>
          </a:p>
        </p:txBody>
      </p:sp>
      <p:pic>
        <p:nvPicPr>
          <p:cNvPr id="12" name="Picture 2" descr="C:\Documents and Settings\mcdunn\Desktop\LBNL_Full_Logo_Final.gif"/>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6400800" y="3590925"/>
            <a:ext cx="907882" cy="776239"/>
          </a:xfrm>
          <a:prstGeom prst="rect">
            <a:avLst/>
          </a:prstGeom>
          <a:noFill/>
        </p:spPr>
      </p:pic>
      <p:pic>
        <p:nvPicPr>
          <p:cNvPr id="13" name="Picture 39" descr="http://inside.anl.gov/resources/standards/images/logos/ANL_H_Black.jpg"/>
          <p:cNvPicPr>
            <a:picLocks noChangeAspect="1" noChangeArrowheads="1"/>
          </p:cNvPicPr>
          <p:nvPr userDrawn="1"/>
        </p:nvPicPr>
        <p:blipFill>
          <a:blip r:embed="rId6"/>
          <a:srcRect/>
          <a:stretch>
            <a:fillRect/>
          </a:stretch>
        </p:blipFill>
        <p:spPr bwMode="auto">
          <a:xfrm>
            <a:off x="7491503" y="3680008"/>
            <a:ext cx="1223871" cy="569939"/>
          </a:xfrm>
          <a:prstGeom prst="rect">
            <a:avLst/>
          </a:prstGeom>
          <a:noFill/>
          <a:ln w="9525">
            <a:solidFill>
              <a:srgbClr val="FFFF00"/>
            </a:solidFill>
            <a:miter lim="800000"/>
            <a:headEnd/>
            <a:tailEnd/>
          </a:ln>
          <a:effectLst/>
        </p:spPr>
      </p:pic>
      <p:pic>
        <p:nvPicPr>
          <p:cNvPr id="1026" name="Picture 2" descr="C:\Users\tor\Downloads\FermiLogo.tiff"/>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189601" y="4531614"/>
            <a:ext cx="1792224" cy="323468"/>
          </a:xfrm>
          <a:prstGeom prst="rect">
            <a:avLst/>
          </a:prstGeom>
          <a:noFill/>
        </p:spPr>
      </p:pic>
      <p:pic>
        <p:nvPicPr>
          <p:cNvPr id="14" name="Picture 13" descr="JLab_logo_white1.jp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077076" y="4380905"/>
            <a:ext cx="1952624" cy="610194"/>
          </a:xfrm>
          <a:prstGeom prst="rect">
            <a:avLst/>
          </a:prstGeom>
        </p:spPr>
      </p:pic>
      <p:pic>
        <p:nvPicPr>
          <p:cNvPr id="16" name="Picture 15" descr="cornell university 2.gif"/>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4210050" y="4371975"/>
            <a:ext cx="775963" cy="754745"/>
          </a:xfrm>
          <a:prstGeom prst="rect">
            <a:avLst/>
          </a:prstGeom>
        </p:spPr>
      </p:pic>
      <p:pic>
        <p:nvPicPr>
          <p:cNvPr id="17" name="Picture 4" descr="C:\Users\boyce\Documents\lclsII_banner_v01_wd565.jpg"/>
          <p:cNvPicPr>
            <a:picLocks noChangeAspect="1" noChangeArrowheads="1"/>
          </p:cNvPicPr>
          <p:nvPr userDrawn="1"/>
        </p:nvPicPr>
        <p:blipFill>
          <a:blip r:embed="rId10">
            <a:extLst>
              <a:ext uri="{28A0092B-C50C-407E-A947-70E740481C1C}">
                <a14:useLocalDpi xmlns:a14="http://schemas.microsoft.com/office/drawing/2010/main"/>
              </a:ext>
            </a:extLst>
          </a:blip>
          <a:srcRect/>
          <a:stretch>
            <a:fillRect/>
          </a:stretch>
        </p:blipFill>
        <p:spPr bwMode="auto">
          <a:xfrm>
            <a:off x="419100" y="414089"/>
            <a:ext cx="5349126" cy="110769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098751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lvl1pPr>
              <a:defRPr>
                <a:solidFill>
                  <a:srgbClr val="A4001D"/>
                </a:solidFill>
              </a:defRPr>
            </a:lvl1pPr>
          </a:lstStyle>
          <a:p>
            <a:r>
              <a:rPr lang="en-US"/>
              <a:t>Click to edit Master title style</a:t>
            </a:r>
            <a:endParaRPr lang="en-CA" dirty="0"/>
          </a:p>
        </p:txBody>
      </p:sp>
      <p:sp>
        <p:nvSpPr>
          <p:cNvPr id="12" name="Footer Placeholder 11"/>
          <p:cNvSpPr>
            <a:spLocks noGrp="1"/>
          </p:cNvSpPr>
          <p:nvPr>
            <p:ph type="ftr" sz="quarter" idx="13"/>
          </p:nvPr>
        </p:nvSpPr>
        <p:spPr>
          <a:xfrm>
            <a:off x="445472" y="6400800"/>
            <a:ext cx="4126528" cy="314326"/>
          </a:xfrm>
          <a:prstGeom prst="rect">
            <a:avLst/>
          </a:prstGeom>
        </p:spPr>
        <p:txBody>
          <a:bodyPr/>
          <a:lstStyle>
            <a:lvl1pPr algn="l">
              <a:defRPr sz="1100" b="0">
                <a:solidFill>
                  <a:schemeClr val="tx1"/>
                </a:solidFill>
              </a:defRPr>
            </a:lvl1pPr>
          </a:lstStyle>
          <a:p>
            <a:r>
              <a:rPr lang="en-US"/>
              <a:t>LCLS-II Shipping Review, June 12, 2018</a:t>
            </a:r>
            <a:endParaRPr lang="en-US" dirty="0"/>
          </a:p>
        </p:txBody>
      </p:sp>
      <p:sp>
        <p:nvSpPr>
          <p:cNvPr id="16" name="Content Placeholder 15"/>
          <p:cNvSpPr>
            <a:spLocks noGrp="1"/>
          </p:cNvSpPr>
          <p:nvPr>
            <p:ph sz="quarter" idx="14"/>
          </p:nvPr>
        </p:nvSpPr>
        <p:spPr>
          <a:xfrm>
            <a:off x="457200" y="1243584"/>
            <a:ext cx="8108950" cy="5065522"/>
          </a:xfrm>
        </p:spPr>
        <p:txBody>
          <a:bodyPr/>
          <a:lstStyle>
            <a:lvl1pPr>
              <a:buClr>
                <a:srgbClr val="981E32"/>
              </a:buClr>
              <a:defRPr/>
            </a:lvl1pPr>
            <a:lvl2pPr>
              <a:buClr>
                <a:srgbClr val="981E32"/>
              </a:buClr>
              <a:defRPr/>
            </a:lvl2pPr>
            <a:lvl3pPr>
              <a:buClr>
                <a:srgbClr val="981E32"/>
              </a:buClr>
              <a:defRPr b="0"/>
            </a:lvl3pPr>
            <a:lvl4pPr>
              <a:buClr>
                <a:srgbClr val="981E32"/>
              </a:buClr>
              <a:defRPr/>
            </a:lvl4pPr>
            <a:lvl5pPr>
              <a:buClr>
                <a:srgbClr val="981E3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cxnSp>
        <p:nvCxnSpPr>
          <p:cNvPr id="14" name="Straight Connector 13"/>
          <p:cNvCxnSpPr/>
          <p:nvPr userDrawn="1"/>
        </p:nvCxnSpPr>
        <p:spPr>
          <a:xfrm>
            <a:off x="21" y="1074380"/>
            <a:ext cx="8553429" cy="1945"/>
          </a:xfrm>
          <a:prstGeom prst="line">
            <a:avLst/>
          </a:prstGeom>
          <a:ln w="22225">
            <a:solidFill>
              <a:srgbClr val="A4001D"/>
            </a:solidFill>
            <a:headEnd type="none"/>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237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12" name="Footer Placeholder 11"/>
          <p:cNvSpPr>
            <a:spLocks noGrp="1"/>
          </p:cNvSpPr>
          <p:nvPr>
            <p:ph type="ftr" sz="quarter" idx="13"/>
          </p:nvPr>
        </p:nvSpPr>
        <p:spPr>
          <a:xfrm>
            <a:off x="445472" y="6400800"/>
            <a:ext cx="4126528" cy="314326"/>
          </a:xfrm>
          <a:prstGeom prst="rect">
            <a:avLst/>
          </a:prstGeom>
        </p:spPr>
        <p:txBody>
          <a:bodyPr/>
          <a:lstStyle>
            <a:lvl1pPr algn="l">
              <a:defRPr sz="1100" b="0">
                <a:solidFill>
                  <a:schemeClr val="tx1"/>
                </a:solidFill>
              </a:defRPr>
            </a:lvl1pPr>
          </a:lstStyle>
          <a:p>
            <a:r>
              <a:rPr lang="en-US"/>
              <a:t>LCLS-II Shipping Review, June 12, 2018</a:t>
            </a:r>
            <a:endParaRPr lang="en-US" dirty="0"/>
          </a:p>
        </p:txBody>
      </p:sp>
      <p:cxnSp>
        <p:nvCxnSpPr>
          <p:cNvPr id="7" name="Straight Connector 6"/>
          <p:cNvCxnSpPr/>
          <p:nvPr userDrawn="1"/>
        </p:nvCxnSpPr>
        <p:spPr>
          <a:xfrm>
            <a:off x="21" y="1074380"/>
            <a:ext cx="8553429" cy="1945"/>
          </a:xfrm>
          <a:prstGeom prst="line">
            <a:avLst/>
          </a:prstGeom>
          <a:ln w="22225">
            <a:solidFill>
              <a:srgbClr val="A4001D"/>
            </a:solidFill>
            <a:headEnd type="none"/>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237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12" name="Footer Placeholder 11"/>
          <p:cNvSpPr>
            <a:spLocks noGrp="1"/>
          </p:cNvSpPr>
          <p:nvPr>
            <p:ph type="ftr" sz="quarter" idx="13"/>
          </p:nvPr>
        </p:nvSpPr>
        <p:spPr>
          <a:xfrm>
            <a:off x="445472" y="6400800"/>
            <a:ext cx="4126528" cy="314326"/>
          </a:xfrm>
          <a:prstGeom prst="rect">
            <a:avLst/>
          </a:prstGeom>
        </p:spPr>
        <p:txBody>
          <a:bodyPr/>
          <a:lstStyle>
            <a:lvl1pPr algn="l">
              <a:defRPr sz="1100" b="0">
                <a:solidFill>
                  <a:schemeClr val="tx1"/>
                </a:solidFill>
              </a:defRPr>
            </a:lvl1pPr>
          </a:lstStyle>
          <a:p>
            <a:r>
              <a:rPr lang="en-US"/>
              <a:t>LCLS-II Shipping Review, June 12, 2018</a:t>
            </a:r>
            <a:endParaRPr lang="en-US" dirty="0"/>
          </a:p>
        </p:txBody>
      </p:sp>
      <p:sp>
        <p:nvSpPr>
          <p:cNvPr id="16" name="Content Placeholder 15"/>
          <p:cNvSpPr>
            <a:spLocks noGrp="1"/>
          </p:cNvSpPr>
          <p:nvPr>
            <p:ph sz="quarter" idx="14"/>
          </p:nvPr>
        </p:nvSpPr>
        <p:spPr>
          <a:xfrm>
            <a:off x="457200" y="1243584"/>
            <a:ext cx="3886200" cy="5065522"/>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1" name="Content Placeholder 15"/>
          <p:cNvSpPr>
            <a:spLocks noGrp="1"/>
          </p:cNvSpPr>
          <p:nvPr>
            <p:ph sz="quarter" idx="15"/>
          </p:nvPr>
        </p:nvSpPr>
        <p:spPr>
          <a:xfrm>
            <a:off x="4648200" y="1252729"/>
            <a:ext cx="3886200" cy="5065522"/>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cxnSp>
        <p:nvCxnSpPr>
          <p:cNvPr id="13" name="Straight Connector 12"/>
          <p:cNvCxnSpPr/>
          <p:nvPr userDrawn="1"/>
        </p:nvCxnSpPr>
        <p:spPr>
          <a:xfrm>
            <a:off x="21" y="1074380"/>
            <a:ext cx="8553429" cy="1945"/>
          </a:xfrm>
          <a:prstGeom prst="line">
            <a:avLst/>
          </a:prstGeom>
          <a:ln w="22225">
            <a:solidFill>
              <a:srgbClr val="A4001D"/>
            </a:solidFill>
            <a:headEnd type="none"/>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237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line headlin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5" name="Picture Placeholder 4"/>
          <p:cNvSpPr>
            <a:spLocks noGrp="1"/>
          </p:cNvSpPr>
          <p:nvPr>
            <p:ph type="pic" sz="quarter" idx="15"/>
          </p:nvPr>
        </p:nvSpPr>
        <p:spPr>
          <a:xfrm>
            <a:off x="3646488" y="1252728"/>
            <a:ext cx="2442340" cy="2481072"/>
          </a:xfrm>
        </p:spPr>
        <p:txBody>
          <a:bodyPr/>
          <a:lstStyle/>
          <a:p>
            <a:r>
              <a:rPr lang="en-US"/>
              <a:t>Click icon to add picture</a:t>
            </a:r>
            <a:endParaRPr lang="en-CA" dirty="0"/>
          </a:p>
        </p:txBody>
      </p:sp>
      <p:sp>
        <p:nvSpPr>
          <p:cNvPr id="11" name="Picture Placeholder 4"/>
          <p:cNvSpPr>
            <a:spLocks noGrp="1"/>
          </p:cNvSpPr>
          <p:nvPr>
            <p:ph type="pic" sz="quarter" idx="16"/>
          </p:nvPr>
        </p:nvSpPr>
        <p:spPr>
          <a:xfrm>
            <a:off x="3646488" y="3886200"/>
            <a:ext cx="2442340" cy="2432050"/>
          </a:xfrm>
        </p:spPr>
        <p:txBody>
          <a:bodyPr/>
          <a:lstStyle/>
          <a:p>
            <a:r>
              <a:rPr lang="en-US"/>
              <a:t>Click icon to add picture</a:t>
            </a:r>
            <a:endParaRPr lang="en-CA" dirty="0"/>
          </a:p>
        </p:txBody>
      </p:sp>
      <p:sp>
        <p:nvSpPr>
          <p:cNvPr id="13" name="Picture Placeholder 4"/>
          <p:cNvSpPr>
            <a:spLocks noGrp="1"/>
          </p:cNvSpPr>
          <p:nvPr>
            <p:ph type="pic" sz="quarter" idx="17"/>
          </p:nvPr>
        </p:nvSpPr>
        <p:spPr>
          <a:xfrm>
            <a:off x="6242954" y="1243584"/>
            <a:ext cx="2442340" cy="5065522"/>
          </a:xfrm>
        </p:spPr>
        <p:txBody>
          <a:bodyPr/>
          <a:lstStyle/>
          <a:p>
            <a:r>
              <a:rPr lang="en-US"/>
              <a:t>Click icon to add picture</a:t>
            </a:r>
            <a:endParaRPr lang="en-CA" dirty="0"/>
          </a:p>
        </p:txBody>
      </p:sp>
      <p:sp>
        <p:nvSpPr>
          <p:cNvPr id="3" name="Content Placeholder 2"/>
          <p:cNvSpPr>
            <a:spLocks noGrp="1"/>
          </p:cNvSpPr>
          <p:nvPr>
            <p:ph sz="quarter" idx="18"/>
          </p:nvPr>
        </p:nvSpPr>
        <p:spPr>
          <a:xfrm>
            <a:off x="457200" y="1243584"/>
            <a:ext cx="3013075" cy="50655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4" name="Footer Placeholder 11"/>
          <p:cNvSpPr>
            <a:spLocks noGrp="1"/>
          </p:cNvSpPr>
          <p:nvPr>
            <p:ph type="ftr" sz="quarter" idx="13"/>
          </p:nvPr>
        </p:nvSpPr>
        <p:spPr>
          <a:xfrm>
            <a:off x="445472" y="6400800"/>
            <a:ext cx="4126528" cy="314326"/>
          </a:xfrm>
          <a:prstGeom prst="rect">
            <a:avLst/>
          </a:prstGeom>
        </p:spPr>
        <p:txBody>
          <a:bodyPr/>
          <a:lstStyle>
            <a:lvl1pPr algn="l">
              <a:defRPr sz="1100" b="0">
                <a:solidFill>
                  <a:schemeClr val="tx1"/>
                </a:solidFill>
              </a:defRPr>
            </a:lvl1pPr>
          </a:lstStyle>
          <a:p>
            <a:r>
              <a:rPr lang="en-US"/>
              <a:t>LCLS-II Shipping Review, June 12, 2018</a:t>
            </a:r>
            <a:endParaRPr lang="en-US" dirty="0"/>
          </a:p>
        </p:txBody>
      </p:sp>
      <p:cxnSp>
        <p:nvCxnSpPr>
          <p:cNvPr id="12" name="Straight Connector 11"/>
          <p:cNvCxnSpPr/>
          <p:nvPr userDrawn="1"/>
        </p:nvCxnSpPr>
        <p:spPr>
          <a:xfrm>
            <a:off x="21" y="1074380"/>
            <a:ext cx="8553429" cy="1945"/>
          </a:xfrm>
          <a:prstGeom prst="line">
            <a:avLst/>
          </a:prstGeom>
          <a:ln w="22225">
            <a:solidFill>
              <a:srgbClr val="A4001D"/>
            </a:solidFill>
            <a:headEnd type="none"/>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9646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Chart on righ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3" name="Chart Placeholder 2"/>
          <p:cNvSpPr>
            <a:spLocks noGrp="1"/>
          </p:cNvSpPr>
          <p:nvPr>
            <p:ph type="chart" sz="quarter" idx="15"/>
          </p:nvPr>
        </p:nvSpPr>
        <p:spPr>
          <a:xfrm>
            <a:off x="6007100" y="1243584"/>
            <a:ext cx="2667000" cy="5065522"/>
          </a:xfrm>
        </p:spPr>
        <p:txBody>
          <a:bodyPr/>
          <a:lstStyle/>
          <a:p>
            <a:r>
              <a:rPr lang="en-US"/>
              <a:t>Click icon to add chart</a:t>
            </a:r>
            <a:endParaRPr lang="en-CA" dirty="0"/>
          </a:p>
        </p:txBody>
      </p:sp>
      <p:sp>
        <p:nvSpPr>
          <p:cNvPr id="5" name="Content Placeholder 4"/>
          <p:cNvSpPr>
            <a:spLocks noGrp="1"/>
          </p:cNvSpPr>
          <p:nvPr>
            <p:ph sz="quarter" idx="16"/>
          </p:nvPr>
        </p:nvSpPr>
        <p:spPr>
          <a:xfrm>
            <a:off x="457200" y="1243584"/>
            <a:ext cx="5484812" cy="50655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1" name="Footer Placeholder 11"/>
          <p:cNvSpPr>
            <a:spLocks noGrp="1"/>
          </p:cNvSpPr>
          <p:nvPr>
            <p:ph type="ftr" sz="quarter" idx="13"/>
          </p:nvPr>
        </p:nvSpPr>
        <p:spPr>
          <a:xfrm>
            <a:off x="445472" y="6400800"/>
            <a:ext cx="4126528" cy="314326"/>
          </a:xfrm>
          <a:prstGeom prst="rect">
            <a:avLst/>
          </a:prstGeom>
        </p:spPr>
        <p:txBody>
          <a:bodyPr/>
          <a:lstStyle>
            <a:lvl1pPr algn="l">
              <a:defRPr sz="1100" b="0">
                <a:solidFill>
                  <a:schemeClr val="tx1"/>
                </a:solidFill>
              </a:defRPr>
            </a:lvl1pPr>
          </a:lstStyle>
          <a:p>
            <a:r>
              <a:rPr lang="en-US"/>
              <a:t>LCLS-II Shipping Review, June 12, 2018</a:t>
            </a:r>
            <a:endParaRPr lang="en-US" dirty="0"/>
          </a:p>
        </p:txBody>
      </p:sp>
      <p:cxnSp>
        <p:nvCxnSpPr>
          <p:cNvPr id="12" name="Straight Connector 11"/>
          <p:cNvCxnSpPr/>
          <p:nvPr userDrawn="1"/>
        </p:nvCxnSpPr>
        <p:spPr>
          <a:xfrm>
            <a:off x="21" y="1074380"/>
            <a:ext cx="8553429" cy="1945"/>
          </a:xfrm>
          <a:prstGeom prst="line">
            <a:avLst/>
          </a:prstGeom>
          <a:ln w="22225">
            <a:solidFill>
              <a:srgbClr val="A4001D"/>
            </a:solidFill>
            <a:headEnd type="none"/>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5472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Simple Title 01">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8751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LCLS-II Shipping Review, June 12, 2018</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397469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1822" y="129091"/>
            <a:ext cx="8103570" cy="753033"/>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243584"/>
            <a:ext cx="8109919" cy="50292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566150" y="6318251"/>
            <a:ext cx="318932" cy="539750"/>
          </a:xfrm>
          <a:prstGeom prst="rect">
            <a:avLst/>
          </a:prstGeom>
        </p:spPr>
        <p:txBody>
          <a:bodyPr vert="horz" lIns="72000" tIns="57600" rIns="72000" bIns="45720" rtlCol="0" anchor="ctr"/>
          <a:lstStyle>
            <a:lvl1pPr algn="l">
              <a:defRPr sz="1100" b="0">
                <a:solidFill>
                  <a:schemeClr val="tx1"/>
                </a:solidFill>
                <a:latin typeface="Arial" pitchFamily="34" charset="0"/>
                <a:cs typeface="Arial" pitchFamily="34" charset="0"/>
              </a:defRPr>
            </a:lvl1pPr>
          </a:lstStyle>
          <a:p>
            <a:fld id="{5BD36294-2849-48A8-8531-5354CF3095D2}" type="slidenum">
              <a:rPr lang="en-US" smtClean="0"/>
              <a:pPr/>
              <a:t>‹#›</a:t>
            </a:fld>
            <a:endParaRPr lang="en-US" dirty="0"/>
          </a:p>
        </p:txBody>
      </p:sp>
      <p:sp>
        <p:nvSpPr>
          <p:cNvPr id="8" name="Footer Placeholder 11"/>
          <p:cNvSpPr>
            <a:spLocks noGrp="1"/>
          </p:cNvSpPr>
          <p:nvPr>
            <p:ph type="ftr" sz="quarter" idx="3"/>
          </p:nvPr>
        </p:nvSpPr>
        <p:spPr>
          <a:xfrm>
            <a:off x="445472" y="6400800"/>
            <a:ext cx="4126528" cy="314326"/>
          </a:xfrm>
          <a:prstGeom prst="rect">
            <a:avLst/>
          </a:prstGeom>
        </p:spPr>
        <p:txBody>
          <a:bodyPr/>
          <a:lstStyle>
            <a:lvl1pPr algn="l">
              <a:defRPr sz="1100" b="0">
                <a:solidFill>
                  <a:schemeClr val="tx1"/>
                </a:solidFill>
              </a:defRPr>
            </a:lvl1pPr>
          </a:lstStyle>
          <a:p>
            <a:r>
              <a:rPr lang="en-US"/>
              <a:t>LCLS-II Shipping Review, June 12, 2018</a:t>
            </a:r>
            <a:endParaRPr lang="en-US" dirty="0"/>
          </a:p>
        </p:txBody>
      </p:sp>
    </p:spTree>
    <p:extLst>
      <p:ext uri="{BB962C8B-B14F-4D97-AF65-F5344CB8AC3E}">
        <p14:creationId xmlns:p14="http://schemas.microsoft.com/office/powerpoint/2010/main" val="481531331"/>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30" r:id="rId8"/>
  </p:sldLayoutIdLst>
  <p:hf hdr="0" dt="0"/>
  <p:txStyles>
    <p:titleStyle>
      <a:lvl1pPr algn="l" defTabSz="914400" rtl="0" eaLnBrk="1" latinLnBrk="0" hangingPunct="1">
        <a:spcBef>
          <a:spcPct val="0"/>
        </a:spcBef>
        <a:buNone/>
        <a:defRPr sz="2400" b="1" kern="1200">
          <a:solidFill>
            <a:schemeClr val="bg2"/>
          </a:solidFill>
          <a:latin typeface="Arial" pitchFamily="34" charset="0"/>
          <a:ea typeface="+mj-ea"/>
          <a:cs typeface="Arial" pitchFamily="34" charset="0"/>
        </a:defRPr>
      </a:lvl1pPr>
    </p:titleStyle>
    <p:bodyStyle>
      <a:lvl1pPr marL="0" indent="0" algn="l" defTabSz="914400" rtl="0" eaLnBrk="1" latinLnBrk="0" hangingPunct="1">
        <a:lnSpc>
          <a:spcPct val="120000"/>
        </a:lnSpc>
        <a:spcBef>
          <a:spcPts val="0"/>
        </a:spcBef>
        <a:spcAft>
          <a:spcPts val="300"/>
        </a:spcAft>
        <a:buClr>
          <a:schemeClr val="tx1"/>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chemeClr val="bg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chemeClr val="bg2"/>
        </a:buClr>
        <a:buSzPct val="100000"/>
        <a:buFont typeface="Arial" pitchFamily="34" charset="0"/>
        <a:buChar char="-"/>
        <a:defRPr sz="200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chemeClr val="bg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chemeClr val="bg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57213" y="234260"/>
            <a:ext cx="8008937" cy="2246313"/>
          </a:xfrm>
        </p:spPr>
        <p:txBody>
          <a:bodyPr/>
          <a:lstStyle/>
          <a:p>
            <a:r>
              <a:rPr lang="en-US" sz="2800" dirty="0"/>
              <a:t>LCLS-II Cryomodule Shipping System Testing</a:t>
            </a:r>
          </a:p>
        </p:txBody>
      </p:sp>
      <p:sp>
        <p:nvSpPr>
          <p:cNvPr id="5" name="Rectangle 5"/>
          <p:cNvSpPr>
            <a:spLocks noGrp="1" noChangeArrowheads="1"/>
          </p:cNvSpPr>
          <p:nvPr>
            <p:ph type="subTitle" idx="1"/>
          </p:nvPr>
        </p:nvSpPr>
        <p:spPr>
          <a:xfrm>
            <a:off x="557213" y="2618287"/>
            <a:ext cx="7989887" cy="3022551"/>
          </a:xfrm>
        </p:spPr>
        <p:txBody>
          <a:bodyPr/>
          <a:lstStyle/>
          <a:p>
            <a:r>
              <a:rPr lang="en-US" dirty="0"/>
              <a:t>Naeem Huque</a:t>
            </a:r>
          </a:p>
          <a:p>
            <a:r>
              <a:rPr lang="en-US" dirty="0"/>
              <a:t>Brian Hartsell</a:t>
            </a:r>
          </a:p>
          <a:p>
            <a:r>
              <a:rPr lang="en-US" dirty="0"/>
              <a:t>Shipping Review</a:t>
            </a:r>
          </a:p>
          <a:p>
            <a:r>
              <a:rPr lang="en-US" dirty="0"/>
              <a:t>June 12</a:t>
            </a:r>
            <a:r>
              <a:rPr lang="en-US" baseline="30000" dirty="0"/>
              <a:t>th</a:t>
            </a:r>
            <a:r>
              <a:rPr lang="en-US" dirty="0"/>
              <a:t>, 2018</a:t>
            </a:r>
          </a:p>
          <a:p>
            <a:endParaRPr lang="en-US" dirty="0"/>
          </a:p>
          <a:p>
            <a:endParaRPr lang="en-US" sz="1800" dirty="0"/>
          </a:p>
          <a:p>
            <a:endParaRPr lang="en-US" dirty="0"/>
          </a:p>
          <a:p>
            <a:endParaRPr lang="en-US" sz="1800" dirty="0"/>
          </a:p>
          <a:p>
            <a:endParaRPr lang="en-US" sz="1800" dirty="0"/>
          </a:p>
          <a:p>
            <a:endParaRPr lang="en-US" sz="1800" dirty="0"/>
          </a:p>
        </p:txBody>
      </p:sp>
    </p:spTree>
    <p:extLst>
      <p:ext uri="{BB962C8B-B14F-4D97-AF65-F5344CB8AC3E}">
        <p14:creationId xmlns:p14="http://schemas.microsoft.com/office/powerpoint/2010/main" val="173521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10</a:t>
            </a:fld>
            <a:endParaRPr lang="en-US" dirty="0"/>
          </a:p>
        </p:txBody>
      </p:sp>
      <p:sp>
        <p:nvSpPr>
          <p:cNvPr id="3" name="Title 2"/>
          <p:cNvSpPr>
            <a:spLocks noGrp="1"/>
          </p:cNvSpPr>
          <p:nvPr>
            <p:ph type="title"/>
          </p:nvPr>
        </p:nvSpPr>
        <p:spPr/>
        <p:txBody>
          <a:bodyPr/>
          <a:lstStyle/>
          <a:p>
            <a:r>
              <a:rPr lang="en-US" dirty="0" err="1"/>
              <a:t>pCM</a:t>
            </a:r>
            <a:r>
              <a:rPr lang="en-US" dirty="0"/>
              <a:t> Road Test Fiducial Positions</a:t>
            </a:r>
          </a:p>
        </p:txBody>
      </p:sp>
      <p:sp>
        <p:nvSpPr>
          <p:cNvPr id="6" name="Content Placeholder 2"/>
          <p:cNvSpPr>
            <a:spLocks noGrp="1"/>
          </p:cNvSpPr>
          <p:nvPr>
            <p:ph idx="4294967295"/>
          </p:nvPr>
        </p:nvSpPr>
        <p:spPr>
          <a:xfrm>
            <a:off x="617407" y="1138844"/>
            <a:ext cx="7772400" cy="2895600"/>
          </a:xfrm>
          <a:prstGeom prst="rect">
            <a:avLst/>
          </a:prstGeom>
        </p:spPr>
        <p:txBody>
          <a:bodyPr>
            <a:normAutofit lnSpcReduction="10000"/>
          </a:bodyPr>
          <a:lstStyle/>
          <a:p>
            <a:pPr marL="234950" indent="-234950">
              <a:buFont typeface="Wingdings" panose="05000000000000000000" pitchFamily="2" charset="2"/>
              <a:buChar char="§"/>
            </a:pPr>
            <a:r>
              <a:rPr lang="en-US" sz="1800" dirty="0">
                <a:latin typeface="Calibri" panose="020F0502020204030204" pitchFamily="34" charset="0"/>
              </a:rPr>
              <a:t>The SLAC acceptance document specified a maximum of +/- 0.2mm [x, y, z] change in the gate valve and support post fiducial positions after shipping.</a:t>
            </a:r>
          </a:p>
          <a:p>
            <a:pPr marL="234950" indent="-234950">
              <a:buFont typeface="Wingdings" panose="05000000000000000000" pitchFamily="2" charset="2"/>
              <a:buChar char="§"/>
            </a:pPr>
            <a:r>
              <a:rPr lang="en-US" sz="1800" dirty="0">
                <a:latin typeface="Calibri" panose="020F0502020204030204" pitchFamily="34" charset="0"/>
              </a:rPr>
              <a:t>These measurements are to be repeated for each cryomodule, before and after the trip to SLAC </a:t>
            </a:r>
          </a:p>
          <a:p>
            <a:pPr marL="234950" indent="-234950">
              <a:buFont typeface="Wingdings" panose="05000000000000000000" pitchFamily="2" charset="2"/>
              <a:buChar char="§"/>
            </a:pPr>
            <a:r>
              <a:rPr lang="en-US" sz="1800" dirty="0">
                <a:latin typeface="Calibri" panose="020F0502020204030204" pitchFamily="34" charset="0"/>
              </a:rPr>
              <a:t>Two positions were found to be out of spec </a:t>
            </a:r>
          </a:p>
          <a:p>
            <a:pPr marL="234950" indent="-234950">
              <a:buFont typeface="Wingdings" panose="05000000000000000000" pitchFamily="2" charset="2"/>
              <a:buChar char="§"/>
            </a:pPr>
            <a:r>
              <a:rPr lang="en-US" sz="1800" dirty="0">
                <a:latin typeface="Calibri" panose="020F0502020204030204" pitchFamily="34" charset="0"/>
              </a:rPr>
              <a:t>Change in position of the downstream Gate Valve in the longitudinal [z] direction matches that found with the cavities</a:t>
            </a:r>
          </a:p>
          <a:p>
            <a:pPr marL="234950" indent="-234950">
              <a:buFont typeface="Wingdings" panose="05000000000000000000" pitchFamily="2" charset="2"/>
              <a:buChar char="§"/>
            </a:pPr>
            <a:r>
              <a:rPr lang="en-US" sz="1800" dirty="0">
                <a:latin typeface="Calibri" panose="020F0502020204030204" pitchFamily="34" charset="0"/>
              </a:rPr>
              <a:t>Nearly all measurements were within spec; modifications were planned to limit movement further</a:t>
            </a:r>
          </a:p>
        </p:txBody>
      </p:sp>
      <p:graphicFrame>
        <p:nvGraphicFramePr>
          <p:cNvPr id="7" name="Table 6"/>
          <p:cNvGraphicFramePr>
            <a:graphicFrameLocks noGrp="1"/>
          </p:cNvGraphicFramePr>
          <p:nvPr>
            <p:extLst>
              <p:ext uri="{D42A27DB-BD31-4B8C-83A1-F6EECF244321}">
                <p14:modId xmlns:p14="http://schemas.microsoft.com/office/powerpoint/2010/main" val="743099422"/>
              </p:ext>
            </p:extLst>
          </p:nvPr>
        </p:nvGraphicFramePr>
        <p:xfrm>
          <a:off x="349696" y="4571999"/>
          <a:ext cx="4036377" cy="1463040"/>
        </p:xfrm>
        <a:graphic>
          <a:graphicData uri="http://schemas.openxmlformats.org/drawingml/2006/table">
            <a:tbl>
              <a:tblPr/>
              <a:tblGrid>
                <a:gridCol w="1289484">
                  <a:extLst>
                    <a:ext uri="{9D8B030D-6E8A-4147-A177-3AD203B41FA5}">
                      <a16:colId xmlns:a16="http://schemas.microsoft.com/office/drawing/2014/main" val="1577352108"/>
                    </a:ext>
                  </a:extLst>
                </a:gridCol>
                <a:gridCol w="915631">
                  <a:extLst>
                    <a:ext uri="{9D8B030D-6E8A-4147-A177-3AD203B41FA5}">
                      <a16:colId xmlns:a16="http://schemas.microsoft.com/office/drawing/2014/main" val="3714525216"/>
                    </a:ext>
                  </a:extLst>
                </a:gridCol>
                <a:gridCol w="915631">
                  <a:extLst>
                    <a:ext uri="{9D8B030D-6E8A-4147-A177-3AD203B41FA5}">
                      <a16:colId xmlns:a16="http://schemas.microsoft.com/office/drawing/2014/main" val="2613226073"/>
                    </a:ext>
                  </a:extLst>
                </a:gridCol>
                <a:gridCol w="915631">
                  <a:extLst>
                    <a:ext uri="{9D8B030D-6E8A-4147-A177-3AD203B41FA5}">
                      <a16:colId xmlns:a16="http://schemas.microsoft.com/office/drawing/2014/main" val="524384574"/>
                    </a:ext>
                  </a:extLst>
                </a:gridCol>
              </a:tblGrid>
              <a:tr h="0">
                <a:tc gridSpan="4">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ctr">
                        <a:spcBef>
                          <a:spcPts val="100"/>
                        </a:spcBef>
                        <a:spcAft>
                          <a:spcPts val="100"/>
                        </a:spcAft>
                      </a:pPr>
                      <a:r>
                        <a:rPr lang="en-US" sz="1600" b="1" dirty="0">
                          <a:effectLst/>
                          <a:latin typeface="Calibri" panose="020F0502020204030204" pitchFamily="34" charset="0"/>
                          <a:ea typeface="Times New Roman" panose="02020603050405020304" pitchFamily="18" charset="0"/>
                          <a:cs typeface="Calibri" panose="020F0502020204030204" pitchFamily="34" charset="0"/>
                        </a:rPr>
                        <a:t>Gate Valve Fiducials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hMerge="1">
                  <a:txBody>
                    <a:bodyPr/>
                    <a:lstStyle/>
                    <a:p>
                      <a:pPr marL="0" marR="0" algn="ctr">
                        <a:spcBef>
                          <a:spcPts val="100"/>
                        </a:spcBef>
                        <a:spcAft>
                          <a:spcPts val="100"/>
                        </a:spcAft>
                      </a:pP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ctr">
                        <a:spcBef>
                          <a:spcPts val="100"/>
                        </a:spcBef>
                        <a:spcAft>
                          <a:spcPts val="100"/>
                        </a:spcAft>
                      </a:pP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ctr">
                        <a:spcBef>
                          <a:spcPts val="100"/>
                        </a:spcBef>
                        <a:spcAft>
                          <a:spcPts val="100"/>
                        </a:spcAft>
                      </a:pP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2591644"/>
                  </a:ext>
                </a:extLst>
              </a:tr>
              <a:tr h="0">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l">
                        <a:spcBef>
                          <a:spcPts val="100"/>
                        </a:spcBef>
                        <a:spcAft>
                          <a:spcPts val="100"/>
                        </a:spcAft>
                      </a:pPr>
                      <a:r>
                        <a:rPr lang="en-GB" sz="1600" kern="800" dirty="0">
                          <a:effectLst/>
                          <a:latin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ctr">
                        <a:spcBef>
                          <a:spcPts val="100"/>
                        </a:spcBef>
                        <a:spcAft>
                          <a:spcPts val="100"/>
                        </a:spcAft>
                      </a:pPr>
                      <a:r>
                        <a:rPr lang="en-GB" sz="1600" kern="800">
                          <a:effectLst/>
                          <a:latin typeface="Calibri" panose="020F0502020204030204" pitchFamily="34" charset="0"/>
                          <a:cs typeface="Calibri" panose="020F0502020204030204" pitchFamily="34" charset="0"/>
                        </a:rPr>
                        <a:t>dX (mm)</a:t>
                      </a:r>
                      <a:endParaRPr lang="en-US" sz="1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ctr">
                        <a:spcBef>
                          <a:spcPts val="100"/>
                        </a:spcBef>
                        <a:spcAft>
                          <a:spcPts val="100"/>
                        </a:spcAft>
                      </a:pPr>
                      <a:r>
                        <a:rPr lang="en-GB" sz="1600" kern="800" dirty="0" err="1">
                          <a:effectLst/>
                          <a:latin typeface="Calibri" panose="020F0502020204030204" pitchFamily="34" charset="0"/>
                          <a:cs typeface="Calibri" panose="020F0502020204030204" pitchFamily="34" charset="0"/>
                        </a:rPr>
                        <a:t>dY</a:t>
                      </a:r>
                      <a:r>
                        <a:rPr lang="en-GB" sz="1600" kern="800" dirty="0">
                          <a:effectLst/>
                          <a:latin typeface="Calibri" panose="020F0502020204030204" pitchFamily="34" charset="0"/>
                          <a:cs typeface="Calibri" panose="020F0502020204030204" pitchFamily="34" charset="0"/>
                        </a:rPr>
                        <a:t> (mm)</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ctr">
                        <a:spcBef>
                          <a:spcPts val="100"/>
                        </a:spcBef>
                        <a:spcAft>
                          <a:spcPts val="100"/>
                        </a:spcAft>
                      </a:pPr>
                      <a:r>
                        <a:rPr lang="en-GB" sz="1600" kern="800">
                          <a:effectLst/>
                          <a:latin typeface="Calibri" panose="020F0502020204030204" pitchFamily="34" charset="0"/>
                          <a:cs typeface="Calibri" panose="020F0502020204030204" pitchFamily="34" charset="0"/>
                        </a:rPr>
                        <a:t>dZ (mm)</a:t>
                      </a:r>
                      <a:endParaRPr lang="en-US" sz="1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1985872131"/>
                  </a:ext>
                </a:extLst>
              </a:tr>
              <a:tr h="173990">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l">
                        <a:spcBef>
                          <a:spcPts val="100"/>
                        </a:spcBef>
                        <a:spcAft>
                          <a:spcPts val="100"/>
                        </a:spcAft>
                      </a:pPr>
                      <a:r>
                        <a:rPr lang="en-GB" sz="1600" kern="800" dirty="0">
                          <a:effectLst/>
                          <a:latin typeface="Calibri" panose="020F0502020204030204" pitchFamily="34" charset="0"/>
                          <a:cs typeface="Calibri" panose="020F0502020204030204" pitchFamily="34" charset="0"/>
                        </a:rPr>
                        <a:t>Specification</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ctr">
                        <a:spcBef>
                          <a:spcPts val="100"/>
                        </a:spcBef>
                        <a:spcAft>
                          <a:spcPts val="100"/>
                        </a:spcAft>
                      </a:pPr>
                      <a:r>
                        <a:rPr lang="en-GB" sz="1600" kern="800" dirty="0">
                          <a:effectLst/>
                          <a:latin typeface="Calibri" panose="020F0502020204030204" pitchFamily="34" charset="0"/>
                          <a:cs typeface="Calibri" panose="020F0502020204030204" pitchFamily="34" charset="0"/>
                        </a:rPr>
                        <a:t>± 0.20</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ctr">
                        <a:spcBef>
                          <a:spcPts val="100"/>
                        </a:spcBef>
                        <a:spcAft>
                          <a:spcPts val="100"/>
                        </a:spcAft>
                      </a:pPr>
                      <a:r>
                        <a:rPr lang="en-GB" sz="1600" kern="800" dirty="0">
                          <a:effectLst/>
                          <a:latin typeface="Calibri" panose="020F0502020204030204" pitchFamily="34" charset="0"/>
                          <a:cs typeface="Calibri" panose="020F0502020204030204" pitchFamily="34" charset="0"/>
                        </a:rPr>
                        <a:t>± 0.20</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ctr">
                        <a:spcBef>
                          <a:spcPts val="100"/>
                        </a:spcBef>
                        <a:spcAft>
                          <a:spcPts val="100"/>
                        </a:spcAft>
                      </a:pPr>
                      <a:r>
                        <a:rPr lang="en-GB" sz="1600" kern="800" dirty="0">
                          <a:effectLst/>
                          <a:latin typeface="Calibri" panose="020F0502020204030204" pitchFamily="34" charset="0"/>
                          <a:cs typeface="Calibri" panose="020F0502020204030204" pitchFamily="34" charset="0"/>
                        </a:rPr>
                        <a:t>± 0.20</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3647630505"/>
                  </a:ext>
                </a:extLst>
              </a:tr>
              <a:tr h="173990">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l">
                        <a:spcBef>
                          <a:spcPts val="100"/>
                        </a:spcBef>
                        <a:spcAft>
                          <a:spcPts val="100"/>
                        </a:spcAft>
                      </a:pPr>
                      <a:r>
                        <a:rPr lang="en-GB" sz="1600" kern="800">
                          <a:effectLst/>
                          <a:latin typeface="Calibri" panose="020F0502020204030204" pitchFamily="34" charset="0"/>
                          <a:cs typeface="Calibri" panose="020F0502020204030204" pitchFamily="34" charset="0"/>
                        </a:rPr>
                        <a:t>Upstream</a:t>
                      </a:r>
                      <a:endParaRPr lang="en-US" sz="1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ctr">
                        <a:spcBef>
                          <a:spcPts val="100"/>
                        </a:spcBef>
                        <a:spcAft>
                          <a:spcPts val="100"/>
                        </a:spcAft>
                      </a:pPr>
                      <a:r>
                        <a:rPr lang="en-GB" sz="1600" kern="800" dirty="0">
                          <a:effectLst/>
                          <a:latin typeface="Calibri" panose="020F0502020204030204" pitchFamily="34" charset="0"/>
                          <a:cs typeface="Calibri" panose="020F0502020204030204" pitchFamily="34" charset="0"/>
                        </a:rPr>
                        <a:t>-0.02</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ctr">
                        <a:spcBef>
                          <a:spcPts val="100"/>
                        </a:spcBef>
                        <a:spcAft>
                          <a:spcPts val="100"/>
                        </a:spcAft>
                      </a:pPr>
                      <a:r>
                        <a:rPr lang="en-GB" sz="1600" kern="800" dirty="0">
                          <a:solidFill>
                            <a:srgbClr val="FF0000"/>
                          </a:solidFill>
                          <a:effectLst/>
                          <a:latin typeface="Calibri" panose="020F0502020204030204" pitchFamily="34" charset="0"/>
                          <a:cs typeface="Calibri" panose="020F0502020204030204" pitchFamily="34" charset="0"/>
                        </a:rPr>
                        <a:t>-0.38</a:t>
                      </a:r>
                      <a:endParaRPr lang="en-US" sz="16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ctr">
                        <a:spcBef>
                          <a:spcPts val="100"/>
                        </a:spcBef>
                        <a:spcAft>
                          <a:spcPts val="100"/>
                        </a:spcAft>
                      </a:pPr>
                      <a:r>
                        <a:rPr lang="en-GB" sz="1600" kern="800">
                          <a:effectLst/>
                          <a:latin typeface="Calibri" panose="020F0502020204030204" pitchFamily="34" charset="0"/>
                          <a:cs typeface="Calibri" panose="020F0502020204030204" pitchFamily="34" charset="0"/>
                        </a:rPr>
                        <a:t>-0.19</a:t>
                      </a:r>
                      <a:endParaRPr lang="en-US" sz="1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2105340782"/>
                  </a:ext>
                </a:extLst>
              </a:tr>
              <a:tr h="173990">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l">
                        <a:spcBef>
                          <a:spcPts val="100"/>
                        </a:spcBef>
                        <a:spcAft>
                          <a:spcPts val="100"/>
                        </a:spcAft>
                      </a:pPr>
                      <a:r>
                        <a:rPr lang="en-GB" sz="1600" kern="800">
                          <a:effectLst/>
                          <a:latin typeface="Calibri" panose="020F0502020204030204" pitchFamily="34" charset="0"/>
                          <a:cs typeface="Calibri" panose="020F0502020204030204" pitchFamily="34" charset="0"/>
                        </a:rPr>
                        <a:t>Downstream</a:t>
                      </a:r>
                      <a:endParaRPr lang="en-US" sz="1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ctr">
                        <a:spcBef>
                          <a:spcPts val="100"/>
                        </a:spcBef>
                        <a:spcAft>
                          <a:spcPts val="100"/>
                        </a:spcAft>
                      </a:pPr>
                      <a:r>
                        <a:rPr lang="en-GB" sz="1600" kern="800">
                          <a:effectLst/>
                          <a:latin typeface="Calibri" panose="020F0502020204030204" pitchFamily="34" charset="0"/>
                          <a:cs typeface="Calibri" panose="020F0502020204030204" pitchFamily="34" charset="0"/>
                        </a:rPr>
                        <a:t>-0.05</a:t>
                      </a:r>
                      <a:endParaRPr lang="en-US" sz="1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ctr">
                        <a:spcBef>
                          <a:spcPts val="100"/>
                        </a:spcBef>
                        <a:spcAft>
                          <a:spcPts val="100"/>
                        </a:spcAft>
                      </a:pPr>
                      <a:r>
                        <a:rPr lang="en-GB" sz="1600" kern="800" dirty="0">
                          <a:effectLst/>
                          <a:latin typeface="Calibri" panose="020F0502020204030204" pitchFamily="34" charset="0"/>
                          <a:cs typeface="Calibri" panose="020F0502020204030204" pitchFamily="34" charset="0"/>
                        </a:rPr>
                        <a:t>0.04</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ctr">
                        <a:spcBef>
                          <a:spcPts val="100"/>
                        </a:spcBef>
                        <a:spcAft>
                          <a:spcPts val="100"/>
                        </a:spcAft>
                      </a:pPr>
                      <a:r>
                        <a:rPr lang="en-GB" sz="1600" kern="800" dirty="0">
                          <a:solidFill>
                            <a:srgbClr val="FF0000"/>
                          </a:solidFill>
                          <a:effectLst/>
                          <a:latin typeface="Calibri" panose="020F0502020204030204" pitchFamily="34" charset="0"/>
                          <a:cs typeface="Calibri" panose="020F0502020204030204" pitchFamily="34" charset="0"/>
                        </a:rPr>
                        <a:t>-0.44</a:t>
                      </a:r>
                      <a:endParaRPr lang="en-US" sz="16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269352212"/>
                  </a:ext>
                </a:extLst>
              </a:tr>
              <a:tr h="173990">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l">
                        <a:spcBef>
                          <a:spcPts val="100"/>
                        </a:spcBef>
                        <a:spcAft>
                          <a:spcPts val="100"/>
                        </a:spcAft>
                      </a:pPr>
                      <a:r>
                        <a:rPr lang="en-GB" sz="1600" kern="800">
                          <a:effectLst/>
                          <a:latin typeface="Calibri" panose="020F0502020204030204" pitchFamily="34" charset="0"/>
                          <a:cs typeface="Calibri" panose="020F0502020204030204" pitchFamily="34" charset="0"/>
                        </a:rPr>
                        <a:t>Error</a:t>
                      </a:r>
                      <a:endParaRPr lang="en-US" sz="1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ctr">
                        <a:spcBef>
                          <a:spcPts val="100"/>
                        </a:spcBef>
                        <a:spcAft>
                          <a:spcPts val="100"/>
                        </a:spcAft>
                      </a:pPr>
                      <a:r>
                        <a:rPr lang="en-GB" sz="1600" kern="800">
                          <a:effectLst/>
                          <a:latin typeface="Calibri" panose="020F0502020204030204" pitchFamily="34" charset="0"/>
                          <a:cs typeface="Calibri" panose="020F0502020204030204" pitchFamily="34" charset="0"/>
                        </a:rPr>
                        <a:t>± 0.10</a:t>
                      </a:r>
                      <a:endParaRPr lang="en-US" sz="1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ctr">
                        <a:spcBef>
                          <a:spcPts val="100"/>
                        </a:spcBef>
                        <a:spcAft>
                          <a:spcPts val="100"/>
                        </a:spcAft>
                      </a:pPr>
                      <a:r>
                        <a:rPr lang="en-GB" sz="1600" kern="800" dirty="0">
                          <a:effectLst/>
                          <a:latin typeface="Calibri" panose="020F0502020204030204" pitchFamily="34" charset="0"/>
                          <a:cs typeface="Calibri" panose="020F0502020204030204" pitchFamily="34" charset="0"/>
                        </a:rPr>
                        <a:t>± 0.10</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ctr">
                        <a:spcBef>
                          <a:spcPts val="100"/>
                        </a:spcBef>
                        <a:spcAft>
                          <a:spcPts val="100"/>
                        </a:spcAft>
                      </a:pPr>
                      <a:r>
                        <a:rPr lang="en-GB" sz="1600" kern="800" dirty="0">
                          <a:effectLst/>
                          <a:latin typeface="Calibri" panose="020F0502020204030204" pitchFamily="34" charset="0"/>
                          <a:cs typeface="Calibri" panose="020F0502020204030204" pitchFamily="34" charset="0"/>
                        </a:rPr>
                        <a:t>± 0.10</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216242412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717047323"/>
              </p:ext>
            </p:extLst>
          </p:nvPr>
        </p:nvGraphicFramePr>
        <p:xfrm>
          <a:off x="4538472" y="4571999"/>
          <a:ext cx="4498023" cy="1706880"/>
        </p:xfrm>
        <a:graphic>
          <a:graphicData uri="http://schemas.openxmlformats.org/drawingml/2006/table">
            <a:tbl>
              <a:tblPr/>
              <a:tblGrid>
                <a:gridCol w="1436964">
                  <a:extLst>
                    <a:ext uri="{9D8B030D-6E8A-4147-A177-3AD203B41FA5}">
                      <a16:colId xmlns:a16="http://schemas.microsoft.com/office/drawing/2014/main" val="1365499695"/>
                    </a:ext>
                  </a:extLst>
                </a:gridCol>
                <a:gridCol w="1020353">
                  <a:extLst>
                    <a:ext uri="{9D8B030D-6E8A-4147-A177-3AD203B41FA5}">
                      <a16:colId xmlns:a16="http://schemas.microsoft.com/office/drawing/2014/main" val="3925765317"/>
                    </a:ext>
                  </a:extLst>
                </a:gridCol>
                <a:gridCol w="1020353">
                  <a:extLst>
                    <a:ext uri="{9D8B030D-6E8A-4147-A177-3AD203B41FA5}">
                      <a16:colId xmlns:a16="http://schemas.microsoft.com/office/drawing/2014/main" val="805054788"/>
                    </a:ext>
                  </a:extLst>
                </a:gridCol>
                <a:gridCol w="1020353">
                  <a:extLst>
                    <a:ext uri="{9D8B030D-6E8A-4147-A177-3AD203B41FA5}">
                      <a16:colId xmlns:a16="http://schemas.microsoft.com/office/drawing/2014/main" val="3490846335"/>
                    </a:ext>
                  </a:extLst>
                </a:gridCol>
              </a:tblGrid>
              <a:tr h="0">
                <a:tc gridSpan="4">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ctr">
                        <a:spcBef>
                          <a:spcPts val="100"/>
                        </a:spcBef>
                        <a:spcAft>
                          <a:spcPts val="100"/>
                        </a:spcAft>
                      </a:pPr>
                      <a:r>
                        <a:rPr lang="en-US" sz="1600" b="1" dirty="0">
                          <a:effectLst/>
                          <a:latin typeface="Calibri" panose="020F0502020204030204" pitchFamily="34" charset="0"/>
                          <a:ea typeface="Times New Roman" panose="02020603050405020304" pitchFamily="18" charset="0"/>
                          <a:cs typeface="Calibri" panose="020F0502020204030204" pitchFamily="34" charset="0"/>
                        </a:rPr>
                        <a:t>Support Post Fiducials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hMerge="1">
                  <a:txBody>
                    <a:bodyPr/>
                    <a:lstStyle/>
                    <a:p>
                      <a:pPr marL="0" marR="0" algn="ctr">
                        <a:spcBef>
                          <a:spcPts val="100"/>
                        </a:spcBef>
                        <a:spcAft>
                          <a:spcPts val="100"/>
                        </a:spcAft>
                      </a:pP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ctr">
                        <a:spcBef>
                          <a:spcPts val="100"/>
                        </a:spcBef>
                        <a:spcAft>
                          <a:spcPts val="100"/>
                        </a:spcAft>
                      </a:pP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ctr">
                        <a:spcBef>
                          <a:spcPts val="100"/>
                        </a:spcBef>
                        <a:spcAft>
                          <a:spcPts val="100"/>
                        </a:spcAft>
                      </a:pP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6975086"/>
                  </a:ext>
                </a:extLst>
              </a:tr>
              <a:tr h="0">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l">
                        <a:spcBef>
                          <a:spcPts val="100"/>
                        </a:spcBef>
                        <a:spcAft>
                          <a:spcPts val="100"/>
                        </a:spcAft>
                      </a:pPr>
                      <a:r>
                        <a:rPr lang="en-GB" sz="1600" kern="800" dirty="0">
                          <a:effectLst/>
                          <a:latin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ctr">
                        <a:spcBef>
                          <a:spcPts val="100"/>
                        </a:spcBef>
                        <a:spcAft>
                          <a:spcPts val="100"/>
                        </a:spcAft>
                      </a:pPr>
                      <a:r>
                        <a:rPr lang="en-GB" sz="1600" kern="800" dirty="0" err="1">
                          <a:effectLst/>
                          <a:latin typeface="Calibri" panose="020F0502020204030204" pitchFamily="34" charset="0"/>
                          <a:cs typeface="Calibri" panose="020F0502020204030204" pitchFamily="34" charset="0"/>
                        </a:rPr>
                        <a:t>dX</a:t>
                      </a:r>
                      <a:r>
                        <a:rPr lang="en-GB" sz="1600" kern="800" dirty="0">
                          <a:effectLst/>
                          <a:latin typeface="Calibri" panose="020F0502020204030204" pitchFamily="34" charset="0"/>
                          <a:cs typeface="Calibri" panose="020F0502020204030204" pitchFamily="34" charset="0"/>
                        </a:rPr>
                        <a:t> (mm)</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ctr">
                        <a:spcBef>
                          <a:spcPts val="100"/>
                        </a:spcBef>
                        <a:spcAft>
                          <a:spcPts val="100"/>
                        </a:spcAft>
                      </a:pPr>
                      <a:r>
                        <a:rPr lang="en-GB" sz="1600" kern="800">
                          <a:effectLst/>
                          <a:latin typeface="Calibri" panose="020F0502020204030204" pitchFamily="34" charset="0"/>
                          <a:cs typeface="Calibri" panose="020F0502020204030204" pitchFamily="34" charset="0"/>
                        </a:rPr>
                        <a:t>dY (mm)</a:t>
                      </a:r>
                      <a:endParaRPr lang="en-US" sz="1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ctr">
                        <a:spcBef>
                          <a:spcPts val="100"/>
                        </a:spcBef>
                        <a:spcAft>
                          <a:spcPts val="100"/>
                        </a:spcAft>
                      </a:pPr>
                      <a:r>
                        <a:rPr lang="en-GB" sz="1600" kern="800">
                          <a:effectLst/>
                          <a:latin typeface="Calibri" panose="020F0502020204030204" pitchFamily="34" charset="0"/>
                          <a:cs typeface="Calibri" panose="020F0502020204030204" pitchFamily="34" charset="0"/>
                        </a:rPr>
                        <a:t>dZ (mm)</a:t>
                      </a:r>
                      <a:endParaRPr lang="en-US" sz="1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1061356220"/>
                  </a:ext>
                </a:extLst>
              </a:tr>
              <a:tr h="173990">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l">
                        <a:spcBef>
                          <a:spcPts val="100"/>
                        </a:spcBef>
                        <a:spcAft>
                          <a:spcPts val="100"/>
                        </a:spcAft>
                      </a:pPr>
                      <a:r>
                        <a:rPr lang="en-GB" sz="1600" kern="800" dirty="0">
                          <a:effectLst/>
                          <a:latin typeface="Calibri" panose="020F0502020204030204" pitchFamily="34" charset="0"/>
                          <a:cs typeface="Calibri" panose="020F0502020204030204" pitchFamily="34" charset="0"/>
                        </a:rPr>
                        <a:t>Specification</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ctr">
                        <a:spcBef>
                          <a:spcPts val="100"/>
                        </a:spcBef>
                        <a:spcAft>
                          <a:spcPts val="100"/>
                        </a:spcAft>
                      </a:pPr>
                      <a:r>
                        <a:rPr lang="en-GB" sz="1600" kern="800" dirty="0">
                          <a:effectLst/>
                          <a:latin typeface="Calibri" panose="020F0502020204030204" pitchFamily="34" charset="0"/>
                          <a:cs typeface="Calibri" panose="020F0502020204030204" pitchFamily="34" charset="0"/>
                        </a:rPr>
                        <a:t>± 0.20</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ctr">
                        <a:spcBef>
                          <a:spcPts val="100"/>
                        </a:spcBef>
                        <a:spcAft>
                          <a:spcPts val="100"/>
                        </a:spcAft>
                      </a:pPr>
                      <a:r>
                        <a:rPr lang="en-GB" sz="1600" kern="800">
                          <a:effectLst/>
                          <a:latin typeface="Calibri" panose="020F0502020204030204" pitchFamily="34" charset="0"/>
                          <a:cs typeface="Calibri" panose="020F0502020204030204" pitchFamily="34" charset="0"/>
                        </a:rPr>
                        <a:t>± 0.20</a:t>
                      </a:r>
                      <a:endParaRPr lang="en-US" sz="1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ctr">
                        <a:spcBef>
                          <a:spcPts val="100"/>
                        </a:spcBef>
                        <a:spcAft>
                          <a:spcPts val="100"/>
                        </a:spcAft>
                      </a:pPr>
                      <a:r>
                        <a:rPr lang="en-GB" sz="1600" kern="800">
                          <a:effectLst/>
                          <a:latin typeface="Calibri" panose="020F0502020204030204" pitchFamily="34" charset="0"/>
                          <a:cs typeface="Calibri" panose="020F0502020204030204" pitchFamily="34" charset="0"/>
                        </a:rPr>
                        <a:t>± 0.20</a:t>
                      </a:r>
                      <a:endParaRPr lang="en-US" sz="1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3454539060"/>
                  </a:ext>
                </a:extLst>
              </a:tr>
              <a:tr h="173990">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l">
                        <a:spcBef>
                          <a:spcPts val="100"/>
                        </a:spcBef>
                        <a:spcAft>
                          <a:spcPts val="100"/>
                        </a:spcAft>
                      </a:pPr>
                      <a:r>
                        <a:rPr lang="en-GB" sz="1600" kern="800" dirty="0">
                          <a:effectLst/>
                          <a:latin typeface="Calibri" panose="020F0502020204030204" pitchFamily="34" charset="0"/>
                          <a:cs typeface="Calibri" panose="020F0502020204030204" pitchFamily="34" charset="0"/>
                        </a:rPr>
                        <a:t>Upstream</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ctr">
                        <a:spcBef>
                          <a:spcPts val="100"/>
                        </a:spcBef>
                        <a:spcAft>
                          <a:spcPts val="100"/>
                        </a:spcAft>
                      </a:pPr>
                      <a:r>
                        <a:rPr lang="en-GB" sz="1600" kern="800" dirty="0">
                          <a:effectLst/>
                          <a:latin typeface="Calibri" panose="020F0502020204030204" pitchFamily="34" charset="0"/>
                          <a:cs typeface="Calibri" panose="020F0502020204030204" pitchFamily="34" charset="0"/>
                        </a:rPr>
                        <a:t>0.03</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ctr">
                        <a:spcBef>
                          <a:spcPts val="100"/>
                        </a:spcBef>
                        <a:spcAft>
                          <a:spcPts val="100"/>
                        </a:spcAft>
                      </a:pPr>
                      <a:r>
                        <a:rPr lang="en-GB" sz="1600" kern="800">
                          <a:effectLst/>
                          <a:latin typeface="Calibri" panose="020F0502020204030204" pitchFamily="34" charset="0"/>
                          <a:cs typeface="Calibri" panose="020F0502020204030204" pitchFamily="34" charset="0"/>
                        </a:rPr>
                        <a:t>-0.08</a:t>
                      </a:r>
                      <a:endParaRPr lang="en-US" sz="1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ctr">
                        <a:spcBef>
                          <a:spcPts val="100"/>
                        </a:spcBef>
                        <a:spcAft>
                          <a:spcPts val="100"/>
                        </a:spcAft>
                      </a:pPr>
                      <a:r>
                        <a:rPr lang="en-GB" sz="1600" kern="800">
                          <a:effectLst/>
                          <a:latin typeface="Calibri" panose="020F0502020204030204" pitchFamily="34" charset="0"/>
                          <a:cs typeface="Calibri" panose="020F0502020204030204" pitchFamily="34" charset="0"/>
                        </a:rPr>
                        <a:t>-0.11</a:t>
                      </a:r>
                      <a:endParaRPr lang="en-US" sz="1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3852600626"/>
                  </a:ext>
                </a:extLst>
              </a:tr>
              <a:tr h="173990">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l">
                        <a:spcBef>
                          <a:spcPts val="100"/>
                        </a:spcBef>
                        <a:spcAft>
                          <a:spcPts val="100"/>
                        </a:spcAft>
                      </a:pPr>
                      <a:r>
                        <a:rPr lang="en-GB" sz="1600" kern="800">
                          <a:effectLst/>
                          <a:latin typeface="Calibri" panose="020F0502020204030204" pitchFamily="34" charset="0"/>
                          <a:cs typeface="Calibri" panose="020F0502020204030204" pitchFamily="34" charset="0"/>
                        </a:rPr>
                        <a:t>Centre</a:t>
                      </a:r>
                      <a:endParaRPr lang="en-US" sz="1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ctr">
                        <a:spcBef>
                          <a:spcPts val="100"/>
                        </a:spcBef>
                        <a:spcAft>
                          <a:spcPts val="100"/>
                        </a:spcAft>
                      </a:pPr>
                      <a:r>
                        <a:rPr lang="en-GB" sz="1600" kern="800" dirty="0">
                          <a:effectLst/>
                          <a:latin typeface="Calibri" panose="020F0502020204030204" pitchFamily="34" charset="0"/>
                          <a:cs typeface="Calibri" panose="020F0502020204030204" pitchFamily="34" charset="0"/>
                        </a:rPr>
                        <a:t>-0.06</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ctr">
                        <a:spcBef>
                          <a:spcPts val="100"/>
                        </a:spcBef>
                        <a:spcAft>
                          <a:spcPts val="100"/>
                        </a:spcAft>
                      </a:pPr>
                      <a:r>
                        <a:rPr lang="en-GB" sz="1600" kern="800" dirty="0">
                          <a:effectLst/>
                          <a:latin typeface="Calibri" panose="020F0502020204030204" pitchFamily="34" charset="0"/>
                          <a:cs typeface="Calibri" panose="020F0502020204030204" pitchFamily="34" charset="0"/>
                        </a:rPr>
                        <a:t>-0.11</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ctr">
                        <a:spcBef>
                          <a:spcPts val="100"/>
                        </a:spcBef>
                        <a:spcAft>
                          <a:spcPts val="100"/>
                        </a:spcAft>
                      </a:pPr>
                      <a:r>
                        <a:rPr lang="en-GB" sz="1600" kern="800">
                          <a:effectLst/>
                          <a:latin typeface="Calibri" panose="020F0502020204030204" pitchFamily="34" charset="0"/>
                          <a:cs typeface="Calibri" panose="020F0502020204030204" pitchFamily="34" charset="0"/>
                        </a:rPr>
                        <a:t>0.13</a:t>
                      </a:r>
                      <a:endParaRPr lang="en-US" sz="1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462431281"/>
                  </a:ext>
                </a:extLst>
              </a:tr>
              <a:tr h="173990">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l">
                        <a:spcBef>
                          <a:spcPts val="100"/>
                        </a:spcBef>
                        <a:spcAft>
                          <a:spcPts val="100"/>
                        </a:spcAft>
                      </a:pPr>
                      <a:r>
                        <a:rPr lang="en-GB" sz="1600" kern="800">
                          <a:effectLst/>
                          <a:latin typeface="Calibri" panose="020F0502020204030204" pitchFamily="34" charset="0"/>
                          <a:cs typeface="Calibri" panose="020F0502020204030204" pitchFamily="34" charset="0"/>
                        </a:rPr>
                        <a:t>Downstream</a:t>
                      </a:r>
                      <a:endParaRPr lang="en-US" sz="1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ctr">
                        <a:spcBef>
                          <a:spcPts val="100"/>
                        </a:spcBef>
                        <a:spcAft>
                          <a:spcPts val="100"/>
                        </a:spcAft>
                      </a:pPr>
                      <a:r>
                        <a:rPr lang="en-GB" sz="1600" kern="800" dirty="0">
                          <a:effectLst/>
                          <a:latin typeface="Calibri" panose="020F0502020204030204" pitchFamily="34" charset="0"/>
                          <a:cs typeface="Calibri" panose="020F0502020204030204" pitchFamily="34" charset="0"/>
                        </a:rPr>
                        <a:t>0.15</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ctr">
                        <a:spcBef>
                          <a:spcPts val="100"/>
                        </a:spcBef>
                        <a:spcAft>
                          <a:spcPts val="100"/>
                        </a:spcAft>
                      </a:pPr>
                      <a:r>
                        <a:rPr lang="en-GB" sz="1600" kern="800" dirty="0">
                          <a:effectLst/>
                          <a:latin typeface="Calibri" panose="020F0502020204030204" pitchFamily="34" charset="0"/>
                          <a:cs typeface="Calibri" panose="020F0502020204030204" pitchFamily="34" charset="0"/>
                        </a:rPr>
                        <a:t>0.24</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ctr">
                        <a:spcBef>
                          <a:spcPts val="100"/>
                        </a:spcBef>
                        <a:spcAft>
                          <a:spcPts val="100"/>
                        </a:spcAft>
                      </a:pPr>
                      <a:r>
                        <a:rPr lang="en-GB" sz="1600" kern="800" dirty="0">
                          <a:effectLst/>
                          <a:latin typeface="Calibri" panose="020F0502020204030204" pitchFamily="34" charset="0"/>
                          <a:cs typeface="Calibri" panose="020F0502020204030204" pitchFamily="34" charset="0"/>
                        </a:rPr>
                        <a:t>-0.05</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3808102786"/>
                  </a:ext>
                </a:extLst>
              </a:tr>
              <a:tr h="173990">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l">
                        <a:spcBef>
                          <a:spcPts val="100"/>
                        </a:spcBef>
                        <a:spcAft>
                          <a:spcPts val="100"/>
                        </a:spcAft>
                      </a:pPr>
                      <a:r>
                        <a:rPr lang="en-GB" sz="1600" kern="800">
                          <a:effectLst/>
                          <a:latin typeface="Calibri" panose="020F0502020204030204" pitchFamily="34" charset="0"/>
                          <a:cs typeface="Calibri" panose="020F0502020204030204" pitchFamily="34" charset="0"/>
                        </a:rPr>
                        <a:t>Error</a:t>
                      </a:r>
                      <a:endParaRPr lang="en-US" sz="1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ctr">
                        <a:spcBef>
                          <a:spcPts val="100"/>
                        </a:spcBef>
                        <a:spcAft>
                          <a:spcPts val="100"/>
                        </a:spcAft>
                      </a:pPr>
                      <a:r>
                        <a:rPr lang="en-GB" sz="1600" kern="800">
                          <a:effectLst/>
                          <a:latin typeface="Calibri" panose="020F0502020204030204" pitchFamily="34" charset="0"/>
                          <a:cs typeface="Calibri" panose="020F0502020204030204" pitchFamily="34" charset="0"/>
                        </a:rPr>
                        <a:t>± 0.10</a:t>
                      </a:r>
                      <a:endParaRPr lang="en-US" sz="1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ctr">
                        <a:spcBef>
                          <a:spcPts val="100"/>
                        </a:spcBef>
                        <a:spcAft>
                          <a:spcPts val="100"/>
                        </a:spcAft>
                      </a:pPr>
                      <a:r>
                        <a:rPr lang="en-GB" sz="1600" kern="800" dirty="0">
                          <a:effectLst/>
                          <a:latin typeface="Calibri" panose="020F0502020204030204" pitchFamily="34" charset="0"/>
                          <a:cs typeface="Calibri" panose="020F0502020204030204" pitchFamily="34" charset="0"/>
                        </a:rPr>
                        <a:t>± 0.10</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ctr">
                        <a:spcBef>
                          <a:spcPts val="100"/>
                        </a:spcBef>
                        <a:spcAft>
                          <a:spcPts val="100"/>
                        </a:spcAft>
                      </a:pPr>
                      <a:r>
                        <a:rPr lang="en-GB" sz="1600" kern="800" dirty="0">
                          <a:effectLst/>
                          <a:latin typeface="Calibri" panose="020F0502020204030204" pitchFamily="34" charset="0"/>
                          <a:cs typeface="Calibri" panose="020F0502020204030204" pitchFamily="34" charset="0"/>
                        </a:rPr>
                        <a:t>± 0.10</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395097382"/>
                  </a:ext>
                </a:extLst>
              </a:tr>
            </a:tbl>
          </a:graphicData>
        </a:graphic>
      </p:graphicFrame>
      <p:sp>
        <p:nvSpPr>
          <p:cNvPr id="9" name="TextBox 8"/>
          <p:cNvSpPr txBox="1"/>
          <p:nvPr/>
        </p:nvSpPr>
        <p:spPr>
          <a:xfrm>
            <a:off x="1664395" y="4034444"/>
            <a:ext cx="5916168" cy="400110"/>
          </a:xfrm>
          <a:prstGeom prst="rect">
            <a:avLst/>
          </a:prstGeom>
          <a:noFill/>
        </p:spPr>
        <p:txBody>
          <a:bodyPr wrap="square" rtlCol="0">
            <a:spAutoFit/>
          </a:bodyPr>
          <a:lstStyle/>
          <a:p>
            <a:pPr algn="ctr"/>
            <a:r>
              <a:rPr lang="en-US" sz="2000" b="1" dirty="0">
                <a:latin typeface="Calibri" panose="020F0502020204030204" pitchFamily="34" charset="0"/>
                <a:cs typeface="Calibri" panose="020F0502020204030204" pitchFamily="34" charset="0"/>
              </a:rPr>
              <a:t>Alignment Changes After Road Test</a:t>
            </a:r>
          </a:p>
        </p:txBody>
      </p:sp>
      <p:sp>
        <p:nvSpPr>
          <p:cNvPr id="5" name="Footer Placeholder 4"/>
          <p:cNvSpPr>
            <a:spLocks noGrp="1"/>
          </p:cNvSpPr>
          <p:nvPr>
            <p:ph type="ftr" sz="quarter" idx="13"/>
          </p:nvPr>
        </p:nvSpPr>
        <p:spPr/>
        <p:txBody>
          <a:bodyPr/>
          <a:lstStyle/>
          <a:p>
            <a:r>
              <a:rPr lang="en-US"/>
              <a:t>LCLS-II Shipping Review, June 12, 2018</a:t>
            </a:r>
            <a:endParaRPr lang="en-US" dirty="0"/>
          </a:p>
        </p:txBody>
      </p:sp>
    </p:spTree>
    <p:extLst>
      <p:ext uri="{BB962C8B-B14F-4D97-AF65-F5344CB8AC3E}">
        <p14:creationId xmlns:p14="http://schemas.microsoft.com/office/powerpoint/2010/main" val="1904271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11</a:t>
            </a:fld>
            <a:endParaRPr lang="en-US" dirty="0"/>
          </a:p>
        </p:txBody>
      </p:sp>
      <p:sp>
        <p:nvSpPr>
          <p:cNvPr id="3" name="Title 2"/>
          <p:cNvSpPr>
            <a:spLocks noGrp="1"/>
          </p:cNvSpPr>
          <p:nvPr>
            <p:ph type="title"/>
          </p:nvPr>
        </p:nvSpPr>
        <p:spPr/>
        <p:txBody>
          <a:bodyPr/>
          <a:lstStyle/>
          <a:p>
            <a:r>
              <a:rPr lang="en-US" dirty="0" err="1"/>
              <a:t>pCM</a:t>
            </a:r>
            <a:r>
              <a:rPr lang="en-US" dirty="0"/>
              <a:t> Road Test Beamline Vacuum</a:t>
            </a:r>
          </a:p>
        </p:txBody>
      </p:sp>
      <p:sp>
        <p:nvSpPr>
          <p:cNvPr id="17" name="Content Placeholder 2"/>
          <p:cNvSpPr txBox="1">
            <a:spLocks/>
          </p:cNvSpPr>
          <p:nvPr/>
        </p:nvSpPr>
        <p:spPr bwMode="auto">
          <a:xfrm>
            <a:off x="762000" y="1212277"/>
            <a:ext cx="77724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a:lstStyle>
          <a:p>
            <a:pPr>
              <a:buFont typeface="Wingdings" panose="05000000000000000000" pitchFamily="2" charset="2"/>
              <a:buChar char="§"/>
            </a:pPr>
            <a:r>
              <a:rPr lang="en-US" sz="1800" kern="0" dirty="0">
                <a:latin typeface="Calibri" panose="020F0502020204030204" pitchFamily="34" charset="0"/>
              </a:rPr>
              <a:t>As per the SLAC acceptance document, the beamline vacuum should be better than 10</a:t>
            </a:r>
            <a:r>
              <a:rPr lang="en-US" sz="1800" kern="0" baseline="30000" dirty="0">
                <a:latin typeface="Calibri" panose="020F0502020204030204" pitchFamily="34" charset="0"/>
              </a:rPr>
              <a:t>-7</a:t>
            </a:r>
            <a:r>
              <a:rPr lang="en-US" sz="1800" kern="0" dirty="0">
                <a:latin typeface="Calibri" panose="020F0502020204030204" pitchFamily="34" charset="0"/>
              </a:rPr>
              <a:t> </a:t>
            </a:r>
            <a:r>
              <a:rPr lang="en-US" sz="1800" kern="0" dirty="0" err="1">
                <a:latin typeface="Calibri" panose="020F0502020204030204" pitchFamily="34" charset="0"/>
              </a:rPr>
              <a:t>mBar</a:t>
            </a:r>
            <a:r>
              <a:rPr lang="en-US" sz="1800" kern="0" dirty="0">
                <a:latin typeface="Calibri" panose="020F0502020204030204" pitchFamily="34" charset="0"/>
              </a:rPr>
              <a:t> (1.33 x 10</a:t>
            </a:r>
            <a:r>
              <a:rPr lang="en-US" sz="1800" kern="0" baseline="30000" dirty="0">
                <a:latin typeface="Calibri" panose="020F0502020204030204" pitchFamily="34" charset="0"/>
              </a:rPr>
              <a:t>-7 </a:t>
            </a:r>
            <a:r>
              <a:rPr lang="en-US" sz="1800" kern="0" dirty="0" err="1">
                <a:latin typeface="Calibri" panose="020F0502020204030204" pitchFamily="34" charset="0"/>
              </a:rPr>
              <a:t>torr</a:t>
            </a:r>
            <a:r>
              <a:rPr lang="en-US" sz="1800" kern="0" dirty="0">
                <a:latin typeface="Calibri" panose="020F0502020204030204" pitchFamily="34" charset="0"/>
              </a:rPr>
              <a:t>) at departure and better than 10</a:t>
            </a:r>
            <a:r>
              <a:rPr lang="en-US" sz="1800" kern="0" baseline="30000" dirty="0">
                <a:latin typeface="Calibri" panose="020F0502020204030204" pitchFamily="34" charset="0"/>
              </a:rPr>
              <a:t>-5</a:t>
            </a:r>
            <a:r>
              <a:rPr lang="en-US" sz="1800" kern="0" dirty="0">
                <a:latin typeface="Calibri" panose="020F0502020204030204" pitchFamily="34" charset="0"/>
              </a:rPr>
              <a:t> </a:t>
            </a:r>
            <a:r>
              <a:rPr lang="en-US" sz="1800" kern="0" dirty="0" err="1">
                <a:latin typeface="Calibri" panose="020F0502020204030204" pitchFamily="34" charset="0"/>
              </a:rPr>
              <a:t>mBar</a:t>
            </a:r>
            <a:r>
              <a:rPr lang="en-US" sz="1800" kern="0" dirty="0">
                <a:latin typeface="Calibri" panose="020F0502020204030204" pitchFamily="34" charset="0"/>
              </a:rPr>
              <a:t> (1.33 x 10</a:t>
            </a:r>
            <a:r>
              <a:rPr lang="en-US" sz="1800" kern="0" baseline="30000" dirty="0">
                <a:latin typeface="Calibri" panose="020F0502020204030204" pitchFamily="34" charset="0"/>
              </a:rPr>
              <a:t>-5 </a:t>
            </a:r>
            <a:r>
              <a:rPr lang="en-US" sz="1800" kern="0" dirty="0" err="1">
                <a:latin typeface="Calibri" panose="020F0502020204030204" pitchFamily="34" charset="0"/>
              </a:rPr>
              <a:t>torr</a:t>
            </a:r>
            <a:r>
              <a:rPr lang="en-US" sz="1800" kern="0" dirty="0">
                <a:latin typeface="Calibri" panose="020F0502020204030204" pitchFamily="34" charset="0"/>
              </a:rPr>
              <a:t>) at arrival</a:t>
            </a:r>
          </a:p>
          <a:p>
            <a:pPr>
              <a:buFont typeface="Wingdings" panose="05000000000000000000" pitchFamily="2" charset="2"/>
              <a:buChar char="§"/>
            </a:pPr>
            <a:r>
              <a:rPr lang="en-US" sz="1800" kern="0" dirty="0">
                <a:latin typeface="Calibri" panose="020F0502020204030204" pitchFamily="34" charset="0"/>
              </a:rPr>
              <a:t>The plot below shows the beamline vacuum during the trip; the only fluctuations are due to the temperature of the gauges</a:t>
            </a:r>
          </a:p>
          <a:p>
            <a:pPr>
              <a:buFont typeface="Wingdings" panose="05000000000000000000" pitchFamily="2" charset="2"/>
              <a:buChar char="§"/>
            </a:pPr>
            <a:r>
              <a:rPr lang="en-US" sz="1800" kern="0" dirty="0">
                <a:latin typeface="Calibri" panose="020F0502020204030204" pitchFamily="34" charset="0"/>
              </a:rPr>
              <a:t>The beamline was found to be leak-tight after the road test</a:t>
            </a:r>
          </a:p>
        </p:txBody>
      </p:sp>
      <p:graphicFrame>
        <p:nvGraphicFramePr>
          <p:cNvPr id="18" name="Chart 17"/>
          <p:cNvGraphicFramePr>
            <a:graphicFrameLocks noGrp="1"/>
          </p:cNvGraphicFramePr>
          <p:nvPr>
            <p:extLst>
              <p:ext uri="{D42A27DB-BD31-4B8C-83A1-F6EECF244321}">
                <p14:modId xmlns:p14="http://schemas.microsoft.com/office/powerpoint/2010/main" val="3070783366"/>
              </p:ext>
            </p:extLst>
          </p:nvPr>
        </p:nvGraphicFramePr>
        <p:xfrm>
          <a:off x="762000" y="3117277"/>
          <a:ext cx="7391400" cy="3619500"/>
        </p:xfrm>
        <a:graphic>
          <a:graphicData uri="http://schemas.openxmlformats.org/drawingml/2006/chart">
            <c:chart xmlns:c="http://schemas.openxmlformats.org/drawingml/2006/chart" xmlns:r="http://schemas.openxmlformats.org/officeDocument/2006/relationships" r:id="rId2"/>
          </a:graphicData>
        </a:graphic>
      </p:graphicFrame>
      <p:sp>
        <p:nvSpPr>
          <p:cNvPr id="19" name="Rectangle 18"/>
          <p:cNvSpPr/>
          <p:nvPr/>
        </p:nvSpPr>
        <p:spPr bwMode="auto">
          <a:xfrm>
            <a:off x="3352800" y="4031677"/>
            <a:ext cx="838200" cy="2209800"/>
          </a:xfrm>
          <a:prstGeom prst="rect">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z="2400">
              <a:solidFill>
                <a:srgbClr val="000000"/>
              </a:solidFill>
              <a:latin typeface="Times"/>
              <a:ea typeface="+mn-ea"/>
            </a:endParaRPr>
          </a:p>
        </p:txBody>
      </p:sp>
      <p:sp>
        <p:nvSpPr>
          <p:cNvPr id="20" name="Rectangle 19"/>
          <p:cNvSpPr/>
          <p:nvPr/>
        </p:nvSpPr>
        <p:spPr bwMode="auto">
          <a:xfrm>
            <a:off x="5486400" y="4031677"/>
            <a:ext cx="914400" cy="2209800"/>
          </a:xfrm>
          <a:prstGeom prst="rect">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z="2400">
              <a:solidFill>
                <a:srgbClr val="000000"/>
              </a:solidFill>
              <a:latin typeface="Times"/>
              <a:ea typeface="+mn-ea"/>
            </a:endParaRPr>
          </a:p>
        </p:txBody>
      </p:sp>
      <p:sp>
        <p:nvSpPr>
          <p:cNvPr id="21" name="TextBox 20"/>
          <p:cNvSpPr txBox="1"/>
          <p:nvPr/>
        </p:nvSpPr>
        <p:spPr>
          <a:xfrm>
            <a:off x="3086100" y="3684728"/>
            <a:ext cx="1371600" cy="307777"/>
          </a:xfrm>
          <a:prstGeom prst="rect">
            <a:avLst/>
          </a:prstGeom>
          <a:solidFill>
            <a:srgbClr val="FFFFFF"/>
          </a:solidFill>
          <a:ln>
            <a:solidFill>
              <a:srgbClr val="000000"/>
            </a:solidFill>
          </a:ln>
        </p:spPr>
        <p:txBody>
          <a:bodyPr wrap="square" rtlCol="0">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JLab to Bristol</a:t>
            </a:r>
          </a:p>
        </p:txBody>
      </p:sp>
      <p:sp>
        <p:nvSpPr>
          <p:cNvPr id="22" name="TextBox 21"/>
          <p:cNvSpPr txBox="1"/>
          <p:nvPr/>
        </p:nvSpPr>
        <p:spPr>
          <a:xfrm>
            <a:off x="5257800" y="3684728"/>
            <a:ext cx="1371600" cy="307777"/>
          </a:xfrm>
          <a:prstGeom prst="rect">
            <a:avLst/>
          </a:prstGeom>
          <a:solidFill>
            <a:srgbClr val="FFFFFF"/>
          </a:solidFill>
          <a:ln>
            <a:solidFill>
              <a:srgbClr val="000000"/>
            </a:solidFill>
          </a:ln>
        </p:spPr>
        <p:txBody>
          <a:bodyPr wrap="square" rtlCol="0">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Bristol to JLab</a:t>
            </a:r>
          </a:p>
        </p:txBody>
      </p:sp>
      <p:sp>
        <p:nvSpPr>
          <p:cNvPr id="4" name="Footer Placeholder 3"/>
          <p:cNvSpPr>
            <a:spLocks noGrp="1"/>
          </p:cNvSpPr>
          <p:nvPr>
            <p:ph type="ftr" sz="quarter" idx="13"/>
          </p:nvPr>
        </p:nvSpPr>
        <p:spPr/>
        <p:txBody>
          <a:bodyPr/>
          <a:lstStyle/>
          <a:p>
            <a:r>
              <a:rPr lang="en-US"/>
              <a:t>LCLS-II Shipping Review, June 12, 2018</a:t>
            </a:r>
            <a:endParaRPr lang="en-US" dirty="0"/>
          </a:p>
        </p:txBody>
      </p:sp>
    </p:spTree>
    <p:extLst>
      <p:ext uri="{BB962C8B-B14F-4D97-AF65-F5344CB8AC3E}">
        <p14:creationId xmlns:p14="http://schemas.microsoft.com/office/powerpoint/2010/main" val="3670353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12</a:t>
            </a:fld>
            <a:endParaRPr lang="en-US" dirty="0"/>
          </a:p>
        </p:txBody>
      </p:sp>
      <p:sp>
        <p:nvSpPr>
          <p:cNvPr id="3" name="Title 2"/>
          <p:cNvSpPr>
            <a:spLocks noGrp="1"/>
          </p:cNvSpPr>
          <p:nvPr>
            <p:ph type="title"/>
          </p:nvPr>
        </p:nvSpPr>
        <p:spPr/>
        <p:txBody>
          <a:bodyPr/>
          <a:lstStyle/>
          <a:p>
            <a:r>
              <a:rPr lang="en-US" dirty="0" err="1"/>
              <a:t>pCM</a:t>
            </a:r>
            <a:r>
              <a:rPr lang="en-US" dirty="0"/>
              <a:t> Road Test Cryomodule Performance</a:t>
            </a:r>
          </a:p>
        </p:txBody>
      </p:sp>
      <p:sp>
        <p:nvSpPr>
          <p:cNvPr id="8" name="Content Placeholder 2"/>
          <p:cNvSpPr txBox="1">
            <a:spLocks/>
          </p:cNvSpPr>
          <p:nvPr/>
        </p:nvSpPr>
        <p:spPr bwMode="auto">
          <a:xfrm>
            <a:off x="228600" y="1143004"/>
            <a:ext cx="86868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a:lstStyle>
          <a:p>
            <a:pPr>
              <a:buFont typeface="Wingdings" panose="05000000000000000000" pitchFamily="2" charset="2"/>
              <a:buChar char="§"/>
            </a:pPr>
            <a:r>
              <a:rPr lang="en-US" sz="1600" kern="0">
                <a:latin typeface="Calibri" panose="020F0502020204030204" pitchFamily="34" charset="0"/>
              </a:rPr>
              <a:t>The Jlab pCM was tested in the CMTF after the road test</a:t>
            </a:r>
          </a:p>
          <a:p>
            <a:pPr>
              <a:buFont typeface="Wingdings" panose="05000000000000000000" pitchFamily="2" charset="2"/>
              <a:buChar char="§"/>
            </a:pPr>
            <a:r>
              <a:rPr lang="en-US" sz="1600" kern="0">
                <a:latin typeface="Calibri" panose="020F0502020204030204" pitchFamily="34" charset="0"/>
              </a:rPr>
              <a:t>There was no appreciable change in maximum cavity gradients (shown below)</a:t>
            </a:r>
          </a:p>
          <a:p>
            <a:pPr>
              <a:buFont typeface="Wingdings" panose="05000000000000000000" pitchFamily="2" charset="2"/>
              <a:buChar char="§"/>
            </a:pPr>
            <a:r>
              <a:rPr lang="en-US" sz="1600" kern="0">
                <a:latin typeface="Calibri" panose="020F0502020204030204" pitchFamily="34" charset="0"/>
              </a:rPr>
              <a:t>There were no additional sources of field emissions</a:t>
            </a:r>
          </a:p>
          <a:p>
            <a:pPr>
              <a:buFont typeface="Wingdings" panose="05000000000000000000" pitchFamily="2" charset="2"/>
              <a:buChar char="§"/>
            </a:pPr>
            <a:r>
              <a:rPr lang="en-US" sz="1600" kern="0">
                <a:latin typeface="Calibri" panose="020F0502020204030204" pitchFamily="34" charset="0"/>
              </a:rPr>
              <a:t>All cavities could be tuned back to 1300.000 MHz</a:t>
            </a:r>
          </a:p>
          <a:p>
            <a:pPr>
              <a:buFont typeface="Wingdings" panose="05000000000000000000" pitchFamily="2" charset="2"/>
              <a:buChar char="§"/>
            </a:pPr>
            <a:r>
              <a:rPr lang="en-US" sz="1600" kern="0">
                <a:latin typeface="Calibri" panose="020F0502020204030204" pitchFamily="34" charset="0"/>
              </a:rPr>
              <a:t>The beamline vacuum, waveguide vacuum and insulating vacuum were all intact</a:t>
            </a:r>
          </a:p>
          <a:p>
            <a:pPr>
              <a:buFont typeface="Wingdings" panose="05000000000000000000" pitchFamily="2" charset="2"/>
              <a:buChar char="§"/>
            </a:pPr>
            <a:r>
              <a:rPr lang="en-US" sz="1600" kern="0">
                <a:latin typeface="Calibri" panose="020F0502020204030204" pitchFamily="34" charset="0"/>
              </a:rPr>
              <a:t>Cavity 5 was not brought up to full gradient prior to the road test</a:t>
            </a:r>
          </a:p>
          <a:p>
            <a:pPr>
              <a:buFont typeface="Wingdings" panose="05000000000000000000" pitchFamily="2" charset="2"/>
              <a:buChar char="§"/>
            </a:pPr>
            <a:r>
              <a:rPr lang="en-US" sz="1600" kern="0">
                <a:latin typeface="Calibri" panose="020F0502020204030204" pitchFamily="34" charset="0"/>
              </a:rPr>
              <a:t>The Road Test was considered a success, and future cryomodule shipments using this shipping system were authorized</a:t>
            </a:r>
            <a:endParaRPr lang="en-US" sz="1600" kern="0" dirty="0">
              <a:latin typeface="Calibri" panose="020F0502020204030204"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val="2081637033"/>
              </p:ext>
            </p:extLst>
          </p:nvPr>
        </p:nvGraphicFramePr>
        <p:xfrm>
          <a:off x="762000" y="3264408"/>
          <a:ext cx="7467600" cy="3517396"/>
        </p:xfrm>
        <a:graphic>
          <a:graphicData uri="http://schemas.openxmlformats.org/drawingml/2006/chart">
            <c:chart xmlns:c="http://schemas.openxmlformats.org/drawingml/2006/chart" xmlns:r="http://schemas.openxmlformats.org/officeDocument/2006/relationships" r:id="rId2"/>
          </a:graphicData>
        </a:graphic>
      </p:graphicFrame>
      <p:sp>
        <p:nvSpPr>
          <p:cNvPr id="5" name="Footer Placeholder 4"/>
          <p:cNvSpPr>
            <a:spLocks noGrp="1"/>
          </p:cNvSpPr>
          <p:nvPr>
            <p:ph type="ftr" sz="quarter" idx="13"/>
          </p:nvPr>
        </p:nvSpPr>
        <p:spPr/>
        <p:txBody>
          <a:bodyPr/>
          <a:lstStyle/>
          <a:p>
            <a:r>
              <a:rPr lang="en-US"/>
              <a:t>LCLS-II Shipping Review, June 12, 2018</a:t>
            </a:r>
            <a:endParaRPr lang="en-US" dirty="0"/>
          </a:p>
        </p:txBody>
      </p:sp>
    </p:spTree>
    <p:extLst>
      <p:ext uri="{BB962C8B-B14F-4D97-AF65-F5344CB8AC3E}">
        <p14:creationId xmlns:p14="http://schemas.microsoft.com/office/powerpoint/2010/main" val="965383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13</a:t>
            </a:fld>
            <a:endParaRPr lang="en-US" dirty="0"/>
          </a:p>
        </p:txBody>
      </p:sp>
      <p:sp>
        <p:nvSpPr>
          <p:cNvPr id="3" name="Title 2"/>
          <p:cNvSpPr>
            <a:spLocks noGrp="1"/>
          </p:cNvSpPr>
          <p:nvPr>
            <p:ph type="title"/>
          </p:nvPr>
        </p:nvSpPr>
        <p:spPr/>
        <p:txBody>
          <a:bodyPr/>
          <a:lstStyle/>
          <a:p>
            <a:r>
              <a:rPr lang="en-US" dirty="0" err="1"/>
              <a:t>pCM</a:t>
            </a:r>
            <a:r>
              <a:rPr lang="en-US" dirty="0"/>
              <a:t> Road Test Lessons Learned</a:t>
            </a:r>
          </a:p>
        </p:txBody>
      </p:sp>
      <p:sp>
        <p:nvSpPr>
          <p:cNvPr id="10" name="Content Placeholder 2"/>
          <p:cNvSpPr txBox="1">
            <a:spLocks/>
          </p:cNvSpPr>
          <p:nvPr/>
        </p:nvSpPr>
        <p:spPr bwMode="auto">
          <a:xfrm>
            <a:off x="228600" y="1177640"/>
            <a:ext cx="88392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a:lstStyle>
          <a:p>
            <a:pPr>
              <a:buFont typeface="Wingdings" panose="05000000000000000000" pitchFamily="2" charset="2"/>
              <a:buChar char="§"/>
            </a:pPr>
            <a:r>
              <a:rPr lang="en-US" sz="2000" kern="0" dirty="0">
                <a:latin typeface="Calibri" panose="020F0502020204030204" pitchFamily="34" charset="0"/>
              </a:rPr>
              <a:t>The following configuration changes were to be implemented:</a:t>
            </a:r>
          </a:p>
          <a:p>
            <a:pPr marL="800100" lvl="1" indent="-342900">
              <a:buFont typeface="+mj-lt"/>
              <a:buAutoNum type="alphaLcParenR"/>
            </a:pPr>
            <a:r>
              <a:rPr lang="en-US" sz="1800" kern="0" dirty="0">
                <a:latin typeface="Calibri" panose="020F0502020204030204" pitchFamily="34" charset="0"/>
              </a:rPr>
              <a:t>Stoppers were added to the Gate Valve and cavity lug supports to keep needle bearings from falling out during transport</a:t>
            </a:r>
          </a:p>
          <a:p>
            <a:pPr marL="800100" lvl="1" indent="-342900">
              <a:buFont typeface="+mj-lt"/>
              <a:buAutoNum type="alphaLcParenR"/>
            </a:pPr>
            <a:r>
              <a:rPr lang="en-US" sz="1800" kern="0" dirty="0">
                <a:latin typeface="Calibri" panose="020F0502020204030204" pitchFamily="34" charset="0"/>
              </a:rPr>
              <a:t>Cavity tuners are no longer positioned to have the limit switch engaged to avoid any possible damage to limit switch leafs</a:t>
            </a:r>
          </a:p>
          <a:p>
            <a:pPr marL="800100" lvl="1" indent="-342900">
              <a:buFont typeface="+mj-lt"/>
              <a:buAutoNum type="alphaLcParenR"/>
            </a:pPr>
            <a:r>
              <a:rPr lang="en-US" sz="1800" kern="0" dirty="0">
                <a:latin typeface="Calibri" panose="020F0502020204030204" pitchFamily="34" charset="0"/>
              </a:rPr>
              <a:t>The clamp threaded rods (1-8 UNC) were switched from Grade-8 steel to 18-8 Stainless Steel, and the torque was changed from 100 </a:t>
            </a:r>
            <a:r>
              <a:rPr lang="en-US" sz="1800" kern="0" dirty="0" err="1">
                <a:latin typeface="Calibri" panose="020F0502020204030204" pitchFamily="34" charset="0"/>
              </a:rPr>
              <a:t>ft.lbs</a:t>
            </a:r>
            <a:r>
              <a:rPr lang="en-US" sz="1800" kern="0" dirty="0">
                <a:latin typeface="Calibri" panose="020F0502020204030204" pitchFamily="34" charset="0"/>
              </a:rPr>
              <a:t> to 120 </a:t>
            </a:r>
            <a:r>
              <a:rPr lang="en-US" sz="1800" kern="0" dirty="0" err="1">
                <a:latin typeface="Calibri" panose="020F0502020204030204" pitchFamily="34" charset="0"/>
              </a:rPr>
              <a:t>ft.lbs</a:t>
            </a:r>
            <a:endParaRPr lang="en-US" sz="1800" kern="0" dirty="0">
              <a:latin typeface="Calibri" panose="020F0502020204030204" pitchFamily="34" charset="0"/>
            </a:endParaRPr>
          </a:p>
          <a:p>
            <a:pPr marL="800100" lvl="1" indent="-342900">
              <a:buFont typeface="+mj-lt"/>
              <a:buAutoNum type="alphaLcParenR"/>
            </a:pPr>
            <a:r>
              <a:rPr lang="en-US" sz="1800" kern="0" dirty="0">
                <a:latin typeface="Calibri" panose="020F0502020204030204" pitchFamily="34" charset="0"/>
              </a:rPr>
              <a:t>A check of tuner screw torques after assembly has been incorporated into the tuner installation procedure</a:t>
            </a:r>
          </a:p>
          <a:p>
            <a:pPr lvl="1">
              <a:buFont typeface="Arial" panose="020B0604020202020204" pitchFamily="34" charset="0"/>
              <a:buChar char="•"/>
            </a:pPr>
            <a:endParaRPr lang="en-US" sz="1800" kern="0" dirty="0">
              <a:latin typeface="Calibri" panose="020F0502020204030204" pitchFamily="34" charset="0"/>
            </a:endParaRP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397567" y="4008295"/>
            <a:ext cx="4267200" cy="2533650"/>
          </a:xfrm>
          <a:prstGeom prst="rect">
            <a:avLst/>
          </a:prstGeom>
        </p:spPr>
      </p:pic>
      <p:sp>
        <p:nvSpPr>
          <p:cNvPr id="12" name="TextBox 11"/>
          <p:cNvSpPr txBox="1"/>
          <p:nvPr/>
        </p:nvSpPr>
        <p:spPr>
          <a:xfrm>
            <a:off x="854720" y="4779820"/>
            <a:ext cx="2133600" cy="738664"/>
          </a:xfrm>
          <a:prstGeom prst="rect">
            <a:avLst/>
          </a:prstGeom>
          <a:noFill/>
        </p:spPr>
        <p:txBody>
          <a:bodyPr wrap="square" rtlCol="0">
            <a:spAutoFit/>
          </a:bodyPr>
          <a:lstStyle/>
          <a:p>
            <a:pPr eaLnBrk="0" hangingPunct="0"/>
            <a:r>
              <a:rPr lang="en-US" sz="1400" dirty="0">
                <a:solidFill>
                  <a:srgbClr val="000000"/>
                </a:solidFill>
                <a:latin typeface="Calibri" panose="020F0502020204030204" pitchFamily="34" charset="0"/>
                <a:ea typeface="+mn-ea"/>
                <a:cs typeface="Calibri" panose="020F0502020204030204" pitchFamily="34" charset="0"/>
              </a:rPr>
              <a:t>Stopper installed on Gate Valve support, and also on all cavity lugs</a:t>
            </a:r>
          </a:p>
        </p:txBody>
      </p:sp>
      <p:cxnSp>
        <p:nvCxnSpPr>
          <p:cNvPr id="13" name="Straight Arrow Connector 12"/>
          <p:cNvCxnSpPr/>
          <p:nvPr/>
        </p:nvCxnSpPr>
        <p:spPr bwMode="auto">
          <a:xfrm>
            <a:off x="3145536" y="5010912"/>
            <a:ext cx="2578608" cy="20844"/>
          </a:xfrm>
          <a:prstGeom prst="straightConnector1">
            <a:avLst/>
          </a:prstGeom>
          <a:solidFill>
            <a:srgbClr val="BBE0E3"/>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Footer Placeholder 3"/>
          <p:cNvSpPr>
            <a:spLocks noGrp="1"/>
          </p:cNvSpPr>
          <p:nvPr>
            <p:ph type="ftr" sz="quarter" idx="13"/>
          </p:nvPr>
        </p:nvSpPr>
        <p:spPr/>
        <p:txBody>
          <a:bodyPr/>
          <a:lstStyle/>
          <a:p>
            <a:r>
              <a:rPr lang="en-US"/>
              <a:t>LCLS-II Shipping Review, June 12, 2018</a:t>
            </a:r>
            <a:endParaRPr lang="en-US" dirty="0"/>
          </a:p>
        </p:txBody>
      </p:sp>
    </p:spTree>
    <p:extLst>
      <p:ext uri="{BB962C8B-B14F-4D97-AF65-F5344CB8AC3E}">
        <p14:creationId xmlns:p14="http://schemas.microsoft.com/office/powerpoint/2010/main" val="1226662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14</a:t>
            </a:fld>
            <a:endParaRPr lang="en-US" dirty="0"/>
          </a:p>
        </p:txBody>
      </p:sp>
      <p:sp>
        <p:nvSpPr>
          <p:cNvPr id="3" name="Title 2"/>
          <p:cNvSpPr>
            <a:spLocks noGrp="1"/>
          </p:cNvSpPr>
          <p:nvPr>
            <p:ph type="title"/>
          </p:nvPr>
        </p:nvSpPr>
        <p:spPr/>
        <p:txBody>
          <a:bodyPr/>
          <a:lstStyle/>
          <a:p>
            <a:r>
              <a:rPr lang="en-US" dirty="0" err="1"/>
              <a:t>pCM</a:t>
            </a:r>
            <a:r>
              <a:rPr lang="en-US" dirty="0"/>
              <a:t> JLab to FNAL Trip</a:t>
            </a:r>
          </a:p>
        </p:txBody>
      </p:sp>
      <p:sp>
        <p:nvSpPr>
          <p:cNvPr id="8" name="Content Placeholder 2"/>
          <p:cNvSpPr txBox="1">
            <a:spLocks/>
          </p:cNvSpPr>
          <p:nvPr/>
        </p:nvSpPr>
        <p:spPr bwMode="auto">
          <a:xfrm>
            <a:off x="617407" y="1254126"/>
            <a:ext cx="77724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a:lstStyle>
          <a:p>
            <a:pPr>
              <a:buFont typeface="Wingdings" panose="05000000000000000000" pitchFamily="2" charset="2"/>
              <a:buChar char="§"/>
            </a:pPr>
            <a:r>
              <a:rPr lang="en-US" sz="2000" kern="0" dirty="0">
                <a:latin typeface="Calibri" panose="020F0502020204030204" pitchFamily="34" charset="0"/>
              </a:rPr>
              <a:t>The </a:t>
            </a:r>
            <a:r>
              <a:rPr lang="en-US" sz="2000" kern="0" dirty="0" err="1">
                <a:latin typeface="Calibri" panose="020F0502020204030204" pitchFamily="34" charset="0"/>
              </a:rPr>
              <a:t>pCM</a:t>
            </a:r>
            <a:r>
              <a:rPr lang="en-US" sz="2000" kern="0" dirty="0">
                <a:latin typeface="Calibri" panose="020F0502020204030204" pitchFamily="34" charset="0"/>
              </a:rPr>
              <a:t> was sent to ~900 miles from JLab to FNAL after implementing the aforementioned changes</a:t>
            </a:r>
          </a:p>
          <a:p>
            <a:pPr>
              <a:buFont typeface="Wingdings" panose="05000000000000000000" pitchFamily="2" charset="2"/>
              <a:buChar char="§"/>
            </a:pPr>
            <a:r>
              <a:rPr lang="en-US" sz="2000" kern="0" dirty="0">
                <a:latin typeface="Calibri" panose="020F0502020204030204" pitchFamily="34" charset="0"/>
              </a:rPr>
              <a:t>Some other differences from the road test were:</a:t>
            </a:r>
          </a:p>
          <a:p>
            <a:pPr marL="800100" lvl="1" indent="-342900">
              <a:buFont typeface="+mj-lt"/>
              <a:buAutoNum type="alphaLcParenR"/>
            </a:pPr>
            <a:r>
              <a:rPr lang="en-US" sz="2000" kern="0" dirty="0">
                <a:latin typeface="Calibri" panose="020F0502020204030204" pitchFamily="34" charset="0"/>
              </a:rPr>
              <a:t>There was no active monitoring of the beamline vacuum gauges</a:t>
            </a:r>
          </a:p>
          <a:p>
            <a:pPr marL="800100" lvl="1" indent="-342900">
              <a:buFont typeface="+mj-lt"/>
              <a:buAutoNum type="alphaLcParenR"/>
            </a:pPr>
            <a:r>
              <a:rPr lang="en-US" sz="2000" kern="0" dirty="0">
                <a:latin typeface="Calibri" panose="020F0502020204030204" pitchFamily="34" charset="0"/>
              </a:rPr>
              <a:t>Alignment measurements prior to shipping were limited to Gate Valve and Support Post fiducials</a:t>
            </a:r>
          </a:p>
          <a:p>
            <a:pPr marL="400050">
              <a:buFont typeface="Wingdings" panose="05000000000000000000" pitchFamily="2" charset="2"/>
              <a:buChar char="§"/>
            </a:pPr>
            <a:r>
              <a:rPr lang="en-US" sz="2000" kern="0" dirty="0">
                <a:latin typeface="Calibri" panose="020F0502020204030204" pitchFamily="34" charset="0"/>
              </a:rPr>
              <a:t>The trip was to emulate the configuration to be used when sending cryomodule to SLAC</a:t>
            </a:r>
          </a:p>
        </p:txBody>
      </p:sp>
      <p:sp>
        <p:nvSpPr>
          <p:cNvPr id="5" name="Footer Placeholder 4"/>
          <p:cNvSpPr>
            <a:spLocks noGrp="1"/>
          </p:cNvSpPr>
          <p:nvPr>
            <p:ph type="ftr" sz="quarter" idx="13"/>
          </p:nvPr>
        </p:nvSpPr>
        <p:spPr/>
        <p:txBody>
          <a:bodyPr/>
          <a:lstStyle/>
          <a:p>
            <a:r>
              <a:rPr lang="en-US"/>
              <a:t>LCLS-II Shipping Review, June 12, 2018</a:t>
            </a:r>
            <a:endParaRPr lang="en-US" dirty="0"/>
          </a:p>
        </p:txBody>
      </p:sp>
    </p:spTree>
    <p:extLst>
      <p:ext uri="{BB962C8B-B14F-4D97-AF65-F5344CB8AC3E}">
        <p14:creationId xmlns:p14="http://schemas.microsoft.com/office/powerpoint/2010/main" val="1381344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15</a:t>
            </a:fld>
            <a:endParaRPr lang="en-US" dirty="0"/>
          </a:p>
        </p:txBody>
      </p:sp>
      <p:sp>
        <p:nvSpPr>
          <p:cNvPr id="3" name="Title 2"/>
          <p:cNvSpPr>
            <a:spLocks noGrp="1"/>
          </p:cNvSpPr>
          <p:nvPr>
            <p:ph type="title"/>
          </p:nvPr>
        </p:nvSpPr>
        <p:spPr/>
        <p:txBody>
          <a:bodyPr/>
          <a:lstStyle/>
          <a:p>
            <a:r>
              <a:rPr lang="en-US" dirty="0" err="1"/>
              <a:t>pCM</a:t>
            </a:r>
            <a:r>
              <a:rPr lang="en-US" dirty="0"/>
              <a:t> JLab to FNAL Mechanical Issues</a:t>
            </a:r>
          </a:p>
        </p:txBody>
      </p:sp>
      <p:sp>
        <p:nvSpPr>
          <p:cNvPr id="14" name="Content Placeholder 2"/>
          <p:cNvSpPr txBox="1">
            <a:spLocks/>
          </p:cNvSpPr>
          <p:nvPr/>
        </p:nvSpPr>
        <p:spPr bwMode="auto">
          <a:xfrm>
            <a:off x="350682" y="1256422"/>
            <a:ext cx="85344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a:lstStyle>
          <a:p>
            <a:pPr>
              <a:buFont typeface="Wingdings" panose="05000000000000000000" pitchFamily="2" charset="2"/>
              <a:buChar char="§"/>
            </a:pPr>
            <a:r>
              <a:rPr lang="en-US" sz="1800" kern="0" dirty="0">
                <a:latin typeface="Calibri" panose="020F0502020204030204" pitchFamily="34" charset="0"/>
              </a:rPr>
              <a:t>Four out of the eight threaded rods from the clamps that fix the cryomodule to the shipping frame were found to be loose</a:t>
            </a:r>
          </a:p>
          <a:p>
            <a:pPr>
              <a:buFont typeface="Wingdings" panose="05000000000000000000" pitchFamily="2" charset="2"/>
              <a:buChar char="§"/>
            </a:pPr>
            <a:r>
              <a:rPr lang="en-US" sz="1800" kern="0" dirty="0">
                <a:latin typeface="Calibri" panose="020F0502020204030204" pitchFamily="34" charset="0"/>
              </a:rPr>
              <a:t>Three of these were located on the shipping frame closest to the front end of the trailer; these parts are liable to have experienced more vibrations as they were above the truck wheels</a:t>
            </a:r>
          </a:p>
          <a:p>
            <a:pPr>
              <a:buFont typeface="Wingdings" panose="05000000000000000000" pitchFamily="2" charset="2"/>
              <a:buChar char="§"/>
            </a:pPr>
            <a:r>
              <a:rPr lang="en-US" sz="1800" kern="0" dirty="0">
                <a:latin typeface="Calibri" panose="020F0502020204030204" pitchFamily="34" charset="0"/>
              </a:rPr>
              <a:t>One ratchetting strap was found to have come loose, possibly due to having not been locked correctly</a:t>
            </a:r>
          </a:p>
          <a:p>
            <a:pPr>
              <a:buFont typeface="Wingdings" panose="05000000000000000000" pitchFamily="2" charset="2"/>
              <a:buChar char="§"/>
            </a:pPr>
            <a:r>
              <a:rPr lang="en-US" sz="1800" kern="0" dirty="0">
                <a:latin typeface="Calibri" panose="020F0502020204030204" pitchFamily="34" charset="0"/>
              </a:rPr>
              <a:t>The </a:t>
            </a:r>
            <a:r>
              <a:rPr lang="en-US" sz="1800" kern="0" dirty="0" err="1">
                <a:latin typeface="Calibri" panose="020F0502020204030204" pitchFamily="34" charset="0"/>
              </a:rPr>
              <a:t>pCM</a:t>
            </a:r>
            <a:r>
              <a:rPr lang="en-US" sz="1800" kern="0" dirty="0">
                <a:latin typeface="Calibri" panose="020F0502020204030204" pitchFamily="34" charset="0"/>
              </a:rPr>
              <a:t> may have been able to move relative to the shipping frame during this trip</a:t>
            </a:r>
            <a:endParaRPr lang="en-US" sz="1600" kern="0" dirty="0">
              <a:latin typeface="Calibri" panose="020F0502020204030204" pitchFamily="34" charset="0"/>
            </a:endParaRPr>
          </a:p>
        </p:txBody>
      </p:sp>
      <p:pic>
        <p:nvPicPr>
          <p:cNvPr id="15" name="Picture 14" descr="C:\ANSYS Files\LCLS II\Shipping Frame\Shipping System Testing\Photos\IMG_4614.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3285906" y="3743551"/>
            <a:ext cx="3505200" cy="2971575"/>
          </a:xfrm>
          <a:prstGeom prst="rect">
            <a:avLst/>
          </a:prstGeom>
          <a:noFill/>
          <a:ln>
            <a:noFill/>
          </a:ln>
          <a:extLst>
            <a:ext uri="{53640926-AAD7-44D8-BBD7-CCE9431645EC}">
              <a14:shadowObscured xmlns:a14="http://schemas.microsoft.com/office/drawing/2010/main"/>
            </a:ext>
          </a:extLst>
        </p:spPr>
      </p:pic>
      <p:sp>
        <p:nvSpPr>
          <p:cNvPr id="16" name="TextBox 15"/>
          <p:cNvSpPr txBox="1"/>
          <p:nvPr/>
        </p:nvSpPr>
        <p:spPr>
          <a:xfrm>
            <a:off x="6943506" y="4734151"/>
            <a:ext cx="2066925" cy="738664"/>
          </a:xfrm>
          <a:prstGeom prst="rect">
            <a:avLst/>
          </a:prstGeom>
          <a:noFill/>
        </p:spPr>
        <p:txBody>
          <a:bodyPr wrap="square" rtlCol="0">
            <a:spAutoFit/>
          </a:bodyPr>
          <a:lstStyle/>
          <a:p>
            <a:pPr eaLnBrk="0" hangingPunct="0"/>
            <a:r>
              <a:rPr lang="en-US" sz="1400" dirty="0">
                <a:solidFill>
                  <a:srgbClr val="000000"/>
                </a:solidFill>
                <a:latin typeface="Calibri" panose="020F0502020204030204" pitchFamily="34" charset="0"/>
                <a:ea typeface="+mn-ea"/>
                <a:cs typeface="Calibri" panose="020F0502020204030204" pitchFamily="34" charset="0"/>
              </a:rPr>
              <a:t>1-8 UNC Threads used on Cryomodule clamps during shipping</a:t>
            </a:r>
          </a:p>
        </p:txBody>
      </p:sp>
      <p:cxnSp>
        <p:nvCxnSpPr>
          <p:cNvPr id="17" name="Straight Arrow Connector 16"/>
          <p:cNvCxnSpPr>
            <a:stCxn id="16" idx="1"/>
          </p:cNvCxnSpPr>
          <p:nvPr/>
        </p:nvCxnSpPr>
        <p:spPr bwMode="auto">
          <a:xfrm flipH="1">
            <a:off x="5267106" y="5103483"/>
            <a:ext cx="1676400" cy="125855"/>
          </a:xfrm>
          <a:prstGeom prst="straightConnector1">
            <a:avLst/>
          </a:prstGeom>
          <a:solidFill>
            <a:srgbClr val="BBE0E3"/>
          </a:solidFill>
          <a:ln w="2857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Footer Placeholder 3"/>
          <p:cNvSpPr>
            <a:spLocks noGrp="1"/>
          </p:cNvSpPr>
          <p:nvPr>
            <p:ph type="ftr" sz="quarter" idx="13"/>
          </p:nvPr>
        </p:nvSpPr>
        <p:spPr/>
        <p:txBody>
          <a:bodyPr/>
          <a:lstStyle/>
          <a:p>
            <a:r>
              <a:rPr lang="en-US"/>
              <a:t>LCLS-II Shipping Review, June 12, 2018</a:t>
            </a:r>
            <a:endParaRPr lang="en-US" dirty="0"/>
          </a:p>
        </p:txBody>
      </p:sp>
    </p:spTree>
    <p:extLst>
      <p:ext uri="{BB962C8B-B14F-4D97-AF65-F5344CB8AC3E}">
        <p14:creationId xmlns:p14="http://schemas.microsoft.com/office/powerpoint/2010/main" val="503529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16</a:t>
            </a:fld>
            <a:endParaRPr lang="en-US" dirty="0"/>
          </a:p>
        </p:txBody>
      </p:sp>
      <p:sp>
        <p:nvSpPr>
          <p:cNvPr id="3" name="Title 2"/>
          <p:cNvSpPr>
            <a:spLocks noGrp="1"/>
          </p:cNvSpPr>
          <p:nvPr>
            <p:ph type="title"/>
          </p:nvPr>
        </p:nvSpPr>
        <p:spPr/>
        <p:txBody>
          <a:bodyPr/>
          <a:lstStyle/>
          <a:p>
            <a:r>
              <a:rPr lang="en-US" dirty="0" err="1"/>
              <a:t>pCM</a:t>
            </a:r>
            <a:r>
              <a:rPr lang="en-US" dirty="0"/>
              <a:t> JLab to FNAL Shocks</a:t>
            </a:r>
          </a:p>
        </p:txBody>
      </p:sp>
      <p:sp>
        <p:nvSpPr>
          <p:cNvPr id="10" name="Content Placeholder 2"/>
          <p:cNvSpPr txBox="1">
            <a:spLocks/>
          </p:cNvSpPr>
          <p:nvPr/>
        </p:nvSpPr>
        <p:spPr bwMode="auto">
          <a:xfrm>
            <a:off x="198282" y="1260764"/>
            <a:ext cx="4245702"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a:lstStyle>
          <a:p>
            <a:pPr>
              <a:buFont typeface="Wingdings" panose="05000000000000000000" pitchFamily="2" charset="2"/>
              <a:buChar char="§"/>
            </a:pPr>
            <a:r>
              <a:rPr lang="en-US" sz="1800" kern="0" dirty="0">
                <a:latin typeface="Calibri" panose="020F0502020204030204" pitchFamily="34" charset="0"/>
              </a:rPr>
              <a:t>There were a total of 39 events where the shock on the Inner Frame was higher than 1.5g</a:t>
            </a:r>
          </a:p>
          <a:p>
            <a:pPr>
              <a:buFont typeface="Wingdings" panose="05000000000000000000" pitchFamily="2" charset="2"/>
              <a:buChar char="§"/>
            </a:pPr>
            <a:r>
              <a:rPr lang="en-US" sz="1800" kern="0" dirty="0">
                <a:latin typeface="Calibri" panose="020F0502020204030204" pitchFamily="34" charset="0"/>
              </a:rPr>
              <a:t>The largest Inner Frame shock was 2.85g</a:t>
            </a:r>
          </a:p>
          <a:p>
            <a:pPr>
              <a:buFont typeface="Wingdings" panose="05000000000000000000" pitchFamily="2" charset="2"/>
              <a:buChar char="§"/>
            </a:pPr>
            <a:r>
              <a:rPr lang="en-US" sz="1800" kern="0" dirty="0">
                <a:latin typeface="Calibri" panose="020F0502020204030204" pitchFamily="34" charset="0"/>
              </a:rPr>
              <a:t>These were all in the vertical (Y) axis</a:t>
            </a:r>
          </a:p>
          <a:p>
            <a:pPr>
              <a:buFont typeface="Wingdings" panose="05000000000000000000" pitchFamily="2" charset="2"/>
              <a:buChar char="§"/>
            </a:pPr>
            <a:r>
              <a:rPr lang="en-US" sz="1800" kern="0" dirty="0">
                <a:latin typeface="Calibri" panose="020F0502020204030204" pitchFamily="34" charset="0"/>
              </a:rPr>
              <a:t>The five largest shock events are shown below</a:t>
            </a:r>
          </a:p>
          <a:p>
            <a:pPr>
              <a:buFont typeface="Wingdings" panose="05000000000000000000" pitchFamily="2" charset="2"/>
              <a:buChar char="§"/>
            </a:pPr>
            <a:r>
              <a:rPr lang="en-US" sz="1800" kern="0" dirty="0">
                <a:latin typeface="Calibri" panose="020F0502020204030204" pitchFamily="34" charset="0"/>
              </a:rPr>
              <a:t>Some events show no attenuation, and instances where the Inner Frame shock is higher than the Outer Frame</a:t>
            </a:r>
          </a:p>
          <a:p>
            <a:pPr>
              <a:buFont typeface="Wingdings" panose="05000000000000000000" pitchFamily="2" charset="2"/>
              <a:buChar char="§"/>
            </a:pPr>
            <a:r>
              <a:rPr lang="en-US" sz="1800" kern="0" dirty="0">
                <a:latin typeface="Calibri" panose="020F0502020204030204" pitchFamily="34" charset="0"/>
              </a:rPr>
              <a:t>The shocks recorded on the accelerometer were likely exaggerated due to the cryomodule being loose on the frame</a:t>
            </a:r>
          </a:p>
          <a:p>
            <a:pPr marL="0" indent="0">
              <a:buFontTx/>
              <a:buNone/>
            </a:pPr>
            <a:endParaRPr lang="en-US" sz="1600" kern="0" dirty="0">
              <a:latin typeface="Calibri" panose="020F0502020204030204" pitchFamily="34" charset="0"/>
            </a:endParaRPr>
          </a:p>
        </p:txBody>
      </p:sp>
      <p:graphicFrame>
        <p:nvGraphicFramePr>
          <p:cNvPr id="11" name="Chart 10"/>
          <p:cNvGraphicFramePr>
            <a:graphicFrameLocks/>
          </p:cNvGraphicFramePr>
          <p:nvPr>
            <p:extLst>
              <p:ext uri="{D42A27DB-BD31-4B8C-83A1-F6EECF244321}">
                <p14:modId xmlns:p14="http://schemas.microsoft.com/office/powerpoint/2010/main" val="2261067610"/>
              </p:ext>
            </p:extLst>
          </p:nvPr>
        </p:nvGraphicFramePr>
        <p:xfrm>
          <a:off x="4300890" y="1254126"/>
          <a:ext cx="4876800" cy="5334000"/>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5837082" y="4537364"/>
            <a:ext cx="1219200" cy="338554"/>
          </a:xfrm>
          <a:prstGeom prst="rect">
            <a:avLst/>
          </a:prstGeom>
          <a:solidFill>
            <a:srgbClr val="FFFFFF"/>
          </a:solidFill>
          <a:ln w="31750">
            <a:solidFill>
              <a:srgbClr val="00B0F0"/>
            </a:solidFill>
          </a:ln>
        </p:spPr>
        <p:txBody>
          <a:bodyPr wrap="square" rtlCol="0">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Spec = 1.5g</a:t>
            </a:r>
          </a:p>
        </p:txBody>
      </p:sp>
      <p:cxnSp>
        <p:nvCxnSpPr>
          <p:cNvPr id="13" name="Straight Connector 12"/>
          <p:cNvCxnSpPr/>
          <p:nvPr/>
        </p:nvCxnSpPr>
        <p:spPr bwMode="auto">
          <a:xfrm>
            <a:off x="4617882" y="4337339"/>
            <a:ext cx="3276600" cy="0"/>
          </a:xfrm>
          <a:prstGeom prst="line">
            <a:avLst/>
          </a:prstGeom>
          <a:solidFill>
            <a:srgbClr val="BBE0E3"/>
          </a:solidFill>
          <a:ln w="25400" cap="flat" cmpd="sng" algn="ctr">
            <a:solidFill>
              <a:srgbClr val="00B0F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Footer Placeholder 4"/>
          <p:cNvSpPr>
            <a:spLocks noGrp="1"/>
          </p:cNvSpPr>
          <p:nvPr>
            <p:ph type="ftr" sz="quarter" idx="13"/>
          </p:nvPr>
        </p:nvSpPr>
        <p:spPr/>
        <p:txBody>
          <a:bodyPr/>
          <a:lstStyle/>
          <a:p>
            <a:r>
              <a:rPr lang="en-US"/>
              <a:t>LCLS-II Shipping Review, June 12, 2018</a:t>
            </a:r>
            <a:endParaRPr lang="en-US" dirty="0"/>
          </a:p>
        </p:txBody>
      </p:sp>
    </p:spTree>
    <p:extLst>
      <p:ext uri="{BB962C8B-B14F-4D97-AF65-F5344CB8AC3E}">
        <p14:creationId xmlns:p14="http://schemas.microsoft.com/office/powerpoint/2010/main" val="3747496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17</a:t>
            </a:fld>
            <a:endParaRPr lang="en-US" dirty="0"/>
          </a:p>
        </p:txBody>
      </p:sp>
      <p:sp>
        <p:nvSpPr>
          <p:cNvPr id="3" name="Title 2"/>
          <p:cNvSpPr>
            <a:spLocks noGrp="1"/>
          </p:cNvSpPr>
          <p:nvPr>
            <p:ph type="title"/>
          </p:nvPr>
        </p:nvSpPr>
        <p:spPr/>
        <p:txBody>
          <a:bodyPr/>
          <a:lstStyle/>
          <a:p>
            <a:r>
              <a:rPr lang="en-US" dirty="0" err="1"/>
              <a:t>pCM</a:t>
            </a:r>
            <a:r>
              <a:rPr lang="en-US" dirty="0"/>
              <a:t> JLab to FNAL Shocks cont.</a:t>
            </a:r>
          </a:p>
        </p:txBody>
      </p:sp>
      <p:sp>
        <p:nvSpPr>
          <p:cNvPr id="22" name="Content Placeholder 2"/>
          <p:cNvSpPr txBox="1">
            <a:spLocks/>
          </p:cNvSpPr>
          <p:nvPr/>
        </p:nvSpPr>
        <p:spPr bwMode="auto">
          <a:xfrm>
            <a:off x="0" y="1039091"/>
            <a:ext cx="8915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a:lstStyle>
          <a:p>
            <a:pPr>
              <a:buFont typeface="Wingdings" panose="05000000000000000000" pitchFamily="2" charset="2"/>
              <a:buChar char="§"/>
            </a:pPr>
            <a:r>
              <a:rPr lang="en-US" sz="1800" kern="0">
                <a:latin typeface="Calibri" panose="020F0502020204030204" pitchFamily="34" charset="0"/>
              </a:rPr>
              <a:t>From the GPS data, it seems that the large shocks were associated with road features, especially on-ramps and overpasses</a:t>
            </a:r>
          </a:p>
          <a:p>
            <a:pPr>
              <a:buFont typeface="Wingdings" panose="05000000000000000000" pitchFamily="2" charset="2"/>
              <a:buChar char="§"/>
            </a:pPr>
            <a:r>
              <a:rPr lang="en-US" sz="1800" kern="0">
                <a:latin typeface="Calibri" panose="020F0502020204030204" pitchFamily="34" charset="0"/>
              </a:rPr>
              <a:t>On the road test, the largest shocks were associated with weigh stations</a:t>
            </a:r>
          </a:p>
          <a:p>
            <a:pPr marL="0" indent="0">
              <a:buFontTx/>
              <a:buNone/>
            </a:pPr>
            <a:endParaRPr lang="en-US" sz="1600" kern="0" dirty="0">
              <a:latin typeface="Calibri" panose="020F0502020204030204" pitchFamily="34" charset="0"/>
            </a:endParaRPr>
          </a:p>
        </p:txBody>
      </p:sp>
      <p:pic>
        <p:nvPicPr>
          <p:cNvPr id="23" name="Picture 22"/>
          <p:cNvPicPr/>
          <p:nvPr/>
        </p:nvPicPr>
        <p:blipFill rotWithShape="1">
          <a:blip r:embed="rId2" cstate="print">
            <a:extLst>
              <a:ext uri="{28A0092B-C50C-407E-A947-70E740481C1C}">
                <a14:useLocalDpi xmlns:a14="http://schemas.microsoft.com/office/drawing/2010/main"/>
              </a:ext>
            </a:extLst>
          </a:blip>
          <a:srcRect r="-113"/>
          <a:stretch/>
        </p:blipFill>
        <p:spPr bwMode="auto">
          <a:xfrm>
            <a:off x="138112" y="2029691"/>
            <a:ext cx="4262437" cy="2286000"/>
          </a:xfrm>
          <a:prstGeom prst="rect">
            <a:avLst/>
          </a:prstGeom>
          <a:ln>
            <a:noFill/>
          </a:ln>
          <a:extLst>
            <a:ext uri="{53640926-AAD7-44D8-BBD7-CCE9431645EC}">
              <a14:shadowObscured xmlns:a14="http://schemas.microsoft.com/office/drawing/2010/main"/>
            </a:ext>
          </a:extLst>
        </p:spPr>
      </p:pic>
      <p:pic>
        <p:nvPicPr>
          <p:cNvPr id="24" name="Picture 23"/>
          <p:cNvPicPr/>
          <p:nvPr/>
        </p:nvPicPr>
        <p:blipFill rotWithShape="1">
          <a:blip r:embed="rId3" cstate="print">
            <a:extLst>
              <a:ext uri="{28A0092B-C50C-407E-A947-70E740481C1C}">
                <a14:useLocalDpi xmlns:a14="http://schemas.microsoft.com/office/drawing/2010/main"/>
              </a:ext>
            </a:extLst>
          </a:blip>
          <a:srcRect/>
          <a:stretch/>
        </p:blipFill>
        <p:spPr bwMode="auto">
          <a:xfrm>
            <a:off x="4538661" y="2020166"/>
            <a:ext cx="4262437" cy="2295525"/>
          </a:xfrm>
          <a:prstGeom prst="rect">
            <a:avLst/>
          </a:prstGeom>
          <a:ln>
            <a:noFill/>
          </a:ln>
          <a:extLst>
            <a:ext uri="{53640926-AAD7-44D8-BBD7-CCE9431645EC}">
              <a14:shadowObscured xmlns:a14="http://schemas.microsoft.com/office/drawing/2010/main"/>
            </a:ext>
          </a:extLst>
        </p:spPr>
      </p:pic>
      <p:pic>
        <p:nvPicPr>
          <p:cNvPr id="25" name="Picture 24"/>
          <p:cNvPicPr/>
          <p:nvPr/>
        </p:nvPicPr>
        <p:blipFill rotWithShape="1">
          <a:blip r:embed="rId4" cstate="print">
            <a:extLst>
              <a:ext uri="{28A0092B-C50C-407E-A947-70E740481C1C}">
                <a14:useLocalDpi xmlns:a14="http://schemas.microsoft.com/office/drawing/2010/main"/>
              </a:ext>
            </a:extLst>
          </a:blip>
          <a:srcRect/>
          <a:stretch/>
        </p:blipFill>
        <p:spPr>
          <a:xfrm>
            <a:off x="4538661" y="4391891"/>
            <a:ext cx="4262437" cy="2133600"/>
          </a:xfrm>
          <a:prstGeom prst="rect">
            <a:avLst/>
          </a:prstGeom>
        </p:spPr>
      </p:pic>
      <p:pic>
        <p:nvPicPr>
          <p:cNvPr id="26" name="Picture 25"/>
          <p:cNvPicPr/>
          <p:nvPr/>
        </p:nvPicPr>
        <p:blipFill rotWithShape="1">
          <a:blip r:embed="rId5" cstate="print">
            <a:extLst>
              <a:ext uri="{28A0092B-C50C-407E-A947-70E740481C1C}">
                <a14:useLocalDpi xmlns:a14="http://schemas.microsoft.com/office/drawing/2010/main"/>
              </a:ext>
            </a:extLst>
          </a:blip>
          <a:srcRect/>
          <a:stretch/>
        </p:blipFill>
        <p:spPr>
          <a:xfrm>
            <a:off x="119060" y="4391891"/>
            <a:ext cx="4300539" cy="2133600"/>
          </a:xfrm>
          <a:prstGeom prst="rect">
            <a:avLst/>
          </a:prstGeom>
        </p:spPr>
      </p:pic>
      <p:sp>
        <p:nvSpPr>
          <p:cNvPr id="27" name="TextBox 26"/>
          <p:cNvSpPr txBox="1"/>
          <p:nvPr/>
        </p:nvSpPr>
        <p:spPr>
          <a:xfrm>
            <a:off x="2743200" y="2563091"/>
            <a:ext cx="1295400" cy="400110"/>
          </a:xfrm>
          <a:prstGeom prst="rect">
            <a:avLst/>
          </a:prstGeom>
          <a:noFill/>
        </p:spPr>
        <p:txBody>
          <a:bodyPr wrap="square" rtlCol="0">
            <a:spAutoFit/>
          </a:bodyPr>
          <a:lstStyle/>
          <a:p>
            <a:pPr algn="ctr" eaLnBrk="0" hangingPunct="0"/>
            <a:r>
              <a:rPr lang="en-US" sz="2000" b="1" dirty="0">
                <a:solidFill>
                  <a:srgbClr val="FF0000"/>
                </a:solidFill>
                <a:latin typeface="Calibri" panose="020F0502020204030204" pitchFamily="34" charset="0"/>
                <a:ea typeface="+mn-ea"/>
                <a:cs typeface="Calibri" panose="020F0502020204030204" pitchFamily="34" charset="0"/>
              </a:rPr>
              <a:t>Event 1</a:t>
            </a:r>
          </a:p>
        </p:txBody>
      </p:sp>
      <p:sp>
        <p:nvSpPr>
          <p:cNvPr id="28" name="TextBox 27"/>
          <p:cNvSpPr txBox="1"/>
          <p:nvPr/>
        </p:nvSpPr>
        <p:spPr>
          <a:xfrm>
            <a:off x="7505698" y="2610626"/>
            <a:ext cx="1295400" cy="400110"/>
          </a:xfrm>
          <a:prstGeom prst="rect">
            <a:avLst/>
          </a:prstGeom>
          <a:noFill/>
        </p:spPr>
        <p:txBody>
          <a:bodyPr wrap="square" rtlCol="0">
            <a:spAutoFit/>
          </a:bodyPr>
          <a:lstStyle/>
          <a:p>
            <a:pPr algn="ctr" eaLnBrk="0" hangingPunct="0"/>
            <a:r>
              <a:rPr lang="en-US" sz="2000" b="1" dirty="0">
                <a:solidFill>
                  <a:srgbClr val="FF0000"/>
                </a:solidFill>
                <a:latin typeface="Calibri" panose="020F0502020204030204" pitchFamily="34" charset="0"/>
                <a:ea typeface="+mn-ea"/>
                <a:cs typeface="Calibri" panose="020F0502020204030204" pitchFamily="34" charset="0"/>
              </a:rPr>
              <a:t>Event 2</a:t>
            </a:r>
          </a:p>
        </p:txBody>
      </p:sp>
      <p:sp>
        <p:nvSpPr>
          <p:cNvPr id="29" name="TextBox 28"/>
          <p:cNvSpPr txBox="1"/>
          <p:nvPr/>
        </p:nvSpPr>
        <p:spPr>
          <a:xfrm>
            <a:off x="2743200" y="5058581"/>
            <a:ext cx="1295400" cy="400110"/>
          </a:xfrm>
          <a:prstGeom prst="rect">
            <a:avLst/>
          </a:prstGeom>
          <a:noFill/>
        </p:spPr>
        <p:txBody>
          <a:bodyPr wrap="square" rtlCol="0">
            <a:spAutoFit/>
          </a:bodyPr>
          <a:lstStyle/>
          <a:p>
            <a:pPr algn="ctr" eaLnBrk="0" hangingPunct="0"/>
            <a:r>
              <a:rPr lang="en-US" sz="2000" b="1" dirty="0">
                <a:solidFill>
                  <a:srgbClr val="FF0000"/>
                </a:solidFill>
                <a:latin typeface="Calibri" panose="020F0502020204030204" pitchFamily="34" charset="0"/>
                <a:ea typeface="+mn-ea"/>
                <a:cs typeface="Calibri" panose="020F0502020204030204" pitchFamily="34" charset="0"/>
              </a:rPr>
              <a:t>Event 4</a:t>
            </a:r>
          </a:p>
        </p:txBody>
      </p:sp>
      <p:sp>
        <p:nvSpPr>
          <p:cNvPr id="30" name="TextBox 29"/>
          <p:cNvSpPr txBox="1"/>
          <p:nvPr/>
        </p:nvSpPr>
        <p:spPr>
          <a:xfrm>
            <a:off x="7043739" y="5068106"/>
            <a:ext cx="1295400" cy="400110"/>
          </a:xfrm>
          <a:prstGeom prst="rect">
            <a:avLst/>
          </a:prstGeom>
          <a:noFill/>
        </p:spPr>
        <p:txBody>
          <a:bodyPr wrap="square" rtlCol="0">
            <a:spAutoFit/>
          </a:bodyPr>
          <a:lstStyle/>
          <a:p>
            <a:pPr algn="ctr" eaLnBrk="0" hangingPunct="0"/>
            <a:r>
              <a:rPr lang="en-US" sz="2000" b="1" dirty="0">
                <a:solidFill>
                  <a:srgbClr val="FF0000"/>
                </a:solidFill>
                <a:latin typeface="Calibri" panose="020F0502020204030204" pitchFamily="34" charset="0"/>
                <a:ea typeface="+mn-ea"/>
                <a:cs typeface="Calibri" panose="020F0502020204030204" pitchFamily="34" charset="0"/>
              </a:rPr>
              <a:t>Event 5</a:t>
            </a:r>
          </a:p>
        </p:txBody>
      </p:sp>
      <p:sp>
        <p:nvSpPr>
          <p:cNvPr id="5" name="Footer Placeholder 4"/>
          <p:cNvSpPr>
            <a:spLocks noGrp="1"/>
          </p:cNvSpPr>
          <p:nvPr>
            <p:ph type="ftr" sz="quarter" idx="13"/>
          </p:nvPr>
        </p:nvSpPr>
        <p:spPr>
          <a:xfrm>
            <a:off x="206065" y="6525491"/>
            <a:ext cx="4126528" cy="314326"/>
          </a:xfrm>
        </p:spPr>
        <p:txBody>
          <a:bodyPr/>
          <a:lstStyle/>
          <a:p>
            <a:r>
              <a:rPr lang="en-US" dirty="0"/>
              <a:t>LCLS-II Shipping Review, June 12, 2018</a:t>
            </a:r>
          </a:p>
        </p:txBody>
      </p:sp>
    </p:spTree>
    <p:extLst>
      <p:ext uri="{BB962C8B-B14F-4D97-AF65-F5344CB8AC3E}">
        <p14:creationId xmlns:p14="http://schemas.microsoft.com/office/powerpoint/2010/main" val="447092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18</a:t>
            </a:fld>
            <a:endParaRPr lang="en-US" dirty="0"/>
          </a:p>
        </p:txBody>
      </p:sp>
      <p:sp>
        <p:nvSpPr>
          <p:cNvPr id="3" name="Title 2"/>
          <p:cNvSpPr>
            <a:spLocks noGrp="1"/>
          </p:cNvSpPr>
          <p:nvPr>
            <p:ph type="title"/>
          </p:nvPr>
        </p:nvSpPr>
        <p:spPr/>
        <p:txBody>
          <a:bodyPr/>
          <a:lstStyle/>
          <a:p>
            <a:r>
              <a:rPr lang="en-US" dirty="0" err="1"/>
              <a:t>pCM</a:t>
            </a:r>
            <a:r>
              <a:rPr lang="en-US" dirty="0"/>
              <a:t> JLab to FNAL Fiducial Positions</a:t>
            </a:r>
          </a:p>
        </p:txBody>
      </p:sp>
      <p:sp>
        <p:nvSpPr>
          <p:cNvPr id="7" name="Content Placeholder 2"/>
          <p:cNvSpPr txBox="1">
            <a:spLocks/>
          </p:cNvSpPr>
          <p:nvPr/>
        </p:nvSpPr>
        <p:spPr bwMode="auto">
          <a:xfrm>
            <a:off x="356616" y="1224742"/>
            <a:ext cx="8209534"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a:lstStyle>
          <a:p>
            <a:pPr>
              <a:buFont typeface="Wingdings" panose="05000000000000000000" pitchFamily="2" charset="2"/>
              <a:buChar char="§"/>
            </a:pPr>
            <a:r>
              <a:rPr lang="en-US" sz="2000" kern="0" dirty="0">
                <a:latin typeface="Calibri" panose="020F0502020204030204" pitchFamily="34" charset="0"/>
              </a:rPr>
              <a:t>Gate Valve and Support Post Fiducials were checked prior to shipment to FNAL</a:t>
            </a:r>
          </a:p>
          <a:p>
            <a:pPr>
              <a:buFont typeface="Wingdings" panose="05000000000000000000" pitchFamily="2" charset="2"/>
              <a:buChar char="§"/>
            </a:pPr>
            <a:r>
              <a:rPr lang="en-US" sz="2000" kern="0" dirty="0">
                <a:latin typeface="Calibri" panose="020F0502020204030204" pitchFamily="34" charset="0"/>
              </a:rPr>
              <a:t>The upstream Gate Valve still has a change that is beyond the +/- 0.2mm specification (see Back-up Slides)</a:t>
            </a:r>
          </a:p>
          <a:p>
            <a:pPr>
              <a:buFont typeface="Wingdings" panose="05000000000000000000" pitchFamily="2" charset="2"/>
              <a:buChar char="§"/>
            </a:pPr>
            <a:r>
              <a:rPr lang="en-US" sz="2000" kern="0" dirty="0">
                <a:latin typeface="Calibri" panose="020F0502020204030204" pitchFamily="34" charset="0"/>
              </a:rPr>
              <a:t>The longitudinal shift in position seen in the Road Test is no longer as pronounced following the addition of the needle bearing stoppers</a:t>
            </a:r>
          </a:p>
          <a:p>
            <a:pPr>
              <a:buFont typeface="Wingdings" panose="05000000000000000000" pitchFamily="2" charset="2"/>
              <a:buChar char="§"/>
            </a:pPr>
            <a:r>
              <a:rPr lang="en-US" sz="2000" kern="0" dirty="0">
                <a:latin typeface="Calibri" panose="020F0502020204030204" pitchFamily="34" charset="0"/>
              </a:rPr>
              <a:t>No excessive damage or movement is noted</a:t>
            </a:r>
          </a:p>
          <a:p>
            <a:pPr>
              <a:buFont typeface="Wingdings" panose="05000000000000000000" pitchFamily="2" charset="2"/>
              <a:buChar char="§"/>
            </a:pPr>
            <a:r>
              <a:rPr lang="en-US" sz="2000" kern="0" dirty="0">
                <a:latin typeface="Calibri" panose="020F0502020204030204" pitchFamily="34" charset="0"/>
              </a:rPr>
              <a:t>No serious deviations in alignment were noted</a:t>
            </a:r>
            <a:endParaRPr lang="en-US" sz="1800" kern="0" dirty="0">
              <a:latin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256270252"/>
              </p:ext>
            </p:extLst>
          </p:nvPr>
        </p:nvGraphicFramePr>
        <p:xfrm>
          <a:off x="4419600" y="4613566"/>
          <a:ext cx="4498023" cy="1706880"/>
        </p:xfrm>
        <a:graphic>
          <a:graphicData uri="http://schemas.openxmlformats.org/drawingml/2006/table">
            <a:tbl>
              <a:tblPr/>
              <a:tblGrid>
                <a:gridCol w="1436964">
                  <a:extLst>
                    <a:ext uri="{9D8B030D-6E8A-4147-A177-3AD203B41FA5}">
                      <a16:colId xmlns:a16="http://schemas.microsoft.com/office/drawing/2014/main" val="2379980434"/>
                    </a:ext>
                  </a:extLst>
                </a:gridCol>
                <a:gridCol w="1020353">
                  <a:extLst>
                    <a:ext uri="{9D8B030D-6E8A-4147-A177-3AD203B41FA5}">
                      <a16:colId xmlns:a16="http://schemas.microsoft.com/office/drawing/2014/main" val="3566724354"/>
                    </a:ext>
                  </a:extLst>
                </a:gridCol>
                <a:gridCol w="1020353">
                  <a:extLst>
                    <a:ext uri="{9D8B030D-6E8A-4147-A177-3AD203B41FA5}">
                      <a16:colId xmlns:a16="http://schemas.microsoft.com/office/drawing/2014/main" val="434540963"/>
                    </a:ext>
                  </a:extLst>
                </a:gridCol>
                <a:gridCol w="1020353">
                  <a:extLst>
                    <a:ext uri="{9D8B030D-6E8A-4147-A177-3AD203B41FA5}">
                      <a16:colId xmlns:a16="http://schemas.microsoft.com/office/drawing/2014/main" val="1490317746"/>
                    </a:ext>
                  </a:extLst>
                </a:gridCol>
              </a:tblGrid>
              <a:tr h="0">
                <a:tc gridSpan="4">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ctr">
                        <a:spcBef>
                          <a:spcPts val="100"/>
                        </a:spcBef>
                        <a:spcAft>
                          <a:spcPts val="100"/>
                        </a:spcAft>
                      </a:pPr>
                      <a:r>
                        <a:rPr lang="en-GB" sz="1600" b="1" kern="800" dirty="0">
                          <a:effectLst/>
                          <a:latin typeface="Calibri" panose="020F0502020204030204" pitchFamily="34" charset="0"/>
                          <a:cs typeface="Calibri" panose="020F0502020204030204" pitchFamily="34" charset="0"/>
                        </a:rPr>
                        <a:t>Support Post Fiducials </a:t>
                      </a:r>
                      <a:endParaRPr lang="en-US" sz="16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98252167"/>
                  </a:ext>
                </a:extLst>
              </a:tr>
              <a:tr h="0">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l">
                        <a:spcBef>
                          <a:spcPts val="100"/>
                        </a:spcBef>
                        <a:spcAft>
                          <a:spcPts val="100"/>
                        </a:spcAft>
                      </a:pPr>
                      <a:r>
                        <a:rPr lang="en-GB" sz="1600" kern="800" dirty="0">
                          <a:effectLst/>
                          <a:latin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ctr">
                        <a:spcBef>
                          <a:spcPts val="100"/>
                        </a:spcBef>
                        <a:spcAft>
                          <a:spcPts val="100"/>
                        </a:spcAft>
                      </a:pPr>
                      <a:r>
                        <a:rPr lang="en-GB" sz="1600" kern="800" dirty="0" err="1">
                          <a:effectLst/>
                          <a:latin typeface="Calibri" panose="020F0502020204030204" pitchFamily="34" charset="0"/>
                          <a:cs typeface="Calibri" panose="020F0502020204030204" pitchFamily="34" charset="0"/>
                        </a:rPr>
                        <a:t>dX</a:t>
                      </a:r>
                      <a:r>
                        <a:rPr lang="en-GB" sz="1600" kern="800" dirty="0">
                          <a:effectLst/>
                          <a:latin typeface="Calibri" panose="020F0502020204030204" pitchFamily="34" charset="0"/>
                          <a:cs typeface="Calibri" panose="020F0502020204030204" pitchFamily="34" charset="0"/>
                        </a:rPr>
                        <a:t> (mm)</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ctr">
                        <a:spcBef>
                          <a:spcPts val="100"/>
                        </a:spcBef>
                        <a:spcAft>
                          <a:spcPts val="100"/>
                        </a:spcAft>
                      </a:pPr>
                      <a:r>
                        <a:rPr lang="en-GB" sz="1600" kern="800">
                          <a:effectLst/>
                          <a:latin typeface="Calibri" panose="020F0502020204030204" pitchFamily="34" charset="0"/>
                          <a:cs typeface="Calibri" panose="020F0502020204030204" pitchFamily="34" charset="0"/>
                        </a:rPr>
                        <a:t>dY (mm)</a:t>
                      </a:r>
                      <a:endParaRPr lang="en-US" sz="1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ctr">
                        <a:spcBef>
                          <a:spcPts val="100"/>
                        </a:spcBef>
                        <a:spcAft>
                          <a:spcPts val="100"/>
                        </a:spcAft>
                      </a:pPr>
                      <a:r>
                        <a:rPr lang="en-GB" sz="1600" kern="800">
                          <a:effectLst/>
                          <a:latin typeface="Calibri" panose="020F0502020204030204" pitchFamily="34" charset="0"/>
                          <a:cs typeface="Calibri" panose="020F0502020204030204" pitchFamily="34" charset="0"/>
                        </a:rPr>
                        <a:t>dZ (mm)</a:t>
                      </a:r>
                      <a:endParaRPr lang="en-US" sz="1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1026960811"/>
                  </a:ext>
                </a:extLst>
              </a:tr>
              <a:tr h="173990">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l">
                        <a:spcBef>
                          <a:spcPts val="100"/>
                        </a:spcBef>
                        <a:spcAft>
                          <a:spcPts val="100"/>
                        </a:spcAft>
                      </a:pPr>
                      <a:r>
                        <a:rPr lang="en-GB" sz="1600" kern="800">
                          <a:effectLst/>
                          <a:latin typeface="Calibri" panose="020F0502020204030204" pitchFamily="34" charset="0"/>
                          <a:cs typeface="Calibri" panose="020F0502020204030204" pitchFamily="34" charset="0"/>
                        </a:rPr>
                        <a:t>Specification</a:t>
                      </a:r>
                      <a:endParaRPr lang="en-US" sz="1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ctr">
                        <a:spcBef>
                          <a:spcPts val="100"/>
                        </a:spcBef>
                        <a:spcAft>
                          <a:spcPts val="100"/>
                        </a:spcAft>
                      </a:pPr>
                      <a:r>
                        <a:rPr lang="en-GB" sz="1600" kern="800" dirty="0">
                          <a:effectLst/>
                          <a:latin typeface="Calibri" panose="020F0502020204030204" pitchFamily="34" charset="0"/>
                          <a:cs typeface="Calibri" panose="020F0502020204030204" pitchFamily="34" charset="0"/>
                        </a:rPr>
                        <a:t>± 0.20</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ctr">
                        <a:spcBef>
                          <a:spcPts val="100"/>
                        </a:spcBef>
                        <a:spcAft>
                          <a:spcPts val="100"/>
                        </a:spcAft>
                      </a:pPr>
                      <a:r>
                        <a:rPr lang="en-GB" sz="1600" kern="800">
                          <a:effectLst/>
                          <a:latin typeface="Calibri" panose="020F0502020204030204" pitchFamily="34" charset="0"/>
                          <a:cs typeface="Calibri" panose="020F0502020204030204" pitchFamily="34" charset="0"/>
                        </a:rPr>
                        <a:t>± 0.20</a:t>
                      </a:r>
                      <a:endParaRPr lang="en-US" sz="1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ctr">
                        <a:spcBef>
                          <a:spcPts val="100"/>
                        </a:spcBef>
                        <a:spcAft>
                          <a:spcPts val="100"/>
                        </a:spcAft>
                      </a:pPr>
                      <a:r>
                        <a:rPr lang="en-GB" sz="1600" kern="800">
                          <a:effectLst/>
                          <a:latin typeface="Calibri" panose="020F0502020204030204" pitchFamily="34" charset="0"/>
                          <a:cs typeface="Calibri" panose="020F0502020204030204" pitchFamily="34" charset="0"/>
                        </a:rPr>
                        <a:t>± 0.20</a:t>
                      </a:r>
                      <a:endParaRPr lang="en-US" sz="1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1349682825"/>
                  </a:ext>
                </a:extLst>
              </a:tr>
              <a:tr h="173990">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l">
                        <a:spcBef>
                          <a:spcPts val="100"/>
                        </a:spcBef>
                        <a:spcAft>
                          <a:spcPts val="100"/>
                        </a:spcAft>
                      </a:pPr>
                      <a:r>
                        <a:rPr lang="en-GB" sz="1600" kern="800">
                          <a:effectLst/>
                          <a:latin typeface="Calibri" panose="020F0502020204030204" pitchFamily="34" charset="0"/>
                          <a:cs typeface="Calibri" panose="020F0502020204030204" pitchFamily="34" charset="0"/>
                        </a:rPr>
                        <a:t>Upstream</a:t>
                      </a:r>
                      <a:endParaRPr lang="en-US" sz="1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ctr">
                        <a:spcBef>
                          <a:spcPts val="0"/>
                        </a:spcBef>
                        <a:spcAft>
                          <a:spcPts val="0"/>
                        </a:spcAft>
                      </a:pPr>
                      <a:r>
                        <a:rPr lang="en-US" sz="1600" dirty="0">
                          <a:effectLst/>
                          <a:latin typeface="Calibri" panose="020F0502020204030204" pitchFamily="34" charset="0"/>
                          <a:cs typeface="Calibri" panose="020F0502020204030204" pitchFamily="34" charset="0"/>
                        </a:rPr>
                        <a:t>0.056</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ctr">
                        <a:spcBef>
                          <a:spcPts val="0"/>
                        </a:spcBef>
                        <a:spcAft>
                          <a:spcPts val="0"/>
                        </a:spcAft>
                      </a:pPr>
                      <a:r>
                        <a:rPr lang="en-US" sz="1600" dirty="0">
                          <a:effectLst/>
                          <a:latin typeface="Calibri" panose="020F0502020204030204" pitchFamily="34" charset="0"/>
                          <a:cs typeface="Calibri" panose="020F0502020204030204" pitchFamily="34" charset="0"/>
                        </a:rPr>
                        <a:t>-0.039</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ctr">
                        <a:spcBef>
                          <a:spcPts val="0"/>
                        </a:spcBef>
                        <a:spcAft>
                          <a:spcPts val="0"/>
                        </a:spcAft>
                      </a:pPr>
                      <a:r>
                        <a:rPr lang="en-US" sz="1600">
                          <a:effectLst/>
                          <a:latin typeface="Calibri" panose="020F0502020204030204" pitchFamily="34" charset="0"/>
                          <a:cs typeface="Calibri" panose="020F0502020204030204" pitchFamily="34" charset="0"/>
                        </a:rPr>
                        <a:t>-0.079</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1977386656"/>
                  </a:ext>
                </a:extLst>
              </a:tr>
              <a:tr h="173990">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l">
                        <a:spcBef>
                          <a:spcPts val="100"/>
                        </a:spcBef>
                        <a:spcAft>
                          <a:spcPts val="100"/>
                        </a:spcAft>
                      </a:pPr>
                      <a:r>
                        <a:rPr lang="en-GB" sz="1600" kern="800">
                          <a:effectLst/>
                          <a:latin typeface="Calibri" panose="020F0502020204030204" pitchFamily="34" charset="0"/>
                          <a:cs typeface="Calibri" panose="020F0502020204030204" pitchFamily="34" charset="0"/>
                        </a:rPr>
                        <a:t>Centre</a:t>
                      </a:r>
                      <a:endParaRPr lang="en-US" sz="1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ctr">
                        <a:spcBef>
                          <a:spcPts val="0"/>
                        </a:spcBef>
                        <a:spcAft>
                          <a:spcPts val="0"/>
                        </a:spcAft>
                      </a:pPr>
                      <a:r>
                        <a:rPr lang="en-US" sz="1600" dirty="0">
                          <a:effectLst/>
                          <a:latin typeface="Calibri" panose="020F0502020204030204" pitchFamily="34" charset="0"/>
                          <a:cs typeface="Calibri" panose="020F0502020204030204" pitchFamily="34" charset="0"/>
                        </a:rPr>
                        <a:t>-0.051</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ctr">
                        <a:spcBef>
                          <a:spcPts val="0"/>
                        </a:spcBef>
                        <a:spcAft>
                          <a:spcPts val="0"/>
                        </a:spcAft>
                      </a:pPr>
                      <a:r>
                        <a:rPr lang="en-US" sz="1600" dirty="0">
                          <a:effectLst/>
                          <a:latin typeface="Calibri" panose="020F0502020204030204" pitchFamily="34" charset="0"/>
                          <a:cs typeface="Calibri" panose="020F0502020204030204" pitchFamily="34" charset="0"/>
                        </a:rPr>
                        <a:t>-0.039</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ctr">
                        <a:spcBef>
                          <a:spcPts val="0"/>
                        </a:spcBef>
                        <a:spcAft>
                          <a:spcPts val="0"/>
                        </a:spcAft>
                      </a:pPr>
                      <a:r>
                        <a:rPr lang="en-US" sz="1600">
                          <a:effectLst/>
                          <a:latin typeface="Calibri" panose="020F0502020204030204" pitchFamily="34" charset="0"/>
                          <a:cs typeface="Calibri" panose="020F0502020204030204" pitchFamily="34" charset="0"/>
                        </a:rPr>
                        <a:t>0.081</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3906805610"/>
                  </a:ext>
                </a:extLst>
              </a:tr>
              <a:tr h="173990">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l">
                        <a:spcBef>
                          <a:spcPts val="100"/>
                        </a:spcBef>
                        <a:spcAft>
                          <a:spcPts val="100"/>
                        </a:spcAft>
                      </a:pPr>
                      <a:r>
                        <a:rPr lang="en-GB" sz="1600" kern="800">
                          <a:effectLst/>
                          <a:latin typeface="Calibri" panose="020F0502020204030204" pitchFamily="34" charset="0"/>
                          <a:cs typeface="Calibri" panose="020F0502020204030204" pitchFamily="34" charset="0"/>
                        </a:rPr>
                        <a:t>Downstream</a:t>
                      </a:r>
                      <a:endParaRPr lang="en-US" sz="1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ctr">
                        <a:spcBef>
                          <a:spcPts val="0"/>
                        </a:spcBef>
                        <a:spcAft>
                          <a:spcPts val="0"/>
                        </a:spcAft>
                      </a:pPr>
                      <a:r>
                        <a:rPr lang="en-US" sz="1600">
                          <a:effectLst/>
                          <a:latin typeface="Calibri" panose="020F0502020204030204" pitchFamily="34" charset="0"/>
                          <a:cs typeface="Calibri" panose="020F0502020204030204" pitchFamily="34" charset="0"/>
                        </a:rPr>
                        <a:t>-0.154</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ctr">
                        <a:spcBef>
                          <a:spcPts val="0"/>
                        </a:spcBef>
                        <a:spcAft>
                          <a:spcPts val="0"/>
                        </a:spcAft>
                      </a:pPr>
                      <a:r>
                        <a:rPr lang="en-US" sz="1600" dirty="0">
                          <a:effectLst/>
                          <a:latin typeface="Calibri" panose="020F0502020204030204" pitchFamily="34" charset="0"/>
                          <a:cs typeface="Calibri" panose="020F0502020204030204" pitchFamily="34" charset="0"/>
                        </a:rPr>
                        <a:t>-0.039</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ctr">
                        <a:spcBef>
                          <a:spcPts val="0"/>
                        </a:spcBef>
                        <a:spcAft>
                          <a:spcPts val="0"/>
                        </a:spcAft>
                      </a:pPr>
                      <a:r>
                        <a:rPr lang="en-US" sz="1600" dirty="0">
                          <a:effectLst/>
                          <a:latin typeface="Calibri" panose="020F0502020204030204" pitchFamily="34" charset="0"/>
                          <a:cs typeface="Calibri" panose="020F0502020204030204" pitchFamily="34" charset="0"/>
                        </a:rPr>
                        <a:t>0.237</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3930743014"/>
                  </a:ext>
                </a:extLst>
              </a:tr>
              <a:tr h="173990">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l">
                        <a:spcBef>
                          <a:spcPts val="100"/>
                        </a:spcBef>
                        <a:spcAft>
                          <a:spcPts val="100"/>
                        </a:spcAft>
                      </a:pPr>
                      <a:r>
                        <a:rPr lang="en-GB" sz="1600" kern="800">
                          <a:effectLst/>
                          <a:latin typeface="Calibri" panose="020F0502020204030204" pitchFamily="34" charset="0"/>
                          <a:cs typeface="Calibri" panose="020F0502020204030204" pitchFamily="34" charset="0"/>
                        </a:rPr>
                        <a:t>Error</a:t>
                      </a:r>
                      <a:endParaRPr lang="en-US" sz="1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ctr">
                        <a:spcBef>
                          <a:spcPts val="100"/>
                        </a:spcBef>
                        <a:spcAft>
                          <a:spcPts val="100"/>
                        </a:spcAft>
                      </a:pPr>
                      <a:r>
                        <a:rPr lang="en-GB" sz="1600" kern="800">
                          <a:effectLst/>
                          <a:latin typeface="Calibri" panose="020F0502020204030204" pitchFamily="34" charset="0"/>
                          <a:cs typeface="Calibri" panose="020F0502020204030204" pitchFamily="34" charset="0"/>
                        </a:rPr>
                        <a:t>± 0.10</a:t>
                      </a:r>
                      <a:endParaRPr lang="en-US" sz="1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ctr">
                        <a:spcBef>
                          <a:spcPts val="100"/>
                        </a:spcBef>
                        <a:spcAft>
                          <a:spcPts val="100"/>
                        </a:spcAft>
                      </a:pPr>
                      <a:r>
                        <a:rPr lang="en-GB" sz="1600" kern="800" dirty="0">
                          <a:effectLst/>
                          <a:latin typeface="Calibri" panose="020F0502020204030204" pitchFamily="34" charset="0"/>
                          <a:cs typeface="Calibri" panose="020F0502020204030204" pitchFamily="34" charset="0"/>
                        </a:rPr>
                        <a:t>± 0.10</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ctr">
                        <a:spcBef>
                          <a:spcPts val="100"/>
                        </a:spcBef>
                        <a:spcAft>
                          <a:spcPts val="100"/>
                        </a:spcAft>
                      </a:pPr>
                      <a:r>
                        <a:rPr lang="en-GB" sz="1600" kern="800" dirty="0">
                          <a:effectLst/>
                          <a:latin typeface="Calibri" panose="020F0502020204030204" pitchFamily="34" charset="0"/>
                          <a:cs typeface="Calibri" panose="020F0502020204030204" pitchFamily="34" charset="0"/>
                        </a:rPr>
                        <a:t>± 0.10</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1077036519"/>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300083158"/>
              </p:ext>
            </p:extLst>
          </p:nvPr>
        </p:nvGraphicFramePr>
        <p:xfrm>
          <a:off x="228600" y="4613566"/>
          <a:ext cx="4038599" cy="1463040"/>
        </p:xfrm>
        <a:graphic>
          <a:graphicData uri="http://schemas.openxmlformats.org/drawingml/2006/table">
            <a:tbl>
              <a:tblPr/>
              <a:tblGrid>
                <a:gridCol w="1290194">
                  <a:extLst>
                    <a:ext uri="{9D8B030D-6E8A-4147-A177-3AD203B41FA5}">
                      <a16:colId xmlns:a16="http://schemas.microsoft.com/office/drawing/2014/main" val="2059946812"/>
                    </a:ext>
                  </a:extLst>
                </a:gridCol>
                <a:gridCol w="916135">
                  <a:extLst>
                    <a:ext uri="{9D8B030D-6E8A-4147-A177-3AD203B41FA5}">
                      <a16:colId xmlns:a16="http://schemas.microsoft.com/office/drawing/2014/main" val="895807724"/>
                    </a:ext>
                  </a:extLst>
                </a:gridCol>
                <a:gridCol w="916135">
                  <a:extLst>
                    <a:ext uri="{9D8B030D-6E8A-4147-A177-3AD203B41FA5}">
                      <a16:colId xmlns:a16="http://schemas.microsoft.com/office/drawing/2014/main" val="1557148023"/>
                    </a:ext>
                  </a:extLst>
                </a:gridCol>
                <a:gridCol w="916135">
                  <a:extLst>
                    <a:ext uri="{9D8B030D-6E8A-4147-A177-3AD203B41FA5}">
                      <a16:colId xmlns:a16="http://schemas.microsoft.com/office/drawing/2014/main" val="1425333691"/>
                    </a:ext>
                  </a:extLst>
                </a:gridCol>
              </a:tblGrid>
              <a:tr h="0">
                <a:tc gridSpan="4">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ctr">
                        <a:spcBef>
                          <a:spcPts val="100"/>
                        </a:spcBef>
                        <a:spcAft>
                          <a:spcPts val="100"/>
                        </a:spcAft>
                      </a:pPr>
                      <a:r>
                        <a:rPr lang="en-GB" sz="1600" b="1" kern="800" dirty="0">
                          <a:effectLst/>
                          <a:latin typeface="Calibri" panose="020F0502020204030204" pitchFamily="34" charset="0"/>
                          <a:cs typeface="Calibri" panose="020F0502020204030204" pitchFamily="34" charset="0"/>
                        </a:rPr>
                        <a:t>Gate Valve Fiducials</a:t>
                      </a:r>
                      <a:endParaRPr lang="en-US" sz="16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02271966"/>
                  </a:ext>
                </a:extLst>
              </a:tr>
              <a:tr h="0">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l">
                        <a:spcBef>
                          <a:spcPts val="100"/>
                        </a:spcBef>
                        <a:spcAft>
                          <a:spcPts val="100"/>
                        </a:spcAft>
                      </a:pPr>
                      <a:r>
                        <a:rPr lang="en-GB" sz="1600" kern="800" dirty="0">
                          <a:effectLst/>
                          <a:latin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l">
                        <a:spcBef>
                          <a:spcPts val="100"/>
                        </a:spcBef>
                        <a:spcAft>
                          <a:spcPts val="100"/>
                        </a:spcAft>
                      </a:pPr>
                      <a:r>
                        <a:rPr lang="en-GB" sz="1600" kern="800" dirty="0" err="1">
                          <a:effectLst/>
                          <a:latin typeface="Calibri" panose="020F0502020204030204" pitchFamily="34" charset="0"/>
                          <a:cs typeface="Calibri" panose="020F0502020204030204" pitchFamily="34" charset="0"/>
                        </a:rPr>
                        <a:t>dX</a:t>
                      </a:r>
                      <a:r>
                        <a:rPr lang="en-GB" sz="1600" kern="800" dirty="0">
                          <a:effectLst/>
                          <a:latin typeface="Calibri" panose="020F0502020204030204" pitchFamily="34" charset="0"/>
                          <a:cs typeface="Calibri" panose="020F0502020204030204" pitchFamily="34" charset="0"/>
                        </a:rPr>
                        <a:t> (mm)</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l">
                        <a:spcBef>
                          <a:spcPts val="100"/>
                        </a:spcBef>
                        <a:spcAft>
                          <a:spcPts val="100"/>
                        </a:spcAft>
                      </a:pPr>
                      <a:r>
                        <a:rPr lang="en-GB" sz="1600" kern="800">
                          <a:effectLst/>
                          <a:latin typeface="Calibri" panose="020F0502020204030204" pitchFamily="34" charset="0"/>
                          <a:cs typeface="Calibri" panose="020F0502020204030204" pitchFamily="34" charset="0"/>
                        </a:rPr>
                        <a:t>dY (mm)</a:t>
                      </a:r>
                      <a:endParaRPr lang="en-US" sz="1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l">
                        <a:spcBef>
                          <a:spcPts val="100"/>
                        </a:spcBef>
                        <a:spcAft>
                          <a:spcPts val="100"/>
                        </a:spcAft>
                      </a:pPr>
                      <a:r>
                        <a:rPr lang="en-GB" sz="1600" kern="800">
                          <a:effectLst/>
                          <a:latin typeface="Calibri" panose="020F0502020204030204" pitchFamily="34" charset="0"/>
                          <a:cs typeface="Calibri" panose="020F0502020204030204" pitchFamily="34" charset="0"/>
                        </a:rPr>
                        <a:t>dZ (mm)</a:t>
                      </a:r>
                      <a:endParaRPr lang="en-US" sz="1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3610960358"/>
                  </a:ext>
                </a:extLst>
              </a:tr>
              <a:tr h="173990">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l">
                        <a:spcBef>
                          <a:spcPts val="100"/>
                        </a:spcBef>
                        <a:spcAft>
                          <a:spcPts val="100"/>
                        </a:spcAft>
                      </a:pPr>
                      <a:r>
                        <a:rPr lang="en-GB" sz="1600" kern="800">
                          <a:effectLst/>
                          <a:latin typeface="Calibri" panose="020F0502020204030204" pitchFamily="34" charset="0"/>
                          <a:cs typeface="Calibri" panose="020F0502020204030204" pitchFamily="34" charset="0"/>
                        </a:rPr>
                        <a:t>Specification</a:t>
                      </a:r>
                      <a:endParaRPr lang="en-US" sz="1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ctr">
                        <a:spcBef>
                          <a:spcPts val="100"/>
                        </a:spcBef>
                        <a:spcAft>
                          <a:spcPts val="100"/>
                        </a:spcAft>
                      </a:pPr>
                      <a:r>
                        <a:rPr lang="en-GB" sz="1600" kern="800" dirty="0">
                          <a:effectLst/>
                          <a:latin typeface="Calibri" panose="020F0502020204030204" pitchFamily="34" charset="0"/>
                          <a:cs typeface="Calibri" panose="020F0502020204030204" pitchFamily="34" charset="0"/>
                        </a:rPr>
                        <a:t>± 0.20</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ctr">
                        <a:spcBef>
                          <a:spcPts val="100"/>
                        </a:spcBef>
                        <a:spcAft>
                          <a:spcPts val="100"/>
                        </a:spcAft>
                      </a:pPr>
                      <a:r>
                        <a:rPr lang="en-GB" sz="1600" kern="800">
                          <a:effectLst/>
                          <a:latin typeface="Calibri" panose="020F0502020204030204" pitchFamily="34" charset="0"/>
                          <a:cs typeface="Calibri" panose="020F0502020204030204" pitchFamily="34" charset="0"/>
                        </a:rPr>
                        <a:t>± 0.20</a:t>
                      </a:r>
                      <a:endParaRPr lang="en-US" sz="1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ctr">
                        <a:spcBef>
                          <a:spcPts val="100"/>
                        </a:spcBef>
                        <a:spcAft>
                          <a:spcPts val="100"/>
                        </a:spcAft>
                      </a:pPr>
                      <a:r>
                        <a:rPr lang="en-GB" sz="1600" kern="800">
                          <a:effectLst/>
                          <a:latin typeface="Calibri" panose="020F0502020204030204" pitchFamily="34" charset="0"/>
                          <a:cs typeface="Calibri" panose="020F0502020204030204" pitchFamily="34" charset="0"/>
                        </a:rPr>
                        <a:t>± 0.20</a:t>
                      </a:r>
                      <a:endParaRPr lang="en-US" sz="1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290449134"/>
                  </a:ext>
                </a:extLst>
              </a:tr>
              <a:tr h="173990">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l">
                        <a:spcBef>
                          <a:spcPts val="100"/>
                        </a:spcBef>
                        <a:spcAft>
                          <a:spcPts val="100"/>
                        </a:spcAft>
                      </a:pPr>
                      <a:r>
                        <a:rPr lang="en-GB" sz="1600" kern="800">
                          <a:effectLst/>
                          <a:latin typeface="Calibri" panose="020F0502020204030204" pitchFamily="34" charset="0"/>
                          <a:cs typeface="Calibri" panose="020F0502020204030204" pitchFamily="34" charset="0"/>
                        </a:rPr>
                        <a:t>Upstream</a:t>
                      </a:r>
                      <a:endParaRPr lang="en-US" sz="1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ctr">
                        <a:spcBef>
                          <a:spcPts val="0"/>
                        </a:spcBef>
                        <a:spcAft>
                          <a:spcPts val="0"/>
                        </a:spcAft>
                      </a:pPr>
                      <a:r>
                        <a:rPr lang="en-US" sz="1600" dirty="0">
                          <a:solidFill>
                            <a:srgbClr val="FF0000"/>
                          </a:solidFill>
                          <a:effectLst/>
                          <a:latin typeface="Calibri" panose="020F0502020204030204" pitchFamily="34" charset="0"/>
                          <a:cs typeface="Calibri" panose="020F0502020204030204" pitchFamily="34" charset="0"/>
                        </a:rPr>
                        <a:t>0.433</a:t>
                      </a:r>
                      <a:endParaRPr lang="en-US" sz="20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ctr">
                        <a:spcBef>
                          <a:spcPts val="0"/>
                        </a:spcBef>
                        <a:spcAft>
                          <a:spcPts val="0"/>
                        </a:spcAft>
                      </a:pPr>
                      <a:r>
                        <a:rPr lang="en-US" sz="1600" dirty="0">
                          <a:effectLst/>
                          <a:latin typeface="Calibri" panose="020F0502020204030204" pitchFamily="34" charset="0"/>
                          <a:cs typeface="Calibri" panose="020F0502020204030204" pitchFamily="34" charset="0"/>
                        </a:rPr>
                        <a:t>-0.010</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ctr">
                        <a:spcBef>
                          <a:spcPts val="0"/>
                        </a:spcBef>
                        <a:spcAft>
                          <a:spcPts val="0"/>
                        </a:spcAft>
                      </a:pPr>
                      <a:r>
                        <a:rPr lang="en-US" sz="1600">
                          <a:effectLst/>
                          <a:latin typeface="Calibri" panose="020F0502020204030204" pitchFamily="34" charset="0"/>
                          <a:cs typeface="Calibri" panose="020F0502020204030204" pitchFamily="34" charset="0"/>
                        </a:rPr>
                        <a:t>-0.134</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1676624520"/>
                  </a:ext>
                </a:extLst>
              </a:tr>
              <a:tr h="173990">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l">
                        <a:spcBef>
                          <a:spcPts val="100"/>
                        </a:spcBef>
                        <a:spcAft>
                          <a:spcPts val="100"/>
                        </a:spcAft>
                      </a:pPr>
                      <a:r>
                        <a:rPr lang="en-GB" sz="1600" kern="800">
                          <a:effectLst/>
                          <a:latin typeface="Calibri" panose="020F0502020204030204" pitchFamily="34" charset="0"/>
                          <a:cs typeface="Calibri" panose="020F0502020204030204" pitchFamily="34" charset="0"/>
                        </a:rPr>
                        <a:t>Downstream</a:t>
                      </a:r>
                      <a:endParaRPr lang="en-US" sz="1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ctr">
                        <a:spcBef>
                          <a:spcPts val="0"/>
                        </a:spcBef>
                        <a:spcAft>
                          <a:spcPts val="0"/>
                        </a:spcAft>
                      </a:pPr>
                      <a:r>
                        <a:rPr lang="en-US" sz="1600">
                          <a:effectLst/>
                          <a:latin typeface="Calibri" panose="020F0502020204030204" pitchFamily="34" charset="0"/>
                          <a:cs typeface="Calibri" panose="020F0502020204030204" pitchFamily="34" charset="0"/>
                        </a:rPr>
                        <a:t>0.178</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ctr">
                        <a:spcBef>
                          <a:spcPts val="0"/>
                        </a:spcBef>
                        <a:spcAft>
                          <a:spcPts val="0"/>
                        </a:spcAft>
                      </a:pPr>
                      <a:r>
                        <a:rPr lang="en-US" sz="1600" dirty="0">
                          <a:effectLst/>
                          <a:latin typeface="Calibri" panose="020F0502020204030204" pitchFamily="34" charset="0"/>
                          <a:cs typeface="Calibri" panose="020F0502020204030204" pitchFamily="34" charset="0"/>
                        </a:rPr>
                        <a:t>-0.010</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ctr">
                        <a:spcBef>
                          <a:spcPts val="0"/>
                        </a:spcBef>
                        <a:spcAft>
                          <a:spcPts val="0"/>
                        </a:spcAft>
                      </a:pPr>
                      <a:r>
                        <a:rPr lang="en-US" sz="1600">
                          <a:effectLst/>
                          <a:latin typeface="Calibri" panose="020F0502020204030204" pitchFamily="34" charset="0"/>
                          <a:cs typeface="Calibri" panose="020F0502020204030204" pitchFamily="34" charset="0"/>
                        </a:rPr>
                        <a:t>0.251</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989721425"/>
                  </a:ext>
                </a:extLst>
              </a:tr>
              <a:tr h="173990">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l">
                        <a:spcBef>
                          <a:spcPts val="100"/>
                        </a:spcBef>
                        <a:spcAft>
                          <a:spcPts val="100"/>
                        </a:spcAft>
                      </a:pPr>
                      <a:r>
                        <a:rPr lang="en-GB" sz="1600" kern="800">
                          <a:effectLst/>
                          <a:latin typeface="Calibri" panose="020F0502020204030204" pitchFamily="34" charset="0"/>
                          <a:cs typeface="Calibri" panose="020F0502020204030204" pitchFamily="34" charset="0"/>
                        </a:rPr>
                        <a:t>Error</a:t>
                      </a:r>
                      <a:endParaRPr lang="en-US" sz="1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ctr">
                        <a:spcBef>
                          <a:spcPts val="100"/>
                        </a:spcBef>
                        <a:spcAft>
                          <a:spcPts val="100"/>
                        </a:spcAft>
                      </a:pPr>
                      <a:r>
                        <a:rPr lang="en-GB" sz="1600" kern="800" dirty="0">
                          <a:effectLst/>
                          <a:latin typeface="Calibri" panose="020F0502020204030204" pitchFamily="34" charset="0"/>
                          <a:cs typeface="Calibri" panose="020F0502020204030204" pitchFamily="34" charset="0"/>
                        </a:rPr>
                        <a:t>± 0.10</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ctr">
                        <a:spcBef>
                          <a:spcPts val="100"/>
                        </a:spcBef>
                        <a:spcAft>
                          <a:spcPts val="100"/>
                        </a:spcAft>
                      </a:pPr>
                      <a:r>
                        <a:rPr lang="en-GB" sz="1600" kern="800" dirty="0">
                          <a:effectLst/>
                          <a:latin typeface="Calibri" panose="020F0502020204030204" pitchFamily="34" charset="0"/>
                          <a:cs typeface="Calibri" panose="020F0502020204030204" pitchFamily="34" charset="0"/>
                        </a:rPr>
                        <a:t>± 0.10</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algn="ctr">
                        <a:spcBef>
                          <a:spcPts val="100"/>
                        </a:spcBef>
                        <a:spcAft>
                          <a:spcPts val="100"/>
                        </a:spcAft>
                      </a:pPr>
                      <a:r>
                        <a:rPr lang="en-GB" sz="1600" kern="800" dirty="0">
                          <a:effectLst/>
                          <a:latin typeface="Calibri" panose="020F0502020204030204" pitchFamily="34" charset="0"/>
                          <a:cs typeface="Calibri" panose="020F0502020204030204" pitchFamily="34" charset="0"/>
                        </a:rPr>
                        <a:t>± 0.10</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2677302381"/>
                  </a:ext>
                </a:extLst>
              </a:tr>
            </a:tbl>
          </a:graphicData>
        </a:graphic>
      </p:graphicFrame>
      <p:sp>
        <p:nvSpPr>
          <p:cNvPr id="9" name="TextBox 8"/>
          <p:cNvSpPr txBox="1"/>
          <p:nvPr/>
        </p:nvSpPr>
        <p:spPr>
          <a:xfrm>
            <a:off x="1545523" y="4076011"/>
            <a:ext cx="5916168" cy="400110"/>
          </a:xfrm>
          <a:prstGeom prst="rect">
            <a:avLst/>
          </a:prstGeom>
          <a:noFill/>
        </p:spPr>
        <p:txBody>
          <a:bodyPr wrap="square" rtlCol="0">
            <a:spAutoFit/>
          </a:bodyPr>
          <a:lstStyle/>
          <a:p>
            <a:pPr algn="ctr"/>
            <a:r>
              <a:rPr lang="en-US" sz="2000" b="1" dirty="0">
                <a:latin typeface="Calibri" panose="020F0502020204030204" pitchFamily="34" charset="0"/>
                <a:cs typeface="Calibri" panose="020F0502020204030204" pitchFamily="34" charset="0"/>
              </a:rPr>
              <a:t>Alignment Changes After JLab to FNAL Trip</a:t>
            </a:r>
          </a:p>
        </p:txBody>
      </p:sp>
      <p:sp>
        <p:nvSpPr>
          <p:cNvPr id="5" name="Footer Placeholder 4"/>
          <p:cNvSpPr>
            <a:spLocks noGrp="1"/>
          </p:cNvSpPr>
          <p:nvPr>
            <p:ph type="ftr" sz="quarter" idx="13"/>
          </p:nvPr>
        </p:nvSpPr>
        <p:spPr/>
        <p:txBody>
          <a:bodyPr/>
          <a:lstStyle/>
          <a:p>
            <a:r>
              <a:rPr lang="en-US"/>
              <a:t>LCLS-II Shipping Review, June 12, 2018</a:t>
            </a:r>
            <a:endParaRPr lang="en-US" dirty="0"/>
          </a:p>
        </p:txBody>
      </p:sp>
    </p:spTree>
    <p:extLst>
      <p:ext uri="{BB962C8B-B14F-4D97-AF65-F5344CB8AC3E}">
        <p14:creationId xmlns:p14="http://schemas.microsoft.com/office/powerpoint/2010/main" val="523825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19</a:t>
            </a:fld>
            <a:endParaRPr lang="en-US" dirty="0"/>
          </a:p>
        </p:txBody>
      </p:sp>
      <p:sp>
        <p:nvSpPr>
          <p:cNvPr id="3" name="Title 2"/>
          <p:cNvSpPr>
            <a:spLocks noGrp="1"/>
          </p:cNvSpPr>
          <p:nvPr>
            <p:ph type="title"/>
          </p:nvPr>
        </p:nvSpPr>
        <p:spPr/>
        <p:txBody>
          <a:bodyPr/>
          <a:lstStyle/>
          <a:p>
            <a:r>
              <a:rPr lang="en-US" dirty="0" err="1"/>
              <a:t>pCM</a:t>
            </a:r>
            <a:r>
              <a:rPr lang="en-US" dirty="0"/>
              <a:t> JLab to FNAL Cryomodule Performance</a:t>
            </a:r>
          </a:p>
        </p:txBody>
      </p:sp>
      <p:sp>
        <p:nvSpPr>
          <p:cNvPr id="7" name="Content Placeholder 2"/>
          <p:cNvSpPr txBox="1">
            <a:spLocks/>
          </p:cNvSpPr>
          <p:nvPr/>
        </p:nvSpPr>
        <p:spPr bwMode="auto">
          <a:xfrm>
            <a:off x="617407" y="1371600"/>
            <a:ext cx="77724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a:lstStyle>
          <a:p>
            <a:pPr>
              <a:buFont typeface="Wingdings" panose="05000000000000000000" pitchFamily="2" charset="2"/>
              <a:buChar char="§"/>
            </a:pPr>
            <a:r>
              <a:rPr lang="en-US" kern="0" dirty="0">
                <a:latin typeface="Calibri" panose="020F0502020204030204" pitchFamily="34" charset="0"/>
              </a:rPr>
              <a:t>The </a:t>
            </a:r>
            <a:r>
              <a:rPr lang="en-US" kern="0" dirty="0" err="1">
                <a:latin typeface="Calibri" panose="020F0502020204030204" pitchFamily="34" charset="0"/>
              </a:rPr>
              <a:t>pCM</a:t>
            </a:r>
            <a:r>
              <a:rPr lang="en-US" kern="0" dirty="0">
                <a:latin typeface="Calibri" panose="020F0502020204030204" pitchFamily="34" charset="0"/>
              </a:rPr>
              <a:t> was tested in the CMTS at FNAL</a:t>
            </a:r>
          </a:p>
          <a:p>
            <a:pPr>
              <a:buFont typeface="Wingdings" panose="05000000000000000000" pitchFamily="2" charset="2"/>
              <a:buChar char="§"/>
            </a:pPr>
            <a:r>
              <a:rPr lang="en-US" kern="0" dirty="0">
                <a:latin typeface="Calibri" panose="020F0502020204030204" pitchFamily="34" charset="0"/>
              </a:rPr>
              <a:t>Cavities all reached 16 MV/m</a:t>
            </a:r>
          </a:p>
          <a:p>
            <a:pPr>
              <a:buFont typeface="Wingdings" panose="05000000000000000000" pitchFamily="2" charset="2"/>
              <a:buChar char="§"/>
            </a:pPr>
            <a:r>
              <a:rPr lang="en-US" dirty="0">
                <a:latin typeface="Calibri" panose="020F0502020204030204" pitchFamily="34" charset="0"/>
              </a:rPr>
              <a:t>Cavity 8 was not tested due to a coupler issue</a:t>
            </a:r>
            <a:endParaRPr lang="en-US" kern="0" dirty="0">
              <a:latin typeface="Calibri" panose="020F0502020204030204" pitchFamily="34" charset="0"/>
            </a:endParaRPr>
          </a:p>
          <a:p>
            <a:pPr>
              <a:buFont typeface="Wingdings" panose="05000000000000000000" pitchFamily="2" charset="2"/>
              <a:buChar char="§"/>
            </a:pPr>
            <a:r>
              <a:rPr lang="en-US" kern="0" dirty="0">
                <a:latin typeface="Calibri" panose="020F0502020204030204" pitchFamily="34" charset="0"/>
              </a:rPr>
              <a:t>No new sources of field emission were discovered</a:t>
            </a:r>
          </a:p>
          <a:p>
            <a:pPr>
              <a:buFont typeface="Wingdings" panose="05000000000000000000" pitchFamily="2" charset="2"/>
              <a:buChar char="§"/>
            </a:pPr>
            <a:r>
              <a:rPr lang="en-US" kern="0" dirty="0">
                <a:latin typeface="Calibri" panose="020F0502020204030204" pitchFamily="34" charset="0"/>
              </a:rPr>
              <a:t>The beamline, waveguide and insulating vacuum spaces were intact and to spec</a:t>
            </a:r>
          </a:p>
          <a:p>
            <a:pPr>
              <a:buFont typeface="Wingdings" panose="05000000000000000000" pitchFamily="2" charset="2"/>
              <a:buChar char="§"/>
            </a:pPr>
            <a:r>
              <a:rPr lang="en-US" kern="0" dirty="0">
                <a:latin typeface="Calibri" panose="020F0502020204030204" pitchFamily="34" charset="0"/>
              </a:rPr>
              <a:t>All cavities could be tuned to 1300.000 MHz</a:t>
            </a:r>
          </a:p>
          <a:p>
            <a:pPr>
              <a:buFont typeface="Wingdings" panose="05000000000000000000" pitchFamily="2" charset="2"/>
              <a:buChar char="§"/>
            </a:pPr>
            <a:r>
              <a:rPr lang="en-US" kern="0" dirty="0">
                <a:latin typeface="Calibri" panose="020F0502020204030204" pitchFamily="34" charset="0"/>
              </a:rPr>
              <a:t>Despite seeing high shock loads, the </a:t>
            </a:r>
            <a:r>
              <a:rPr lang="en-US" kern="0" dirty="0" err="1">
                <a:latin typeface="Calibri" panose="020F0502020204030204" pitchFamily="34" charset="0"/>
              </a:rPr>
              <a:t>pCM</a:t>
            </a:r>
            <a:r>
              <a:rPr lang="en-US" kern="0" dirty="0">
                <a:latin typeface="Calibri" panose="020F0502020204030204" pitchFamily="34" charset="0"/>
              </a:rPr>
              <a:t> performed at an acceptable and unchanged level in the CMTS at FNAL – excluding the effects of the fast </a:t>
            </a:r>
            <a:r>
              <a:rPr lang="en-US" kern="0" dirty="0" err="1">
                <a:latin typeface="Calibri" panose="020F0502020204030204" pitchFamily="34" charset="0"/>
              </a:rPr>
              <a:t>cooldown</a:t>
            </a:r>
            <a:endParaRPr lang="en-US" kern="0" dirty="0">
              <a:latin typeface="Calibri" panose="020F0502020204030204" pitchFamily="34" charset="0"/>
            </a:endParaRPr>
          </a:p>
          <a:p>
            <a:pPr>
              <a:buFont typeface="Wingdings" panose="05000000000000000000" pitchFamily="2" charset="2"/>
              <a:buChar char="§"/>
            </a:pPr>
            <a:r>
              <a:rPr lang="en-US" kern="0" dirty="0">
                <a:latin typeface="Calibri" panose="020F0502020204030204" pitchFamily="34" charset="0"/>
              </a:rPr>
              <a:t>The trip to FNAL was considered a success</a:t>
            </a:r>
          </a:p>
        </p:txBody>
      </p:sp>
      <p:sp>
        <p:nvSpPr>
          <p:cNvPr id="5" name="Footer Placeholder 4"/>
          <p:cNvSpPr>
            <a:spLocks noGrp="1"/>
          </p:cNvSpPr>
          <p:nvPr>
            <p:ph type="ftr" sz="quarter" idx="13"/>
          </p:nvPr>
        </p:nvSpPr>
        <p:spPr/>
        <p:txBody>
          <a:bodyPr/>
          <a:lstStyle/>
          <a:p>
            <a:r>
              <a:rPr lang="en-US"/>
              <a:t>LCLS-II Shipping Review, June 12, 2018</a:t>
            </a:r>
            <a:endParaRPr lang="en-US" dirty="0"/>
          </a:p>
        </p:txBody>
      </p:sp>
    </p:spTree>
    <p:extLst>
      <p:ext uri="{BB962C8B-B14F-4D97-AF65-F5344CB8AC3E}">
        <p14:creationId xmlns:p14="http://schemas.microsoft.com/office/powerpoint/2010/main" val="2740196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a:t>
            </a:fld>
            <a:endParaRPr lang="en-US" dirty="0"/>
          </a:p>
        </p:txBody>
      </p:sp>
      <p:sp>
        <p:nvSpPr>
          <p:cNvPr id="3" name="Title 2"/>
          <p:cNvSpPr>
            <a:spLocks noGrp="1"/>
          </p:cNvSpPr>
          <p:nvPr>
            <p:ph type="title"/>
          </p:nvPr>
        </p:nvSpPr>
        <p:spPr/>
        <p:txBody>
          <a:bodyPr/>
          <a:lstStyle/>
          <a:p>
            <a:r>
              <a:rPr lang="en-US" dirty="0"/>
              <a:t>Introduction</a:t>
            </a:r>
          </a:p>
        </p:txBody>
      </p:sp>
      <p:pic>
        <p:nvPicPr>
          <p:cNvPr id="7" name="Picture 2" descr="C:\ANSYS Files\LCLS II\Shipping Frame\AES Trip 092916\AES Trip Photos\20160929_133758.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390525" y="4619625"/>
            <a:ext cx="3200400" cy="19517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ANSYS Files\LCLS II\Shipping Frame\AES Trip 092916\AES Trip Photos\20160929_133823.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793456" y="4619626"/>
            <a:ext cx="1076715" cy="19517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ANSYS Files\LCLS II\Shipping Frame\Cryro Assembly Group Photos\Shipping Frame and Caps\vv into frame\DSC_0402.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bwMode="auto">
          <a:xfrm>
            <a:off x="5072703" y="4619625"/>
            <a:ext cx="3306790" cy="1953534"/>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a:spLocks noGrp="1"/>
          </p:cNvSpPr>
          <p:nvPr>
            <p:ph idx="4294967295"/>
          </p:nvPr>
        </p:nvSpPr>
        <p:spPr>
          <a:xfrm>
            <a:off x="390524" y="1304144"/>
            <a:ext cx="7988969" cy="2658256"/>
          </a:xfrm>
          <a:prstGeom prst="rect">
            <a:avLst/>
          </a:prstGeom>
        </p:spPr>
        <p:txBody>
          <a:bodyPr>
            <a:normAutofit lnSpcReduction="10000"/>
          </a:bodyPr>
          <a:lstStyle/>
          <a:p>
            <a:pPr marL="228600" indent="-228600">
              <a:buFont typeface="Wingdings" panose="05000000000000000000" pitchFamily="2" charset="2"/>
              <a:buChar char="§"/>
            </a:pPr>
            <a:r>
              <a:rPr lang="en-US" sz="1800" dirty="0">
                <a:latin typeface="Calibri" panose="020F0502020204030204" pitchFamily="34" charset="0"/>
              </a:rPr>
              <a:t>The cryomodule shipping system has been used successfully during several test trips and inter-lab trips</a:t>
            </a:r>
          </a:p>
          <a:p>
            <a:pPr marL="228600" indent="-228600">
              <a:buFont typeface="Wingdings" panose="05000000000000000000" pitchFamily="2" charset="2"/>
              <a:buChar char="§"/>
            </a:pPr>
            <a:r>
              <a:rPr lang="en-US" sz="1800" dirty="0">
                <a:latin typeface="Calibri" panose="020F0502020204030204" pitchFamily="34" charset="0"/>
              </a:rPr>
              <a:t>Accelerometers and vibration recording devices were installed on the cryomodules during shipment</a:t>
            </a:r>
          </a:p>
          <a:p>
            <a:pPr marL="228600" indent="-228600">
              <a:buFont typeface="Wingdings" panose="05000000000000000000" pitchFamily="2" charset="2"/>
              <a:buChar char="§"/>
            </a:pPr>
            <a:r>
              <a:rPr lang="en-US" sz="1800" dirty="0">
                <a:latin typeface="Calibri" panose="020F0502020204030204" pitchFamily="34" charset="0"/>
              </a:rPr>
              <a:t>RF checks, alignment checks and cryomodule performance tests (JLab </a:t>
            </a:r>
            <a:r>
              <a:rPr lang="en-US" sz="1800" dirty="0" err="1">
                <a:latin typeface="Calibri" panose="020F0502020204030204" pitchFamily="34" charset="0"/>
              </a:rPr>
              <a:t>pCM</a:t>
            </a:r>
            <a:r>
              <a:rPr lang="en-US" sz="1800" dirty="0">
                <a:latin typeface="Calibri" panose="020F0502020204030204" pitchFamily="34" charset="0"/>
              </a:rPr>
              <a:t>) were carried out before and after the trips</a:t>
            </a:r>
          </a:p>
          <a:p>
            <a:pPr marL="228600" indent="-228600">
              <a:buFont typeface="Wingdings" panose="05000000000000000000" pitchFamily="2" charset="2"/>
              <a:buChar char="§"/>
            </a:pPr>
            <a:r>
              <a:rPr lang="en-US" sz="1800" dirty="0">
                <a:latin typeface="Calibri" panose="020F0502020204030204" pitchFamily="34" charset="0"/>
              </a:rPr>
              <a:t>One failure was recorded between FNAL and SLAC; this was due to improper installation of the cryomodule in the shipping system</a:t>
            </a:r>
          </a:p>
        </p:txBody>
      </p:sp>
      <p:sp>
        <p:nvSpPr>
          <p:cNvPr id="4" name="Footer Placeholder 3"/>
          <p:cNvSpPr>
            <a:spLocks noGrp="1"/>
          </p:cNvSpPr>
          <p:nvPr>
            <p:ph type="ftr" sz="quarter" idx="13"/>
          </p:nvPr>
        </p:nvSpPr>
        <p:spPr/>
        <p:txBody>
          <a:bodyPr/>
          <a:lstStyle/>
          <a:p>
            <a:r>
              <a:rPr lang="en-US"/>
              <a:t>LCLS-II Shipping Review, June 12, 2018</a:t>
            </a:r>
            <a:endParaRPr lang="en-US" dirty="0"/>
          </a:p>
        </p:txBody>
      </p:sp>
    </p:spTree>
    <p:extLst>
      <p:ext uri="{BB962C8B-B14F-4D97-AF65-F5344CB8AC3E}">
        <p14:creationId xmlns:p14="http://schemas.microsoft.com/office/powerpoint/2010/main" val="2832816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20</a:t>
            </a:fld>
            <a:endParaRPr lang="en-US" dirty="0"/>
          </a:p>
        </p:txBody>
      </p:sp>
      <p:sp>
        <p:nvSpPr>
          <p:cNvPr id="3" name="Title 2"/>
          <p:cNvSpPr>
            <a:spLocks noGrp="1"/>
          </p:cNvSpPr>
          <p:nvPr>
            <p:ph type="title"/>
          </p:nvPr>
        </p:nvSpPr>
        <p:spPr/>
        <p:txBody>
          <a:bodyPr/>
          <a:lstStyle/>
          <a:p>
            <a:r>
              <a:rPr lang="en-US" dirty="0" err="1"/>
              <a:t>pCM</a:t>
            </a:r>
            <a:r>
              <a:rPr lang="en-US" dirty="0"/>
              <a:t> JLab to FNAL Trip Lessons Learned</a:t>
            </a:r>
          </a:p>
        </p:txBody>
      </p:sp>
      <p:sp>
        <p:nvSpPr>
          <p:cNvPr id="7" name="Content Placeholder 2"/>
          <p:cNvSpPr txBox="1">
            <a:spLocks/>
          </p:cNvSpPr>
          <p:nvPr/>
        </p:nvSpPr>
        <p:spPr bwMode="auto">
          <a:xfrm>
            <a:off x="617407" y="1343891"/>
            <a:ext cx="77724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a:lstStyle>
          <a:p>
            <a:pPr>
              <a:buFont typeface="Wingdings" panose="05000000000000000000" pitchFamily="2" charset="2"/>
              <a:buChar char="§"/>
            </a:pPr>
            <a:r>
              <a:rPr lang="en-US" kern="0" dirty="0">
                <a:latin typeface="Calibri" panose="020F0502020204030204" pitchFamily="34" charset="0"/>
              </a:rPr>
              <a:t>The following changes were made to the shipping configuration for the return trip:</a:t>
            </a:r>
          </a:p>
          <a:p>
            <a:pPr marL="800100" lvl="1" indent="-342900">
              <a:buFont typeface="+mj-lt"/>
              <a:buAutoNum type="alphaLcParenR"/>
            </a:pPr>
            <a:r>
              <a:rPr lang="en-US" sz="2000" kern="0" dirty="0">
                <a:latin typeface="Calibri" panose="020F0502020204030204" pitchFamily="34" charset="0"/>
              </a:rPr>
              <a:t>The Gate Valves were closed to protect against any possible leaks in the right-angle valve</a:t>
            </a:r>
          </a:p>
          <a:p>
            <a:pPr marL="800100" lvl="1" indent="-342900">
              <a:buFont typeface="+mj-lt"/>
              <a:buAutoNum type="alphaLcParenR"/>
            </a:pPr>
            <a:r>
              <a:rPr lang="en-US" sz="2000" kern="0" dirty="0">
                <a:latin typeface="Calibri" panose="020F0502020204030204" pitchFamily="34" charset="0"/>
              </a:rPr>
              <a:t>The threaded rods in the clamps were torqued to their proof value of 290 </a:t>
            </a:r>
            <a:r>
              <a:rPr lang="en-US" sz="2000" kern="0" dirty="0" err="1">
                <a:latin typeface="Calibri" panose="020F0502020204030204" pitchFamily="34" charset="0"/>
              </a:rPr>
              <a:t>ft.lbs</a:t>
            </a:r>
            <a:r>
              <a:rPr lang="en-US" sz="2000" kern="0" dirty="0">
                <a:latin typeface="Calibri" panose="020F0502020204030204" pitchFamily="34" charset="0"/>
              </a:rPr>
              <a:t>, and green Loctite was applied to the threads</a:t>
            </a:r>
          </a:p>
          <a:p>
            <a:pPr marL="800100" lvl="1" indent="-342900">
              <a:buFont typeface="+mj-lt"/>
              <a:buAutoNum type="alphaLcParenR"/>
            </a:pPr>
            <a:r>
              <a:rPr lang="en-US" sz="2000" kern="0" dirty="0">
                <a:latin typeface="Calibri" panose="020F0502020204030204" pitchFamily="34" charset="0"/>
              </a:rPr>
              <a:t>An extra procedural step to confirm the ratchet strap installation was implemented</a:t>
            </a:r>
          </a:p>
        </p:txBody>
      </p:sp>
      <p:sp>
        <p:nvSpPr>
          <p:cNvPr id="5" name="Footer Placeholder 4"/>
          <p:cNvSpPr>
            <a:spLocks noGrp="1"/>
          </p:cNvSpPr>
          <p:nvPr>
            <p:ph type="ftr" sz="quarter" idx="13"/>
          </p:nvPr>
        </p:nvSpPr>
        <p:spPr/>
        <p:txBody>
          <a:bodyPr/>
          <a:lstStyle/>
          <a:p>
            <a:r>
              <a:rPr lang="en-US"/>
              <a:t>LCLS-II Shipping Review, June 12, 2018</a:t>
            </a:r>
            <a:endParaRPr lang="en-US" dirty="0"/>
          </a:p>
        </p:txBody>
      </p:sp>
    </p:spTree>
    <p:extLst>
      <p:ext uri="{BB962C8B-B14F-4D97-AF65-F5344CB8AC3E}">
        <p14:creationId xmlns:p14="http://schemas.microsoft.com/office/powerpoint/2010/main" val="3657216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21</a:t>
            </a:fld>
            <a:endParaRPr lang="en-US" dirty="0"/>
          </a:p>
        </p:txBody>
      </p:sp>
      <p:sp>
        <p:nvSpPr>
          <p:cNvPr id="3" name="Title 2"/>
          <p:cNvSpPr>
            <a:spLocks noGrp="1"/>
          </p:cNvSpPr>
          <p:nvPr>
            <p:ph type="title"/>
          </p:nvPr>
        </p:nvSpPr>
        <p:spPr/>
        <p:txBody>
          <a:bodyPr/>
          <a:lstStyle/>
          <a:p>
            <a:r>
              <a:rPr lang="en-US" dirty="0" err="1"/>
              <a:t>pCM</a:t>
            </a:r>
            <a:r>
              <a:rPr lang="en-US" dirty="0"/>
              <a:t> FNAL to JLab Trip</a:t>
            </a:r>
          </a:p>
        </p:txBody>
      </p:sp>
      <p:sp>
        <p:nvSpPr>
          <p:cNvPr id="8" name="Content Placeholder 2"/>
          <p:cNvSpPr txBox="1">
            <a:spLocks/>
          </p:cNvSpPr>
          <p:nvPr/>
        </p:nvSpPr>
        <p:spPr bwMode="auto">
          <a:xfrm>
            <a:off x="617407" y="1408597"/>
            <a:ext cx="77724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a:lstStyle>
          <a:p>
            <a:pPr>
              <a:buFont typeface="Wingdings" panose="05000000000000000000" pitchFamily="2" charset="2"/>
              <a:buChar char="§"/>
            </a:pPr>
            <a:r>
              <a:rPr lang="en-US" sz="2000" kern="0" dirty="0">
                <a:latin typeface="Calibri" panose="020F0502020204030204" pitchFamily="34" charset="0"/>
              </a:rPr>
              <a:t>The JLab </a:t>
            </a:r>
            <a:r>
              <a:rPr lang="en-US" sz="2000" kern="0" dirty="0" err="1">
                <a:latin typeface="Calibri" panose="020F0502020204030204" pitchFamily="34" charset="0"/>
              </a:rPr>
              <a:t>pCM</a:t>
            </a:r>
            <a:r>
              <a:rPr lang="en-US" sz="2000" kern="0" dirty="0">
                <a:latin typeface="Calibri" panose="020F0502020204030204" pitchFamily="34" charset="0"/>
              </a:rPr>
              <a:t> was shipped back to </a:t>
            </a:r>
            <a:r>
              <a:rPr lang="en-US" sz="2000" kern="0" dirty="0" err="1">
                <a:latin typeface="Calibri" panose="020F0502020204030204" pitchFamily="34" charset="0"/>
              </a:rPr>
              <a:t>Jlab</a:t>
            </a:r>
            <a:r>
              <a:rPr lang="en-US" sz="2000" kern="0" dirty="0">
                <a:latin typeface="Calibri" panose="020F0502020204030204" pitchFamily="34" charset="0"/>
              </a:rPr>
              <a:t> at the end of testing</a:t>
            </a:r>
          </a:p>
          <a:p>
            <a:pPr>
              <a:buFont typeface="Wingdings" panose="05000000000000000000" pitchFamily="2" charset="2"/>
              <a:buChar char="§"/>
            </a:pPr>
            <a:r>
              <a:rPr lang="en-US" sz="2000" kern="0" dirty="0">
                <a:latin typeface="Calibri" panose="020F0502020204030204" pitchFamily="34" charset="0"/>
              </a:rPr>
              <a:t>Alignment measurements were not taken prior to the trip</a:t>
            </a:r>
          </a:p>
          <a:p>
            <a:pPr>
              <a:buFont typeface="Wingdings" panose="05000000000000000000" pitchFamily="2" charset="2"/>
              <a:buChar char="§"/>
            </a:pPr>
            <a:r>
              <a:rPr lang="en-US" sz="2000" kern="0" dirty="0">
                <a:latin typeface="Calibri" panose="020F0502020204030204" pitchFamily="34" charset="0"/>
              </a:rPr>
              <a:t>Beamline vacuum was not actively monitored</a:t>
            </a:r>
          </a:p>
          <a:p>
            <a:pPr>
              <a:buFont typeface="Wingdings" panose="05000000000000000000" pitchFamily="2" charset="2"/>
              <a:buChar char="§"/>
            </a:pPr>
            <a:r>
              <a:rPr lang="en-US" sz="2000" kern="0" dirty="0">
                <a:latin typeface="Calibri" panose="020F0502020204030204" pitchFamily="34" charset="0"/>
              </a:rPr>
              <a:t>The positive pressure on the insulating vacuum space was increased to 5 psig to ensure that the nitrogen would remain under positive pressure despite any temperature changes</a:t>
            </a:r>
            <a:endParaRPr lang="en-US" sz="1800" kern="0" dirty="0">
              <a:latin typeface="Calibri" panose="020F0502020204030204" pitchFamily="34" charset="0"/>
            </a:endParaRPr>
          </a:p>
        </p:txBody>
      </p:sp>
      <p:sp>
        <p:nvSpPr>
          <p:cNvPr id="5" name="Footer Placeholder 4"/>
          <p:cNvSpPr>
            <a:spLocks noGrp="1"/>
          </p:cNvSpPr>
          <p:nvPr>
            <p:ph type="ftr" sz="quarter" idx="13"/>
          </p:nvPr>
        </p:nvSpPr>
        <p:spPr/>
        <p:txBody>
          <a:bodyPr/>
          <a:lstStyle/>
          <a:p>
            <a:r>
              <a:rPr lang="en-US"/>
              <a:t>LCLS-II Shipping Review, June 12, 2018</a:t>
            </a:r>
            <a:endParaRPr lang="en-US" dirty="0"/>
          </a:p>
        </p:txBody>
      </p:sp>
    </p:spTree>
    <p:extLst>
      <p:ext uri="{BB962C8B-B14F-4D97-AF65-F5344CB8AC3E}">
        <p14:creationId xmlns:p14="http://schemas.microsoft.com/office/powerpoint/2010/main" val="88189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22</a:t>
            </a:fld>
            <a:endParaRPr lang="en-US" dirty="0"/>
          </a:p>
        </p:txBody>
      </p:sp>
      <p:sp>
        <p:nvSpPr>
          <p:cNvPr id="3" name="Title 2"/>
          <p:cNvSpPr>
            <a:spLocks noGrp="1"/>
          </p:cNvSpPr>
          <p:nvPr>
            <p:ph type="title"/>
          </p:nvPr>
        </p:nvSpPr>
        <p:spPr/>
        <p:txBody>
          <a:bodyPr/>
          <a:lstStyle/>
          <a:p>
            <a:r>
              <a:rPr lang="en-US" dirty="0" err="1"/>
              <a:t>pCM</a:t>
            </a:r>
            <a:r>
              <a:rPr lang="en-US" dirty="0"/>
              <a:t> FNAL to JLab Shocks</a:t>
            </a:r>
          </a:p>
        </p:txBody>
      </p:sp>
      <p:sp>
        <p:nvSpPr>
          <p:cNvPr id="14" name="Content Placeholder 2"/>
          <p:cNvSpPr txBox="1">
            <a:spLocks/>
          </p:cNvSpPr>
          <p:nvPr/>
        </p:nvSpPr>
        <p:spPr bwMode="auto">
          <a:xfrm>
            <a:off x="235738" y="1394978"/>
            <a:ext cx="3733800" cy="4758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a:lstStyle>
          <a:p>
            <a:pPr>
              <a:buFont typeface="Wingdings" panose="05000000000000000000" pitchFamily="2" charset="2"/>
              <a:buChar char="§"/>
            </a:pPr>
            <a:r>
              <a:rPr lang="en-US" sz="1800" kern="0" dirty="0">
                <a:latin typeface="Calibri" panose="020F0502020204030204" pitchFamily="34" charset="0"/>
              </a:rPr>
              <a:t>The four GP1 units had been damaged in a previous non-LCLSII operation and did not record realistic data for the trip</a:t>
            </a:r>
          </a:p>
          <a:p>
            <a:pPr>
              <a:buFont typeface="Wingdings" panose="05000000000000000000" pitchFamily="2" charset="2"/>
              <a:buChar char="§"/>
            </a:pPr>
            <a:r>
              <a:rPr lang="en-US" sz="1800" kern="0" dirty="0">
                <a:latin typeface="Calibri" panose="020F0502020204030204" pitchFamily="34" charset="0"/>
              </a:rPr>
              <a:t>The PCB satellite on the Inner Frame was not installed properly and did not provide good data</a:t>
            </a:r>
          </a:p>
          <a:p>
            <a:pPr>
              <a:buFont typeface="Wingdings" panose="05000000000000000000" pitchFamily="2" charset="2"/>
              <a:buChar char="§"/>
            </a:pPr>
            <a:r>
              <a:rPr lang="en-US" sz="1800" kern="0" dirty="0">
                <a:latin typeface="Calibri" panose="020F0502020204030204" pitchFamily="34" charset="0"/>
              </a:rPr>
              <a:t>Only the accelerometer on the Outer Frame and Cavity 1 coupler waveguide could be used</a:t>
            </a:r>
          </a:p>
          <a:p>
            <a:pPr>
              <a:buFont typeface="Wingdings" panose="05000000000000000000" pitchFamily="2" charset="2"/>
              <a:buChar char="§"/>
            </a:pPr>
            <a:r>
              <a:rPr lang="en-US" sz="1800" kern="0" dirty="0">
                <a:latin typeface="Calibri" panose="020F0502020204030204" pitchFamily="34" charset="0"/>
              </a:rPr>
              <a:t>All shocks on the coupler were below 1.5g</a:t>
            </a:r>
          </a:p>
          <a:p>
            <a:pPr>
              <a:buFont typeface="Wingdings" panose="05000000000000000000" pitchFamily="2" charset="2"/>
              <a:buChar char="§"/>
            </a:pPr>
            <a:r>
              <a:rPr lang="en-US" sz="1800" kern="0" dirty="0">
                <a:latin typeface="Calibri" panose="020F0502020204030204" pitchFamily="34" charset="0"/>
              </a:rPr>
              <a:t>The improved constraint via the cryomodule clamps and straps lead to lower shocks on the cryomodule</a:t>
            </a:r>
            <a:endParaRPr lang="en-US" sz="1600" kern="0" dirty="0">
              <a:latin typeface="Calibri" panose="020F0502020204030204" pitchFamily="34" charset="0"/>
            </a:endParaRPr>
          </a:p>
        </p:txBody>
      </p:sp>
      <p:graphicFrame>
        <p:nvGraphicFramePr>
          <p:cNvPr id="15" name="Chart 14"/>
          <p:cNvGraphicFramePr>
            <a:graphicFrameLocks/>
          </p:cNvGraphicFramePr>
          <p:nvPr>
            <p:extLst>
              <p:ext uri="{D42A27DB-BD31-4B8C-83A1-F6EECF244321}">
                <p14:modId xmlns:p14="http://schemas.microsoft.com/office/powerpoint/2010/main" val="3220531978"/>
              </p:ext>
            </p:extLst>
          </p:nvPr>
        </p:nvGraphicFramePr>
        <p:xfrm>
          <a:off x="4100946" y="1394979"/>
          <a:ext cx="4585854"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p:cNvSpPr txBox="1"/>
          <p:nvPr/>
        </p:nvSpPr>
        <p:spPr>
          <a:xfrm>
            <a:off x="5174673" y="3095208"/>
            <a:ext cx="1219200" cy="338554"/>
          </a:xfrm>
          <a:prstGeom prst="rect">
            <a:avLst/>
          </a:prstGeom>
          <a:solidFill>
            <a:srgbClr val="FFFFFF"/>
          </a:solidFill>
          <a:ln w="31750">
            <a:solidFill>
              <a:srgbClr val="00B0F0"/>
            </a:solidFill>
          </a:ln>
        </p:spPr>
        <p:txBody>
          <a:bodyPr wrap="square" rtlCol="0">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Spec = 1.5g</a:t>
            </a:r>
          </a:p>
        </p:txBody>
      </p:sp>
      <p:cxnSp>
        <p:nvCxnSpPr>
          <p:cNvPr id="17" name="Straight Connector 16"/>
          <p:cNvCxnSpPr/>
          <p:nvPr/>
        </p:nvCxnSpPr>
        <p:spPr bwMode="auto">
          <a:xfrm>
            <a:off x="4681728" y="3538728"/>
            <a:ext cx="3873664" cy="0"/>
          </a:xfrm>
          <a:prstGeom prst="line">
            <a:avLst/>
          </a:prstGeom>
          <a:solidFill>
            <a:srgbClr val="BBE0E3"/>
          </a:solidFill>
          <a:ln w="25400" cap="flat" cmpd="sng" algn="ctr">
            <a:solidFill>
              <a:srgbClr val="00B0F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Footer Placeholder 4"/>
          <p:cNvSpPr>
            <a:spLocks noGrp="1"/>
          </p:cNvSpPr>
          <p:nvPr>
            <p:ph type="ftr" sz="quarter" idx="13"/>
          </p:nvPr>
        </p:nvSpPr>
        <p:spPr/>
        <p:txBody>
          <a:bodyPr/>
          <a:lstStyle/>
          <a:p>
            <a:r>
              <a:rPr lang="en-US"/>
              <a:t>LCLS-II Shipping Review, June 12, 2018</a:t>
            </a:r>
            <a:endParaRPr lang="en-US" dirty="0"/>
          </a:p>
        </p:txBody>
      </p:sp>
    </p:spTree>
    <p:extLst>
      <p:ext uri="{BB962C8B-B14F-4D97-AF65-F5344CB8AC3E}">
        <p14:creationId xmlns:p14="http://schemas.microsoft.com/office/powerpoint/2010/main" val="1490920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23</a:t>
            </a:fld>
            <a:endParaRPr lang="en-US" dirty="0"/>
          </a:p>
        </p:txBody>
      </p:sp>
      <p:sp>
        <p:nvSpPr>
          <p:cNvPr id="3" name="Title 2"/>
          <p:cNvSpPr>
            <a:spLocks noGrp="1"/>
          </p:cNvSpPr>
          <p:nvPr>
            <p:ph type="title"/>
          </p:nvPr>
        </p:nvSpPr>
        <p:spPr/>
        <p:txBody>
          <a:bodyPr/>
          <a:lstStyle/>
          <a:p>
            <a:r>
              <a:rPr lang="en-US" dirty="0" err="1"/>
              <a:t>pCM</a:t>
            </a:r>
            <a:r>
              <a:rPr lang="en-US" dirty="0"/>
              <a:t> FNAL to JLab Summary</a:t>
            </a:r>
          </a:p>
        </p:txBody>
      </p:sp>
      <p:sp>
        <p:nvSpPr>
          <p:cNvPr id="7" name="Content Placeholder 2"/>
          <p:cNvSpPr txBox="1">
            <a:spLocks/>
          </p:cNvSpPr>
          <p:nvPr/>
        </p:nvSpPr>
        <p:spPr bwMode="auto">
          <a:xfrm>
            <a:off x="617407" y="1302328"/>
            <a:ext cx="77724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a:lstStyle>
          <a:p>
            <a:pPr>
              <a:buFont typeface="Wingdings" panose="05000000000000000000" pitchFamily="2" charset="2"/>
              <a:buChar char="§"/>
            </a:pPr>
            <a:r>
              <a:rPr lang="en-US" sz="2000" kern="0" dirty="0">
                <a:solidFill>
                  <a:srgbClr val="000000"/>
                </a:solidFill>
                <a:latin typeface="Calibri" panose="020F0502020204030204" pitchFamily="34" charset="0"/>
              </a:rPr>
              <a:t>No loosened threaded rods were found on the shipping frame clamps on arrival at </a:t>
            </a:r>
            <a:r>
              <a:rPr lang="en-US" sz="2000" kern="0" dirty="0" err="1">
                <a:solidFill>
                  <a:srgbClr val="000000"/>
                </a:solidFill>
                <a:latin typeface="Calibri" panose="020F0502020204030204" pitchFamily="34" charset="0"/>
              </a:rPr>
              <a:t>Jlab</a:t>
            </a:r>
            <a:endParaRPr lang="en-US" sz="2000" kern="0" dirty="0">
              <a:solidFill>
                <a:srgbClr val="000000"/>
              </a:solidFill>
              <a:latin typeface="Calibri" panose="020F0502020204030204" pitchFamily="34" charset="0"/>
            </a:endParaRPr>
          </a:p>
          <a:p>
            <a:pPr>
              <a:buFont typeface="Wingdings" panose="05000000000000000000" pitchFamily="2" charset="2"/>
              <a:buChar char="§"/>
            </a:pPr>
            <a:r>
              <a:rPr lang="en-US" sz="2000" kern="0" dirty="0">
                <a:solidFill>
                  <a:srgbClr val="000000"/>
                </a:solidFill>
                <a:latin typeface="Calibri" panose="020F0502020204030204" pitchFamily="34" charset="0"/>
              </a:rPr>
              <a:t>The positive insulating vacuum space pressure was still intact</a:t>
            </a:r>
          </a:p>
          <a:p>
            <a:pPr>
              <a:buFont typeface="Wingdings" panose="05000000000000000000" pitchFamily="2" charset="2"/>
              <a:buChar char="§"/>
            </a:pPr>
            <a:r>
              <a:rPr lang="en-US" sz="2000" kern="0" dirty="0">
                <a:solidFill>
                  <a:srgbClr val="000000"/>
                </a:solidFill>
                <a:latin typeface="Calibri" panose="020F0502020204030204" pitchFamily="34" charset="0"/>
              </a:rPr>
              <a:t>The shock data available showed far lower shocks on the </a:t>
            </a:r>
            <a:r>
              <a:rPr lang="en-US" sz="2000" kern="0" dirty="0" err="1">
                <a:solidFill>
                  <a:srgbClr val="000000"/>
                </a:solidFill>
                <a:latin typeface="Calibri" panose="020F0502020204030204" pitchFamily="34" charset="0"/>
              </a:rPr>
              <a:t>pCM</a:t>
            </a:r>
            <a:r>
              <a:rPr lang="en-US" sz="2000" kern="0" dirty="0">
                <a:solidFill>
                  <a:srgbClr val="000000"/>
                </a:solidFill>
                <a:latin typeface="Calibri" panose="020F0502020204030204" pitchFamily="34" charset="0"/>
              </a:rPr>
              <a:t>, and lower shocks on the trailer in general</a:t>
            </a:r>
          </a:p>
          <a:p>
            <a:pPr>
              <a:buFont typeface="Wingdings" panose="05000000000000000000" pitchFamily="2" charset="2"/>
              <a:buChar char="§"/>
            </a:pPr>
            <a:r>
              <a:rPr lang="en-US" sz="2000" kern="0" dirty="0">
                <a:solidFill>
                  <a:srgbClr val="000000"/>
                </a:solidFill>
                <a:latin typeface="Calibri" panose="020F0502020204030204" pitchFamily="34" charset="0"/>
              </a:rPr>
              <a:t>The beamline vacuum was maintained, and a subsequent leak check found no leaks </a:t>
            </a:r>
          </a:p>
          <a:p>
            <a:pPr>
              <a:buFont typeface="Wingdings" panose="05000000000000000000" pitchFamily="2" charset="2"/>
              <a:buChar char="§"/>
            </a:pPr>
            <a:r>
              <a:rPr lang="en-US" sz="2000" kern="0" dirty="0">
                <a:solidFill>
                  <a:srgbClr val="000000"/>
                </a:solidFill>
                <a:latin typeface="Calibri" panose="020F0502020204030204" pitchFamily="34" charset="0"/>
              </a:rPr>
              <a:t>The trip was considered a success</a:t>
            </a:r>
            <a:endParaRPr lang="en-US" sz="1800" kern="0" dirty="0">
              <a:solidFill>
                <a:srgbClr val="000000"/>
              </a:solidFill>
              <a:latin typeface="Calibri" panose="020F0502020204030204" pitchFamily="34" charset="0"/>
            </a:endParaRPr>
          </a:p>
        </p:txBody>
      </p:sp>
      <p:sp>
        <p:nvSpPr>
          <p:cNvPr id="5" name="Footer Placeholder 4"/>
          <p:cNvSpPr>
            <a:spLocks noGrp="1"/>
          </p:cNvSpPr>
          <p:nvPr>
            <p:ph type="ftr" sz="quarter" idx="13"/>
          </p:nvPr>
        </p:nvSpPr>
        <p:spPr/>
        <p:txBody>
          <a:bodyPr/>
          <a:lstStyle/>
          <a:p>
            <a:r>
              <a:rPr lang="en-US"/>
              <a:t>LCLS-II Shipping Review, June 12, 2018</a:t>
            </a:r>
            <a:endParaRPr lang="en-US" dirty="0"/>
          </a:p>
        </p:txBody>
      </p:sp>
    </p:spTree>
    <p:extLst>
      <p:ext uri="{BB962C8B-B14F-4D97-AF65-F5344CB8AC3E}">
        <p14:creationId xmlns:p14="http://schemas.microsoft.com/office/powerpoint/2010/main" val="1831739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8566150" y="6309107"/>
            <a:ext cx="318932" cy="539750"/>
          </a:xfrm>
        </p:spPr>
        <p:txBody>
          <a:bodyPr/>
          <a:lstStyle/>
          <a:p>
            <a:fld id="{5BD36294-2849-48A8-8531-5354CF3095D2}" type="slidenum">
              <a:rPr lang="en-US" smtClean="0"/>
              <a:pPr/>
              <a:t>24</a:t>
            </a:fld>
            <a:endParaRPr lang="en-US" dirty="0"/>
          </a:p>
        </p:txBody>
      </p:sp>
      <p:sp>
        <p:nvSpPr>
          <p:cNvPr id="3" name="Title 2"/>
          <p:cNvSpPr>
            <a:spLocks noGrp="1"/>
          </p:cNvSpPr>
          <p:nvPr>
            <p:ph type="title"/>
          </p:nvPr>
        </p:nvSpPr>
        <p:spPr/>
        <p:txBody>
          <a:bodyPr/>
          <a:lstStyle/>
          <a:p>
            <a:r>
              <a:rPr lang="en-US" dirty="0" err="1"/>
              <a:t>pCM</a:t>
            </a:r>
            <a:r>
              <a:rPr lang="en-US" dirty="0"/>
              <a:t> FNAL to JLab Lessons Learned</a:t>
            </a:r>
          </a:p>
        </p:txBody>
      </p:sp>
      <p:sp>
        <p:nvSpPr>
          <p:cNvPr id="8" name="Content Placeholder 2"/>
          <p:cNvSpPr txBox="1">
            <a:spLocks/>
          </p:cNvSpPr>
          <p:nvPr/>
        </p:nvSpPr>
        <p:spPr bwMode="auto">
          <a:xfrm>
            <a:off x="617407" y="1468582"/>
            <a:ext cx="77724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a:lstStyle>
          <a:p>
            <a:pPr>
              <a:buFont typeface="Wingdings" panose="05000000000000000000" pitchFamily="2" charset="2"/>
              <a:buChar char="§"/>
            </a:pPr>
            <a:r>
              <a:rPr lang="en-US" sz="2000" kern="0" dirty="0">
                <a:solidFill>
                  <a:srgbClr val="000000"/>
                </a:solidFill>
                <a:latin typeface="Calibri" panose="020F0502020204030204" pitchFamily="34" charset="0"/>
              </a:rPr>
              <a:t>A step to test the accelerometers and their installation should avoid any system failures as was experienced here</a:t>
            </a:r>
          </a:p>
        </p:txBody>
      </p:sp>
      <p:sp>
        <p:nvSpPr>
          <p:cNvPr id="5" name="Footer Placeholder 4"/>
          <p:cNvSpPr>
            <a:spLocks noGrp="1"/>
          </p:cNvSpPr>
          <p:nvPr>
            <p:ph type="ftr" sz="quarter" idx="13"/>
          </p:nvPr>
        </p:nvSpPr>
        <p:spPr/>
        <p:txBody>
          <a:bodyPr/>
          <a:lstStyle/>
          <a:p>
            <a:r>
              <a:rPr lang="en-US"/>
              <a:t>LCLS-II Shipping Review, June 12, 2018</a:t>
            </a:r>
            <a:endParaRPr lang="en-US" dirty="0"/>
          </a:p>
        </p:txBody>
      </p:sp>
    </p:spTree>
    <p:extLst>
      <p:ext uri="{BB962C8B-B14F-4D97-AF65-F5344CB8AC3E}">
        <p14:creationId xmlns:p14="http://schemas.microsoft.com/office/powerpoint/2010/main" val="903568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Improvements to Shipping Configuration</a:t>
            </a:r>
          </a:p>
        </p:txBody>
      </p:sp>
      <p:sp>
        <p:nvSpPr>
          <p:cNvPr id="10" name="Content Placeholder 2"/>
          <p:cNvSpPr txBox="1">
            <a:spLocks/>
          </p:cNvSpPr>
          <p:nvPr/>
        </p:nvSpPr>
        <p:spPr bwMode="auto">
          <a:xfrm>
            <a:off x="198282" y="1288472"/>
            <a:ext cx="8686800" cy="233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a:lstStyle>
          <a:p>
            <a:pPr>
              <a:buFont typeface="Wingdings" panose="05000000000000000000" pitchFamily="2" charset="2"/>
              <a:buChar char="§"/>
            </a:pPr>
            <a:r>
              <a:rPr lang="en-US" sz="1800" kern="0" dirty="0">
                <a:solidFill>
                  <a:srgbClr val="000000"/>
                </a:solidFill>
                <a:latin typeface="Calibri" panose="020F0502020204030204" pitchFamily="34" charset="0"/>
              </a:rPr>
              <a:t>The clamping system has been replaced with new plates that mate to the seismic restraint holes. This will allow for easier installation and more fastening points</a:t>
            </a:r>
          </a:p>
          <a:p>
            <a:pPr>
              <a:buFont typeface="Wingdings" panose="05000000000000000000" pitchFamily="2" charset="2"/>
              <a:buChar char="§"/>
            </a:pPr>
            <a:r>
              <a:rPr lang="en-US" sz="1800" kern="0" dirty="0">
                <a:solidFill>
                  <a:srgbClr val="000000"/>
                </a:solidFill>
                <a:latin typeface="Calibri" panose="020F0502020204030204" pitchFamily="34" charset="0"/>
              </a:rPr>
              <a:t>Gate Valves will remain open during shipping to actively monitor the beamline vacuum throughout each trip</a:t>
            </a:r>
          </a:p>
          <a:p>
            <a:pPr>
              <a:buFont typeface="Wingdings" panose="05000000000000000000" pitchFamily="2" charset="2"/>
              <a:buChar char="§"/>
            </a:pPr>
            <a:r>
              <a:rPr lang="en-US" sz="1800" kern="0" dirty="0">
                <a:solidFill>
                  <a:srgbClr val="000000"/>
                </a:solidFill>
                <a:latin typeface="Calibri" panose="020F0502020204030204" pitchFamily="34" charset="0"/>
              </a:rPr>
              <a:t>Loctite will be applied to all brass tuner screws during tuner installation</a:t>
            </a:r>
          </a:p>
          <a:p>
            <a:pPr>
              <a:buFont typeface="Wingdings" panose="05000000000000000000" pitchFamily="2" charset="2"/>
              <a:buChar char="§"/>
            </a:pPr>
            <a:r>
              <a:rPr lang="en-US" sz="1800" kern="0" dirty="0">
                <a:solidFill>
                  <a:srgbClr val="000000"/>
                </a:solidFill>
                <a:latin typeface="Calibri" panose="020F0502020204030204" pitchFamily="34" charset="0"/>
              </a:rPr>
              <a:t>Extra shimming was added to stabilize the shipping frame on the trailer</a:t>
            </a:r>
          </a:p>
          <a:p>
            <a:pPr>
              <a:buFont typeface="Wingdings" panose="05000000000000000000" pitchFamily="2" charset="2"/>
              <a:buChar char="§"/>
            </a:pPr>
            <a:r>
              <a:rPr lang="en-US" sz="1800" kern="0" dirty="0">
                <a:solidFill>
                  <a:srgbClr val="000000"/>
                </a:solidFill>
                <a:latin typeface="Calibri" panose="020F0502020204030204" pitchFamily="34" charset="0"/>
              </a:rPr>
              <a:t>The method for strapping the frame on to the trailer was improved</a:t>
            </a:r>
            <a:endParaRPr lang="en-US" sz="1600" kern="0" dirty="0">
              <a:solidFill>
                <a:srgbClr val="000000"/>
              </a:solidFill>
              <a:latin typeface="Calibri" panose="020F0502020204030204" pitchFamily="34"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40738" y="3640836"/>
            <a:ext cx="2126973" cy="3088895"/>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411628" y="3640836"/>
            <a:ext cx="2462657" cy="3103309"/>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292522" y="3626839"/>
            <a:ext cx="3311982" cy="3102892"/>
          </a:xfrm>
          <a:prstGeom prst="rect">
            <a:avLst/>
          </a:prstGeom>
        </p:spPr>
      </p:pic>
      <p:sp>
        <p:nvSpPr>
          <p:cNvPr id="7" name="TextBox 6"/>
          <p:cNvSpPr txBox="1"/>
          <p:nvPr/>
        </p:nvSpPr>
        <p:spPr>
          <a:xfrm>
            <a:off x="356783" y="4000141"/>
            <a:ext cx="3105194" cy="646331"/>
          </a:xfrm>
          <a:prstGeom prst="rect">
            <a:avLst/>
          </a:prstGeom>
          <a:solidFill>
            <a:schemeClr val="bg1"/>
          </a:solidFill>
        </p:spPr>
        <p:txBody>
          <a:bodyPr wrap="square" rtlCol="0">
            <a:spAutoFit/>
          </a:bodyPr>
          <a:lstStyle/>
          <a:p>
            <a:pPr algn="ctr"/>
            <a:r>
              <a:rPr lang="en-US" dirty="0"/>
              <a:t>Old (left) and new (right) strapping configuration</a:t>
            </a:r>
          </a:p>
        </p:txBody>
      </p:sp>
      <p:sp>
        <p:nvSpPr>
          <p:cNvPr id="14" name="TextBox 13"/>
          <p:cNvSpPr txBox="1"/>
          <p:nvPr/>
        </p:nvSpPr>
        <p:spPr>
          <a:xfrm>
            <a:off x="5395916" y="6133585"/>
            <a:ext cx="3105194" cy="369332"/>
          </a:xfrm>
          <a:prstGeom prst="rect">
            <a:avLst/>
          </a:prstGeom>
          <a:solidFill>
            <a:schemeClr val="bg1"/>
          </a:solidFill>
        </p:spPr>
        <p:txBody>
          <a:bodyPr wrap="square" rtlCol="0">
            <a:spAutoFit/>
          </a:bodyPr>
          <a:lstStyle/>
          <a:p>
            <a:pPr algn="ctr"/>
            <a:r>
              <a:rPr lang="en-US" dirty="0"/>
              <a:t>New clamping plates</a:t>
            </a:r>
          </a:p>
        </p:txBody>
      </p:sp>
      <p:sp>
        <p:nvSpPr>
          <p:cNvPr id="8" name="Footer Placeholder 7"/>
          <p:cNvSpPr>
            <a:spLocks noGrp="1"/>
          </p:cNvSpPr>
          <p:nvPr>
            <p:ph type="ftr" sz="quarter" idx="13"/>
          </p:nvPr>
        </p:nvSpPr>
        <p:spPr/>
        <p:txBody>
          <a:bodyPr/>
          <a:lstStyle/>
          <a:p>
            <a:r>
              <a:rPr lang="en-US"/>
              <a:t>LCLS-II Shipping Review, June 12, 2018</a:t>
            </a:r>
            <a:endParaRPr lang="en-US" dirty="0"/>
          </a:p>
        </p:txBody>
      </p:sp>
      <p:sp>
        <p:nvSpPr>
          <p:cNvPr id="9" name="Slide Number Placeholder 8"/>
          <p:cNvSpPr>
            <a:spLocks noGrp="1"/>
          </p:cNvSpPr>
          <p:nvPr>
            <p:ph type="sldNum" sz="quarter" idx="11"/>
          </p:nvPr>
        </p:nvSpPr>
        <p:spPr/>
        <p:txBody>
          <a:bodyPr/>
          <a:lstStyle/>
          <a:p>
            <a:fld id="{5BD36294-2849-48A8-8531-5354CF3095D2}" type="slidenum">
              <a:rPr lang="en-US" smtClean="0"/>
              <a:pPr/>
              <a:t>25</a:t>
            </a:fld>
            <a:endParaRPr lang="en-US" dirty="0"/>
          </a:p>
        </p:txBody>
      </p:sp>
    </p:spTree>
    <p:extLst>
      <p:ext uri="{BB962C8B-B14F-4D97-AF65-F5344CB8AC3E}">
        <p14:creationId xmlns:p14="http://schemas.microsoft.com/office/powerpoint/2010/main" val="15867156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348E72-57D5-493E-BB56-F52E7E5DBA42}"/>
              </a:ext>
            </a:extLst>
          </p:cNvPr>
          <p:cNvSpPr>
            <a:spLocks noGrp="1"/>
          </p:cNvSpPr>
          <p:nvPr>
            <p:ph type="sldNum" sz="quarter" idx="11"/>
          </p:nvPr>
        </p:nvSpPr>
        <p:spPr/>
        <p:txBody>
          <a:bodyPr/>
          <a:lstStyle/>
          <a:p>
            <a:fld id="{5BD36294-2849-48A8-8531-5354CF3095D2}" type="slidenum">
              <a:rPr lang="en-US" smtClean="0"/>
              <a:pPr/>
              <a:t>26</a:t>
            </a:fld>
            <a:endParaRPr lang="en-US" dirty="0"/>
          </a:p>
        </p:txBody>
      </p:sp>
      <p:sp>
        <p:nvSpPr>
          <p:cNvPr id="3" name="Title 2">
            <a:extLst>
              <a:ext uri="{FF2B5EF4-FFF2-40B4-BE49-F238E27FC236}">
                <a16:creationId xmlns:a16="http://schemas.microsoft.com/office/drawing/2014/main" id="{0606A6FE-C113-419B-ACA3-5F5FDDFF5586}"/>
              </a:ext>
            </a:extLst>
          </p:cNvPr>
          <p:cNvSpPr>
            <a:spLocks noGrp="1"/>
          </p:cNvSpPr>
          <p:nvPr>
            <p:ph type="title"/>
          </p:nvPr>
        </p:nvSpPr>
        <p:spPr/>
        <p:txBody>
          <a:bodyPr/>
          <a:lstStyle/>
          <a:p>
            <a:r>
              <a:rPr lang="en-US" dirty="0"/>
              <a:t>F1.3-06 Fermi to SLAC</a:t>
            </a:r>
          </a:p>
        </p:txBody>
      </p:sp>
      <p:sp>
        <p:nvSpPr>
          <p:cNvPr id="8" name="Content Placeholder 2">
            <a:extLst>
              <a:ext uri="{FF2B5EF4-FFF2-40B4-BE49-F238E27FC236}">
                <a16:creationId xmlns:a16="http://schemas.microsoft.com/office/drawing/2014/main" id="{3094B354-2F5C-44E3-AC3F-48E7B16267F2}"/>
              </a:ext>
            </a:extLst>
          </p:cNvPr>
          <p:cNvSpPr txBox="1">
            <a:spLocks/>
          </p:cNvSpPr>
          <p:nvPr/>
        </p:nvSpPr>
        <p:spPr>
          <a:xfrm>
            <a:off x="-2" y="1283855"/>
            <a:ext cx="9144001" cy="5279004"/>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00000"/>
              <a:buFont typeface="Arial" pitchFamily="34" charset="0"/>
              <a:buChar char="-"/>
              <a:defRPr sz="2000" b="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981E3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fontAlgn="auto"/>
            <a:r>
              <a:rPr lang="en-US" dirty="0"/>
              <a:t>We already know the story of F1.3-06’s condition upon arrival.</a:t>
            </a:r>
          </a:p>
          <a:p>
            <a:pPr lvl="1" fontAlgn="auto"/>
            <a:endParaRPr lang="en-US" dirty="0"/>
          </a:p>
          <a:p>
            <a:pPr lvl="1" fontAlgn="auto"/>
            <a:r>
              <a:rPr lang="en-US" dirty="0"/>
              <a:t>Three GP1 shock log devices were installed for the Fermi to SLAC trip.  These monitor for shock at 100Hz, log the maximum shock seen during a 30 second window, and log 1 second of data before and after a shock event over the threshold.</a:t>
            </a:r>
          </a:p>
          <a:p>
            <a:pPr lvl="1" fontAlgn="auto"/>
            <a:r>
              <a:rPr lang="en-US" dirty="0"/>
              <a:t>SAVER 9XGPS was installed, but not properly turned on.</a:t>
            </a:r>
          </a:p>
          <a:p>
            <a:pPr lvl="1" fontAlgn="auto"/>
            <a:r>
              <a:rPr lang="en-US" dirty="0"/>
              <a:t>Beamline pressure was not logged.</a:t>
            </a:r>
          </a:p>
          <a:p>
            <a:pPr lvl="1" fontAlgn="auto"/>
            <a:r>
              <a:rPr lang="en-US" dirty="0"/>
              <a:t>Note that the frame was shimmed to the trailer for this transport.</a:t>
            </a:r>
          </a:p>
          <a:p>
            <a:pPr lvl="1" fontAlgn="auto"/>
            <a:endParaRPr lang="en-US" dirty="0"/>
          </a:p>
          <a:p>
            <a:pPr lvl="1" fontAlgn="auto"/>
            <a:r>
              <a:rPr lang="en-US" dirty="0"/>
              <a:t>Coordinate system for the F1.3-06 plots:  </a:t>
            </a:r>
          </a:p>
          <a:p>
            <a:pPr lvl="3" fontAlgn="auto"/>
            <a:r>
              <a:rPr lang="en-US" dirty="0"/>
              <a:t>X – beam left/right, Y – beam up/down (gravity), Z – cryomodule axis</a:t>
            </a:r>
          </a:p>
          <a:p>
            <a:pPr lvl="1" fontAlgn="auto"/>
            <a:endParaRPr lang="en-US" sz="2000" dirty="0"/>
          </a:p>
          <a:p>
            <a:pPr lvl="1" fontAlgn="auto"/>
            <a:endParaRPr lang="en-US" sz="2400" dirty="0"/>
          </a:p>
        </p:txBody>
      </p:sp>
    </p:spTree>
    <p:extLst>
      <p:ext uri="{BB962C8B-B14F-4D97-AF65-F5344CB8AC3E}">
        <p14:creationId xmlns:p14="http://schemas.microsoft.com/office/powerpoint/2010/main" val="3337063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6">
            <a:extLst>
              <a:ext uri="{FF2B5EF4-FFF2-40B4-BE49-F238E27FC236}">
                <a16:creationId xmlns:a16="http://schemas.microsoft.com/office/drawing/2014/main" id="{CFF1F386-7143-4C51-9AED-82798FDB423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 y="1631622"/>
            <a:ext cx="9143999" cy="5143499"/>
          </a:xfrm>
          <a:prstGeom prst="rect">
            <a:avLst/>
          </a:prstGeom>
        </p:spPr>
      </p:pic>
      <p:pic>
        <p:nvPicPr>
          <p:cNvPr id="7" name="Content Placeholder 6">
            <a:extLst>
              <a:ext uri="{FF2B5EF4-FFF2-40B4-BE49-F238E27FC236}">
                <a16:creationId xmlns:a16="http://schemas.microsoft.com/office/drawing/2014/main" id="{972FD1DD-5373-4634-A4D7-3F6DBA64E5D9}"/>
              </a:ext>
            </a:extLst>
          </p:cNvPr>
          <p:cNvPicPr>
            <a:picLocks noGrp="1" noChangeAspect="1"/>
          </p:cNvPicPr>
          <p:nvPr>
            <p:ph sz="quarter" idx="14"/>
          </p:nvPr>
        </p:nvPicPr>
        <p:blipFill>
          <a:blip r:embed="rId2" cstate="print">
            <a:extLst>
              <a:ext uri="{28A0092B-C50C-407E-A947-70E740481C1C}">
                <a14:useLocalDpi xmlns:a14="http://schemas.microsoft.com/office/drawing/2010/main"/>
              </a:ext>
            </a:extLst>
          </a:blip>
          <a:stretch>
            <a:fillRect/>
          </a:stretch>
        </p:blipFill>
        <p:spPr>
          <a:xfrm>
            <a:off x="0" y="1714502"/>
            <a:ext cx="9143999" cy="5143499"/>
          </a:xfrm>
        </p:spPr>
      </p:pic>
      <p:sp>
        <p:nvSpPr>
          <p:cNvPr id="2" name="Slide Number Placeholder 1">
            <a:extLst>
              <a:ext uri="{FF2B5EF4-FFF2-40B4-BE49-F238E27FC236}">
                <a16:creationId xmlns:a16="http://schemas.microsoft.com/office/drawing/2014/main" id="{EE348E72-57D5-493E-BB56-F52E7E5DBA42}"/>
              </a:ext>
            </a:extLst>
          </p:cNvPr>
          <p:cNvSpPr>
            <a:spLocks noGrp="1"/>
          </p:cNvSpPr>
          <p:nvPr>
            <p:ph type="sldNum" sz="quarter" idx="11"/>
          </p:nvPr>
        </p:nvSpPr>
        <p:spPr/>
        <p:txBody>
          <a:bodyPr/>
          <a:lstStyle/>
          <a:p>
            <a:fld id="{5BD36294-2849-48A8-8531-5354CF3095D2}" type="slidenum">
              <a:rPr lang="en-US" smtClean="0"/>
              <a:pPr/>
              <a:t>27</a:t>
            </a:fld>
            <a:endParaRPr lang="en-US" dirty="0"/>
          </a:p>
        </p:txBody>
      </p:sp>
      <p:sp>
        <p:nvSpPr>
          <p:cNvPr id="3" name="Title 2">
            <a:extLst>
              <a:ext uri="{FF2B5EF4-FFF2-40B4-BE49-F238E27FC236}">
                <a16:creationId xmlns:a16="http://schemas.microsoft.com/office/drawing/2014/main" id="{0606A6FE-C113-419B-ACA3-5F5FDDFF5586}"/>
              </a:ext>
            </a:extLst>
          </p:cNvPr>
          <p:cNvSpPr>
            <a:spLocks noGrp="1"/>
          </p:cNvSpPr>
          <p:nvPr>
            <p:ph type="title"/>
          </p:nvPr>
        </p:nvSpPr>
        <p:spPr/>
        <p:txBody>
          <a:bodyPr/>
          <a:lstStyle/>
          <a:p>
            <a:r>
              <a:rPr lang="en-US" dirty="0"/>
              <a:t>F1.3-06 Fermi to SLAC</a:t>
            </a:r>
          </a:p>
        </p:txBody>
      </p:sp>
      <p:sp>
        <p:nvSpPr>
          <p:cNvPr id="8" name="Content Placeholder 2">
            <a:extLst>
              <a:ext uri="{FF2B5EF4-FFF2-40B4-BE49-F238E27FC236}">
                <a16:creationId xmlns:a16="http://schemas.microsoft.com/office/drawing/2014/main" id="{3094B354-2F5C-44E3-AC3F-48E7B16267F2}"/>
              </a:ext>
            </a:extLst>
          </p:cNvPr>
          <p:cNvSpPr txBox="1">
            <a:spLocks/>
          </p:cNvSpPr>
          <p:nvPr/>
        </p:nvSpPr>
        <p:spPr>
          <a:xfrm>
            <a:off x="-2" y="1283855"/>
            <a:ext cx="9144001" cy="5279004"/>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00000"/>
              <a:buFont typeface="Arial" pitchFamily="34" charset="0"/>
              <a:buChar char="-"/>
              <a:defRPr sz="2000" b="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981E3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fontAlgn="auto"/>
            <a:r>
              <a:rPr lang="en-US" dirty="0"/>
              <a:t>No events over spec in X axis.</a:t>
            </a:r>
          </a:p>
          <a:p>
            <a:pPr lvl="1" fontAlgn="auto"/>
            <a:endParaRPr lang="en-US" sz="2000" dirty="0"/>
          </a:p>
          <a:p>
            <a:pPr lvl="1" fontAlgn="auto"/>
            <a:endParaRPr lang="en-US" sz="2400" dirty="0"/>
          </a:p>
        </p:txBody>
      </p:sp>
    </p:spTree>
    <p:extLst>
      <p:ext uri="{BB962C8B-B14F-4D97-AF65-F5344CB8AC3E}">
        <p14:creationId xmlns:p14="http://schemas.microsoft.com/office/powerpoint/2010/main" val="1471111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EC9E498-F96D-4C87-99BA-DD4D15A089C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1714500"/>
            <a:ext cx="9144000" cy="5143500"/>
          </a:xfrm>
          <a:prstGeom prst="rect">
            <a:avLst/>
          </a:prstGeom>
        </p:spPr>
      </p:pic>
      <p:sp>
        <p:nvSpPr>
          <p:cNvPr id="2" name="Slide Number Placeholder 1">
            <a:extLst>
              <a:ext uri="{FF2B5EF4-FFF2-40B4-BE49-F238E27FC236}">
                <a16:creationId xmlns:a16="http://schemas.microsoft.com/office/drawing/2014/main" id="{EE348E72-57D5-493E-BB56-F52E7E5DBA42}"/>
              </a:ext>
            </a:extLst>
          </p:cNvPr>
          <p:cNvSpPr>
            <a:spLocks noGrp="1"/>
          </p:cNvSpPr>
          <p:nvPr>
            <p:ph type="sldNum" sz="quarter" idx="11"/>
          </p:nvPr>
        </p:nvSpPr>
        <p:spPr/>
        <p:txBody>
          <a:bodyPr/>
          <a:lstStyle/>
          <a:p>
            <a:fld id="{5BD36294-2849-48A8-8531-5354CF3095D2}" type="slidenum">
              <a:rPr lang="en-US" smtClean="0"/>
              <a:pPr/>
              <a:t>28</a:t>
            </a:fld>
            <a:endParaRPr lang="en-US" dirty="0"/>
          </a:p>
        </p:txBody>
      </p:sp>
      <p:sp>
        <p:nvSpPr>
          <p:cNvPr id="3" name="Title 2">
            <a:extLst>
              <a:ext uri="{FF2B5EF4-FFF2-40B4-BE49-F238E27FC236}">
                <a16:creationId xmlns:a16="http://schemas.microsoft.com/office/drawing/2014/main" id="{0606A6FE-C113-419B-ACA3-5F5FDDFF5586}"/>
              </a:ext>
            </a:extLst>
          </p:cNvPr>
          <p:cNvSpPr>
            <a:spLocks noGrp="1"/>
          </p:cNvSpPr>
          <p:nvPr>
            <p:ph type="title"/>
          </p:nvPr>
        </p:nvSpPr>
        <p:spPr/>
        <p:txBody>
          <a:bodyPr/>
          <a:lstStyle/>
          <a:p>
            <a:r>
              <a:rPr lang="en-US" dirty="0"/>
              <a:t>F1.3-06 Fermi to SLAC</a:t>
            </a:r>
          </a:p>
        </p:txBody>
      </p:sp>
      <p:sp>
        <p:nvSpPr>
          <p:cNvPr id="8" name="Content Placeholder 2">
            <a:extLst>
              <a:ext uri="{FF2B5EF4-FFF2-40B4-BE49-F238E27FC236}">
                <a16:creationId xmlns:a16="http://schemas.microsoft.com/office/drawing/2014/main" id="{3094B354-2F5C-44E3-AC3F-48E7B16267F2}"/>
              </a:ext>
            </a:extLst>
          </p:cNvPr>
          <p:cNvSpPr txBox="1">
            <a:spLocks/>
          </p:cNvSpPr>
          <p:nvPr/>
        </p:nvSpPr>
        <p:spPr>
          <a:xfrm>
            <a:off x="-2" y="1283855"/>
            <a:ext cx="9144001" cy="5279004"/>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00000"/>
              <a:buFont typeface="Arial" pitchFamily="34" charset="0"/>
              <a:buChar char="-"/>
              <a:defRPr sz="2000" b="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981E3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fontAlgn="auto"/>
            <a:r>
              <a:rPr lang="en-US" dirty="0"/>
              <a:t>9 events over 1.5g on the US cold gate valve, 24 events on frame.</a:t>
            </a:r>
          </a:p>
          <a:p>
            <a:pPr lvl="2" fontAlgn="auto"/>
            <a:r>
              <a:rPr lang="en-US" dirty="0"/>
              <a:t>An ‘event’ is the maximum value recorded over a 30 second span.</a:t>
            </a:r>
          </a:p>
          <a:p>
            <a:pPr lvl="1" fontAlgn="auto"/>
            <a:endParaRPr lang="en-US" sz="2000" dirty="0"/>
          </a:p>
          <a:p>
            <a:pPr lvl="1" fontAlgn="auto"/>
            <a:endParaRPr lang="en-US" sz="2400" dirty="0"/>
          </a:p>
        </p:txBody>
      </p:sp>
    </p:spTree>
    <p:extLst>
      <p:ext uri="{BB962C8B-B14F-4D97-AF65-F5344CB8AC3E}">
        <p14:creationId xmlns:p14="http://schemas.microsoft.com/office/powerpoint/2010/main" val="2889075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608C7E7-693F-4DFA-B068-63379CADD44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 y="1714501"/>
            <a:ext cx="9144000" cy="5143500"/>
          </a:xfrm>
          <a:prstGeom prst="rect">
            <a:avLst/>
          </a:prstGeom>
        </p:spPr>
      </p:pic>
      <p:sp>
        <p:nvSpPr>
          <p:cNvPr id="2" name="Slide Number Placeholder 1">
            <a:extLst>
              <a:ext uri="{FF2B5EF4-FFF2-40B4-BE49-F238E27FC236}">
                <a16:creationId xmlns:a16="http://schemas.microsoft.com/office/drawing/2014/main" id="{EE348E72-57D5-493E-BB56-F52E7E5DBA42}"/>
              </a:ext>
            </a:extLst>
          </p:cNvPr>
          <p:cNvSpPr>
            <a:spLocks noGrp="1"/>
          </p:cNvSpPr>
          <p:nvPr>
            <p:ph type="sldNum" sz="quarter" idx="11"/>
          </p:nvPr>
        </p:nvSpPr>
        <p:spPr/>
        <p:txBody>
          <a:bodyPr/>
          <a:lstStyle/>
          <a:p>
            <a:fld id="{5BD36294-2849-48A8-8531-5354CF3095D2}" type="slidenum">
              <a:rPr lang="en-US" smtClean="0"/>
              <a:pPr/>
              <a:t>29</a:t>
            </a:fld>
            <a:endParaRPr lang="en-US" dirty="0"/>
          </a:p>
        </p:txBody>
      </p:sp>
      <p:sp>
        <p:nvSpPr>
          <p:cNvPr id="3" name="Title 2">
            <a:extLst>
              <a:ext uri="{FF2B5EF4-FFF2-40B4-BE49-F238E27FC236}">
                <a16:creationId xmlns:a16="http://schemas.microsoft.com/office/drawing/2014/main" id="{0606A6FE-C113-419B-ACA3-5F5FDDFF5586}"/>
              </a:ext>
            </a:extLst>
          </p:cNvPr>
          <p:cNvSpPr>
            <a:spLocks noGrp="1"/>
          </p:cNvSpPr>
          <p:nvPr>
            <p:ph type="title"/>
          </p:nvPr>
        </p:nvSpPr>
        <p:spPr/>
        <p:txBody>
          <a:bodyPr/>
          <a:lstStyle/>
          <a:p>
            <a:r>
              <a:rPr lang="en-US" dirty="0"/>
              <a:t>F1.3-06 Fermi to SLAC</a:t>
            </a:r>
          </a:p>
        </p:txBody>
      </p:sp>
      <p:sp>
        <p:nvSpPr>
          <p:cNvPr id="8" name="Content Placeholder 2">
            <a:extLst>
              <a:ext uri="{FF2B5EF4-FFF2-40B4-BE49-F238E27FC236}">
                <a16:creationId xmlns:a16="http://schemas.microsoft.com/office/drawing/2014/main" id="{3094B354-2F5C-44E3-AC3F-48E7B16267F2}"/>
              </a:ext>
            </a:extLst>
          </p:cNvPr>
          <p:cNvSpPr txBox="1">
            <a:spLocks/>
          </p:cNvSpPr>
          <p:nvPr/>
        </p:nvSpPr>
        <p:spPr>
          <a:xfrm>
            <a:off x="-2" y="1283855"/>
            <a:ext cx="9144001" cy="5279004"/>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00000"/>
              <a:buFont typeface="Arial" pitchFamily="34" charset="0"/>
              <a:buChar char="-"/>
              <a:defRPr sz="2000" b="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981E3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fontAlgn="auto"/>
            <a:r>
              <a:rPr lang="en-US" dirty="0"/>
              <a:t>One event over 1.5g on the DS cold gate valve</a:t>
            </a:r>
          </a:p>
          <a:p>
            <a:pPr lvl="1" fontAlgn="auto"/>
            <a:endParaRPr lang="en-US" sz="2000" dirty="0"/>
          </a:p>
          <a:p>
            <a:pPr lvl="1" fontAlgn="auto"/>
            <a:endParaRPr lang="en-US" sz="2400" dirty="0"/>
          </a:p>
        </p:txBody>
      </p:sp>
    </p:spTree>
    <p:extLst>
      <p:ext uri="{BB962C8B-B14F-4D97-AF65-F5344CB8AC3E}">
        <p14:creationId xmlns:p14="http://schemas.microsoft.com/office/powerpoint/2010/main" val="1229894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3</a:t>
            </a:fld>
            <a:endParaRPr lang="en-US" dirty="0"/>
          </a:p>
        </p:txBody>
      </p:sp>
      <p:sp>
        <p:nvSpPr>
          <p:cNvPr id="3" name="Title 2"/>
          <p:cNvSpPr>
            <a:spLocks noGrp="1"/>
          </p:cNvSpPr>
          <p:nvPr>
            <p:ph type="title"/>
          </p:nvPr>
        </p:nvSpPr>
        <p:spPr/>
        <p:txBody>
          <a:bodyPr/>
          <a:lstStyle/>
          <a:p>
            <a:r>
              <a:rPr lang="en-US" dirty="0"/>
              <a:t>Cryomodule Transportation Summary</a:t>
            </a:r>
          </a:p>
        </p:txBody>
      </p:sp>
      <p:graphicFrame>
        <p:nvGraphicFramePr>
          <p:cNvPr id="4" name="Table 3">
            <a:extLst>
              <a:ext uri="{FF2B5EF4-FFF2-40B4-BE49-F238E27FC236}">
                <a16:creationId xmlns:a16="http://schemas.microsoft.com/office/drawing/2014/main" id="{58D35609-C226-4E1F-9932-B984407A0DDB}"/>
              </a:ext>
            </a:extLst>
          </p:cNvPr>
          <p:cNvGraphicFramePr>
            <a:graphicFrameLocks noGrp="1"/>
          </p:cNvGraphicFramePr>
          <p:nvPr>
            <p:extLst>
              <p:ext uri="{D42A27DB-BD31-4B8C-83A1-F6EECF244321}">
                <p14:modId xmlns:p14="http://schemas.microsoft.com/office/powerpoint/2010/main" val="867439687"/>
              </p:ext>
            </p:extLst>
          </p:nvPr>
        </p:nvGraphicFramePr>
        <p:xfrm>
          <a:off x="624258" y="1159858"/>
          <a:ext cx="7758698" cy="3235959"/>
        </p:xfrm>
        <a:graphic>
          <a:graphicData uri="http://schemas.openxmlformats.org/drawingml/2006/table">
            <a:tbl>
              <a:tblPr firstRow="1" bandRow="1">
                <a:tableStyleId>{5C22544A-7EE6-4342-B048-85BDC9FD1C3A}</a:tableStyleId>
              </a:tblPr>
              <a:tblGrid>
                <a:gridCol w="3735601">
                  <a:extLst>
                    <a:ext uri="{9D8B030D-6E8A-4147-A177-3AD203B41FA5}">
                      <a16:colId xmlns:a16="http://schemas.microsoft.com/office/drawing/2014/main" val="3692931980"/>
                    </a:ext>
                  </a:extLst>
                </a:gridCol>
                <a:gridCol w="1944705">
                  <a:extLst>
                    <a:ext uri="{9D8B030D-6E8A-4147-A177-3AD203B41FA5}">
                      <a16:colId xmlns:a16="http://schemas.microsoft.com/office/drawing/2014/main" val="3211334180"/>
                    </a:ext>
                  </a:extLst>
                </a:gridCol>
                <a:gridCol w="2078392">
                  <a:extLst>
                    <a:ext uri="{9D8B030D-6E8A-4147-A177-3AD203B41FA5}">
                      <a16:colId xmlns:a16="http://schemas.microsoft.com/office/drawing/2014/main" val="2569763175"/>
                    </a:ext>
                  </a:extLst>
                </a:gridCol>
              </a:tblGrid>
              <a:tr h="370840">
                <a:tc>
                  <a:txBody>
                    <a:bodyPr/>
                    <a:lstStyle/>
                    <a:p>
                      <a:r>
                        <a:rPr lang="en-US" dirty="0"/>
                        <a:t>Test</a:t>
                      </a:r>
                    </a:p>
                  </a:txBody>
                  <a:tcPr/>
                </a:tc>
                <a:tc>
                  <a:txBody>
                    <a:bodyPr/>
                    <a:lstStyle/>
                    <a:p>
                      <a:r>
                        <a:rPr lang="en-US" dirty="0"/>
                        <a:t>Date</a:t>
                      </a:r>
                    </a:p>
                  </a:txBody>
                  <a:tcPr/>
                </a:tc>
                <a:tc>
                  <a:txBody>
                    <a:bodyPr/>
                    <a:lstStyle/>
                    <a:p>
                      <a:r>
                        <a:rPr lang="en-US" dirty="0"/>
                        <a:t>Distance</a:t>
                      </a:r>
                    </a:p>
                  </a:txBody>
                  <a:tcPr/>
                </a:tc>
                <a:extLst>
                  <a:ext uri="{0D108BD9-81ED-4DB2-BD59-A6C34878D82A}">
                    <a16:rowId xmlns:a16="http://schemas.microsoft.com/office/drawing/2014/main" val="4252476952"/>
                  </a:ext>
                </a:extLst>
              </a:tr>
              <a:tr h="370840">
                <a:tc>
                  <a:txBody>
                    <a:bodyPr/>
                    <a:lstStyle/>
                    <a:p>
                      <a:r>
                        <a:rPr lang="en-US" b="1" dirty="0"/>
                        <a:t>J1.3-01</a:t>
                      </a:r>
                      <a:r>
                        <a:rPr lang="en-US" dirty="0"/>
                        <a:t> (tuning and frame verification)</a:t>
                      </a:r>
                    </a:p>
                  </a:txBody>
                  <a:tcPr/>
                </a:tc>
                <a:tc>
                  <a:txBody>
                    <a:bodyPr/>
                    <a:lstStyle/>
                    <a:p>
                      <a:pPr>
                        <a:buNone/>
                      </a:pPr>
                      <a:r>
                        <a:rPr lang="en-US" dirty="0"/>
                        <a:t>February, 2017</a:t>
                      </a:r>
                    </a:p>
                  </a:txBody>
                  <a:tcPr/>
                </a:tc>
                <a:tc>
                  <a:txBody>
                    <a:bodyPr/>
                    <a:lstStyle/>
                    <a:p>
                      <a:pPr algn="ctr">
                        <a:buNone/>
                      </a:pPr>
                      <a:r>
                        <a:rPr lang="en-US" dirty="0"/>
                        <a:t>150 miles</a:t>
                      </a:r>
                    </a:p>
                  </a:txBody>
                  <a:tcPr/>
                </a:tc>
                <a:extLst>
                  <a:ext uri="{0D108BD9-81ED-4DB2-BD59-A6C34878D82A}">
                    <a16:rowId xmlns:a16="http://schemas.microsoft.com/office/drawing/2014/main" val="1444129401"/>
                  </a:ext>
                </a:extLst>
              </a:tr>
              <a:tr h="370839">
                <a:tc>
                  <a:txBody>
                    <a:bodyPr/>
                    <a:lstStyle/>
                    <a:p>
                      <a:pPr lvl="0">
                        <a:buNone/>
                      </a:pPr>
                      <a:r>
                        <a:rPr lang="en-US" b="1" dirty="0"/>
                        <a:t>J1.3-01</a:t>
                      </a:r>
                      <a:r>
                        <a:rPr lang="en-US" dirty="0"/>
                        <a:t> JLab to Bristol round trip</a:t>
                      </a:r>
                    </a:p>
                  </a:txBody>
                  <a:tcPr/>
                </a:tc>
                <a:tc>
                  <a:txBody>
                    <a:bodyPr/>
                    <a:lstStyle/>
                    <a:p>
                      <a:pPr lvl="0">
                        <a:buNone/>
                      </a:pPr>
                      <a:r>
                        <a:rPr lang="en-US" dirty="0"/>
                        <a:t>March, 2017</a:t>
                      </a:r>
                    </a:p>
                  </a:txBody>
                  <a:tcPr/>
                </a:tc>
                <a:tc>
                  <a:txBody>
                    <a:bodyPr/>
                    <a:lstStyle/>
                    <a:p>
                      <a:pPr lvl="0" algn="ctr">
                        <a:buNone/>
                      </a:pPr>
                      <a:r>
                        <a:rPr lang="en-US" dirty="0"/>
                        <a:t>780 miles</a:t>
                      </a:r>
                    </a:p>
                  </a:txBody>
                  <a:tcPr/>
                </a:tc>
                <a:extLst>
                  <a:ext uri="{0D108BD9-81ED-4DB2-BD59-A6C34878D82A}">
                    <a16:rowId xmlns:a16="http://schemas.microsoft.com/office/drawing/2014/main" val="1880155166"/>
                  </a:ext>
                </a:extLst>
              </a:tr>
              <a:tr h="370840">
                <a:tc>
                  <a:txBody>
                    <a:bodyPr/>
                    <a:lstStyle/>
                    <a:p>
                      <a:r>
                        <a:rPr lang="en-US" b="1" dirty="0"/>
                        <a:t>J1.3-01</a:t>
                      </a:r>
                      <a:r>
                        <a:rPr lang="en-US" dirty="0"/>
                        <a:t> JLab to Fermilab</a:t>
                      </a:r>
                    </a:p>
                  </a:txBody>
                  <a:tcPr/>
                </a:tc>
                <a:tc>
                  <a:txBody>
                    <a:bodyPr/>
                    <a:lstStyle/>
                    <a:p>
                      <a:pPr>
                        <a:buNone/>
                      </a:pPr>
                      <a:r>
                        <a:rPr lang="en-US" dirty="0"/>
                        <a:t>August, 2017</a:t>
                      </a:r>
                    </a:p>
                  </a:txBody>
                  <a:tcPr/>
                </a:tc>
                <a:tc>
                  <a:txBody>
                    <a:bodyPr/>
                    <a:lstStyle/>
                    <a:p>
                      <a:pPr algn="ctr">
                        <a:buNone/>
                      </a:pPr>
                      <a:r>
                        <a:rPr lang="en-US" dirty="0"/>
                        <a:t>900 miles</a:t>
                      </a:r>
                    </a:p>
                  </a:txBody>
                  <a:tcPr/>
                </a:tc>
                <a:extLst>
                  <a:ext uri="{0D108BD9-81ED-4DB2-BD59-A6C34878D82A}">
                    <a16:rowId xmlns:a16="http://schemas.microsoft.com/office/drawing/2014/main" val="601815421"/>
                  </a:ext>
                </a:extLst>
              </a:tr>
              <a:tr h="370840">
                <a:tc>
                  <a:txBody>
                    <a:bodyPr/>
                    <a:lstStyle/>
                    <a:p>
                      <a:r>
                        <a:rPr lang="en-US" b="1" dirty="0"/>
                        <a:t>J1.3-01</a:t>
                      </a:r>
                      <a:r>
                        <a:rPr lang="en-US" dirty="0"/>
                        <a:t> Fermilab to JLab</a:t>
                      </a:r>
                    </a:p>
                  </a:txBody>
                  <a:tcPr/>
                </a:tc>
                <a:tc>
                  <a:txBody>
                    <a:bodyPr/>
                    <a:lstStyle/>
                    <a:p>
                      <a:pPr>
                        <a:buNone/>
                      </a:pPr>
                      <a:r>
                        <a:rPr lang="en-US" dirty="0"/>
                        <a:t>November, 2017</a:t>
                      </a:r>
                    </a:p>
                  </a:txBody>
                  <a:tcPr/>
                </a:tc>
                <a:tc>
                  <a:txBody>
                    <a:bodyPr/>
                    <a:lstStyle/>
                    <a:p>
                      <a:pPr algn="ctr">
                        <a:buNone/>
                      </a:pPr>
                      <a:r>
                        <a:rPr lang="en-US" dirty="0"/>
                        <a:t>900 miles</a:t>
                      </a:r>
                    </a:p>
                  </a:txBody>
                  <a:tcPr/>
                </a:tc>
                <a:extLst>
                  <a:ext uri="{0D108BD9-81ED-4DB2-BD59-A6C34878D82A}">
                    <a16:rowId xmlns:a16="http://schemas.microsoft.com/office/drawing/2014/main" val="4199708491"/>
                  </a:ext>
                </a:extLst>
              </a:tr>
              <a:tr h="370840">
                <a:tc>
                  <a:txBody>
                    <a:bodyPr/>
                    <a:lstStyle/>
                    <a:p>
                      <a:r>
                        <a:rPr lang="en-US" b="1" dirty="0"/>
                        <a:t>F1.3-06</a:t>
                      </a:r>
                      <a:r>
                        <a:rPr lang="en-US" dirty="0"/>
                        <a:t> Fermilab to SLAC (failed)</a:t>
                      </a:r>
                    </a:p>
                  </a:txBody>
                  <a:tcPr/>
                </a:tc>
                <a:tc>
                  <a:txBody>
                    <a:bodyPr/>
                    <a:lstStyle/>
                    <a:p>
                      <a:r>
                        <a:rPr lang="en-US" dirty="0"/>
                        <a:t>January, 2018</a:t>
                      </a:r>
                    </a:p>
                  </a:txBody>
                  <a:tcPr/>
                </a:tc>
                <a:tc>
                  <a:txBody>
                    <a:bodyPr/>
                    <a:lstStyle/>
                    <a:p>
                      <a:pPr algn="ctr"/>
                      <a:r>
                        <a:rPr lang="en-US" dirty="0"/>
                        <a:t>2150 miles</a:t>
                      </a:r>
                    </a:p>
                  </a:txBody>
                  <a:tcPr/>
                </a:tc>
                <a:extLst>
                  <a:ext uri="{0D108BD9-81ED-4DB2-BD59-A6C34878D82A}">
                    <a16:rowId xmlns:a16="http://schemas.microsoft.com/office/drawing/2014/main" val="1955829607"/>
                  </a:ext>
                </a:extLst>
              </a:tr>
              <a:tr h="370840">
                <a:tc>
                  <a:txBody>
                    <a:bodyPr/>
                    <a:lstStyle/>
                    <a:p>
                      <a:r>
                        <a:rPr lang="en-US" b="1" dirty="0"/>
                        <a:t>F1.3-06</a:t>
                      </a:r>
                      <a:r>
                        <a:rPr lang="en-US" dirty="0"/>
                        <a:t> SLAC to Fermilab</a:t>
                      </a:r>
                    </a:p>
                  </a:txBody>
                  <a:tcPr/>
                </a:tc>
                <a:tc>
                  <a:txBody>
                    <a:bodyPr/>
                    <a:lstStyle/>
                    <a:p>
                      <a:r>
                        <a:rPr lang="en-US" dirty="0"/>
                        <a:t>April, 2018</a:t>
                      </a:r>
                    </a:p>
                  </a:txBody>
                  <a:tcPr/>
                </a:tc>
                <a:tc>
                  <a:txBody>
                    <a:bodyPr/>
                    <a:lstStyle/>
                    <a:p>
                      <a:pPr algn="ctr"/>
                      <a:r>
                        <a:rPr lang="en-US" dirty="0"/>
                        <a:t>2150 miles</a:t>
                      </a:r>
                    </a:p>
                  </a:txBody>
                  <a:tcPr/>
                </a:tc>
                <a:extLst>
                  <a:ext uri="{0D108BD9-81ED-4DB2-BD59-A6C34878D82A}">
                    <a16:rowId xmlns:a16="http://schemas.microsoft.com/office/drawing/2014/main" val="3605360666"/>
                  </a:ext>
                </a:extLst>
              </a:tr>
              <a:tr h="370840">
                <a:tc>
                  <a:txBody>
                    <a:bodyPr/>
                    <a:lstStyle/>
                    <a:p>
                      <a:r>
                        <a:rPr lang="en-US" b="1" dirty="0"/>
                        <a:t>J1.3-07</a:t>
                      </a:r>
                      <a:r>
                        <a:rPr lang="en-US" dirty="0"/>
                        <a:t> JLab to Bristol round trip</a:t>
                      </a:r>
                    </a:p>
                  </a:txBody>
                  <a:tcPr/>
                </a:tc>
                <a:tc>
                  <a:txBody>
                    <a:bodyPr/>
                    <a:lstStyle/>
                    <a:p>
                      <a:r>
                        <a:rPr lang="en-US" dirty="0"/>
                        <a:t>April, 2018</a:t>
                      </a:r>
                    </a:p>
                  </a:txBody>
                  <a:tcPr/>
                </a:tc>
                <a:tc>
                  <a:txBody>
                    <a:bodyPr/>
                    <a:lstStyle/>
                    <a:p>
                      <a:pPr algn="ctr"/>
                      <a:r>
                        <a:rPr lang="en-US" dirty="0"/>
                        <a:t>780 miles</a:t>
                      </a:r>
                    </a:p>
                  </a:txBody>
                  <a:tcPr/>
                </a:tc>
                <a:extLst>
                  <a:ext uri="{0D108BD9-81ED-4DB2-BD59-A6C34878D82A}">
                    <a16:rowId xmlns:a16="http://schemas.microsoft.com/office/drawing/2014/main" val="1627212542"/>
                  </a:ext>
                </a:extLst>
              </a:tr>
            </a:tbl>
          </a:graphicData>
        </a:graphic>
      </p:graphicFrame>
      <p:graphicFrame>
        <p:nvGraphicFramePr>
          <p:cNvPr id="5" name="Table 4">
            <a:extLst>
              <a:ext uri="{FF2B5EF4-FFF2-40B4-BE49-F238E27FC236}">
                <a16:creationId xmlns:a16="http://schemas.microsoft.com/office/drawing/2014/main" id="{58D35609-C226-4E1F-9932-B984407A0DDB}"/>
              </a:ext>
            </a:extLst>
          </p:cNvPr>
          <p:cNvGraphicFramePr>
            <a:graphicFrameLocks noGrp="1"/>
          </p:cNvGraphicFramePr>
          <p:nvPr>
            <p:extLst>
              <p:ext uri="{D42A27DB-BD31-4B8C-83A1-F6EECF244321}">
                <p14:modId xmlns:p14="http://schemas.microsoft.com/office/powerpoint/2010/main" val="306221297"/>
              </p:ext>
            </p:extLst>
          </p:nvPr>
        </p:nvGraphicFramePr>
        <p:xfrm>
          <a:off x="624258" y="4501247"/>
          <a:ext cx="5680306" cy="1483359"/>
        </p:xfrm>
        <a:graphic>
          <a:graphicData uri="http://schemas.openxmlformats.org/drawingml/2006/table">
            <a:tbl>
              <a:tblPr firstRow="1" bandRow="1">
                <a:tableStyleId>{5C22544A-7EE6-4342-B048-85BDC9FD1C3A}</a:tableStyleId>
              </a:tblPr>
              <a:tblGrid>
                <a:gridCol w="3601914">
                  <a:extLst>
                    <a:ext uri="{9D8B030D-6E8A-4147-A177-3AD203B41FA5}">
                      <a16:colId xmlns:a16="http://schemas.microsoft.com/office/drawing/2014/main" val="3692931980"/>
                    </a:ext>
                  </a:extLst>
                </a:gridCol>
                <a:gridCol w="2078392">
                  <a:extLst>
                    <a:ext uri="{9D8B030D-6E8A-4147-A177-3AD203B41FA5}">
                      <a16:colId xmlns:a16="http://schemas.microsoft.com/office/drawing/2014/main" val="2569763175"/>
                    </a:ext>
                  </a:extLst>
                </a:gridCol>
              </a:tblGrid>
              <a:tr h="370840">
                <a:tc gridSpan="2">
                  <a:txBody>
                    <a:bodyPr/>
                    <a:lstStyle/>
                    <a:p>
                      <a:r>
                        <a:rPr lang="en-US" dirty="0"/>
                        <a:t>Cumulative Mileage</a:t>
                      </a:r>
                    </a:p>
                  </a:txBody>
                  <a:tcPr/>
                </a:tc>
                <a:tc hMerge="1">
                  <a:txBody>
                    <a:bodyPr/>
                    <a:lstStyle/>
                    <a:p>
                      <a:endParaRPr lang="en-US" dirty="0"/>
                    </a:p>
                  </a:txBody>
                  <a:tcPr/>
                </a:tc>
                <a:extLst>
                  <a:ext uri="{0D108BD9-81ED-4DB2-BD59-A6C34878D82A}">
                    <a16:rowId xmlns:a16="http://schemas.microsoft.com/office/drawing/2014/main" val="4252476952"/>
                  </a:ext>
                </a:extLst>
              </a:tr>
              <a:tr h="370840">
                <a:tc>
                  <a:txBody>
                    <a:bodyPr/>
                    <a:lstStyle/>
                    <a:p>
                      <a:r>
                        <a:rPr lang="en-US" b="1" dirty="0"/>
                        <a:t>J1.3-01</a:t>
                      </a:r>
                    </a:p>
                  </a:txBody>
                  <a:tcPr/>
                </a:tc>
                <a:tc>
                  <a:txBody>
                    <a:bodyPr/>
                    <a:lstStyle/>
                    <a:p>
                      <a:pPr algn="ctr">
                        <a:buNone/>
                      </a:pPr>
                      <a:r>
                        <a:rPr lang="en-US" dirty="0"/>
                        <a:t>2730 miles</a:t>
                      </a:r>
                    </a:p>
                  </a:txBody>
                  <a:tcPr/>
                </a:tc>
                <a:extLst>
                  <a:ext uri="{0D108BD9-81ED-4DB2-BD59-A6C34878D82A}">
                    <a16:rowId xmlns:a16="http://schemas.microsoft.com/office/drawing/2014/main" val="1444129401"/>
                  </a:ext>
                </a:extLst>
              </a:tr>
              <a:tr h="370839">
                <a:tc>
                  <a:txBody>
                    <a:bodyPr/>
                    <a:lstStyle/>
                    <a:p>
                      <a:pPr lvl="0">
                        <a:buNone/>
                      </a:pPr>
                      <a:r>
                        <a:rPr lang="en-US" b="1" dirty="0"/>
                        <a:t>F1.3-06</a:t>
                      </a:r>
                      <a:r>
                        <a:rPr lang="en-US" dirty="0"/>
                        <a:t> (failed)</a:t>
                      </a:r>
                    </a:p>
                  </a:txBody>
                  <a:tcPr/>
                </a:tc>
                <a:tc>
                  <a:txBody>
                    <a:bodyPr/>
                    <a:lstStyle/>
                    <a:p>
                      <a:pPr lvl="0" algn="ctr">
                        <a:buNone/>
                      </a:pPr>
                      <a:r>
                        <a:rPr lang="en-US" dirty="0"/>
                        <a:t>4300 miles</a:t>
                      </a:r>
                    </a:p>
                  </a:txBody>
                  <a:tcPr/>
                </a:tc>
                <a:extLst>
                  <a:ext uri="{0D108BD9-81ED-4DB2-BD59-A6C34878D82A}">
                    <a16:rowId xmlns:a16="http://schemas.microsoft.com/office/drawing/2014/main" val="1880155166"/>
                  </a:ext>
                </a:extLst>
              </a:tr>
              <a:tr h="370840">
                <a:tc>
                  <a:txBody>
                    <a:bodyPr/>
                    <a:lstStyle/>
                    <a:p>
                      <a:r>
                        <a:rPr lang="en-US" b="1" dirty="0"/>
                        <a:t>J1.3-07</a:t>
                      </a:r>
                    </a:p>
                  </a:txBody>
                  <a:tcPr/>
                </a:tc>
                <a:tc>
                  <a:txBody>
                    <a:bodyPr/>
                    <a:lstStyle/>
                    <a:p>
                      <a:pPr algn="ctr">
                        <a:buNone/>
                      </a:pPr>
                      <a:r>
                        <a:rPr lang="en-US" dirty="0"/>
                        <a:t>780 miles</a:t>
                      </a:r>
                    </a:p>
                  </a:txBody>
                  <a:tcPr/>
                </a:tc>
                <a:extLst>
                  <a:ext uri="{0D108BD9-81ED-4DB2-BD59-A6C34878D82A}">
                    <a16:rowId xmlns:a16="http://schemas.microsoft.com/office/drawing/2014/main" val="601815421"/>
                  </a:ext>
                </a:extLst>
              </a:tr>
            </a:tbl>
          </a:graphicData>
        </a:graphic>
      </p:graphicFrame>
      <p:sp>
        <p:nvSpPr>
          <p:cNvPr id="6" name="Footer Placeholder 5"/>
          <p:cNvSpPr>
            <a:spLocks noGrp="1"/>
          </p:cNvSpPr>
          <p:nvPr>
            <p:ph type="ftr" sz="quarter" idx="13"/>
          </p:nvPr>
        </p:nvSpPr>
        <p:spPr/>
        <p:txBody>
          <a:bodyPr/>
          <a:lstStyle/>
          <a:p>
            <a:r>
              <a:rPr lang="en-US"/>
              <a:t>LCLS-II Shipping Review, June 12, 2018</a:t>
            </a:r>
            <a:endParaRPr lang="en-US" dirty="0"/>
          </a:p>
        </p:txBody>
      </p:sp>
    </p:spTree>
    <p:extLst>
      <p:ext uri="{BB962C8B-B14F-4D97-AF65-F5344CB8AC3E}">
        <p14:creationId xmlns:p14="http://schemas.microsoft.com/office/powerpoint/2010/main" val="21984856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822" y="129091"/>
            <a:ext cx="8103570" cy="753033"/>
          </a:xfrm>
        </p:spPr>
        <p:txBody>
          <a:bodyPr/>
          <a:lstStyle/>
          <a:p>
            <a:r>
              <a:rPr lang="en-US" sz="2800" dirty="0"/>
              <a:t>Working toward F1.3-06 return to Fermilab</a:t>
            </a:r>
            <a:endParaRPr lang="en-US" dirty="0"/>
          </a:p>
        </p:txBody>
      </p:sp>
      <p:sp>
        <p:nvSpPr>
          <p:cNvPr id="3" name="Slide Number Placeholder 2"/>
          <p:cNvSpPr>
            <a:spLocks noGrp="1"/>
          </p:cNvSpPr>
          <p:nvPr>
            <p:ph type="sldNum" sz="quarter" idx="11"/>
          </p:nvPr>
        </p:nvSpPr>
        <p:spPr/>
        <p:txBody>
          <a:bodyPr/>
          <a:lstStyle/>
          <a:p>
            <a:fld id="{5BD36294-2849-48A8-8531-5354CF3095D2}" type="slidenum">
              <a:rPr lang="en-US" smtClean="0"/>
              <a:pPr/>
              <a:t>30</a:t>
            </a:fld>
            <a:endParaRPr lang="en-US" dirty="0"/>
          </a:p>
        </p:txBody>
      </p:sp>
      <p:sp>
        <p:nvSpPr>
          <p:cNvPr id="7" name="Content Placeholder 2"/>
          <p:cNvSpPr>
            <a:spLocks noGrp="1"/>
          </p:cNvSpPr>
          <p:nvPr>
            <p:ph sz="quarter" idx="14"/>
          </p:nvPr>
        </p:nvSpPr>
        <p:spPr>
          <a:xfrm>
            <a:off x="-1" y="1409174"/>
            <a:ext cx="8885084" cy="5448825"/>
          </a:xfrm>
          <a:prstGeom prst="rect">
            <a:avLst/>
          </a:prstGeom>
        </p:spPr>
        <p:txBody>
          <a:bodyPr>
            <a:noAutofit/>
          </a:bodyPr>
          <a:lstStyle/>
          <a:p>
            <a:pPr lvl="1"/>
            <a:r>
              <a:rPr lang="en-US" sz="1800" dirty="0"/>
              <a:t>Originally trying to answer the question: “What happened during transport to loosen the BPM fasteners?”</a:t>
            </a:r>
          </a:p>
          <a:p>
            <a:pPr lvl="1" fontAlgn="auto"/>
            <a:r>
              <a:rPr lang="en-US" sz="1800" dirty="0"/>
              <a:t>Used additional instrumentation to continuously monitor the vibration environment, not just sample during shock or periodic sampling.  This will help determine the ‘steady state’ vibration environment, not just what happens during an instantaneous shock.</a:t>
            </a:r>
          </a:p>
          <a:p>
            <a:pPr lvl="1" fontAlgn="auto"/>
            <a:r>
              <a:rPr lang="en-US" sz="1800" dirty="0"/>
              <a:t>Use many independent systems so that one system failure does not jeopardize the mission.</a:t>
            </a:r>
          </a:p>
          <a:p>
            <a:pPr lvl="1" fontAlgn="auto"/>
            <a:r>
              <a:rPr lang="en-US" sz="1800" dirty="0"/>
              <a:t>Use the full suite of instruments available to us for comparison and cross checking:</a:t>
            </a:r>
          </a:p>
          <a:p>
            <a:pPr lvl="2" fontAlgn="auto"/>
            <a:r>
              <a:rPr lang="en-US" sz="1400" dirty="0"/>
              <a:t>GP1 devices</a:t>
            </a:r>
          </a:p>
          <a:p>
            <a:pPr lvl="2" fontAlgn="auto"/>
            <a:r>
              <a:rPr lang="en-US" sz="1400" dirty="0"/>
              <a:t>SAVER 9XGPS</a:t>
            </a:r>
          </a:p>
          <a:p>
            <a:pPr lvl="2" fontAlgn="auto"/>
            <a:r>
              <a:rPr lang="en-US" sz="1400" dirty="0"/>
              <a:t>Accelerometer based self-contained vibration logging devices, continuous logging at ~500Hz to capture vibration in the range of ~2-250 Hz.  Can log for whole duration of trip to SLAC and more with external power source.</a:t>
            </a:r>
          </a:p>
          <a:p>
            <a:pPr lvl="3" fontAlgn="auto"/>
            <a:r>
              <a:rPr lang="en-US" sz="1400" dirty="0"/>
              <a:t>Slam Stick-X</a:t>
            </a:r>
          </a:p>
          <a:p>
            <a:pPr lvl="3" fontAlgn="auto"/>
            <a:r>
              <a:rPr lang="en-US" sz="1400" dirty="0"/>
              <a:t>GCDC X2-2</a:t>
            </a:r>
          </a:p>
          <a:p>
            <a:pPr lvl="2" fontAlgn="auto"/>
            <a:r>
              <a:rPr lang="en-US" sz="1600" dirty="0"/>
              <a:t>Geophones for the initial trips to validate Slam Stick and X2 data.</a:t>
            </a:r>
          </a:p>
          <a:p>
            <a:pPr marL="457200" lvl="2" indent="0">
              <a:buNone/>
            </a:pPr>
            <a:endParaRPr lang="en-US" dirty="0"/>
          </a:p>
          <a:p>
            <a:pPr lvl="2"/>
            <a:endParaRPr lang="en-US" dirty="0"/>
          </a:p>
          <a:p>
            <a:pPr lvl="1"/>
            <a:endParaRPr lang="en-US" sz="2000" dirty="0"/>
          </a:p>
          <a:p>
            <a:pPr lvl="1"/>
            <a:endParaRPr lang="en-US" sz="2400" dirty="0"/>
          </a:p>
        </p:txBody>
      </p:sp>
    </p:spTree>
    <p:extLst>
      <p:ext uri="{BB962C8B-B14F-4D97-AF65-F5344CB8AC3E}">
        <p14:creationId xmlns:p14="http://schemas.microsoft.com/office/powerpoint/2010/main" val="29533164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653BB5-DCD6-44E6-A9F5-86CFCB7ACE5D}"/>
              </a:ext>
            </a:extLst>
          </p:cNvPr>
          <p:cNvPicPr>
            <a:picLocks noChangeAspect="1"/>
          </p:cNvPicPr>
          <p:nvPr/>
        </p:nvPicPr>
        <p:blipFill>
          <a:blip r:embed="rId2"/>
          <a:stretch>
            <a:fillRect/>
          </a:stretch>
        </p:blipFill>
        <p:spPr>
          <a:xfrm>
            <a:off x="5666014" y="1621310"/>
            <a:ext cx="3477986" cy="4578021"/>
          </a:xfrm>
          <a:prstGeom prst="rect">
            <a:avLst/>
          </a:prstGeom>
        </p:spPr>
      </p:pic>
      <p:sp>
        <p:nvSpPr>
          <p:cNvPr id="2" name="Title 1"/>
          <p:cNvSpPr>
            <a:spLocks noGrp="1"/>
          </p:cNvSpPr>
          <p:nvPr>
            <p:ph type="title"/>
          </p:nvPr>
        </p:nvSpPr>
        <p:spPr>
          <a:xfrm>
            <a:off x="451822" y="129091"/>
            <a:ext cx="8103570" cy="753033"/>
          </a:xfrm>
        </p:spPr>
        <p:txBody>
          <a:bodyPr/>
          <a:lstStyle/>
          <a:p>
            <a:r>
              <a:rPr lang="en-US" sz="2800" dirty="0"/>
              <a:t>F1.3-07 as a test bed</a:t>
            </a:r>
            <a:endParaRPr lang="en-US" dirty="0"/>
          </a:p>
        </p:txBody>
      </p:sp>
      <p:sp>
        <p:nvSpPr>
          <p:cNvPr id="3" name="Slide Number Placeholder 2"/>
          <p:cNvSpPr>
            <a:spLocks noGrp="1"/>
          </p:cNvSpPr>
          <p:nvPr>
            <p:ph type="sldNum" sz="quarter" idx="11"/>
          </p:nvPr>
        </p:nvSpPr>
        <p:spPr/>
        <p:txBody>
          <a:bodyPr/>
          <a:lstStyle/>
          <a:p>
            <a:fld id="{5BD36294-2849-48A8-8531-5354CF3095D2}" type="slidenum">
              <a:rPr lang="en-US" smtClean="0"/>
              <a:pPr/>
              <a:t>31</a:t>
            </a:fld>
            <a:endParaRPr lang="en-US" dirty="0"/>
          </a:p>
        </p:txBody>
      </p:sp>
      <p:sp>
        <p:nvSpPr>
          <p:cNvPr id="8" name="Content Placeholder 2">
            <a:extLst>
              <a:ext uri="{FF2B5EF4-FFF2-40B4-BE49-F238E27FC236}">
                <a16:creationId xmlns:a16="http://schemas.microsoft.com/office/drawing/2014/main" id="{54469F4F-48A0-4D90-8860-6399B616D994}"/>
              </a:ext>
            </a:extLst>
          </p:cNvPr>
          <p:cNvSpPr txBox="1">
            <a:spLocks/>
          </p:cNvSpPr>
          <p:nvPr/>
        </p:nvSpPr>
        <p:spPr>
          <a:xfrm>
            <a:off x="0" y="1375810"/>
            <a:ext cx="5412922" cy="5220414"/>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00000"/>
              <a:buFont typeface="Arial" pitchFamily="34" charset="0"/>
              <a:buChar char="-"/>
              <a:defRPr sz="2000" b="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981E3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fontAlgn="auto"/>
            <a:r>
              <a:rPr lang="en-US" sz="1800" dirty="0"/>
              <a:t>F1.3-07 was transported from FNAL CMTF (test facility) to ICB (assembly facility).</a:t>
            </a:r>
          </a:p>
          <a:p>
            <a:pPr lvl="1" fontAlgn="auto"/>
            <a:r>
              <a:rPr lang="en-US" sz="1800" dirty="0"/>
              <a:t>Test goals:</a:t>
            </a:r>
          </a:p>
          <a:p>
            <a:pPr lvl="2" fontAlgn="auto"/>
            <a:r>
              <a:rPr lang="en-US" sz="1600" b="1" dirty="0"/>
              <a:t>Verify new instrumentation captures data as expected.</a:t>
            </a:r>
          </a:p>
          <a:p>
            <a:pPr lvl="2" fontAlgn="auto"/>
            <a:r>
              <a:rPr lang="en-US" sz="1600" dirty="0"/>
              <a:t>Validate new instrumentation (Slam Stick, X2) against geophones.</a:t>
            </a:r>
          </a:p>
          <a:p>
            <a:pPr lvl="2" fontAlgn="auto"/>
            <a:r>
              <a:rPr lang="en-US" sz="1600" dirty="0"/>
              <a:t>Get initial data on resonant modes excited by low speed transport.</a:t>
            </a:r>
          </a:p>
          <a:p>
            <a:pPr lvl="2" fontAlgn="auto"/>
            <a:r>
              <a:rPr lang="en-US" sz="1600" dirty="0"/>
              <a:t>Further verify frame tuning for low speed transport.</a:t>
            </a:r>
          </a:p>
          <a:p>
            <a:pPr lvl="2" fontAlgn="auto"/>
            <a:endParaRPr lang="en-US" sz="1600" dirty="0"/>
          </a:p>
          <a:p>
            <a:pPr lvl="2" fontAlgn="auto"/>
            <a:endParaRPr lang="en-US" sz="1600" dirty="0"/>
          </a:p>
          <a:p>
            <a:pPr lvl="2" fontAlgn="auto"/>
            <a:endParaRPr lang="en-US" sz="1600" dirty="0"/>
          </a:p>
          <a:p>
            <a:pPr lvl="1" fontAlgn="auto"/>
            <a:endParaRPr lang="en-US" sz="1800" dirty="0"/>
          </a:p>
          <a:p>
            <a:pPr lvl="1" fontAlgn="auto"/>
            <a:endParaRPr lang="en-US" sz="2000" dirty="0"/>
          </a:p>
        </p:txBody>
      </p:sp>
    </p:spTree>
    <p:extLst>
      <p:ext uri="{BB962C8B-B14F-4D97-AF65-F5344CB8AC3E}">
        <p14:creationId xmlns:p14="http://schemas.microsoft.com/office/powerpoint/2010/main" val="33131938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FFE77E3-16D8-4BA6-B8D9-3BA9F6AE4FE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110087" y="3855954"/>
            <a:ext cx="5033913" cy="3002048"/>
          </a:xfrm>
          <a:prstGeom prst="rect">
            <a:avLst/>
          </a:prstGeom>
        </p:spPr>
      </p:pic>
      <p:sp>
        <p:nvSpPr>
          <p:cNvPr id="2" name="Title 1"/>
          <p:cNvSpPr>
            <a:spLocks noGrp="1"/>
          </p:cNvSpPr>
          <p:nvPr>
            <p:ph type="title"/>
          </p:nvPr>
        </p:nvSpPr>
        <p:spPr>
          <a:xfrm>
            <a:off x="451822" y="129091"/>
            <a:ext cx="8103570" cy="753033"/>
          </a:xfrm>
        </p:spPr>
        <p:txBody>
          <a:bodyPr/>
          <a:lstStyle/>
          <a:p>
            <a:r>
              <a:rPr lang="en-US" sz="2800" dirty="0"/>
              <a:t>Concrete cryostat</a:t>
            </a:r>
            <a:endParaRPr lang="en-US" dirty="0"/>
          </a:p>
        </p:txBody>
      </p:sp>
      <p:sp>
        <p:nvSpPr>
          <p:cNvPr id="3" name="Slide Number Placeholder 2"/>
          <p:cNvSpPr>
            <a:spLocks noGrp="1"/>
          </p:cNvSpPr>
          <p:nvPr>
            <p:ph type="sldNum" sz="quarter" idx="11"/>
          </p:nvPr>
        </p:nvSpPr>
        <p:spPr/>
        <p:txBody>
          <a:bodyPr/>
          <a:lstStyle/>
          <a:p>
            <a:fld id="{5BD36294-2849-48A8-8531-5354CF3095D2}" type="slidenum">
              <a:rPr lang="en-US" smtClean="0"/>
              <a:pPr/>
              <a:t>32</a:t>
            </a:fld>
            <a:endParaRPr lang="en-US" dirty="0"/>
          </a:p>
        </p:txBody>
      </p:sp>
      <p:sp>
        <p:nvSpPr>
          <p:cNvPr id="7" name="Content Placeholder 2"/>
          <p:cNvSpPr>
            <a:spLocks noGrp="1"/>
          </p:cNvSpPr>
          <p:nvPr>
            <p:ph sz="quarter" idx="14"/>
          </p:nvPr>
        </p:nvSpPr>
        <p:spPr>
          <a:xfrm>
            <a:off x="-2" y="1409175"/>
            <a:ext cx="9144001" cy="5153684"/>
          </a:xfrm>
          <a:prstGeom prst="rect">
            <a:avLst/>
          </a:prstGeom>
        </p:spPr>
        <p:txBody>
          <a:bodyPr>
            <a:noAutofit/>
          </a:bodyPr>
          <a:lstStyle/>
          <a:p>
            <a:pPr lvl="1"/>
            <a:endParaRPr lang="en-US" sz="2000" dirty="0"/>
          </a:p>
          <a:p>
            <a:pPr lvl="1"/>
            <a:endParaRPr lang="en-US" sz="2400" dirty="0"/>
          </a:p>
        </p:txBody>
      </p:sp>
      <p:sp>
        <p:nvSpPr>
          <p:cNvPr id="8" name="Content Placeholder 2">
            <a:extLst>
              <a:ext uri="{FF2B5EF4-FFF2-40B4-BE49-F238E27FC236}">
                <a16:creationId xmlns:a16="http://schemas.microsoft.com/office/drawing/2014/main" id="{54469F4F-48A0-4D90-8860-6399B616D994}"/>
              </a:ext>
            </a:extLst>
          </p:cNvPr>
          <p:cNvSpPr txBox="1">
            <a:spLocks/>
          </p:cNvSpPr>
          <p:nvPr/>
        </p:nvSpPr>
        <p:spPr>
          <a:xfrm>
            <a:off x="-3" y="1375810"/>
            <a:ext cx="8885085" cy="5220414"/>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00000"/>
              <a:buFont typeface="Arial" pitchFamily="34" charset="0"/>
              <a:buChar char="-"/>
              <a:defRPr sz="2000" b="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981E3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fontAlgn="auto"/>
            <a:r>
              <a:rPr lang="en-US" sz="2000" dirty="0"/>
              <a:t>Instrumented the frame and dummy XFEL cryostat (‘concrete cryostat’) for the frame return trip to SLAC to get a general feeling of the vibration spectra introduced into the cryomodule from a road trip.</a:t>
            </a:r>
          </a:p>
          <a:p>
            <a:pPr lvl="2" fontAlgn="auto"/>
            <a:r>
              <a:rPr lang="en-US" sz="1800" dirty="0"/>
              <a:t>The pendulum effects of the cold mass will not be captured, but this still provided useful data.</a:t>
            </a:r>
          </a:p>
          <a:p>
            <a:pPr lvl="1" fontAlgn="auto"/>
            <a:r>
              <a:rPr lang="en-US" sz="2000" dirty="0"/>
              <a:t>Data from F1.3-06 transport to SLAC is only from shock events, which may not be indicative of general ‘steady state’ environment.</a:t>
            </a:r>
          </a:p>
          <a:p>
            <a:pPr lvl="2" fontAlgn="auto"/>
            <a:endParaRPr lang="en-US" sz="1800" dirty="0"/>
          </a:p>
          <a:p>
            <a:pPr lvl="1" fontAlgn="auto"/>
            <a:endParaRPr lang="en-US" sz="2000" dirty="0"/>
          </a:p>
          <a:p>
            <a:pPr lvl="1" fontAlgn="auto"/>
            <a:endParaRPr lang="en-US" sz="2400" dirty="0"/>
          </a:p>
        </p:txBody>
      </p:sp>
      <p:sp>
        <p:nvSpPr>
          <p:cNvPr id="9" name="Content Placeholder 2">
            <a:extLst>
              <a:ext uri="{FF2B5EF4-FFF2-40B4-BE49-F238E27FC236}">
                <a16:creationId xmlns:a16="http://schemas.microsoft.com/office/drawing/2014/main" id="{9985BFB0-78C5-4710-B413-A2D57B7374C6}"/>
              </a:ext>
            </a:extLst>
          </p:cNvPr>
          <p:cNvSpPr txBox="1">
            <a:spLocks/>
          </p:cNvSpPr>
          <p:nvPr/>
        </p:nvSpPr>
        <p:spPr>
          <a:xfrm>
            <a:off x="-4" y="3872285"/>
            <a:ext cx="3975656" cy="4299622"/>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00000"/>
              <a:buFont typeface="Arial" pitchFamily="34" charset="0"/>
              <a:buChar char="-"/>
              <a:defRPr sz="2000" b="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981E3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fontAlgn="auto"/>
            <a:r>
              <a:rPr lang="en-US" sz="2000" dirty="0"/>
              <a:t>Test goals:</a:t>
            </a:r>
          </a:p>
          <a:p>
            <a:pPr lvl="2" fontAlgn="auto"/>
            <a:r>
              <a:rPr lang="en-US" sz="1800" dirty="0"/>
              <a:t>Provide a real world longevity test for new sensors.</a:t>
            </a:r>
          </a:p>
          <a:p>
            <a:pPr lvl="2" fontAlgn="auto"/>
            <a:r>
              <a:rPr lang="en-US" sz="1800" dirty="0"/>
              <a:t>Determine vibration spectra at the ‘</a:t>
            </a:r>
            <a:r>
              <a:rPr lang="en-US" sz="1800" dirty="0" err="1"/>
              <a:t>tophats</a:t>
            </a:r>
            <a:r>
              <a:rPr lang="en-US" sz="1800" dirty="0"/>
              <a:t>’, the point of energy entering the cold mass.</a:t>
            </a:r>
          </a:p>
          <a:p>
            <a:pPr lvl="2" fontAlgn="auto"/>
            <a:endParaRPr lang="en-US" sz="1800" dirty="0"/>
          </a:p>
          <a:p>
            <a:pPr lvl="1" fontAlgn="auto"/>
            <a:endParaRPr lang="en-US" sz="2000" dirty="0"/>
          </a:p>
          <a:p>
            <a:pPr lvl="1" fontAlgn="auto"/>
            <a:endParaRPr lang="en-US" sz="2400" dirty="0"/>
          </a:p>
        </p:txBody>
      </p:sp>
    </p:spTree>
    <p:extLst>
      <p:ext uri="{BB962C8B-B14F-4D97-AF65-F5344CB8AC3E}">
        <p14:creationId xmlns:p14="http://schemas.microsoft.com/office/powerpoint/2010/main" val="1730677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246" y="129091"/>
            <a:ext cx="8682752" cy="753033"/>
          </a:xfrm>
        </p:spPr>
        <p:txBody>
          <a:bodyPr/>
          <a:lstStyle/>
          <a:p>
            <a:r>
              <a:rPr lang="en-US" sz="2800" dirty="0"/>
              <a:t>Concrete cryostat instrumentation layout</a:t>
            </a:r>
            <a:endParaRPr lang="en-US" dirty="0"/>
          </a:p>
        </p:txBody>
      </p:sp>
      <p:sp>
        <p:nvSpPr>
          <p:cNvPr id="3" name="Slide Number Placeholder 2"/>
          <p:cNvSpPr>
            <a:spLocks noGrp="1"/>
          </p:cNvSpPr>
          <p:nvPr>
            <p:ph type="sldNum" sz="quarter" idx="11"/>
          </p:nvPr>
        </p:nvSpPr>
        <p:spPr/>
        <p:txBody>
          <a:bodyPr/>
          <a:lstStyle/>
          <a:p>
            <a:fld id="{5BD36294-2849-48A8-8531-5354CF3095D2}" type="slidenum">
              <a:rPr lang="en-US" smtClean="0"/>
              <a:pPr/>
              <a:t>33</a:t>
            </a:fld>
            <a:endParaRPr lang="en-US" dirty="0"/>
          </a:p>
        </p:txBody>
      </p:sp>
      <p:sp>
        <p:nvSpPr>
          <p:cNvPr id="7" name="Content Placeholder 2"/>
          <p:cNvSpPr>
            <a:spLocks noGrp="1"/>
          </p:cNvSpPr>
          <p:nvPr>
            <p:ph sz="quarter" idx="14"/>
          </p:nvPr>
        </p:nvSpPr>
        <p:spPr>
          <a:xfrm>
            <a:off x="-2" y="1409175"/>
            <a:ext cx="9144001" cy="5153684"/>
          </a:xfrm>
          <a:prstGeom prst="rect">
            <a:avLst/>
          </a:prstGeom>
        </p:spPr>
        <p:txBody>
          <a:bodyPr>
            <a:noAutofit/>
          </a:bodyPr>
          <a:lstStyle/>
          <a:p>
            <a:pPr lvl="1"/>
            <a:endParaRPr lang="en-US" sz="2000" dirty="0"/>
          </a:p>
          <a:p>
            <a:pPr lvl="1"/>
            <a:endParaRPr lang="en-US" sz="2400" dirty="0"/>
          </a:p>
        </p:txBody>
      </p:sp>
      <p:pic>
        <p:nvPicPr>
          <p:cNvPr id="6" name="Picture 5">
            <a:extLst>
              <a:ext uri="{FF2B5EF4-FFF2-40B4-BE49-F238E27FC236}">
                <a16:creationId xmlns:a16="http://schemas.microsoft.com/office/drawing/2014/main" id="{BB20F0C2-94FC-4AFA-9074-9B68CC1D985E}"/>
              </a:ext>
            </a:extLst>
          </p:cNvPr>
          <p:cNvPicPr>
            <a:picLocks noChangeAspect="1"/>
          </p:cNvPicPr>
          <p:nvPr/>
        </p:nvPicPr>
        <p:blipFill>
          <a:blip r:embed="rId2"/>
          <a:stretch>
            <a:fillRect/>
          </a:stretch>
        </p:blipFill>
        <p:spPr>
          <a:xfrm>
            <a:off x="0" y="1409175"/>
            <a:ext cx="9144000" cy="4928958"/>
          </a:xfrm>
          <a:prstGeom prst="rect">
            <a:avLst/>
          </a:prstGeom>
        </p:spPr>
      </p:pic>
    </p:spTree>
    <p:extLst>
      <p:ext uri="{BB962C8B-B14F-4D97-AF65-F5344CB8AC3E}">
        <p14:creationId xmlns:p14="http://schemas.microsoft.com/office/powerpoint/2010/main" val="25035247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1A5A65-C868-4450-8764-626A6723059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5400000">
            <a:off x="5290079" y="-127624"/>
            <a:ext cx="3652405" cy="3907653"/>
          </a:xfrm>
          <a:prstGeom prst="rect">
            <a:avLst/>
          </a:prstGeom>
        </p:spPr>
      </p:pic>
      <p:sp>
        <p:nvSpPr>
          <p:cNvPr id="2" name="Title 1"/>
          <p:cNvSpPr>
            <a:spLocks noGrp="1"/>
          </p:cNvSpPr>
          <p:nvPr>
            <p:ph type="title"/>
          </p:nvPr>
        </p:nvSpPr>
        <p:spPr>
          <a:xfrm>
            <a:off x="451822" y="129091"/>
            <a:ext cx="8103570" cy="753033"/>
          </a:xfrm>
        </p:spPr>
        <p:txBody>
          <a:bodyPr/>
          <a:lstStyle/>
          <a:p>
            <a:r>
              <a:rPr lang="en-US" sz="2800" dirty="0"/>
              <a:t>F1.3-06 SLAC to Fermilab</a:t>
            </a:r>
            <a:endParaRPr lang="en-US" dirty="0"/>
          </a:p>
        </p:txBody>
      </p:sp>
      <p:sp>
        <p:nvSpPr>
          <p:cNvPr id="3" name="Slide Number Placeholder 2"/>
          <p:cNvSpPr>
            <a:spLocks noGrp="1"/>
          </p:cNvSpPr>
          <p:nvPr>
            <p:ph type="sldNum" sz="quarter" idx="11"/>
          </p:nvPr>
        </p:nvSpPr>
        <p:spPr/>
        <p:txBody>
          <a:bodyPr/>
          <a:lstStyle/>
          <a:p>
            <a:fld id="{5BD36294-2849-48A8-8531-5354CF3095D2}" type="slidenum">
              <a:rPr lang="en-US" smtClean="0"/>
              <a:pPr/>
              <a:t>34</a:t>
            </a:fld>
            <a:endParaRPr lang="en-US" dirty="0"/>
          </a:p>
        </p:txBody>
      </p:sp>
      <p:sp>
        <p:nvSpPr>
          <p:cNvPr id="7" name="Content Placeholder 2"/>
          <p:cNvSpPr>
            <a:spLocks noGrp="1"/>
          </p:cNvSpPr>
          <p:nvPr>
            <p:ph sz="quarter" idx="14"/>
          </p:nvPr>
        </p:nvSpPr>
        <p:spPr>
          <a:xfrm>
            <a:off x="-2" y="1409175"/>
            <a:ext cx="9144001" cy="5153684"/>
          </a:xfrm>
          <a:prstGeom prst="rect">
            <a:avLst/>
          </a:prstGeom>
        </p:spPr>
        <p:txBody>
          <a:bodyPr>
            <a:noAutofit/>
          </a:bodyPr>
          <a:lstStyle/>
          <a:p>
            <a:pPr lvl="1"/>
            <a:endParaRPr lang="en-US" sz="2000" dirty="0"/>
          </a:p>
          <a:p>
            <a:pPr lvl="1"/>
            <a:endParaRPr lang="en-US" sz="2400" dirty="0"/>
          </a:p>
        </p:txBody>
      </p:sp>
      <p:sp>
        <p:nvSpPr>
          <p:cNvPr id="8" name="Content Placeholder 2">
            <a:extLst>
              <a:ext uri="{FF2B5EF4-FFF2-40B4-BE49-F238E27FC236}">
                <a16:creationId xmlns:a16="http://schemas.microsoft.com/office/drawing/2014/main" id="{54469F4F-48A0-4D90-8860-6399B616D994}"/>
              </a:ext>
            </a:extLst>
          </p:cNvPr>
          <p:cNvSpPr txBox="1">
            <a:spLocks/>
          </p:cNvSpPr>
          <p:nvPr/>
        </p:nvSpPr>
        <p:spPr>
          <a:xfrm>
            <a:off x="-3" y="1375809"/>
            <a:ext cx="5329385" cy="5482191"/>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00000"/>
              <a:buFont typeface="Arial" pitchFamily="34" charset="0"/>
              <a:buChar char="-"/>
              <a:defRPr sz="2000" b="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981E3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fontAlgn="auto"/>
            <a:r>
              <a:rPr lang="en-US" sz="2000" dirty="0"/>
              <a:t>Test goals:</a:t>
            </a:r>
          </a:p>
          <a:p>
            <a:pPr lvl="2" fontAlgn="auto"/>
            <a:r>
              <a:rPr lang="en-US" sz="1800" dirty="0"/>
              <a:t>Determine truck-frame-cryomodule interaction</a:t>
            </a:r>
          </a:p>
          <a:p>
            <a:pPr lvl="2" fontAlgn="auto"/>
            <a:r>
              <a:rPr lang="en-US" sz="1800" dirty="0"/>
              <a:t>Determine resonant modes excited during transport</a:t>
            </a:r>
            <a:endParaRPr lang="en-US" dirty="0"/>
          </a:p>
          <a:p>
            <a:pPr lvl="1" fontAlgn="auto"/>
            <a:r>
              <a:rPr lang="en-US" sz="2000" dirty="0"/>
              <a:t>This data would be used to:</a:t>
            </a:r>
          </a:p>
          <a:p>
            <a:pPr lvl="2" fontAlgn="auto"/>
            <a:r>
              <a:rPr lang="en-US" sz="1800" dirty="0"/>
              <a:t>Tune shipping frame parameters if needed.</a:t>
            </a:r>
          </a:p>
          <a:p>
            <a:pPr lvl="2" fontAlgn="auto"/>
            <a:r>
              <a:rPr lang="en-US" sz="1800" dirty="0"/>
              <a:t>Shaker test critical components with accurate displacement and frequency.</a:t>
            </a:r>
          </a:p>
          <a:p>
            <a:pPr lvl="2" fontAlgn="auto"/>
            <a:r>
              <a:rPr lang="en-US" sz="1800" dirty="0"/>
              <a:t>Determine where excessive vibration is being observed and remedy.</a:t>
            </a:r>
          </a:p>
          <a:p>
            <a:pPr lvl="1" fontAlgn="auto"/>
            <a:r>
              <a:rPr lang="en-US" sz="2000" dirty="0"/>
              <a:t>Shipping configuration:</a:t>
            </a:r>
          </a:p>
          <a:p>
            <a:pPr lvl="2" fontAlgn="auto"/>
            <a:r>
              <a:rPr lang="en-US" sz="1800" dirty="0"/>
              <a:t>Beamline at atmosphere, coupler vacuum as-found, insulating vacuum at atmosphere.</a:t>
            </a:r>
          </a:p>
          <a:p>
            <a:pPr lvl="2" fontAlgn="auto"/>
            <a:r>
              <a:rPr lang="en-US" sz="1800" b="1" dirty="0"/>
              <a:t>Upstream HGRP adapter machined to clear the HGRP weld.</a:t>
            </a:r>
          </a:p>
          <a:p>
            <a:pPr lvl="2" fontAlgn="auto"/>
            <a:endParaRPr lang="en-US" sz="1800" dirty="0"/>
          </a:p>
          <a:p>
            <a:pPr lvl="1" fontAlgn="auto"/>
            <a:endParaRPr lang="en-US" sz="2400" dirty="0"/>
          </a:p>
          <a:p>
            <a:pPr marL="233362" lvl="1" indent="0" fontAlgn="auto">
              <a:buNone/>
            </a:pPr>
            <a:endParaRPr lang="en-US" sz="2800" dirty="0"/>
          </a:p>
        </p:txBody>
      </p:sp>
      <p:pic>
        <p:nvPicPr>
          <p:cNvPr id="9" name="Picture 8" descr="Screen Clipping">
            <a:extLst>
              <a:ext uri="{FF2B5EF4-FFF2-40B4-BE49-F238E27FC236}">
                <a16:creationId xmlns:a16="http://schemas.microsoft.com/office/drawing/2014/main" id="{9DCB9CDA-9926-43C3-BF64-8E885D43187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82618" y="3652404"/>
            <a:ext cx="3861381" cy="2531579"/>
          </a:xfrm>
          <a:prstGeom prst="rect">
            <a:avLst/>
          </a:prstGeom>
        </p:spPr>
      </p:pic>
    </p:spTree>
    <p:extLst>
      <p:ext uri="{BB962C8B-B14F-4D97-AF65-F5344CB8AC3E}">
        <p14:creationId xmlns:p14="http://schemas.microsoft.com/office/powerpoint/2010/main" val="32358800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246" y="129091"/>
            <a:ext cx="8682752" cy="753033"/>
          </a:xfrm>
        </p:spPr>
        <p:txBody>
          <a:bodyPr/>
          <a:lstStyle/>
          <a:p>
            <a:r>
              <a:rPr lang="en-US" sz="2800" dirty="0"/>
              <a:t>F1.3-06 Return Trip Instrumentation</a:t>
            </a:r>
            <a:endParaRPr lang="en-US" dirty="0"/>
          </a:p>
        </p:txBody>
      </p:sp>
      <p:sp>
        <p:nvSpPr>
          <p:cNvPr id="3" name="Slide Number Placeholder 2"/>
          <p:cNvSpPr>
            <a:spLocks noGrp="1"/>
          </p:cNvSpPr>
          <p:nvPr>
            <p:ph type="sldNum" sz="quarter" idx="11"/>
          </p:nvPr>
        </p:nvSpPr>
        <p:spPr/>
        <p:txBody>
          <a:bodyPr/>
          <a:lstStyle/>
          <a:p>
            <a:fld id="{5BD36294-2849-48A8-8531-5354CF3095D2}" type="slidenum">
              <a:rPr lang="en-US" smtClean="0"/>
              <a:pPr/>
              <a:t>35</a:t>
            </a:fld>
            <a:endParaRPr lang="en-US" dirty="0"/>
          </a:p>
        </p:txBody>
      </p:sp>
      <p:sp>
        <p:nvSpPr>
          <p:cNvPr id="7" name="Content Placeholder 2"/>
          <p:cNvSpPr>
            <a:spLocks noGrp="1"/>
          </p:cNvSpPr>
          <p:nvPr>
            <p:ph sz="quarter" idx="14"/>
          </p:nvPr>
        </p:nvSpPr>
        <p:spPr>
          <a:xfrm>
            <a:off x="-2" y="1409175"/>
            <a:ext cx="9144001" cy="5153684"/>
          </a:xfrm>
          <a:prstGeom prst="rect">
            <a:avLst/>
          </a:prstGeom>
        </p:spPr>
        <p:txBody>
          <a:bodyPr>
            <a:noAutofit/>
          </a:bodyPr>
          <a:lstStyle/>
          <a:p>
            <a:pPr lvl="1"/>
            <a:endParaRPr lang="en-US" sz="2000" dirty="0"/>
          </a:p>
          <a:p>
            <a:pPr lvl="1"/>
            <a:endParaRPr lang="en-US" sz="2400" dirty="0"/>
          </a:p>
        </p:txBody>
      </p:sp>
      <p:pic>
        <p:nvPicPr>
          <p:cNvPr id="5" name="Picture 4">
            <a:extLst>
              <a:ext uri="{FF2B5EF4-FFF2-40B4-BE49-F238E27FC236}">
                <a16:creationId xmlns:a16="http://schemas.microsoft.com/office/drawing/2014/main" id="{C858B45F-A28E-4101-BA1E-C504AC5D9CAA}"/>
              </a:ext>
            </a:extLst>
          </p:cNvPr>
          <p:cNvPicPr>
            <a:picLocks noChangeAspect="1"/>
          </p:cNvPicPr>
          <p:nvPr/>
        </p:nvPicPr>
        <p:blipFill>
          <a:blip r:embed="rId2"/>
          <a:stretch>
            <a:fillRect/>
          </a:stretch>
        </p:blipFill>
        <p:spPr>
          <a:xfrm>
            <a:off x="0" y="1658021"/>
            <a:ext cx="9144000" cy="4269926"/>
          </a:xfrm>
          <a:prstGeom prst="rect">
            <a:avLst/>
          </a:prstGeom>
        </p:spPr>
      </p:pic>
    </p:spTree>
    <p:extLst>
      <p:ext uri="{BB962C8B-B14F-4D97-AF65-F5344CB8AC3E}">
        <p14:creationId xmlns:p14="http://schemas.microsoft.com/office/powerpoint/2010/main" val="15186471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BF15B8-C24E-43E9-A88A-B671D36B134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261730" y="4615434"/>
            <a:ext cx="2882270" cy="2161702"/>
          </a:xfrm>
          <a:prstGeom prst="rect">
            <a:avLst/>
          </a:prstGeom>
        </p:spPr>
      </p:pic>
      <p:sp>
        <p:nvSpPr>
          <p:cNvPr id="2" name="Slide Number Placeholder 1">
            <a:extLst>
              <a:ext uri="{FF2B5EF4-FFF2-40B4-BE49-F238E27FC236}">
                <a16:creationId xmlns:a16="http://schemas.microsoft.com/office/drawing/2014/main" id="{E7D4228A-53D0-4B16-9594-C3AF8AC065B2}"/>
              </a:ext>
            </a:extLst>
          </p:cNvPr>
          <p:cNvSpPr>
            <a:spLocks noGrp="1"/>
          </p:cNvSpPr>
          <p:nvPr>
            <p:ph type="sldNum" sz="quarter" idx="11"/>
          </p:nvPr>
        </p:nvSpPr>
        <p:spPr/>
        <p:txBody>
          <a:bodyPr/>
          <a:lstStyle/>
          <a:p>
            <a:fld id="{5BD36294-2849-48A8-8531-5354CF3095D2}" type="slidenum">
              <a:rPr lang="en-US" smtClean="0"/>
              <a:pPr/>
              <a:t>36</a:t>
            </a:fld>
            <a:endParaRPr lang="en-US" dirty="0"/>
          </a:p>
        </p:txBody>
      </p:sp>
      <p:sp>
        <p:nvSpPr>
          <p:cNvPr id="3" name="Title 2">
            <a:extLst>
              <a:ext uri="{FF2B5EF4-FFF2-40B4-BE49-F238E27FC236}">
                <a16:creationId xmlns:a16="http://schemas.microsoft.com/office/drawing/2014/main" id="{13C86CC8-D49E-4CF2-A00A-E5553789AAB5}"/>
              </a:ext>
            </a:extLst>
          </p:cNvPr>
          <p:cNvSpPr>
            <a:spLocks noGrp="1"/>
          </p:cNvSpPr>
          <p:nvPr>
            <p:ph type="title"/>
          </p:nvPr>
        </p:nvSpPr>
        <p:spPr/>
        <p:txBody>
          <a:bodyPr/>
          <a:lstStyle/>
          <a:p>
            <a:r>
              <a:rPr lang="en-US" dirty="0"/>
              <a:t>F1.3-06 Return Data</a:t>
            </a:r>
          </a:p>
        </p:txBody>
      </p:sp>
      <p:sp>
        <p:nvSpPr>
          <p:cNvPr id="5" name="Content Placeholder 4">
            <a:extLst>
              <a:ext uri="{FF2B5EF4-FFF2-40B4-BE49-F238E27FC236}">
                <a16:creationId xmlns:a16="http://schemas.microsoft.com/office/drawing/2014/main" id="{8B1EE5A1-F262-4764-BDD4-3A60A60B0DAF}"/>
              </a:ext>
            </a:extLst>
          </p:cNvPr>
          <p:cNvSpPr>
            <a:spLocks noGrp="1"/>
          </p:cNvSpPr>
          <p:nvPr>
            <p:ph sz="quarter" idx="14"/>
          </p:nvPr>
        </p:nvSpPr>
        <p:spPr>
          <a:xfrm>
            <a:off x="244444" y="1243584"/>
            <a:ext cx="6108731" cy="5533552"/>
          </a:xfrm>
        </p:spPr>
        <p:txBody>
          <a:bodyPr>
            <a:normAutofit lnSpcReduction="10000"/>
          </a:bodyPr>
          <a:lstStyle/>
          <a:p>
            <a:pPr marL="342900" indent="-342900">
              <a:buFont typeface="Arial" panose="020B0604020202020204" pitchFamily="34" charset="0"/>
              <a:buChar char="•"/>
            </a:pPr>
            <a:r>
              <a:rPr lang="en-US" sz="2000" dirty="0"/>
              <a:t>Quick summary, more to come:</a:t>
            </a:r>
          </a:p>
          <a:p>
            <a:pPr marL="342900" indent="-342900">
              <a:buFont typeface="Arial" panose="020B0604020202020204" pitchFamily="34" charset="0"/>
              <a:buChar char="•"/>
            </a:pPr>
            <a:r>
              <a:rPr lang="en-US" sz="2000" dirty="0"/>
              <a:t>Transport fixture natural frequency found to be ~10Hz.  This was calculated at 9.6 Hz.</a:t>
            </a:r>
          </a:p>
          <a:p>
            <a:pPr marL="342900" indent="-342900">
              <a:buFont typeface="Arial" panose="020B0604020202020204" pitchFamily="34" charset="0"/>
              <a:buChar char="•"/>
            </a:pPr>
            <a:r>
              <a:rPr lang="en-US" sz="2000" dirty="0"/>
              <a:t>No obvious differences between front (connection to cab) and rear (air ride system) of the trailer.</a:t>
            </a:r>
          </a:p>
          <a:p>
            <a:pPr marL="342900" indent="-342900">
              <a:buFont typeface="Arial" panose="020B0604020202020204" pitchFamily="34" charset="0"/>
              <a:buChar char="•"/>
            </a:pPr>
            <a:r>
              <a:rPr lang="en-US" sz="2000" dirty="0"/>
              <a:t>Frame isolation is approximately 40-50% during shock, no isolation during ‘steady state’.</a:t>
            </a:r>
          </a:p>
          <a:p>
            <a:pPr marL="342900" indent="-342900">
              <a:buFont typeface="Arial" panose="020B0604020202020204" pitchFamily="34" charset="0"/>
              <a:buChar char="•"/>
            </a:pPr>
            <a:r>
              <a:rPr lang="en-US" sz="2000" dirty="0"/>
              <a:t>Cold gate valves don’t appear to have higher shock or steady state values.</a:t>
            </a:r>
          </a:p>
          <a:p>
            <a:pPr marL="342900" indent="-342900">
              <a:buFont typeface="Arial" panose="020B0604020202020204" pitchFamily="34" charset="0"/>
              <a:buChar char="•"/>
            </a:pPr>
            <a:r>
              <a:rPr lang="en-US" sz="2000" dirty="0"/>
              <a:t>Data from cavities 4 and 8 are about equal to cryostat with slightly more movement in Z, the beamline axis.</a:t>
            </a:r>
          </a:p>
          <a:p>
            <a:pPr marL="342900" indent="-342900">
              <a:buFont typeface="Arial" panose="020B0604020202020204" pitchFamily="34" charset="0"/>
              <a:buChar char="•"/>
            </a:pPr>
            <a:r>
              <a:rPr lang="en-US" sz="2000" dirty="0"/>
              <a:t>Line D hanger also showed larger vibration levels, only in the X axis.</a:t>
            </a:r>
          </a:p>
          <a:p>
            <a:pPr marL="342900" indent="-342900">
              <a:buFont typeface="Arial" panose="020B0604020202020204" pitchFamily="34" charset="0"/>
              <a:buChar char="•"/>
            </a:pPr>
            <a:r>
              <a:rPr lang="en-US" sz="2000" dirty="0"/>
              <a:t>50K shield showed large shock levels.</a:t>
            </a:r>
          </a:p>
          <a:p>
            <a:endParaRPr lang="en-US" dirty="0"/>
          </a:p>
        </p:txBody>
      </p:sp>
      <p:pic>
        <p:nvPicPr>
          <p:cNvPr id="7" name="Picture 6">
            <a:extLst>
              <a:ext uri="{FF2B5EF4-FFF2-40B4-BE49-F238E27FC236}">
                <a16:creationId xmlns:a16="http://schemas.microsoft.com/office/drawing/2014/main" id="{DE3251B8-C318-46FF-9227-F61D4D47650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353174" y="2372262"/>
            <a:ext cx="2790826" cy="2093120"/>
          </a:xfrm>
          <a:prstGeom prst="rect">
            <a:avLst/>
          </a:prstGeom>
        </p:spPr>
      </p:pic>
      <p:pic>
        <p:nvPicPr>
          <p:cNvPr id="8" name="Picture 7">
            <a:extLst>
              <a:ext uri="{FF2B5EF4-FFF2-40B4-BE49-F238E27FC236}">
                <a16:creationId xmlns:a16="http://schemas.microsoft.com/office/drawing/2014/main" id="{0399BCF5-B936-4D71-8986-DCB05119189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353175" y="129091"/>
            <a:ext cx="2790825" cy="2093119"/>
          </a:xfrm>
          <a:prstGeom prst="rect">
            <a:avLst/>
          </a:prstGeom>
        </p:spPr>
      </p:pic>
    </p:spTree>
    <p:extLst>
      <p:ext uri="{BB962C8B-B14F-4D97-AF65-F5344CB8AC3E}">
        <p14:creationId xmlns:p14="http://schemas.microsoft.com/office/powerpoint/2010/main" val="10126243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822" y="129091"/>
            <a:ext cx="8103570" cy="753033"/>
          </a:xfrm>
        </p:spPr>
        <p:txBody>
          <a:bodyPr/>
          <a:lstStyle/>
          <a:p>
            <a:r>
              <a:rPr lang="en-US" sz="2800" dirty="0"/>
              <a:t>F1.3-06 Conclusions</a:t>
            </a:r>
            <a:endParaRPr lang="en-US" dirty="0"/>
          </a:p>
        </p:txBody>
      </p:sp>
      <p:sp>
        <p:nvSpPr>
          <p:cNvPr id="3" name="Slide Number Placeholder 2"/>
          <p:cNvSpPr>
            <a:spLocks noGrp="1"/>
          </p:cNvSpPr>
          <p:nvPr>
            <p:ph type="sldNum" sz="quarter" idx="11"/>
          </p:nvPr>
        </p:nvSpPr>
        <p:spPr/>
        <p:txBody>
          <a:bodyPr/>
          <a:lstStyle/>
          <a:p>
            <a:fld id="{5BD36294-2849-48A8-8531-5354CF3095D2}" type="slidenum">
              <a:rPr lang="en-US" smtClean="0"/>
              <a:pPr/>
              <a:t>37</a:t>
            </a:fld>
            <a:endParaRPr lang="en-US" dirty="0"/>
          </a:p>
        </p:txBody>
      </p:sp>
      <p:sp>
        <p:nvSpPr>
          <p:cNvPr id="7" name="Content Placeholder 2"/>
          <p:cNvSpPr>
            <a:spLocks noGrp="1"/>
          </p:cNvSpPr>
          <p:nvPr>
            <p:ph sz="quarter" idx="14"/>
          </p:nvPr>
        </p:nvSpPr>
        <p:spPr>
          <a:xfrm>
            <a:off x="-2" y="1409175"/>
            <a:ext cx="9144001" cy="5153684"/>
          </a:xfrm>
          <a:prstGeom prst="rect">
            <a:avLst/>
          </a:prstGeom>
        </p:spPr>
        <p:txBody>
          <a:bodyPr>
            <a:noAutofit/>
          </a:bodyPr>
          <a:lstStyle/>
          <a:p>
            <a:pPr lvl="1"/>
            <a:endParaRPr lang="en-US" sz="2000" dirty="0"/>
          </a:p>
          <a:p>
            <a:pPr lvl="1"/>
            <a:endParaRPr lang="en-US" sz="2400" dirty="0"/>
          </a:p>
        </p:txBody>
      </p:sp>
      <p:sp>
        <p:nvSpPr>
          <p:cNvPr id="8" name="Content Placeholder 2">
            <a:extLst>
              <a:ext uri="{FF2B5EF4-FFF2-40B4-BE49-F238E27FC236}">
                <a16:creationId xmlns:a16="http://schemas.microsoft.com/office/drawing/2014/main" id="{54469F4F-48A0-4D90-8860-6399B616D994}"/>
              </a:ext>
            </a:extLst>
          </p:cNvPr>
          <p:cNvSpPr txBox="1">
            <a:spLocks/>
          </p:cNvSpPr>
          <p:nvPr/>
        </p:nvSpPr>
        <p:spPr>
          <a:xfrm>
            <a:off x="-3" y="1375809"/>
            <a:ext cx="9144001" cy="5482191"/>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00000"/>
              <a:buFont typeface="Arial" pitchFamily="34" charset="0"/>
              <a:buChar char="-"/>
              <a:defRPr sz="2000" b="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981E3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fontAlgn="auto"/>
            <a:r>
              <a:rPr lang="en-US" sz="2000" dirty="0"/>
              <a:t>F1.3-06 experienced shocks greater than the 1.5g specification on the trip to SLAC.  </a:t>
            </a:r>
          </a:p>
          <a:p>
            <a:pPr lvl="1" fontAlgn="auto"/>
            <a:r>
              <a:rPr lang="en-US" sz="2000" dirty="0"/>
              <a:t>Instrumentation was selected to continuously log the vibration environment for F1.3-06’s return to Fermilab.</a:t>
            </a:r>
          </a:p>
          <a:p>
            <a:pPr lvl="2" fontAlgn="auto"/>
            <a:r>
              <a:rPr lang="en-US" sz="1800" dirty="0"/>
              <a:t>This instrumentation was tested and compared to other measurements before use.</a:t>
            </a:r>
          </a:p>
          <a:p>
            <a:pPr lvl="2" fontAlgn="auto"/>
            <a:r>
              <a:rPr lang="en-US" sz="1800" dirty="0"/>
              <a:t>Instrumentation was implemented for the concrete cryostat transport and will be used for all cryomodule transports going forward.</a:t>
            </a:r>
          </a:p>
          <a:p>
            <a:pPr lvl="2" fontAlgn="auto"/>
            <a:r>
              <a:rPr lang="en-US" sz="1800" dirty="0"/>
              <a:t>Data from these instruments will be shown in Jeremiah’s talk later today.</a:t>
            </a:r>
          </a:p>
          <a:p>
            <a:pPr lvl="1" fontAlgn="auto"/>
            <a:r>
              <a:rPr lang="en-US" sz="2000" dirty="0"/>
              <a:t>Data was successfully taken for the F1.3-06 return trip and analysis will be shown later.</a:t>
            </a:r>
          </a:p>
          <a:p>
            <a:pPr lvl="1" fontAlgn="auto"/>
            <a:endParaRPr lang="en-US" sz="2000" dirty="0"/>
          </a:p>
          <a:p>
            <a:pPr marL="233362" lvl="1" indent="0" fontAlgn="auto">
              <a:buNone/>
            </a:pPr>
            <a:endParaRPr lang="en-US" sz="2400" dirty="0"/>
          </a:p>
          <a:p>
            <a:pPr marL="233362" lvl="1" indent="0" fontAlgn="auto">
              <a:buNone/>
            </a:pPr>
            <a:endParaRPr lang="en-US" sz="2800" dirty="0"/>
          </a:p>
        </p:txBody>
      </p:sp>
    </p:spTree>
    <p:extLst>
      <p:ext uri="{BB962C8B-B14F-4D97-AF65-F5344CB8AC3E}">
        <p14:creationId xmlns:p14="http://schemas.microsoft.com/office/powerpoint/2010/main" val="8742146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J1.3-07 Road Test</a:t>
            </a:r>
          </a:p>
        </p:txBody>
      </p:sp>
      <p:sp>
        <p:nvSpPr>
          <p:cNvPr id="10" name="Content Placeholder 2"/>
          <p:cNvSpPr txBox="1">
            <a:spLocks/>
          </p:cNvSpPr>
          <p:nvPr/>
        </p:nvSpPr>
        <p:spPr bwMode="auto">
          <a:xfrm>
            <a:off x="198282" y="1288472"/>
            <a:ext cx="8686800" cy="4921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a:lstStyle>
          <a:p>
            <a:pPr>
              <a:buFont typeface="Wingdings" panose="05000000000000000000" pitchFamily="2" charset="2"/>
              <a:buChar char="§"/>
            </a:pPr>
            <a:r>
              <a:rPr lang="en-US" sz="1800" kern="0" dirty="0">
                <a:solidFill>
                  <a:srgbClr val="000000"/>
                </a:solidFill>
                <a:latin typeface="Arial" panose="020B0604020202020204" pitchFamily="34" charset="0"/>
                <a:cs typeface="Arial" panose="020B0604020202020204" pitchFamily="34" charset="0"/>
              </a:rPr>
              <a:t>J1.3-07 was </a:t>
            </a:r>
            <a:r>
              <a:rPr lang="en-US" sz="1800" kern="0" dirty="0">
                <a:cs typeface="Arial"/>
              </a:rPr>
              <a:t>shipped 780 miles to Bristol, VA, on the same route as the initial road test of J1.3-01</a:t>
            </a:r>
            <a:endParaRPr lang="en-US" dirty="0"/>
          </a:p>
          <a:p>
            <a:pPr>
              <a:buFont typeface="Wingdings" panose="05000000000000000000" pitchFamily="2" charset="2"/>
              <a:buChar char="§"/>
            </a:pPr>
            <a:r>
              <a:rPr lang="en-US" sz="1800" kern="0" dirty="0">
                <a:solidFill>
                  <a:srgbClr val="000000"/>
                </a:solidFill>
                <a:latin typeface="Arial" panose="020B0604020202020204" pitchFamily="34" charset="0"/>
                <a:cs typeface="Arial" panose="020B0604020202020204" pitchFamily="34" charset="0"/>
              </a:rPr>
              <a:t>The cryomodule and shipping frame were fitted with the usual SAVER9X and GP1, and additionally with </a:t>
            </a:r>
            <a:r>
              <a:rPr lang="en-US" sz="1800" kern="0" dirty="0" err="1">
                <a:solidFill>
                  <a:srgbClr val="000000"/>
                </a:solidFill>
                <a:latin typeface="Arial" panose="020B0604020202020204" pitchFamily="34" charset="0"/>
                <a:cs typeface="Arial" panose="020B0604020202020204" pitchFamily="34" charset="0"/>
              </a:rPr>
              <a:t>Slamsticks</a:t>
            </a:r>
            <a:r>
              <a:rPr lang="en-US" sz="1800" kern="0" dirty="0">
                <a:solidFill>
                  <a:srgbClr val="000000"/>
                </a:solidFill>
                <a:latin typeface="Arial" panose="020B0604020202020204" pitchFamily="34" charset="0"/>
                <a:cs typeface="Arial" panose="020B0604020202020204" pitchFamily="34" charset="0"/>
              </a:rPr>
              <a:t> and X2s for continuous vibration measurements</a:t>
            </a:r>
          </a:p>
          <a:p>
            <a:pPr>
              <a:buFont typeface="Wingdings" panose="05000000000000000000" pitchFamily="2" charset="2"/>
              <a:buChar char="§"/>
            </a:pPr>
            <a:r>
              <a:rPr lang="en-US" sz="1800" kern="0" dirty="0">
                <a:solidFill>
                  <a:srgbClr val="000000"/>
                </a:solidFill>
                <a:latin typeface="Arial" panose="020B0604020202020204" pitchFamily="34" charset="0"/>
                <a:cs typeface="Arial" panose="020B0604020202020204" pitchFamily="34" charset="0"/>
              </a:rPr>
              <a:t>Gate valve and support post fiducial positions were measured prior to shipping</a:t>
            </a:r>
          </a:p>
          <a:p>
            <a:pPr>
              <a:buFont typeface="Wingdings" panose="05000000000000000000" pitchFamily="2" charset="2"/>
              <a:buChar char="§"/>
            </a:pPr>
            <a:r>
              <a:rPr lang="en-US" sz="1800" kern="0" dirty="0">
                <a:solidFill>
                  <a:srgbClr val="000000"/>
                </a:solidFill>
                <a:latin typeface="Arial" panose="020B0604020202020204" pitchFamily="34" charset="0"/>
                <a:cs typeface="Arial" panose="020B0604020202020204" pitchFamily="34" charset="0"/>
              </a:rPr>
              <a:t>Beamline vacuum was actively monitored</a:t>
            </a:r>
          </a:p>
          <a:p>
            <a:pPr>
              <a:buFont typeface="Wingdings" panose="05000000000000000000" pitchFamily="2" charset="2"/>
              <a:buChar char="§"/>
            </a:pPr>
            <a:r>
              <a:rPr lang="en-US" sz="2000" dirty="0">
                <a:latin typeface="Calibri" panose="020F0502020204030204" pitchFamily="34" charset="0"/>
              </a:rPr>
              <a:t>The insulating vacuum space was pressurized to 1050 </a:t>
            </a:r>
            <a:r>
              <a:rPr lang="en-US" sz="2000" dirty="0" err="1">
                <a:latin typeface="Calibri" panose="020F0502020204030204" pitchFamily="34" charset="0"/>
              </a:rPr>
              <a:t>mBar</a:t>
            </a:r>
            <a:r>
              <a:rPr lang="en-US" sz="2000" dirty="0">
                <a:latin typeface="Calibri" panose="020F0502020204030204" pitchFamily="34" charset="0"/>
              </a:rPr>
              <a:t> as per the original road test</a:t>
            </a:r>
            <a:endParaRPr lang="en-US" sz="2000" kern="0" dirty="0">
              <a:solidFill>
                <a:srgbClr val="000000"/>
              </a:solidFill>
              <a:latin typeface="Arial" panose="020B0604020202020204" pitchFamily="34" charset="0"/>
              <a:cs typeface="Arial" panose="020B0604020202020204" pitchFamily="34" charset="0"/>
            </a:endParaRPr>
          </a:p>
          <a:p>
            <a:pPr>
              <a:buFont typeface="Wingdings" panose="05000000000000000000" pitchFamily="2" charset="2"/>
              <a:buChar char="§"/>
            </a:pPr>
            <a:r>
              <a:rPr lang="en-US" sz="1800" kern="0" dirty="0">
                <a:solidFill>
                  <a:srgbClr val="000000"/>
                </a:solidFill>
                <a:latin typeface="Arial" panose="020B0604020202020204" pitchFamily="34" charset="0"/>
                <a:cs typeface="Arial" panose="020B0604020202020204" pitchFamily="34" charset="0"/>
              </a:rPr>
              <a:t>Shipping system improvements were implemented for this trip</a:t>
            </a:r>
          </a:p>
        </p:txBody>
      </p:sp>
      <p:sp>
        <p:nvSpPr>
          <p:cNvPr id="4" name="Footer Placeholder 3"/>
          <p:cNvSpPr>
            <a:spLocks noGrp="1"/>
          </p:cNvSpPr>
          <p:nvPr>
            <p:ph type="ftr" sz="quarter" idx="13"/>
          </p:nvPr>
        </p:nvSpPr>
        <p:spPr/>
        <p:txBody>
          <a:bodyPr/>
          <a:lstStyle/>
          <a:p>
            <a:r>
              <a:rPr lang="en-US"/>
              <a:t>LCLS-II Shipping Review, June 12, 2018</a:t>
            </a:r>
            <a:endParaRPr lang="en-US" dirty="0"/>
          </a:p>
        </p:txBody>
      </p:sp>
      <p:sp>
        <p:nvSpPr>
          <p:cNvPr id="5" name="Slide Number Placeholder 4"/>
          <p:cNvSpPr>
            <a:spLocks noGrp="1"/>
          </p:cNvSpPr>
          <p:nvPr>
            <p:ph type="sldNum" sz="quarter" idx="11"/>
          </p:nvPr>
        </p:nvSpPr>
        <p:spPr/>
        <p:txBody>
          <a:bodyPr/>
          <a:lstStyle/>
          <a:p>
            <a:fld id="{5BD36294-2849-48A8-8531-5354CF3095D2}" type="slidenum">
              <a:rPr lang="en-US" smtClean="0"/>
              <a:pPr/>
              <a:t>38</a:t>
            </a:fld>
            <a:endParaRPr lang="en-US" dirty="0"/>
          </a:p>
        </p:txBody>
      </p:sp>
    </p:spTree>
    <p:extLst>
      <p:ext uri="{BB962C8B-B14F-4D97-AF65-F5344CB8AC3E}">
        <p14:creationId xmlns:p14="http://schemas.microsoft.com/office/powerpoint/2010/main" val="5683030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J1.3-07 Road Test Mechanical Issues</a:t>
            </a:r>
          </a:p>
        </p:txBody>
      </p:sp>
      <p:sp>
        <p:nvSpPr>
          <p:cNvPr id="6" name="Content Placeholder 2"/>
          <p:cNvSpPr>
            <a:spLocks noGrp="1"/>
          </p:cNvSpPr>
          <p:nvPr>
            <p:ph idx="4294967295"/>
          </p:nvPr>
        </p:nvSpPr>
        <p:spPr>
          <a:xfrm>
            <a:off x="194871" y="1304144"/>
            <a:ext cx="8690211" cy="2326024"/>
          </a:xfrm>
          <a:prstGeom prst="rect">
            <a:avLst/>
          </a:prstGeom>
        </p:spPr>
        <p:txBody>
          <a:bodyPr>
            <a:normAutofit lnSpcReduction="10000"/>
          </a:bodyPr>
          <a:lstStyle/>
          <a:p>
            <a:pPr marL="228600" indent="-228600">
              <a:buFont typeface="Wingdings" panose="05000000000000000000" pitchFamily="2" charset="2"/>
              <a:buChar char="§"/>
            </a:pPr>
            <a:r>
              <a:rPr lang="en-US" sz="1800" dirty="0">
                <a:latin typeface="Calibri" panose="020F0502020204030204" pitchFamily="34" charset="0"/>
              </a:rPr>
              <a:t>The tuner stop rod from the Cavity 2 tuner was found to have come off</a:t>
            </a:r>
          </a:p>
          <a:p>
            <a:pPr marL="685800" lvl="1" indent="-228600">
              <a:buFont typeface="Wingdings" panose="05000000000000000000" pitchFamily="2" charset="2"/>
              <a:buChar char="§"/>
            </a:pPr>
            <a:r>
              <a:rPr lang="en-US" sz="1600" dirty="0">
                <a:latin typeface="Calibri" panose="020F0502020204030204" pitchFamily="34" charset="0"/>
              </a:rPr>
              <a:t>After reviewing the installation with the assembly crew, it was found that a misinterpretation of the tuner installation procedure had resulted in the set screw for the bottom stop rod not being installed</a:t>
            </a:r>
          </a:p>
          <a:p>
            <a:pPr marL="685800" lvl="1" indent="-228600">
              <a:buFont typeface="Wingdings" panose="05000000000000000000" pitchFamily="2" charset="2"/>
              <a:buChar char="§"/>
            </a:pPr>
            <a:r>
              <a:rPr lang="en-US" sz="1600" dirty="0">
                <a:latin typeface="Calibri" panose="020F0502020204030204" pitchFamily="34" charset="0"/>
              </a:rPr>
              <a:t>Techs had been using Loctite on the stop rod threads; Cavity 2 stop rod did not have Loctite.</a:t>
            </a:r>
          </a:p>
          <a:p>
            <a:pPr marL="685800" lvl="1" indent="-228600">
              <a:buFont typeface="Wingdings" panose="05000000000000000000" pitchFamily="2" charset="2"/>
              <a:buChar char="§"/>
            </a:pPr>
            <a:r>
              <a:rPr lang="en-US" sz="1600" dirty="0">
                <a:latin typeface="Calibri" panose="020F0502020204030204" pitchFamily="34" charset="0"/>
              </a:rPr>
              <a:t>Other stop rods with Loctite remained in place</a:t>
            </a:r>
          </a:p>
          <a:p>
            <a:pPr marL="685800" lvl="1" indent="-228600">
              <a:buFont typeface="Wingdings" panose="05000000000000000000" pitchFamily="2" charset="2"/>
              <a:buChar char="§"/>
            </a:pPr>
            <a:r>
              <a:rPr lang="en-US" sz="1600" dirty="0">
                <a:latin typeface="Calibri" panose="020F0502020204030204" pitchFamily="34" charset="0"/>
              </a:rPr>
              <a:t>Other cavity strings have been partially disassembled and reworded to ensure that the set screws are in place</a:t>
            </a:r>
          </a:p>
          <a:p>
            <a:pPr marL="228600" indent="-228600">
              <a:buFont typeface="Wingdings" panose="05000000000000000000" pitchFamily="2" charset="2"/>
              <a:buChar char="§"/>
            </a:pPr>
            <a:endParaRPr lang="en-US" sz="1800" dirty="0">
              <a:latin typeface="Calibri" panose="020F0502020204030204" pitchFamily="34" charset="0"/>
            </a:endParaRPr>
          </a:p>
          <a:p>
            <a:pPr marL="228600" indent="-228600">
              <a:buFont typeface="Wingdings" panose="05000000000000000000" pitchFamily="2" charset="2"/>
              <a:buChar char="§"/>
            </a:pPr>
            <a:endParaRPr lang="en-US" sz="1800" dirty="0">
              <a:latin typeface="Calibri" panose="020F0502020204030204" pitchFamily="34" charset="0"/>
            </a:endParaRPr>
          </a:p>
        </p:txBody>
      </p:sp>
      <p:pic>
        <p:nvPicPr>
          <p:cNvPr id="7" name="Picture 6"/>
          <p:cNvPicPr>
            <a:picLocks noChangeAspect="1"/>
          </p:cNvPicPr>
          <p:nvPr/>
        </p:nvPicPr>
        <p:blipFill>
          <a:blip r:embed="rId2"/>
          <a:stretch>
            <a:fillRect/>
          </a:stretch>
        </p:blipFill>
        <p:spPr>
          <a:xfrm>
            <a:off x="2926038" y="3412656"/>
            <a:ext cx="4572228" cy="3015576"/>
          </a:xfrm>
          <a:prstGeom prst="rect">
            <a:avLst/>
          </a:prstGeom>
        </p:spPr>
      </p:pic>
      <p:sp>
        <p:nvSpPr>
          <p:cNvPr id="4" name="Footer Placeholder 3"/>
          <p:cNvSpPr>
            <a:spLocks noGrp="1"/>
          </p:cNvSpPr>
          <p:nvPr>
            <p:ph type="ftr" sz="quarter" idx="13"/>
          </p:nvPr>
        </p:nvSpPr>
        <p:spPr/>
        <p:txBody>
          <a:bodyPr/>
          <a:lstStyle/>
          <a:p>
            <a:r>
              <a:rPr lang="en-US"/>
              <a:t>LCLS-II Shipping Review, June 12, 2018</a:t>
            </a:r>
            <a:endParaRPr lang="en-US" dirty="0"/>
          </a:p>
        </p:txBody>
      </p:sp>
      <p:sp>
        <p:nvSpPr>
          <p:cNvPr id="5" name="Slide Number Placeholder 4"/>
          <p:cNvSpPr>
            <a:spLocks noGrp="1"/>
          </p:cNvSpPr>
          <p:nvPr>
            <p:ph type="sldNum" sz="quarter" idx="11"/>
          </p:nvPr>
        </p:nvSpPr>
        <p:spPr/>
        <p:txBody>
          <a:bodyPr/>
          <a:lstStyle/>
          <a:p>
            <a:fld id="{5BD36294-2849-48A8-8531-5354CF3095D2}" type="slidenum">
              <a:rPr lang="en-US" smtClean="0"/>
              <a:pPr/>
              <a:t>39</a:t>
            </a:fld>
            <a:endParaRPr lang="en-US" dirty="0"/>
          </a:p>
        </p:txBody>
      </p:sp>
    </p:spTree>
    <p:extLst>
      <p:ext uri="{BB962C8B-B14F-4D97-AF65-F5344CB8AC3E}">
        <p14:creationId xmlns:p14="http://schemas.microsoft.com/office/powerpoint/2010/main" val="2988180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4</a:t>
            </a:fld>
            <a:endParaRPr lang="en-US" dirty="0"/>
          </a:p>
        </p:txBody>
      </p:sp>
      <p:sp>
        <p:nvSpPr>
          <p:cNvPr id="3" name="Title 2"/>
          <p:cNvSpPr>
            <a:spLocks noGrp="1"/>
          </p:cNvSpPr>
          <p:nvPr>
            <p:ph type="title"/>
          </p:nvPr>
        </p:nvSpPr>
        <p:spPr/>
        <p:txBody>
          <a:bodyPr/>
          <a:lstStyle/>
          <a:p>
            <a:r>
              <a:rPr lang="en-US" dirty="0"/>
              <a:t>Instrumentation</a:t>
            </a:r>
          </a:p>
        </p:txBody>
      </p:sp>
      <p:sp>
        <p:nvSpPr>
          <p:cNvPr id="6" name="Content Placeholder 2"/>
          <p:cNvSpPr>
            <a:spLocks noGrp="1"/>
          </p:cNvSpPr>
          <p:nvPr>
            <p:ph idx="4294967295"/>
          </p:nvPr>
        </p:nvSpPr>
        <p:spPr>
          <a:xfrm>
            <a:off x="390524" y="1304144"/>
            <a:ext cx="7988969" cy="1356760"/>
          </a:xfrm>
          <a:prstGeom prst="rect">
            <a:avLst/>
          </a:prstGeom>
        </p:spPr>
        <p:txBody>
          <a:bodyPr>
            <a:normAutofit lnSpcReduction="10000"/>
          </a:bodyPr>
          <a:lstStyle/>
          <a:p>
            <a:pPr marL="228600" indent="-228600">
              <a:buFont typeface="Wingdings" panose="05000000000000000000" pitchFamily="2" charset="2"/>
              <a:buChar char="§"/>
            </a:pPr>
            <a:r>
              <a:rPr lang="en-US" sz="1800" dirty="0">
                <a:latin typeface="Calibri" panose="020F0502020204030204" pitchFamily="34" charset="0"/>
              </a:rPr>
              <a:t>The JLab </a:t>
            </a:r>
            <a:r>
              <a:rPr lang="en-US" sz="1800" dirty="0" err="1">
                <a:latin typeface="Calibri" panose="020F0502020204030204" pitchFamily="34" charset="0"/>
              </a:rPr>
              <a:t>pCM</a:t>
            </a:r>
            <a:r>
              <a:rPr lang="en-US" sz="1800" dirty="0">
                <a:latin typeface="Calibri" panose="020F0502020204030204" pitchFamily="34" charset="0"/>
              </a:rPr>
              <a:t> tests used a SAVER9X accelerometer and GP1 accelerometers</a:t>
            </a:r>
          </a:p>
          <a:p>
            <a:pPr marL="228600" indent="-228600">
              <a:buFont typeface="Wingdings" panose="05000000000000000000" pitchFamily="2" charset="2"/>
              <a:buChar char="§"/>
            </a:pPr>
            <a:r>
              <a:rPr lang="en-US" sz="1800" dirty="0">
                <a:latin typeface="Calibri" panose="020F0502020204030204" pitchFamily="34" charset="0"/>
              </a:rPr>
              <a:t>In addition, J1.3-07 and the F1.3-06 return trip also used </a:t>
            </a:r>
            <a:r>
              <a:rPr lang="en-US" sz="1800" dirty="0" err="1">
                <a:latin typeface="Calibri" panose="020F0502020204030204" pitchFamily="34" charset="0"/>
              </a:rPr>
              <a:t>Slamsticks</a:t>
            </a:r>
            <a:r>
              <a:rPr lang="en-US" sz="1800" dirty="0">
                <a:latin typeface="Calibri" panose="020F0502020204030204" pitchFamily="34" charset="0"/>
              </a:rPr>
              <a:t> (SS) and X2s</a:t>
            </a:r>
          </a:p>
          <a:p>
            <a:pPr marL="228600" indent="-228600">
              <a:buFont typeface="Wingdings" panose="05000000000000000000" pitchFamily="2" charset="2"/>
              <a:buChar char="§"/>
            </a:pPr>
            <a:r>
              <a:rPr lang="en-US" sz="1800" dirty="0">
                <a:latin typeface="Calibri" panose="020F0502020204030204" pitchFamily="34" charset="0"/>
              </a:rPr>
              <a:t>The table below shows a summary of the different devices </a:t>
            </a:r>
          </a:p>
          <a:p>
            <a:pPr marL="228600" indent="-228600">
              <a:buFont typeface="Wingdings" panose="05000000000000000000" pitchFamily="2" charset="2"/>
              <a:buChar char="§"/>
            </a:pPr>
            <a:r>
              <a:rPr lang="en-US" sz="1800" dirty="0">
                <a:latin typeface="Calibri" panose="020F0502020204030204" pitchFamily="34" charset="0"/>
              </a:rPr>
              <a:t>The sensors provide a wide array of shock and continuous vibration data</a:t>
            </a:r>
          </a:p>
        </p:txBody>
      </p:sp>
      <p:graphicFrame>
        <p:nvGraphicFramePr>
          <p:cNvPr id="5" name="Table 4">
            <a:extLst>
              <a:ext uri="{FF2B5EF4-FFF2-40B4-BE49-F238E27FC236}">
                <a16:creationId xmlns:a16="http://schemas.microsoft.com/office/drawing/2014/main" id="{C45D6ECA-8F4B-4637-8E76-6C32C87B6D74}"/>
              </a:ext>
            </a:extLst>
          </p:cNvPr>
          <p:cNvGraphicFramePr>
            <a:graphicFrameLocks noGrp="1"/>
          </p:cNvGraphicFramePr>
          <p:nvPr>
            <p:extLst>
              <p:ext uri="{D42A27DB-BD31-4B8C-83A1-F6EECF244321}">
                <p14:modId xmlns:p14="http://schemas.microsoft.com/office/powerpoint/2010/main" val="2412586733"/>
              </p:ext>
            </p:extLst>
          </p:nvPr>
        </p:nvGraphicFramePr>
        <p:xfrm>
          <a:off x="630936" y="2804133"/>
          <a:ext cx="8254146" cy="2743355"/>
        </p:xfrm>
        <a:graphic>
          <a:graphicData uri="http://schemas.openxmlformats.org/drawingml/2006/table">
            <a:tbl>
              <a:tblPr>
                <a:tableStyleId>{5C22544A-7EE6-4342-B048-85BDC9FD1C3A}</a:tableStyleId>
              </a:tblPr>
              <a:tblGrid>
                <a:gridCol w="1323647">
                  <a:extLst>
                    <a:ext uri="{9D8B030D-6E8A-4147-A177-3AD203B41FA5}">
                      <a16:colId xmlns:a16="http://schemas.microsoft.com/office/drawing/2014/main" val="402184639"/>
                    </a:ext>
                  </a:extLst>
                </a:gridCol>
                <a:gridCol w="1547405">
                  <a:extLst>
                    <a:ext uri="{9D8B030D-6E8A-4147-A177-3AD203B41FA5}">
                      <a16:colId xmlns:a16="http://schemas.microsoft.com/office/drawing/2014/main" val="2890161611"/>
                    </a:ext>
                  </a:extLst>
                </a:gridCol>
                <a:gridCol w="1106957">
                  <a:extLst>
                    <a:ext uri="{9D8B030D-6E8A-4147-A177-3AD203B41FA5}">
                      <a16:colId xmlns:a16="http://schemas.microsoft.com/office/drawing/2014/main" val="987120861"/>
                    </a:ext>
                  </a:extLst>
                </a:gridCol>
                <a:gridCol w="1034473">
                  <a:extLst>
                    <a:ext uri="{9D8B030D-6E8A-4147-A177-3AD203B41FA5}">
                      <a16:colId xmlns:a16="http://schemas.microsoft.com/office/drawing/2014/main" val="372857316"/>
                    </a:ext>
                  </a:extLst>
                </a:gridCol>
                <a:gridCol w="1487055">
                  <a:extLst>
                    <a:ext uri="{9D8B030D-6E8A-4147-A177-3AD203B41FA5}">
                      <a16:colId xmlns:a16="http://schemas.microsoft.com/office/drawing/2014/main" val="2580371932"/>
                    </a:ext>
                  </a:extLst>
                </a:gridCol>
                <a:gridCol w="1754609">
                  <a:extLst>
                    <a:ext uri="{9D8B030D-6E8A-4147-A177-3AD203B41FA5}">
                      <a16:colId xmlns:a16="http://schemas.microsoft.com/office/drawing/2014/main" val="3006285332"/>
                    </a:ext>
                  </a:extLst>
                </a:gridCol>
              </a:tblGrid>
              <a:tr h="248562">
                <a:tc>
                  <a:txBody>
                    <a:bodyPr/>
                    <a:lstStyle/>
                    <a:p>
                      <a:pPr algn="l" fontAlgn="b"/>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dirty="0">
                          <a:effectLst/>
                        </a:rPr>
                        <a:t>X2-2</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dirty="0">
                          <a:effectLst/>
                        </a:rPr>
                        <a:t>SS-X</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dirty="0">
                          <a:effectLst/>
                        </a:rPr>
                        <a:t>SAVER 9X</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dirty="0">
                          <a:effectLst/>
                        </a:rPr>
                        <a:t>GP-1</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dirty="0">
                          <a:effectLst/>
                        </a:rPr>
                        <a:t>Geophone</a:t>
                      </a:r>
                      <a:endParaRPr lang="en-US"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87664137"/>
                  </a:ext>
                </a:extLst>
              </a:tr>
              <a:tr h="248562">
                <a:tc>
                  <a:txBody>
                    <a:bodyPr/>
                    <a:lstStyle/>
                    <a:p>
                      <a:pPr algn="l" fontAlgn="b"/>
                      <a:r>
                        <a:rPr lang="en-US" sz="1400" b="1" u="none" strike="noStrike" dirty="0">
                          <a:effectLst/>
                        </a:rPr>
                        <a:t>Measures</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0" u="none" strike="noStrike" dirty="0">
                          <a:effectLst/>
                        </a:rPr>
                        <a:t>Acceleration</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0" u="none" strike="noStrike" dirty="0">
                          <a:effectLst/>
                        </a:rPr>
                        <a:t>Acceleration</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0" u="none" strike="noStrike" dirty="0">
                          <a:effectLst/>
                        </a:rPr>
                        <a:t>Acceleration</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0" u="none" strike="noStrike" dirty="0">
                          <a:effectLst/>
                        </a:rPr>
                        <a:t>Acceleration</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0" u="none" strike="noStrike">
                          <a:effectLst/>
                        </a:rPr>
                        <a:t>Velocity</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80755419"/>
                  </a:ext>
                </a:extLst>
              </a:tr>
              <a:tr h="449897">
                <a:tc>
                  <a:txBody>
                    <a:bodyPr/>
                    <a:lstStyle/>
                    <a:p>
                      <a:pPr algn="l" fontAlgn="b"/>
                      <a:r>
                        <a:rPr lang="en-US" sz="1400" b="1" u="none" strike="noStrike" dirty="0">
                          <a:effectLst/>
                        </a:rPr>
                        <a:t>Sampling</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0" u="none" strike="noStrike" dirty="0">
                          <a:effectLst/>
                        </a:rPr>
                        <a:t>Continuous, 512 Hz</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0" u="none" strike="noStrike" dirty="0">
                          <a:effectLst/>
                        </a:rPr>
                        <a:t>Continuous, 1000 Hz</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0" u="none" strike="noStrike">
                          <a:effectLst/>
                        </a:rPr>
                        <a:t>Shock only</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0" u="none" strike="noStrike">
                          <a:effectLst/>
                        </a:rPr>
                        <a:t>Shock only, 100Hz per event</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0" u="none" strike="noStrike">
                          <a:effectLst/>
                        </a:rPr>
                        <a:t>Continuous, ~2 kHz</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31464916"/>
                  </a:ext>
                </a:extLst>
              </a:tr>
              <a:tr h="248562">
                <a:tc>
                  <a:txBody>
                    <a:bodyPr/>
                    <a:lstStyle/>
                    <a:p>
                      <a:pPr algn="l" fontAlgn="b"/>
                      <a:r>
                        <a:rPr lang="en-US" sz="1400" b="1" u="none" strike="noStrike" dirty="0">
                          <a:effectLst/>
                        </a:rPr>
                        <a:t>Range (+/- g)</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0" u="none" strike="noStrike" dirty="0">
                          <a:effectLst/>
                        </a:rPr>
                        <a:t>1.2-2</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0" u="none" strike="noStrike" dirty="0">
                          <a:effectLst/>
                        </a:rPr>
                        <a:t>25</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0" u="none" strike="noStrike" dirty="0">
                          <a:effectLst/>
                        </a:rPr>
                        <a:t>5</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0" u="none" strike="noStrike">
                          <a:effectLst/>
                        </a:rPr>
                        <a:t>2.5-10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0" u="none" strike="noStrike">
                          <a:effectLst/>
                        </a:rPr>
                        <a:t>N/A</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51874984"/>
                  </a:ext>
                </a:extLst>
              </a:tr>
              <a:tr h="248562">
                <a:tc>
                  <a:txBody>
                    <a:bodyPr/>
                    <a:lstStyle/>
                    <a:p>
                      <a:pPr algn="l" fontAlgn="b"/>
                      <a:r>
                        <a:rPr lang="en-US" sz="1400" b="1" u="none" strike="noStrike" dirty="0">
                          <a:effectLst/>
                        </a:rPr>
                        <a:t>ADC bit depth</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0" u="none" strike="noStrike" dirty="0">
                          <a:effectLst/>
                        </a:rPr>
                        <a:t>15</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0" u="none" strike="noStrike" dirty="0">
                          <a:effectLst/>
                        </a:rPr>
                        <a:t>16</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0" u="none" strike="noStrike" dirty="0">
                          <a:effectLst/>
                        </a:rPr>
                        <a:t>16</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0" u="none" strike="noStrike" dirty="0">
                          <a:effectLst/>
                        </a:rPr>
                        <a:t> </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0" u="none" strike="noStrike">
                          <a:effectLst/>
                        </a:rPr>
                        <a:t>16/24</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58183531"/>
                  </a:ext>
                </a:extLst>
              </a:tr>
              <a:tr h="449897">
                <a:tc>
                  <a:txBody>
                    <a:bodyPr/>
                    <a:lstStyle/>
                    <a:p>
                      <a:pPr algn="l" fontAlgn="b"/>
                      <a:r>
                        <a:rPr lang="en-US" sz="1400" b="1" u="none" strike="noStrike" dirty="0">
                          <a:effectLst/>
                        </a:rPr>
                        <a:t>Resolvable </a:t>
                      </a:r>
                      <a:r>
                        <a:rPr lang="en-US" sz="1400" b="1" u="none" strike="noStrike" dirty="0" err="1">
                          <a:effectLst/>
                        </a:rPr>
                        <a:t>disp</a:t>
                      </a:r>
                      <a:r>
                        <a:rPr lang="en-US" sz="1400" b="1" u="none" strike="noStrike" dirty="0">
                          <a:effectLst/>
                        </a:rPr>
                        <a:t> @ 5Hz, um</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0" u="none" strike="noStrike">
                          <a:effectLst/>
                        </a:rPr>
                        <a:t>2.4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0" u="none" strike="noStrike" dirty="0">
                          <a:effectLst/>
                        </a:rPr>
                        <a:t>15.2</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0" u="none" strike="noStrike" dirty="0">
                          <a:effectLst/>
                        </a:rPr>
                        <a:t>3</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0" u="none" strike="noStrike" dirty="0">
                          <a:effectLst/>
                        </a:rPr>
                        <a:t> </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0" u="none" strike="noStrike" dirty="0">
                          <a:effectLst/>
                        </a:rPr>
                        <a:t>0.03</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081337"/>
                  </a:ext>
                </a:extLst>
              </a:tr>
              <a:tr h="449897">
                <a:tc>
                  <a:txBody>
                    <a:bodyPr/>
                    <a:lstStyle/>
                    <a:p>
                      <a:pPr algn="l" fontAlgn="b"/>
                      <a:r>
                        <a:rPr lang="en-US" sz="1400" b="1" u="none" strike="noStrike" dirty="0">
                          <a:effectLst/>
                        </a:rPr>
                        <a:t>Resolvable </a:t>
                      </a:r>
                      <a:r>
                        <a:rPr lang="en-US" sz="1400" b="1" u="none" strike="noStrike" dirty="0" err="1">
                          <a:effectLst/>
                        </a:rPr>
                        <a:t>disp</a:t>
                      </a:r>
                      <a:r>
                        <a:rPr lang="en-US" sz="1400" b="1" u="none" strike="noStrike" dirty="0">
                          <a:effectLst/>
                        </a:rPr>
                        <a:t> @ 10Hz, um</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0" u="none" strike="noStrike">
                          <a:effectLst/>
                        </a:rPr>
                        <a:t>0.7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0" u="none" strike="noStrike">
                          <a:effectLst/>
                        </a:rPr>
                        <a:t>3.8</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0" u="none" strike="noStrike" dirty="0">
                          <a:effectLst/>
                        </a:rPr>
                        <a:t>0.8</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0" u="none" strike="noStrike" dirty="0">
                          <a:effectLst/>
                        </a:rPr>
                        <a:t> </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0" u="none" strike="noStrike" dirty="0">
                          <a:effectLst/>
                        </a:rPr>
                        <a:t>0.016</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78951669"/>
                  </a:ext>
                </a:extLst>
              </a:tr>
            </a:tbl>
          </a:graphicData>
        </a:graphic>
      </p:graphicFrame>
      <p:sp>
        <p:nvSpPr>
          <p:cNvPr id="4" name="Footer Placeholder 3"/>
          <p:cNvSpPr>
            <a:spLocks noGrp="1"/>
          </p:cNvSpPr>
          <p:nvPr>
            <p:ph type="ftr" sz="quarter" idx="13"/>
          </p:nvPr>
        </p:nvSpPr>
        <p:spPr/>
        <p:txBody>
          <a:bodyPr/>
          <a:lstStyle/>
          <a:p>
            <a:r>
              <a:rPr lang="en-US"/>
              <a:t>LCLS-II Shipping Review, June 12, 2018</a:t>
            </a:r>
            <a:endParaRPr lang="en-US" dirty="0"/>
          </a:p>
        </p:txBody>
      </p:sp>
    </p:spTree>
    <p:extLst>
      <p:ext uri="{BB962C8B-B14F-4D97-AF65-F5344CB8AC3E}">
        <p14:creationId xmlns:p14="http://schemas.microsoft.com/office/powerpoint/2010/main" val="39584444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J1.3-07 Road Test Alignment</a:t>
            </a:r>
          </a:p>
        </p:txBody>
      </p:sp>
      <p:sp>
        <p:nvSpPr>
          <p:cNvPr id="10" name="Content Placeholder 2"/>
          <p:cNvSpPr txBox="1">
            <a:spLocks/>
          </p:cNvSpPr>
          <p:nvPr/>
        </p:nvSpPr>
        <p:spPr bwMode="auto">
          <a:xfrm>
            <a:off x="198282" y="1288472"/>
            <a:ext cx="8686800" cy="599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a:lstStyle>
          <a:p>
            <a:pPr>
              <a:buFont typeface="Wingdings" panose="05000000000000000000" pitchFamily="2" charset="2"/>
              <a:buChar char="§"/>
            </a:pPr>
            <a:r>
              <a:rPr lang="en-US" sz="1800" kern="0" dirty="0">
                <a:solidFill>
                  <a:srgbClr val="000000"/>
                </a:solidFill>
                <a:latin typeface="Arial" panose="020B0604020202020204" pitchFamily="34" charset="0"/>
                <a:cs typeface="Arial" panose="020B0604020202020204" pitchFamily="34" charset="0"/>
              </a:rPr>
              <a:t>Almost all fiducial measurements were found to be within spec</a:t>
            </a:r>
          </a:p>
          <a:p>
            <a:pPr>
              <a:buFont typeface="Wingdings" panose="05000000000000000000" pitchFamily="2" charset="2"/>
              <a:buChar char="§"/>
            </a:pPr>
            <a:endParaRPr lang="en-US" sz="1800" kern="0" dirty="0">
              <a:solidFill>
                <a:srgbClr val="000000"/>
              </a:solidFill>
              <a:latin typeface="Arial" panose="020B0604020202020204" pitchFamily="34" charset="0"/>
              <a:cs typeface="Arial" panose="020B0604020202020204" pitchFamily="34" charset="0"/>
            </a:endParaRPr>
          </a:p>
          <a:p>
            <a:pPr>
              <a:buFont typeface="Wingdings" panose="05000000000000000000" pitchFamily="2" charset="2"/>
              <a:buChar char="§"/>
            </a:pPr>
            <a:endParaRPr lang="en-US" sz="1800" kern="0" dirty="0">
              <a:solidFill>
                <a:srgbClr val="000000"/>
              </a:solidFill>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E0166B7D-959E-4FA9-B9C4-0C29E9DF30B7}"/>
              </a:ext>
            </a:extLst>
          </p:cNvPr>
          <p:cNvGraphicFramePr>
            <a:graphicFrameLocks noGrp="1"/>
          </p:cNvGraphicFramePr>
          <p:nvPr>
            <p:extLst>
              <p:ext uri="{D42A27DB-BD31-4B8C-83A1-F6EECF244321}">
                <p14:modId xmlns:p14="http://schemas.microsoft.com/office/powerpoint/2010/main" val="2210915093"/>
              </p:ext>
            </p:extLst>
          </p:nvPr>
        </p:nvGraphicFramePr>
        <p:xfrm>
          <a:off x="4651597" y="1874520"/>
          <a:ext cx="4114799" cy="1737360"/>
        </p:xfrm>
        <a:graphic>
          <a:graphicData uri="http://schemas.openxmlformats.org/drawingml/2006/table">
            <a:tbl>
              <a:tblPr firstRow="1" bandRow="1">
                <a:tableStyleId>{5940675A-B579-460E-94D1-54222C63F5DA}</a:tableStyleId>
              </a:tblPr>
              <a:tblGrid>
                <a:gridCol w="1324889">
                  <a:extLst>
                    <a:ext uri="{9D8B030D-6E8A-4147-A177-3AD203B41FA5}">
                      <a16:colId xmlns:a16="http://schemas.microsoft.com/office/drawing/2014/main" val="3606607933"/>
                    </a:ext>
                  </a:extLst>
                </a:gridCol>
                <a:gridCol w="929970">
                  <a:extLst>
                    <a:ext uri="{9D8B030D-6E8A-4147-A177-3AD203B41FA5}">
                      <a16:colId xmlns:a16="http://schemas.microsoft.com/office/drawing/2014/main" val="999180127"/>
                    </a:ext>
                  </a:extLst>
                </a:gridCol>
                <a:gridCol w="929970">
                  <a:extLst>
                    <a:ext uri="{9D8B030D-6E8A-4147-A177-3AD203B41FA5}">
                      <a16:colId xmlns:a16="http://schemas.microsoft.com/office/drawing/2014/main" val="1365746852"/>
                    </a:ext>
                  </a:extLst>
                </a:gridCol>
                <a:gridCol w="929970">
                  <a:extLst>
                    <a:ext uri="{9D8B030D-6E8A-4147-A177-3AD203B41FA5}">
                      <a16:colId xmlns:a16="http://schemas.microsoft.com/office/drawing/2014/main" val="2761942324"/>
                    </a:ext>
                  </a:extLst>
                </a:gridCol>
              </a:tblGrid>
              <a:tr h="0">
                <a:tc gridSpan="4">
                  <a:txBody>
                    <a:bodyPr/>
                    <a:lstStyle/>
                    <a:p>
                      <a:pPr marL="0" marR="0" algn="ctr" rtl="0" eaLnBrk="1" latinLnBrk="0" hangingPunct="1">
                        <a:spcBef>
                          <a:spcPts val="100"/>
                        </a:spcBef>
                        <a:spcAft>
                          <a:spcPts val="100"/>
                        </a:spcAft>
                      </a:pPr>
                      <a:r>
                        <a:rPr lang="en-US" sz="1600" b="1" kern="1200" dirty="0">
                          <a:effectLst/>
                        </a:rPr>
                        <a:t>Support Post Fiducials</a:t>
                      </a:r>
                      <a:endParaRPr lang="en-US" b="1" dirty="0">
                        <a:effectLst/>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5031240"/>
                  </a:ext>
                </a:extLst>
              </a:tr>
              <a:tr h="0">
                <a:tc>
                  <a:txBody>
                    <a:bodyPr/>
                    <a:lstStyle/>
                    <a:p>
                      <a:pPr marL="0" marR="0" algn="l" rtl="0" eaLnBrk="1" latinLnBrk="0" hangingPunct="1">
                        <a:spcBef>
                          <a:spcPts val="100"/>
                        </a:spcBef>
                        <a:spcAft>
                          <a:spcPts val="100"/>
                        </a:spcAft>
                      </a:pPr>
                      <a:endParaRPr lang="en-GB" dirty="0">
                        <a:effectLst/>
                      </a:endParaRPr>
                    </a:p>
                  </a:txBody>
                  <a:tcPr marL="0" marR="0" marT="0" marB="0" anchor="ctr"/>
                </a:tc>
                <a:tc>
                  <a:txBody>
                    <a:bodyPr/>
                    <a:lstStyle/>
                    <a:p>
                      <a:pPr marL="0" marR="0" algn="ctr" rtl="0" eaLnBrk="1" latinLnBrk="0" hangingPunct="1">
                        <a:spcBef>
                          <a:spcPts val="100"/>
                        </a:spcBef>
                        <a:spcAft>
                          <a:spcPts val="100"/>
                        </a:spcAft>
                      </a:pPr>
                      <a:r>
                        <a:rPr lang="en-GB" sz="1600" kern="800" dirty="0" err="1">
                          <a:effectLst/>
                        </a:rPr>
                        <a:t>dX</a:t>
                      </a:r>
                      <a:r>
                        <a:rPr lang="en-GB" sz="1600" kern="800" dirty="0">
                          <a:effectLst/>
                        </a:rPr>
                        <a:t> (mm)</a:t>
                      </a:r>
                      <a:endParaRPr lang="en-GB" dirty="0">
                        <a:effectLst/>
                      </a:endParaRPr>
                    </a:p>
                  </a:txBody>
                  <a:tcPr marL="0" marR="0" marT="0" marB="0" anchor="ctr"/>
                </a:tc>
                <a:tc>
                  <a:txBody>
                    <a:bodyPr/>
                    <a:lstStyle/>
                    <a:p>
                      <a:pPr marL="0" marR="0" algn="ctr" rtl="0" eaLnBrk="1" latinLnBrk="0" hangingPunct="1">
                        <a:spcBef>
                          <a:spcPts val="100"/>
                        </a:spcBef>
                        <a:spcAft>
                          <a:spcPts val="100"/>
                        </a:spcAft>
                      </a:pPr>
                      <a:r>
                        <a:rPr lang="en-GB" sz="1600" kern="800" dirty="0" err="1">
                          <a:effectLst/>
                        </a:rPr>
                        <a:t>dY</a:t>
                      </a:r>
                      <a:r>
                        <a:rPr lang="en-GB" sz="1600" kern="800" dirty="0">
                          <a:effectLst/>
                        </a:rPr>
                        <a:t> (mm)</a:t>
                      </a:r>
                      <a:endParaRPr lang="en-GB" dirty="0">
                        <a:effectLst/>
                      </a:endParaRPr>
                    </a:p>
                  </a:txBody>
                  <a:tcPr marL="0" marR="0" marT="0" marB="0" anchor="ctr"/>
                </a:tc>
                <a:tc>
                  <a:txBody>
                    <a:bodyPr/>
                    <a:lstStyle/>
                    <a:p>
                      <a:pPr marL="0" marR="0" algn="ctr" rtl="0" eaLnBrk="1" latinLnBrk="0" hangingPunct="1">
                        <a:spcBef>
                          <a:spcPts val="100"/>
                        </a:spcBef>
                        <a:spcAft>
                          <a:spcPts val="100"/>
                        </a:spcAft>
                      </a:pPr>
                      <a:r>
                        <a:rPr lang="en-GB" sz="1600" kern="800" dirty="0" err="1">
                          <a:effectLst/>
                        </a:rPr>
                        <a:t>dZ</a:t>
                      </a:r>
                      <a:r>
                        <a:rPr lang="en-GB" sz="1600" kern="800" dirty="0">
                          <a:effectLst/>
                        </a:rPr>
                        <a:t> (mm)</a:t>
                      </a:r>
                      <a:endParaRPr lang="en-GB" dirty="0">
                        <a:effectLst/>
                      </a:endParaRPr>
                    </a:p>
                  </a:txBody>
                  <a:tcPr marL="0" marR="0" marT="0" marB="0" anchor="ctr"/>
                </a:tc>
                <a:extLst>
                  <a:ext uri="{0D108BD9-81ED-4DB2-BD59-A6C34878D82A}">
                    <a16:rowId xmlns:a16="http://schemas.microsoft.com/office/drawing/2014/main" val="641081518"/>
                  </a:ext>
                </a:extLst>
              </a:tr>
              <a:tr h="173990">
                <a:tc>
                  <a:txBody>
                    <a:bodyPr/>
                    <a:lstStyle/>
                    <a:p>
                      <a:pPr marL="0" marR="0" algn="l" rtl="0" eaLnBrk="1" latinLnBrk="0" hangingPunct="1">
                        <a:spcBef>
                          <a:spcPts val="100"/>
                        </a:spcBef>
                        <a:spcAft>
                          <a:spcPts val="100"/>
                        </a:spcAft>
                      </a:pPr>
                      <a:r>
                        <a:rPr lang="en-GB" sz="1600" kern="800" dirty="0">
                          <a:effectLst/>
                        </a:rPr>
                        <a:t>Specification</a:t>
                      </a:r>
                      <a:endParaRPr lang="en-GB" dirty="0">
                        <a:effectLst/>
                      </a:endParaRPr>
                    </a:p>
                  </a:txBody>
                  <a:tcPr marL="0" marR="0" marT="0" marB="0" anchor="ctr"/>
                </a:tc>
                <a:tc>
                  <a:txBody>
                    <a:bodyPr/>
                    <a:lstStyle/>
                    <a:p>
                      <a:pPr marL="0" marR="0" algn="ctr" rtl="0" eaLnBrk="1" latinLnBrk="0" hangingPunct="1">
                        <a:spcBef>
                          <a:spcPts val="100"/>
                        </a:spcBef>
                        <a:spcAft>
                          <a:spcPts val="100"/>
                        </a:spcAft>
                      </a:pPr>
                      <a:r>
                        <a:rPr lang="en-GB" sz="1600" kern="800" dirty="0">
                          <a:effectLst/>
                        </a:rPr>
                        <a:t>± 0.20</a:t>
                      </a:r>
                      <a:endParaRPr lang="en-GB" dirty="0">
                        <a:effectLst/>
                      </a:endParaRPr>
                    </a:p>
                  </a:txBody>
                  <a:tcPr marL="0" marR="0" marT="0" marB="0" anchor="ctr"/>
                </a:tc>
                <a:tc>
                  <a:txBody>
                    <a:bodyPr/>
                    <a:lstStyle/>
                    <a:p>
                      <a:pPr marL="0" marR="0" algn="ctr" rtl="0" eaLnBrk="1" latinLnBrk="0" hangingPunct="1">
                        <a:spcBef>
                          <a:spcPts val="100"/>
                        </a:spcBef>
                        <a:spcAft>
                          <a:spcPts val="100"/>
                        </a:spcAft>
                      </a:pPr>
                      <a:r>
                        <a:rPr lang="en-GB" sz="1600" kern="800" dirty="0">
                          <a:effectLst/>
                        </a:rPr>
                        <a:t>± 0.20</a:t>
                      </a:r>
                      <a:endParaRPr lang="en-GB" dirty="0">
                        <a:effectLst/>
                      </a:endParaRPr>
                    </a:p>
                  </a:txBody>
                  <a:tcPr marL="0" marR="0" marT="0" marB="0" anchor="ctr"/>
                </a:tc>
                <a:tc>
                  <a:txBody>
                    <a:bodyPr/>
                    <a:lstStyle/>
                    <a:p>
                      <a:pPr marL="0" marR="0" algn="ctr" rtl="0" eaLnBrk="1" latinLnBrk="0" hangingPunct="1">
                        <a:spcBef>
                          <a:spcPts val="100"/>
                        </a:spcBef>
                        <a:spcAft>
                          <a:spcPts val="100"/>
                        </a:spcAft>
                      </a:pPr>
                      <a:r>
                        <a:rPr lang="en-GB" sz="1600" kern="800" dirty="0">
                          <a:effectLst/>
                        </a:rPr>
                        <a:t>± 0.20</a:t>
                      </a:r>
                      <a:endParaRPr lang="en-GB" dirty="0">
                        <a:effectLst/>
                      </a:endParaRPr>
                    </a:p>
                  </a:txBody>
                  <a:tcPr marL="0" marR="0" marT="0" marB="0" anchor="ctr"/>
                </a:tc>
                <a:extLst>
                  <a:ext uri="{0D108BD9-81ED-4DB2-BD59-A6C34878D82A}">
                    <a16:rowId xmlns:a16="http://schemas.microsoft.com/office/drawing/2014/main" val="3446962311"/>
                  </a:ext>
                </a:extLst>
              </a:tr>
              <a:tr h="173990">
                <a:tc>
                  <a:txBody>
                    <a:bodyPr/>
                    <a:lstStyle/>
                    <a:p>
                      <a:pPr marL="0" marR="0" algn="l" rtl="0" eaLnBrk="1" latinLnBrk="0" hangingPunct="1">
                        <a:spcBef>
                          <a:spcPts val="100"/>
                        </a:spcBef>
                        <a:spcAft>
                          <a:spcPts val="100"/>
                        </a:spcAft>
                      </a:pPr>
                      <a:r>
                        <a:rPr lang="en-GB" sz="1600" kern="800" dirty="0">
                          <a:effectLst/>
                        </a:rPr>
                        <a:t>Upstream</a:t>
                      </a:r>
                      <a:endParaRPr lang="en-GB"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0.07</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0.00</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-0.03</a:t>
                      </a:r>
                      <a:endParaRPr lang="en-US" dirty="0">
                        <a:effectLst/>
                      </a:endParaRPr>
                    </a:p>
                  </a:txBody>
                  <a:tcPr marL="0" marR="0" marT="0" marB="0" anchor="ctr"/>
                </a:tc>
                <a:extLst>
                  <a:ext uri="{0D108BD9-81ED-4DB2-BD59-A6C34878D82A}">
                    <a16:rowId xmlns:a16="http://schemas.microsoft.com/office/drawing/2014/main" val="580504321"/>
                  </a:ext>
                </a:extLst>
              </a:tr>
              <a:tr h="173990">
                <a:tc>
                  <a:txBody>
                    <a:bodyPr/>
                    <a:lstStyle/>
                    <a:p>
                      <a:pPr marL="0" marR="0" algn="l" rtl="0" eaLnBrk="1" latinLnBrk="0" hangingPunct="1">
                        <a:spcBef>
                          <a:spcPts val="100"/>
                        </a:spcBef>
                        <a:spcAft>
                          <a:spcPts val="100"/>
                        </a:spcAft>
                      </a:pPr>
                      <a:r>
                        <a:rPr lang="en-GB" sz="1600" kern="800" dirty="0">
                          <a:effectLst/>
                        </a:rPr>
                        <a:t>Centre</a:t>
                      </a:r>
                      <a:endParaRPr lang="en-GB"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0.06</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0.03</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0.00</a:t>
                      </a:r>
                      <a:endParaRPr lang="en-US" dirty="0">
                        <a:effectLst/>
                      </a:endParaRPr>
                    </a:p>
                  </a:txBody>
                  <a:tcPr marL="0" marR="0" marT="0" marB="0" anchor="ctr"/>
                </a:tc>
                <a:extLst>
                  <a:ext uri="{0D108BD9-81ED-4DB2-BD59-A6C34878D82A}">
                    <a16:rowId xmlns:a16="http://schemas.microsoft.com/office/drawing/2014/main" val="646573335"/>
                  </a:ext>
                </a:extLst>
              </a:tr>
              <a:tr h="173990">
                <a:tc>
                  <a:txBody>
                    <a:bodyPr/>
                    <a:lstStyle/>
                    <a:p>
                      <a:pPr marL="0" marR="0" algn="l" rtl="0" eaLnBrk="1" latinLnBrk="0" hangingPunct="1">
                        <a:spcBef>
                          <a:spcPts val="100"/>
                        </a:spcBef>
                        <a:spcAft>
                          <a:spcPts val="100"/>
                        </a:spcAft>
                      </a:pPr>
                      <a:r>
                        <a:rPr lang="en-GB" sz="1600" kern="800" dirty="0">
                          <a:effectLst/>
                        </a:rPr>
                        <a:t>Downstream</a:t>
                      </a:r>
                      <a:endParaRPr lang="en-GB"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-0.10</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-0.09</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solidFill>
                            <a:srgbClr val="FF0000"/>
                          </a:solidFill>
                          <a:effectLst/>
                        </a:rPr>
                        <a:t>0.38</a:t>
                      </a:r>
                      <a:endParaRPr lang="en-US" dirty="0">
                        <a:solidFill>
                          <a:srgbClr val="FF0000"/>
                        </a:solidFill>
                        <a:effectLst/>
                      </a:endParaRPr>
                    </a:p>
                  </a:txBody>
                  <a:tcPr marL="0" marR="0" marT="0" marB="0" anchor="ctr"/>
                </a:tc>
                <a:extLst>
                  <a:ext uri="{0D108BD9-81ED-4DB2-BD59-A6C34878D82A}">
                    <a16:rowId xmlns:a16="http://schemas.microsoft.com/office/drawing/2014/main" val="3847787172"/>
                  </a:ext>
                </a:extLst>
              </a:tr>
              <a:tr h="173990">
                <a:tc>
                  <a:txBody>
                    <a:bodyPr/>
                    <a:lstStyle/>
                    <a:p>
                      <a:pPr marL="0" marR="0" algn="l" rtl="0" eaLnBrk="1" latinLnBrk="0" hangingPunct="1">
                        <a:spcBef>
                          <a:spcPts val="100"/>
                        </a:spcBef>
                        <a:spcAft>
                          <a:spcPts val="100"/>
                        </a:spcAft>
                      </a:pPr>
                      <a:r>
                        <a:rPr lang="en-GB" sz="1600" kern="800" dirty="0">
                          <a:effectLst/>
                        </a:rPr>
                        <a:t>Error</a:t>
                      </a:r>
                      <a:endParaRPr lang="en-GB" dirty="0">
                        <a:effectLst/>
                      </a:endParaRPr>
                    </a:p>
                  </a:txBody>
                  <a:tcPr marL="0" marR="0" marT="0" marB="0" anchor="ctr"/>
                </a:tc>
                <a:tc>
                  <a:txBody>
                    <a:bodyPr/>
                    <a:lstStyle/>
                    <a:p>
                      <a:pPr marL="0" marR="0" algn="ctr" rtl="0" eaLnBrk="1" latinLnBrk="0" hangingPunct="1">
                        <a:spcBef>
                          <a:spcPts val="100"/>
                        </a:spcBef>
                        <a:spcAft>
                          <a:spcPts val="100"/>
                        </a:spcAft>
                      </a:pPr>
                      <a:r>
                        <a:rPr lang="en-GB" sz="1600" kern="800" dirty="0">
                          <a:effectLst/>
                        </a:rPr>
                        <a:t>± 0.10</a:t>
                      </a:r>
                      <a:endParaRPr lang="en-GB" dirty="0">
                        <a:effectLst/>
                      </a:endParaRPr>
                    </a:p>
                  </a:txBody>
                  <a:tcPr marL="0" marR="0" marT="0" marB="0" anchor="ctr"/>
                </a:tc>
                <a:tc>
                  <a:txBody>
                    <a:bodyPr/>
                    <a:lstStyle/>
                    <a:p>
                      <a:pPr marL="0" marR="0" algn="ctr" rtl="0" eaLnBrk="1" latinLnBrk="0" hangingPunct="1">
                        <a:spcBef>
                          <a:spcPts val="100"/>
                        </a:spcBef>
                        <a:spcAft>
                          <a:spcPts val="100"/>
                        </a:spcAft>
                      </a:pPr>
                      <a:r>
                        <a:rPr lang="en-GB" sz="1600" kern="800" dirty="0">
                          <a:effectLst/>
                        </a:rPr>
                        <a:t>± 0.10</a:t>
                      </a:r>
                      <a:endParaRPr lang="en-GB" dirty="0">
                        <a:effectLst/>
                      </a:endParaRPr>
                    </a:p>
                  </a:txBody>
                  <a:tcPr marL="0" marR="0" marT="0" marB="0" anchor="ctr"/>
                </a:tc>
                <a:tc>
                  <a:txBody>
                    <a:bodyPr/>
                    <a:lstStyle/>
                    <a:p>
                      <a:pPr marL="0" marR="0" algn="ctr" rtl="0" eaLnBrk="1" latinLnBrk="0" hangingPunct="1">
                        <a:spcBef>
                          <a:spcPts val="100"/>
                        </a:spcBef>
                        <a:spcAft>
                          <a:spcPts val="100"/>
                        </a:spcAft>
                      </a:pPr>
                      <a:r>
                        <a:rPr lang="en-GB" sz="1600" kern="800" dirty="0">
                          <a:effectLst/>
                        </a:rPr>
                        <a:t>± 0.10</a:t>
                      </a:r>
                      <a:endParaRPr lang="en-GB" dirty="0">
                        <a:effectLst/>
                      </a:endParaRPr>
                    </a:p>
                  </a:txBody>
                  <a:tcPr marL="0" marR="0" marT="0" marB="0" anchor="ctr"/>
                </a:tc>
                <a:extLst>
                  <a:ext uri="{0D108BD9-81ED-4DB2-BD59-A6C34878D82A}">
                    <a16:rowId xmlns:a16="http://schemas.microsoft.com/office/drawing/2014/main" val="2636818573"/>
                  </a:ext>
                </a:extLst>
              </a:tr>
            </a:tbl>
          </a:graphicData>
        </a:graphic>
      </p:graphicFrame>
      <p:sp>
        <p:nvSpPr>
          <p:cNvPr id="6" name="TextBox 5">
            <a:extLst>
              <a:ext uri="{FF2B5EF4-FFF2-40B4-BE49-F238E27FC236}">
                <a16:creationId xmlns:a16="http://schemas.microsoft.com/office/drawing/2014/main" id="{71F5A521-6F63-40B2-9F3F-640CCE9AC458}"/>
              </a:ext>
            </a:extLst>
          </p:cNvPr>
          <p:cNvSpPr txBox="1"/>
          <p:nvPr/>
        </p:nvSpPr>
        <p:spPr>
          <a:xfrm>
            <a:off x="2322576" y="3452563"/>
            <a:ext cx="45720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graphicFrame>
        <p:nvGraphicFramePr>
          <p:cNvPr id="7" name="Table 6">
            <a:extLst>
              <a:ext uri="{FF2B5EF4-FFF2-40B4-BE49-F238E27FC236}">
                <a16:creationId xmlns:a16="http://schemas.microsoft.com/office/drawing/2014/main" id="{F0EC2BBC-16CE-4FD9-992F-F61C66FCEC6F}"/>
              </a:ext>
            </a:extLst>
          </p:cNvPr>
          <p:cNvGraphicFramePr>
            <a:graphicFrameLocks noGrp="1"/>
          </p:cNvGraphicFramePr>
          <p:nvPr>
            <p:extLst>
              <p:ext uri="{D42A27DB-BD31-4B8C-83A1-F6EECF244321}">
                <p14:modId xmlns:p14="http://schemas.microsoft.com/office/powerpoint/2010/main" val="1885506336"/>
              </p:ext>
            </p:extLst>
          </p:nvPr>
        </p:nvGraphicFramePr>
        <p:xfrm>
          <a:off x="258826" y="1878344"/>
          <a:ext cx="4127499" cy="1493520"/>
        </p:xfrm>
        <a:graphic>
          <a:graphicData uri="http://schemas.openxmlformats.org/drawingml/2006/table">
            <a:tbl>
              <a:tblPr firstRow="1" bandRow="1">
                <a:tableStyleId>{5940675A-B579-460E-94D1-54222C63F5DA}</a:tableStyleId>
              </a:tblPr>
              <a:tblGrid>
                <a:gridCol w="1316748">
                  <a:extLst>
                    <a:ext uri="{9D8B030D-6E8A-4147-A177-3AD203B41FA5}">
                      <a16:colId xmlns:a16="http://schemas.microsoft.com/office/drawing/2014/main" val="3270110304"/>
                    </a:ext>
                  </a:extLst>
                </a:gridCol>
                <a:gridCol w="936917">
                  <a:extLst>
                    <a:ext uri="{9D8B030D-6E8A-4147-A177-3AD203B41FA5}">
                      <a16:colId xmlns:a16="http://schemas.microsoft.com/office/drawing/2014/main" val="4100861395"/>
                    </a:ext>
                  </a:extLst>
                </a:gridCol>
                <a:gridCol w="936917">
                  <a:extLst>
                    <a:ext uri="{9D8B030D-6E8A-4147-A177-3AD203B41FA5}">
                      <a16:colId xmlns:a16="http://schemas.microsoft.com/office/drawing/2014/main" val="214713112"/>
                    </a:ext>
                  </a:extLst>
                </a:gridCol>
                <a:gridCol w="936917">
                  <a:extLst>
                    <a:ext uri="{9D8B030D-6E8A-4147-A177-3AD203B41FA5}">
                      <a16:colId xmlns:a16="http://schemas.microsoft.com/office/drawing/2014/main" val="2957366355"/>
                    </a:ext>
                  </a:extLst>
                </a:gridCol>
              </a:tblGrid>
              <a:tr h="0">
                <a:tc gridSpan="4">
                  <a:txBody>
                    <a:bodyPr/>
                    <a:lstStyle/>
                    <a:p>
                      <a:pPr marL="0" marR="0" algn="ctr" rtl="0" eaLnBrk="1" latinLnBrk="0" hangingPunct="1">
                        <a:spcBef>
                          <a:spcPts val="100"/>
                        </a:spcBef>
                        <a:spcAft>
                          <a:spcPts val="100"/>
                        </a:spcAft>
                      </a:pPr>
                      <a:r>
                        <a:rPr lang="en-US" sz="1600" b="1" kern="1200" dirty="0">
                          <a:effectLst/>
                        </a:rPr>
                        <a:t>Gate Valve Fiducials</a:t>
                      </a:r>
                      <a:endParaRPr lang="en-US" b="1" dirty="0">
                        <a:effectLst/>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49404465"/>
                  </a:ext>
                </a:extLst>
              </a:tr>
              <a:tr h="0">
                <a:tc>
                  <a:txBody>
                    <a:bodyPr/>
                    <a:lstStyle/>
                    <a:p>
                      <a:pPr marL="0" marR="0" algn="l" rtl="0" eaLnBrk="1" latinLnBrk="0" hangingPunct="1">
                        <a:spcBef>
                          <a:spcPts val="100"/>
                        </a:spcBef>
                        <a:spcAft>
                          <a:spcPts val="100"/>
                        </a:spcAft>
                      </a:pPr>
                      <a:endParaRPr lang="en-GB" dirty="0">
                        <a:effectLst/>
                      </a:endParaRPr>
                    </a:p>
                  </a:txBody>
                  <a:tcPr marL="0" marR="0" marT="0" marB="0" anchor="ctr"/>
                </a:tc>
                <a:tc>
                  <a:txBody>
                    <a:bodyPr/>
                    <a:lstStyle/>
                    <a:p>
                      <a:pPr marL="0" marR="0" algn="ctr" rtl="0" eaLnBrk="1" latinLnBrk="0" hangingPunct="1">
                        <a:spcBef>
                          <a:spcPts val="100"/>
                        </a:spcBef>
                        <a:spcAft>
                          <a:spcPts val="100"/>
                        </a:spcAft>
                      </a:pPr>
                      <a:r>
                        <a:rPr lang="en-GB" sz="1600" kern="800" dirty="0" err="1">
                          <a:effectLst/>
                        </a:rPr>
                        <a:t>dX</a:t>
                      </a:r>
                      <a:r>
                        <a:rPr lang="en-GB" sz="1600" kern="800" dirty="0">
                          <a:effectLst/>
                        </a:rPr>
                        <a:t> (mm)</a:t>
                      </a:r>
                      <a:endParaRPr lang="en-GB" dirty="0">
                        <a:effectLst/>
                      </a:endParaRPr>
                    </a:p>
                  </a:txBody>
                  <a:tcPr marL="0" marR="0" marT="0" marB="0" anchor="ctr"/>
                </a:tc>
                <a:tc>
                  <a:txBody>
                    <a:bodyPr/>
                    <a:lstStyle/>
                    <a:p>
                      <a:pPr marL="0" marR="0" algn="ctr" rtl="0" eaLnBrk="1" latinLnBrk="0" hangingPunct="1">
                        <a:spcBef>
                          <a:spcPts val="100"/>
                        </a:spcBef>
                        <a:spcAft>
                          <a:spcPts val="100"/>
                        </a:spcAft>
                      </a:pPr>
                      <a:r>
                        <a:rPr lang="en-GB" sz="1600" kern="800" dirty="0" err="1">
                          <a:effectLst/>
                        </a:rPr>
                        <a:t>dY</a:t>
                      </a:r>
                      <a:r>
                        <a:rPr lang="en-GB" sz="1600" kern="800" dirty="0">
                          <a:effectLst/>
                        </a:rPr>
                        <a:t> (mm)</a:t>
                      </a:r>
                      <a:endParaRPr lang="en-GB" dirty="0">
                        <a:effectLst/>
                      </a:endParaRPr>
                    </a:p>
                  </a:txBody>
                  <a:tcPr marL="0" marR="0" marT="0" marB="0" anchor="ctr"/>
                </a:tc>
                <a:tc>
                  <a:txBody>
                    <a:bodyPr/>
                    <a:lstStyle/>
                    <a:p>
                      <a:pPr marL="0" marR="0" algn="ctr" rtl="0" eaLnBrk="1" latinLnBrk="0" hangingPunct="1">
                        <a:spcBef>
                          <a:spcPts val="100"/>
                        </a:spcBef>
                        <a:spcAft>
                          <a:spcPts val="100"/>
                        </a:spcAft>
                      </a:pPr>
                      <a:r>
                        <a:rPr lang="en-GB" sz="1600" kern="800" dirty="0" err="1">
                          <a:effectLst/>
                        </a:rPr>
                        <a:t>dZ</a:t>
                      </a:r>
                      <a:r>
                        <a:rPr lang="en-GB" sz="1600" kern="800" dirty="0">
                          <a:effectLst/>
                        </a:rPr>
                        <a:t> (mm)</a:t>
                      </a:r>
                      <a:endParaRPr lang="en-GB" dirty="0">
                        <a:effectLst/>
                      </a:endParaRPr>
                    </a:p>
                  </a:txBody>
                  <a:tcPr marL="0" marR="0" marT="0" marB="0" anchor="ctr"/>
                </a:tc>
                <a:extLst>
                  <a:ext uri="{0D108BD9-81ED-4DB2-BD59-A6C34878D82A}">
                    <a16:rowId xmlns:a16="http://schemas.microsoft.com/office/drawing/2014/main" val="2846065841"/>
                  </a:ext>
                </a:extLst>
              </a:tr>
              <a:tr h="173990">
                <a:tc>
                  <a:txBody>
                    <a:bodyPr/>
                    <a:lstStyle/>
                    <a:p>
                      <a:pPr marL="0" marR="0" algn="l" rtl="0" eaLnBrk="1" latinLnBrk="0" hangingPunct="1">
                        <a:spcBef>
                          <a:spcPts val="100"/>
                        </a:spcBef>
                        <a:spcAft>
                          <a:spcPts val="100"/>
                        </a:spcAft>
                      </a:pPr>
                      <a:r>
                        <a:rPr lang="en-GB" sz="1600" kern="800" dirty="0">
                          <a:effectLst/>
                        </a:rPr>
                        <a:t>Specification</a:t>
                      </a:r>
                      <a:endParaRPr lang="en-GB" dirty="0">
                        <a:effectLst/>
                      </a:endParaRPr>
                    </a:p>
                  </a:txBody>
                  <a:tcPr marL="0" marR="0" marT="0" marB="0" anchor="ctr"/>
                </a:tc>
                <a:tc>
                  <a:txBody>
                    <a:bodyPr/>
                    <a:lstStyle/>
                    <a:p>
                      <a:pPr marL="0" marR="0" algn="ctr" rtl="0" eaLnBrk="1" latinLnBrk="0" hangingPunct="1">
                        <a:spcBef>
                          <a:spcPts val="100"/>
                        </a:spcBef>
                        <a:spcAft>
                          <a:spcPts val="100"/>
                        </a:spcAft>
                      </a:pPr>
                      <a:r>
                        <a:rPr lang="en-GB" sz="1600" kern="800" dirty="0">
                          <a:effectLst/>
                        </a:rPr>
                        <a:t>± 0.20</a:t>
                      </a:r>
                      <a:endParaRPr lang="en-GB" dirty="0">
                        <a:effectLst/>
                      </a:endParaRPr>
                    </a:p>
                  </a:txBody>
                  <a:tcPr marL="0" marR="0" marT="0" marB="0" anchor="ctr"/>
                </a:tc>
                <a:tc>
                  <a:txBody>
                    <a:bodyPr/>
                    <a:lstStyle/>
                    <a:p>
                      <a:pPr marL="0" marR="0" algn="ctr" rtl="0" eaLnBrk="1" latinLnBrk="0" hangingPunct="1">
                        <a:spcBef>
                          <a:spcPts val="100"/>
                        </a:spcBef>
                        <a:spcAft>
                          <a:spcPts val="100"/>
                        </a:spcAft>
                      </a:pPr>
                      <a:r>
                        <a:rPr lang="en-GB" sz="1600" kern="800" dirty="0">
                          <a:effectLst/>
                        </a:rPr>
                        <a:t>± 0.20</a:t>
                      </a:r>
                      <a:endParaRPr lang="en-GB" dirty="0">
                        <a:effectLst/>
                      </a:endParaRPr>
                    </a:p>
                  </a:txBody>
                  <a:tcPr marL="0" marR="0" marT="0" marB="0" anchor="ctr"/>
                </a:tc>
                <a:tc>
                  <a:txBody>
                    <a:bodyPr/>
                    <a:lstStyle/>
                    <a:p>
                      <a:pPr marL="0" marR="0" algn="ctr" rtl="0" eaLnBrk="1" latinLnBrk="0" hangingPunct="1">
                        <a:spcBef>
                          <a:spcPts val="100"/>
                        </a:spcBef>
                        <a:spcAft>
                          <a:spcPts val="100"/>
                        </a:spcAft>
                      </a:pPr>
                      <a:r>
                        <a:rPr lang="en-GB" sz="1600" kern="800" dirty="0">
                          <a:effectLst/>
                        </a:rPr>
                        <a:t>± 0.20</a:t>
                      </a:r>
                      <a:endParaRPr lang="en-GB" dirty="0">
                        <a:effectLst/>
                      </a:endParaRPr>
                    </a:p>
                  </a:txBody>
                  <a:tcPr marL="0" marR="0" marT="0" marB="0" anchor="ctr"/>
                </a:tc>
                <a:extLst>
                  <a:ext uri="{0D108BD9-81ED-4DB2-BD59-A6C34878D82A}">
                    <a16:rowId xmlns:a16="http://schemas.microsoft.com/office/drawing/2014/main" val="2129180138"/>
                  </a:ext>
                </a:extLst>
              </a:tr>
              <a:tr h="173990">
                <a:tc>
                  <a:txBody>
                    <a:bodyPr/>
                    <a:lstStyle/>
                    <a:p>
                      <a:pPr marL="0" marR="0" algn="l" rtl="0" eaLnBrk="1" latinLnBrk="0" hangingPunct="1">
                        <a:spcBef>
                          <a:spcPts val="100"/>
                        </a:spcBef>
                        <a:spcAft>
                          <a:spcPts val="100"/>
                        </a:spcAft>
                      </a:pPr>
                      <a:r>
                        <a:rPr lang="en-GB" sz="1600" kern="800" dirty="0">
                          <a:effectLst/>
                        </a:rPr>
                        <a:t>Upstream</a:t>
                      </a:r>
                      <a:endParaRPr lang="en-GB" dirty="0">
                        <a:effectLst/>
                      </a:endParaRPr>
                    </a:p>
                  </a:txBody>
                  <a:tcPr marL="0" marR="0" marT="0" marB="0" anchor="ctr"/>
                </a:tc>
                <a:tc>
                  <a:txBody>
                    <a:bodyPr/>
                    <a:lstStyle/>
                    <a:p>
                      <a:pPr marL="0" marR="0" algn="ctr" rtl="0" eaLnBrk="1" latinLnBrk="0" hangingPunct="1">
                        <a:spcBef>
                          <a:spcPts val="100"/>
                        </a:spcBef>
                        <a:spcAft>
                          <a:spcPts val="100"/>
                        </a:spcAft>
                      </a:pPr>
                      <a:r>
                        <a:rPr lang="en-US" sz="1600" kern="1200" dirty="0">
                          <a:effectLst/>
                        </a:rPr>
                        <a:t>0.01</a:t>
                      </a:r>
                      <a:endParaRPr lang="en-US" dirty="0">
                        <a:effectLst/>
                      </a:endParaRPr>
                    </a:p>
                  </a:txBody>
                  <a:tcPr marL="0" marR="0" marT="0" marB="0" anchor="ctr"/>
                </a:tc>
                <a:tc>
                  <a:txBody>
                    <a:bodyPr/>
                    <a:lstStyle/>
                    <a:p>
                      <a:pPr marL="0" marR="0" algn="ctr" rtl="0" eaLnBrk="1" latinLnBrk="0" hangingPunct="1">
                        <a:spcBef>
                          <a:spcPts val="100"/>
                        </a:spcBef>
                        <a:spcAft>
                          <a:spcPts val="100"/>
                        </a:spcAft>
                      </a:pPr>
                      <a:r>
                        <a:rPr lang="en-US" sz="1600" kern="1200" dirty="0">
                          <a:effectLst/>
                        </a:rPr>
                        <a:t>0.07</a:t>
                      </a:r>
                      <a:endParaRPr lang="en-US" dirty="0">
                        <a:effectLst/>
                      </a:endParaRPr>
                    </a:p>
                  </a:txBody>
                  <a:tcPr marL="0" marR="0" marT="0" marB="0" anchor="ctr"/>
                </a:tc>
                <a:tc>
                  <a:txBody>
                    <a:bodyPr/>
                    <a:lstStyle/>
                    <a:p>
                      <a:pPr marL="0" marR="0" algn="ctr" rtl="0" eaLnBrk="1" latinLnBrk="0" hangingPunct="1">
                        <a:spcBef>
                          <a:spcPts val="100"/>
                        </a:spcBef>
                        <a:spcAft>
                          <a:spcPts val="100"/>
                        </a:spcAft>
                      </a:pPr>
                      <a:r>
                        <a:rPr lang="en-US" sz="1600" kern="1200" dirty="0">
                          <a:effectLst/>
                        </a:rPr>
                        <a:t>0.14</a:t>
                      </a:r>
                      <a:endParaRPr lang="en-US" dirty="0">
                        <a:effectLst/>
                      </a:endParaRPr>
                    </a:p>
                  </a:txBody>
                  <a:tcPr marL="0" marR="0" marT="0" marB="0" anchor="ctr"/>
                </a:tc>
                <a:extLst>
                  <a:ext uri="{0D108BD9-81ED-4DB2-BD59-A6C34878D82A}">
                    <a16:rowId xmlns:a16="http://schemas.microsoft.com/office/drawing/2014/main" val="445784304"/>
                  </a:ext>
                </a:extLst>
              </a:tr>
              <a:tr h="173990">
                <a:tc>
                  <a:txBody>
                    <a:bodyPr/>
                    <a:lstStyle/>
                    <a:p>
                      <a:pPr marL="0" marR="0" algn="l" rtl="0" eaLnBrk="1" latinLnBrk="0" hangingPunct="1">
                        <a:spcBef>
                          <a:spcPts val="100"/>
                        </a:spcBef>
                        <a:spcAft>
                          <a:spcPts val="100"/>
                        </a:spcAft>
                      </a:pPr>
                      <a:r>
                        <a:rPr lang="en-GB" sz="1600" kern="800" dirty="0">
                          <a:effectLst/>
                        </a:rPr>
                        <a:t>Downstream</a:t>
                      </a:r>
                      <a:endParaRPr lang="en-GB" dirty="0">
                        <a:effectLst/>
                      </a:endParaRPr>
                    </a:p>
                  </a:txBody>
                  <a:tcPr marL="0" marR="0" marT="0" marB="0" anchor="ctr"/>
                </a:tc>
                <a:tc>
                  <a:txBody>
                    <a:bodyPr/>
                    <a:lstStyle/>
                    <a:p>
                      <a:pPr marL="0" marR="0" algn="ctr" rtl="0" eaLnBrk="1" latinLnBrk="0" hangingPunct="1">
                        <a:spcBef>
                          <a:spcPts val="100"/>
                        </a:spcBef>
                        <a:spcAft>
                          <a:spcPts val="100"/>
                        </a:spcAft>
                      </a:pPr>
                      <a:r>
                        <a:rPr lang="en-US" sz="1600" kern="1200" dirty="0">
                          <a:effectLst/>
                        </a:rPr>
                        <a:t>-0.05</a:t>
                      </a:r>
                      <a:endParaRPr lang="en-US" dirty="0">
                        <a:effectLst/>
                      </a:endParaRPr>
                    </a:p>
                  </a:txBody>
                  <a:tcPr marL="0" marR="0" marT="0" marB="0" anchor="ctr"/>
                </a:tc>
                <a:tc>
                  <a:txBody>
                    <a:bodyPr/>
                    <a:lstStyle/>
                    <a:p>
                      <a:pPr marL="0" marR="0" algn="ctr" rtl="0" eaLnBrk="1" latinLnBrk="0" hangingPunct="1">
                        <a:spcBef>
                          <a:spcPts val="100"/>
                        </a:spcBef>
                        <a:spcAft>
                          <a:spcPts val="100"/>
                        </a:spcAft>
                      </a:pPr>
                      <a:r>
                        <a:rPr lang="en-US" sz="1600" kern="1200" dirty="0">
                          <a:effectLst/>
                        </a:rPr>
                        <a:t>-0.11</a:t>
                      </a:r>
                      <a:endParaRPr lang="en-US" dirty="0">
                        <a:effectLst/>
                      </a:endParaRPr>
                    </a:p>
                  </a:txBody>
                  <a:tcPr marL="0" marR="0" marT="0" marB="0" anchor="ctr"/>
                </a:tc>
                <a:tc>
                  <a:txBody>
                    <a:bodyPr/>
                    <a:lstStyle/>
                    <a:p>
                      <a:pPr marL="0" marR="0" algn="ctr" rtl="0" eaLnBrk="1" latinLnBrk="0" hangingPunct="1">
                        <a:spcBef>
                          <a:spcPts val="100"/>
                        </a:spcBef>
                        <a:spcAft>
                          <a:spcPts val="100"/>
                        </a:spcAft>
                      </a:pPr>
                      <a:r>
                        <a:rPr lang="en-US" sz="1600" kern="1200" dirty="0">
                          <a:effectLst/>
                        </a:rPr>
                        <a:t>-0.13</a:t>
                      </a:r>
                      <a:endParaRPr lang="en-US" dirty="0">
                        <a:effectLst/>
                      </a:endParaRPr>
                    </a:p>
                  </a:txBody>
                  <a:tcPr marL="0" marR="0" marT="0" marB="0" anchor="ctr"/>
                </a:tc>
                <a:extLst>
                  <a:ext uri="{0D108BD9-81ED-4DB2-BD59-A6C34878D82A}">
                    <a16:rowId xmlns:a16="http://schemas.microsoft.com/office/drawing/2014/main" val="4062490697"/>
                  </a:ext>
                </a:extLst>
              </a:tr>
              <a:tr h="173990">
                <a:tc>
                  <a:txBody>
                    <a:bodyPr/>
                    <a:lstStyle/>
                    <a:p>
                      <a:pPr marL="0" marR="0" algn="l" rtl="0" eaLnBrk="1" latinLnBrk="0" hangingPunct="1">
                        <a:spcBef>
                          <a:spcPts val="100"/>
                        </a:spcBef>
                        <a:spcAft>
                          <a:spcPts val="100"/>
                        </a:spcAft>
                      </a:pPr>
                      <a:r>
                        <a:rPr lang="en-GB" sz="1600" kern="800" dirty="0">
                          <a:effectLst/>
                        </a:rPr>
                        <a:t>Error</a:t>
                      </a:r>
                      <a:endParaRPr lang="en-GB" dirty="0">
                        <a:effectLst/>
                      </a:endParaRPr>
                    </a:p>
                  </a:txBody>
                  <a:tcPr marL="0" marR="0" marT="0" marB="0" anchor="ctr"/>
                </a:tc>
                <a:tc>
                  <a:txBody>
                    <a:bodyPr/>
                    <a:lstStyle/>
                    <a:p>
                      <a:pPr marL="0" marR="0" algn="ctr" rtl="0" eaLnBrk="1" latinLnBrk="0" hangingPunct="1">
                        <a:spcBef>
                          <a:spcPts val="100"/>
                        </a:spcBef>
                        <a:spcAft>
                          <a:spcPts val="100"/>
                        </a:spcAft>
                      </a:pPr>
                      <a:r>
                        <a:rPr lang="en-GB" sz="1600" kern="800" dirty="0">
                          <a:effectLst/>
                        </a:rPr>
                        <a:t>± 0.10</a:t>
                      </a:r>
                      <a:endParaRPr lang="en-GB" dirty="0">
                        <a:effectLst/>
                      </a:endParaRPr>
                    </a:p>
                  </a:txBody>
                  <a:tcPr marL="0" marR="0" marT="0" marB="0" anchor="ctr"/>
                </a:tc>
                <a:tc>
                  <a:txBody>
                    <a:bodyPr/>
                    <a:lstStyle/>
                    <a:p>
                      <a:pPr marL="0" marR="0" algn="ctr" rtl="0" eaLnBrk="1" latinLnBrk="0" hangingPunct="1">
                        <a:spcBef>
                          <a:spcPts val="100"/>
                        </a:spcBef>
                        <a:spcAft>
                          <a:spcPts val="100"/>
                        </a:spcAft>
                      </a:pPr>
                      <a:r>
                        <a:rPr lang="en-GB" sz="1600" kern="800" dirty="0">
                          <a:effectLst/>
                        </a:rPr>
                        <a:t>± 0.10</a:t>
                      </a:r>
                      <a:endParaRPr lang="en-GB" dirty="0">
                        <a:effectLst/>
                      </a:endParaRPr>
                    </a:p>
                  </a:txBody>
                  <a:tcPr marL="0" marR="0" marT="0" marB="0" anchor="ctr"/>
                </a:tc>
                <a:tc>
                  <a:txBody>
                    <a:bodyPr/>
                    <a:lstStyle/>
                    <a:p>
                      <a:pPr marL="0" marR="0" algn="ctr" rtl="0" eaLnBrk="1" latinLnBrk="0" hangingPunct="1">
                        <a:spcBef>
                          <a:spcPts val="100"/>
                        </a:spcBef>
                        <a:spcAft>
                          <a:spcPts val="100"/>
                        </a:spcAft>
                      </a:pPr>
                      <a:r>
                        <a:rPr lang="en-GB" sz="1600" kern="800" dirty="0">
                          <a:effectLst/>
                        </a:rPr>
                        <a:t>± 0.10</a:t>
                      </a:r>
                      <a:endParaRPr lang="en-GB" dirty="0">
                        <a:effectLst/>
                      </a:endParaRPr>
                    </a:p>
                  </a:txBody>
                  <a:tcPr marL="0" marR="0" marT="0" marB="0" anchor="ctr"/>
                </a:tc>
                <a:extLst>
                  <a:ext uri="{0D108BD9-81ED-4DB2-BD59-A6C34878D82A}">
                    <a16:rowId xmlns:a16="http://schemas.microsoft.com/office/drawing/2014/main" val="2504410401"/>
                  </a:ext>
                </a:extLst>
              </a:tr>
            </a:tbl>
          </a:graphicData>
        </a:graphic>
      </p:graphicFrame>
      <p:sp>
        <p:nvSpPr>
          <p:cNvPr id="8" name="TextBox 7">
            <a:extLst>
              <a:ext uri="{FF2B5EF4-FFF2-40B4-BE49-F238E27FC236}">
                <a16:creationId xmlns:a16="http://schemas.microsoft.com/office/drawing/2014/main" id="{DDA12967-E92B-46B7-8E53-B456ED717F87}"/>
              </a:ext>
            </a:extLst>
          </p:cNvPr>
          <p:cNvSpPr txBox="1"/>
          <p:nvPr/>
        </p:nvSpPr>
        <p:spPr>
          <a:xfrm>
            <a:off x="78753" y="2364393"/>
            <a:ext cx="45720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graphicFrame>
        <p:nvGraphicFramePr>
          <p:cNvPr id="9" name="Table 8">
            <a:extLst>
              <a:ext uri="{FF2B5EF4-FFF2-40B4-BE49-F238E27FC236}">
                <a16:creationId xmlns:a16="http://schemas.microsoft.com/office/drawing/2014/main" id="{122C216F-A5A0-444B-B2A6-B70F24FBAD57}"/>
              </a:ext>
            </a:extLst>
          </p:cNvPr>
          <p:cNvGraphicFramePr>
            <a:graphicFrameLocks noGrp="1"/>
          </p:cNvGraphicFramePr>
          <p:nvPr>
            <p:extLst>
              <p:ext uri="{D42A27DB-BD31-4B8C-83A1-F6EECF244321}">
                <p14:modId xmlns:p14="http://schemas.microsoft.com/office/powerpoint/2010/main" val="1077874756"/>
              </p:ext>
            </p:extLst>
          </p:nvPr>
        </p:nvGraphicFramePr>
        <p:xfrm>
          <a:off x="258827" y="3613005"/>
          <a:ext cx="4127499" cy="2225040"/>
        </p:xfrm>
        <a:graphic>
          <a:graphicData uri="http://schemas.openxmlformats.org/drawingml/2006/table">
            <a:tbl>
              <a:tblPr firstRow="1" bandRow="1">
                <a:tableStyleId>{5940675A-B579-460E-94D1-54222C63F5DA}</a:tableStyleId>
              </a:tblPr>
              <a:tblGrid>
                <a:gridCol w="1316748">
                  <a:extLst>
                    <a:ext uri="{9D8B030D-6E8A-4147-A177-3AD203B41FA5}">
                      <a16:colId xmlns:a16="http://schemas.microsoft.com/office/drawing/2014/main" val="13901833"/>
                    </a:ext>
                  </a:extLst>
                </a:gridCol>
                <a:gridCol w="936917">
                  <a:extLst>
                    <a:ext uri="{9D8B030D-6E8A-4147-A177-3AD203B41FA5}">
                      <a16:colId xmlns:a16="http://schemas.microsoft.com/office/drawing/2014/main" val="72017317"/>
                    </a:ext>
                  </a:extLst>
                </a:gridCol>
                <a:gridCol w="936917">
                  <a:extLst>
                    <a:ext uri="{9D8B030D-6E8A-4147-A177-3AD203B41FA5}">
                      <a16:colId xmlns:a16="http://schemas.microsoft.com/office/drawing/2014/main" val="3797760854"/>
                    </a:ext>
                  </a:extLst>
                </a:gridCol>
                <a:gridCol w="936917">
                  <a:extLst>
                    <a:ext uri="{9D8B030D-6E8A-4147-A177-3AD203B41FA5}">
                      <a16:colId xmlns:a16="http://schemas.microsoft.com/office/drawing/2014/main" val="2886203131"/>
                    </a:ext>
                  </a:extLst>
                </a:gridCol>
              </a:tblGrid>
              <a:tr h="0">
                <a:tc gridSpan="4">
                  <a:txBody>
                    <a:bodyPr/>
                    <a:lstStyle/>
                    <a:p>
                      <a:pPr marL="0" marR="0" algn="ctr" rtl="0" eaLnBrk="1" latinLnBrk="0" hangingPunct="1">
                        <a:spcBef>
                          <a:spcPts val="100"/>
                        </a:spcBef>
                        <a:spcAft>
                          <a:spcPts val="100"/>
                        </a:spcAft>
                      </a:pPr>
                      <a:r>
                        <a:rPr lang="en-US" sz="1600" b="1" kern="1200" dirty="0">
                          <a:effectLst/>
                        </a:rPr>
                        <a:t>Cavity Flange Position</a:t>
                      </a:r>
                      <a:endParaRPr lang="en-US" b="1" dirty="0">
                        <a:effectLst/>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09448345"/>
                  </a:ext>
                </a:extLst>
              </a:tr>
              <a:tr h="0">
                <a:tc>
                  <a:txBody>
                    <a:bodyPr/>
                    <a:lstStyle/>
                    <a:p>
                      <a:pPr marL="0" marR="0" algn="l" rtl="0" eaLnBrk="1" latinLnBrk="0" hangingPunct="1">
                        <a:spcBef>
                          <a:spcPts val="100"/>
                        </a:spcBef>
                        <a:spcAft>
                          <a:spcPts val="100"/>
                        </a:spcAft>
                      </a:pPr>
                      <a:endParaRPr lang="en-GB" dirty="0">
                        <a:effectLst/>
                      </a:endParaRPr>
                    </a:p>
                  </a:txBody>
                  <a:tcPr marL="0" marR="0" marT="0" marB="0" anchor="ctr"/>
                </a:tc>
                <a:tc>
                  <a:txBody>
                    <a:bodyPr/>
                    <a:lstStyle/>
                    <a:p>
                      <a:pPr marL="0" marR="0" algn="ctr" rtl="0" eaLnBrk="1" latinLnBrk="0" hangingPunct="1">
                        <a:spcBef>
                          <a:spcPts val="100"/>
                        </a:spcBef>
                        <a:spcAft>
                          <a:spcPts val="100"/>
                        </a:spcAft>
                      </a:pPr>
                      <a:r>
                        <a:rPr lang="en-GB" sz="1600" kern="800" dirty="0" err="1">
                          <a:effectLst/>
                        </a:rPr>
                        <a:t>dX</a:t>
                      </a:r>
                      <a:r>
                        <a:rPr lang="en-GB" sz="1600" kern="800" dirty="0">
                          <a:effectLst/>
                        </a:rPr>
                        <a:t> (mm)</a:t>
                      </a:r>
                      <a:endParaRPr lang="en-GB" dirty="0">
                        <a:effectLst/>
                      </a:endParaRPr>
                    </a:p>
                  </a:txBody>
                  <a:tcPr marL="0" marR="0" marT="0" marB="0" anchor="ctr"/>
                </a:tc>
                <a:tc>
                  <a:txBody>
                    <a:bodyPr/>
                    <a:lstStyle/>
                    <a:p>
                      <a:pPr marL="0" marR="0" algn="ctr" rtl="0" eaLnBrk="1" latinLnBrk="0" hangingPunct="1">
                        <a:spcBef>
                          <a:spcPts val="100"/>
                        </a:spcBef>
                        <a:spcAft>
                          <a:spcPts val="100"/>
                        </a:spcAft>
                      </a:pPr>
                      <a:r>
                        <a:rPr lang="en-GB" sz="1600" kern="800" dirty="0" err="1">
                          <a:effectLst/>
                        </a:rPr>
                        <a:t>dY</a:t>
                      </a:r>
                      <a:r>
                        <a:rPr lang="en-GB" sz="1600" kern="800" dirty="0">
                          <a:effectLst/>
                        </a:rPr>
                        <a:t> (mm)</a:t>
                      </a:r>
                      <a:endParaRPr lang="en-GB" dirty="0">
                        <a:effectLst/>
                      </a:endParaRPr>
                    </a:p>
                  </a:txBody>
                  <a:tcPr marL="0" marR="0" marT="0" marB="0" anchor="ctr"/>
                </a:tc>
                <a:tc>
                  <a:txBody>
                    <a:bodyPr/>
                    <a:lstStyle/>
                    <a:p>
                      <a:pPr marL="0" marR="0" algn="ctr" rtl="0" eaLnBrk="1" latinLnBrk="0" hangingPunct="1">
                        <a:spcBef>
                          <a:spcPts val="100"/>
                        </a:spcBef>
                        <a:spcAft>
                          <a:spcPts val="100"/>
                        </a:spcAft>
                      </a:pPr>
                      <a:r>
                        <a:rPr lang="en-GB" sz="1600" kern="800" dirty="0" err="1">
                          <a:effectLst/>
                        </a:rPr>
                        <a:t>dZ</a:t>
                      </a:r>
                      <a:r>
                        <a:rPr lang="en-GB" sz="1600" kern="800" dirty="0">
                          <a:effectLst/>
                        </a:rPr>
                        <a:t> (mm)</a:t>
                      </a:r>
                      <a:endParaRPr lang="en-GB" dirty="0">
                        <a:effectLst/>
                      </a:endParaRPr>
                    </a:p>
                  </a:txBody>
                  <a:tcPr marL="0" marR="0" marT="0" marB="0" anchor="ctr"/>
                </a:tc>
                <a:extLst>
                  <a:ext uri="{0D108BD9-81ED-4DB2-BD59-A6C34878D82A}">
                    <a16:rowId xmlns:a16="http://schemas.microsoft.com/office/drawing/2014/main" val="2556946434"/>
                  </a:ext>
                </a:extLst>
              </a:tr>
              <a:tr h="173990">
                <a:tc>
                  <a:txBody>
                    <a:bodyPr/>
                    <a:lstStyle/>
                    <a:p>
                      <a:pPr marL="0" marR="0" algn="l" rtl="0" eaLnBrk="1" latinLnBrk="0" hangingPunct="1">
                        <a:spcBef>
                          <a:spcPts val="100"/>
                        </a:spcBef>
                        <a:spcAft>
                          <a:spcPts val="100"/>
                        </a:spcAft>
                      </a:pPr>
                      <a:r>
                        <a:rPr lang="en-US" sz="1600" kern="1200" dirty="0">
                          <a:effectLst/>
                        </a:rPr>
                        <a:t>Cavity 2 (US)</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-0.10</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-0.11</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-0.01</a:t>
                      </a:r>
                      <a:endParaRPr lang="en-US" dirty="0">
                        <a:effectLst/>
                      </a:endParaRPr>
                    </a:p>
                  </a:txBody>
                  <a:tcPr marL="0" marR="0" marT="0" marB="0" anchor="ctr"/>
                </a:tc>
                <a:extLst>
                  <a:ext uri="{0D108BD9-81ED-4DB2-BD59-A6C34878D82A}">
                    <a16:rowId xmlns:a16="http://schemas.microsoft.com/office/drawing/2014/main" val="1307412119"/>
                  </a:ext>
                </a:extLst>
              </a:tr>
              <a:tr h="173990">
                <a:tc>
                  <a:txBody>
                    <a:bodyPr/>
                    <a:lstStyle/>
                    <a:p>
                      <a:pPr marL="0" marR="0" indent="0" algn="l" rtl="0" eaLnBrk="1" fontAlgn="auto" latinLnBrk="0" hangingPunct="1">
                        <a:spcBef>
                          <a:spcPts val="100"/>
                        </a:spcBef>
                        <a:spcAft>
                          <a:spcPts val="100"/>
                        </a:spcAft>
                      </a:pPr>
                      <a:r>
                        <a:rPr lang="en-US" sz="1600" kern="1200" dirty="0">
                          <a:effectLst/>
                        </a:rPr>
                        <a:t>Cavity 3 (US)</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-0.07</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-0.12</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0.07</a:t>
                      </a:r>
                      <a:endParaRPr lang="en-US" dirty="0">
                        <a:effectLst/>
                      </a:endParaRPr>
                    </a:p>
                  </a:txBody>
                  <a:tcPr marL="0" marR="0" marT="0" marB="0" anchor="ctr"/>
                </a:tc>
                <a:extLst>
                  <a:ext uri="{0D108BD9-81ED-4DB2-BD59-A6C34878D82A}">
                    <a16:rowId xmlns:a16="http://schemas.microsoft.com/office/drawing/2014/main" val="2649159798"/>
                  </a:ext>
                </a:extLst>
              </a:tr>
              <a:tr h="173990">
                <a:tc>
                  <a:txBody>
                    <a:bodyPr/>
                    <a:lstStyle/>
                    <a:p>
                      <a:pPr marL="0" marR="0" indent="0" algn="l" rtl="0" eaLnBrk="1" fontAlgn="auto" latinLnBrk="0" hangingPunct="1">
                        <a:spcBef>
                          <a:spcPts val="100"/>
                        </a:spcBef>
                        <a:spcAft>
                          <a:spcPts val="100"/>
                        </a:spcAft>
                      </a:pPr>
                      <a:r>
                        <a:rPr lang="en-US" sz="1600" kern="1200" dirty="0">
                          <a:effectLst/>
                        </a:rPr>
                        <a:t>Cavity 4</a:t>
                      </a:r>
                      <a:r>
                        <a:rPr lang="en-US" sz="1600" kern="1200" baseline="0" dirty="0">
                          <a:effectLst/>
                        </a:rPr>
                        <a:t> </a:t>
                      </a:r>
                      <a:r>
                        <a:rPr lang="en-US" sz="1600" kern="1200" dirty="0">
                          <a:effectLst/>
                        </a:rPr>
                        <a:t>(US)</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-0.13</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-0.18</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0.02</a:t>
                      </a:r>
                      <a:endParaRPr lang="en-US" dirty="0">
                        <a:effectLst/>
                      </a:endParaRPr>
                    </a:p>
                  </a:txBody>
                  <a:tcPr marL="0" marR="0" marT="0" marB="0" anchor="ctr"/>
                </a:tc>
                <a:extLst>
                  <a:ext uri="{0D108BD9-81ED-4DB2-BD59-A6C34878D82A}">
                    <a16:rowId xmlns:a16="http://schemas.microsoft.com/office/drawing/2014/main" val="3539429069"/>
                  </a:ext>
                </a:extLst>
              </a:tr>
              <a:tr h="173990">
                <a:tc>
                  <a:txBody>
                    <a:bodyPr/>
                    <a:lstStyle/>
                    <a:p>
                      <a:pPr marL="0" marR="0" indent="0" algn="l" rtl="0" eaLnBrk="1" fontAlgn="auto" latinLnBrk="0" hangingPunct="1">
                        <a:spcBef>
                          <a:spcPts val="100"/>
                        </a:spcBef>
                        <a:spcAft>
                          <a:spcPts val="100"/>
                        </a:spcAft>
                      </a:pPr>
                      <a:r>
                        <a:rPr lang="en-US" sz="1600" kern="1200" dirty="0">
                          <a:effectLst/>
                        </a:rPr>
                        <a:t>Cavity 5 (US)</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-0.15</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-0.24</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-0.14</a:t>
                      </a:r>
                      <a:endParaRPr lang="en-US" dirty="0">
                        <a:effectLst/>
                      </a:endParaRPr>
                    </a:p>
                  </a:txBody>
                  <a:tcPr marL="0" marR="0" marT="0" marB="0" anchor="ctr"/>
                </a:tc>
                <a:extLst>
                  <a:ext uri="{0D108BD9-81ED-4DB2-BD59-A6C34878D82A}">
                    <a16:rowId xmlns:a16="http://schemas.microsoft.com/office/drawing/2014/main" val="874298804"/>
                  </a:ext>
                </a:extLst>
              </a:tr>
              <a:tr h="173990">
                <a:tc>
                  <a:txBody>
                    <a:bodyPr/>
                    <a:lstStyle/>
                    <a:p>
                      <a:pPr marL="0" marR="0" indent="0" algn="l" rtl="0" eaLnBrk="1" fontAlgn="auto" latinLnBrk="0" hangingPunct="1">
                        <a:spcBef>
                          <a:spcPts val="100"/>
                        </a:spcBef>
                        <a:spcAft>
                          <a:spcPts val="100"/>
                        </a:spcAft>
                      </a:pPr>
                      <a:r>
                        <a:rPr lang="en-US" sz="1600" kern="1200" dirty="0">
                          <a:effectLst/>
                        </a:rPr>
                        <a:t>Cavity 6 (US)</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-0.08</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-0.01</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-0.17</a:t>
                      </a:r>
                      <a:endParaRPr lang="en-US" dirty="0">
                        <a:effectLst/>
                      </a:endParaRPr>
                    </a:p>
                  </a:txBody>
                  <a:tcPr marL="0" marR="0" marT="0" marB="0" anchor="ctr"/>
                </a:tc>
                <a:extLst>
                  <a:ext uri="{0D108BD9-81ED-4DB2-BD59-A6C34878D82A}">
                    <a16:rowId xmlns:a16="http://schemas.microsoft.com/office/drawing/2014/main" val="3588837591"/>
                  </a:ext>
                </a:extLst>
              </a:tr>
              <a:tr h="173990">
                <a:tc>
                  <a:txBody>
                    <a:bodyPr/>
                    <a:lstStyle/>
                    <a:p>
                      <a:pPr marL="0" marR="0" indent="0" algn="l" rtl="0" eaLnBrk="1" fontAlgn="auto" latinLnBrk="0" hangingPunct="1">
                        <a:spcBef>
                          <a:spcPts val="100"/>
                        </a:spcBef>
                        <a:spcAft>
                          <a:spcPts val="100"/>
                        </a:spcAft>
                      </a:pPr>
                      <a:r>
                        <a:rPr lang="en-US" sz="1600" kern="1200" dirty="0">
                          <a:effectLst/>
                        </a:rPr>
                        <a:t>Cavity 7 (US)</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-0.11</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0.09</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-0.37</a:t>
                      </a:r>
                      <a:endParaRPr lang="en-US" dirty="0">
                        <a:effectLst/>
                      </a:endParaRPr>
                    </a:p>
                  </a:txBody>
                  <a:tcPr marL="0" marR="0" marT="0" marB="0" anchor="ctr"/>
                </a:tc>
                <a:extLst>
                  <a:ext uri="{0D108BD9-81ED-4DB2-BD59-A6C34878D82A}">
                    <a16:rowId xmlns:a16="http://schemas.microsoft.com/office/drawing/2014/main" val="3117566345"/>
                  </a:ext>
                </a:extLst>
              </a:tr>
              <a:tr h="0">
                <a:tc>
                  <a:txBody>
                    <a:bodyPr/>
                    <a:lstStyle/>
                    <a:p>
                      <a:pPr marL="0" marR="0" indent="0" algn="l" rtl="0" eaLnBrk="1" fontAlgn="auto" latinLnBrk="0" hangingPunct="1">
                        <a:spcBef>
                          <a:spcPts val="100"/>
                        </a:spcBef>
                        <a:spcAft>
                          <a:spcPts val="100"/>
                        </a:spcAft>
                      </a:pPr>
                      <a:r>
                        <a:rPr lang="en-US" sz="1600" kern="1200" dirty="0">
                          <a:effectLst/>
                        </a:rPr>
                        <a:t>Cavity 8 (US)</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-0.23</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0.08</a:t>
                      </a:r>
                      <a:endParaRPr lang="en-US" dirty="0">
                        <a:effectLst/>
                      </a:endParaRPr>
                    </a:p>
                  </a:txBody>
                  <a:tcPr marL="0" marR="0" marT="0" marB="0" anchor="ctr"/>
                </a:tc>
                <a:tc>
                  <a:txBody>
                    <a:bodyPr/>
                    <a:lstStyle/>
                    <a:p>
                      <a:pPr marL="0" algn="ctr" rtl="0" eaLnBrk="1" fontAlgn="b" latinLnBrk="0" hangingPunct="1">
                        <a:spcBef>
                          <a:spcPts val="0"/>
                        </a:spcBef>
                        <a:spcAft>
                          <a:spcPts val="0"/>
                        </a:spcAft>
                      </a:pPr>
                      <a:r>
                        <a:rPr lang="en-US" sz="1600" kern="1200" dirty="0">
                          <a:effectLst/>
                        </a:rPr>
                        <a:t>-0.49</a:t>
                      </a:r>
                      <a:endParaRPr lang="en-US" dirty="0">
                        <a:effectLst/>
                      </a:endParaRPr>
                    </a:p>
                  </a:txBody>
                  <a:tcPr marL="0" marR="0" marT="0" marB="0" anchor="ctr"/>
                </a:tc>
                <a:extLst>
                  <a:ext uri="{0D108BD9-81ED-4DB2-BD59-A6C34878D82A}">
                    <a16:rowId xmlns:a16="http://schemas.microsoft.com/office/drawing/2014/main" val="4264956837"/>
                  </a:ext>
                </a:extLst>
              </a:tr>
            </a:tbl>
          </a:graphicData>
        </a:graphic>
      </p:graphicFrame>
      <p:sp>
        <p:nvSpPr>
          <p:cNvPr id="11" name="TextBox 10">
            <a:extLst>
              <a:ext uri="{FF2B5EF4-FFF2-40B4-BE49-F238E27FC236}">
                <a16:creationId xmlns:a16="http://schemas.microsoft.com/office/drawing/2014/main" id="{80D86125-829F-446C-AD84-1BD64FEEF800}"/>
              </a:ext>
            </a:extLst>
          </p:cNvPr>
          <p:cNvSpPr txBox="1"/>
          <p:nvPr/>
        </p:nvSpPr>
        <p:spPr>
          <a:xfrm>
            <a:off x="87189" y="4827537"/>
            <a:ext cx="45720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12" name="Picture 17">
            <a:extLst>
              <a:ext uri="{FF2B5EF4-FFF2-40B4-BE49-F238E27FC236}">
                <a16:creationId xmlns:a16="http://schemas.microsoft.com/office/drawing/2014/main" id="{338A978C-7EDD-437F-99E9-C68E22BE7DA9}"/>
              </a:ext>
            </a:extLst>
          </p:cNvPr>
          <p:cNvPicPr>
            <a:picLocks noChangeAspect="1"/>
          </p:cNvPicPr>
          <p:nvPr/>
        </p:nvPicPr>
        <p:blipFill>
          <a:blip r:embed="rId2"/>
          <a:stretch>
            <a:fillRect/>
          </a:stretch>
        </p:blipFill>
        <p:spPr>
          <a:xfrm>
            <a:off x="276142" y="5918757"/>
            <a:ext cx="2743200" cy="214905"/>
          </a:xfrm>
          <a:prstGeom prst="rect">
            <a:avLst/>
          </a:prstGeom>
        </p:spPr>
      </p:pic>
      <p:sp>
        <p:nvSpPr>
          <p:cNvPr id="4" name="Footer Placeholder 3"/>
          <p:cNvSpPr>
            <a:spLocks noGrp="1"/>
          </p:cNvSpPr>
          <p:nvPr>
            <p:ph type="ftr" sz="quarter" idx="13"/>
          </p:nvPr>
        </p:nvSpPr>
        <p:spPr/>
        <p:txBody>
          <a:bodyPr/>
          <a:lstStyle/>
          <a:p>
            <a:r>
              <a:rPr lang="en-US"/>
              <a:t>LCLS-II Shipping Review, June 12, 2018</a:t>
            </a:r>
            <a:endParaRPr lang="en-US" dirty="0"/>
          </a:p>
        </p:txBody>
      </p:sp>
      <p:sp>
        <p:nvSpPr>
          <p:cNvPr id="13" name="Slide Number Placeholder 12"/>
          <p:cNvSpPr>
            <a:spLocks noGrp="1"/>
          </p:cNvSpPr>
          <p:nvPr>
            <p:ph type="sldNum" sz="quarter" idx="11"/>
          </p:nvPr>
        </p:nvSpPr>
        <p:spPr/>
        <p:txBody>
          <a:bodyPr/>
          <a:lstStyle/>
          <a:p>
            <a:fld id="{5BD36294-2849-48A8-8531-5354CF3095D2}" type="slidenum">
              <a:rPr lang="en-US" smtClean="0"/>
              <a:pPr/>
              <a:t>40</a:t>
            </a:fld>
            <a:endParaRPr lang="en-US" dirty="0"/>
          </a:p>
        </p:txBody>
      </p:sp>
    </p:spTree>
    <p:extLst>
      <p:ext uri="{BB962C8B-B14F-4D97-AF65-F5344CB8AC3E}">
        <p14:creationId xmlns:p14="http://schemas.microsoft.com/office/powerpoint/2010/main" val="20138146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J1.3-07 Road Test Summary</a:t>
            </a:r>
          </a:p>
        </p:txBody>
      </p:sp>
      <p:sp>
        <p:nvSpPr>
          <p:cNvPr id="10" name="Content Placeholder 2"/>
          <p:cNvSpPr txBox="1">
            <a:spLocks/>
          </p:cNvSpPr>
          <p:nvPr/>
        </p:nvSpPr>
        <p:spPr bwMode="auto">
          <a:xfrm>
            <a:off x="198282" y="1288472"/>
            <a:ext cx="8686800" cy="4921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a:lstStyle>
          <a:p>
            <a:pPr>
              <a:buFont typeface="Wingdings" panose="05000000000000000000" pitchFamily="2" charset="2"/>
              <a:buChar char="§"/>
            </a:pPr>
            <a:r>
              <a:rPr lang="en-US" sz="1800" kern="0" dirty="0">
                <a:solidFill>
                  <a:srgbClr val="000000"/>
                </a:solidFill>
                <a:latin typeface="Arial" panose="020B0604020202020204" pitchFamily="34" charset="0"/>
                <a:cs typeface="Arial" panose="020B0604020202020204" pitchFamily="34" charset="0"/>
              </a:rPr>
              <a:t>The beamline vacuum was found to be intact</a:t>
            </a:r>
          </a:p>
          <a:p>
            <a:pPr>
              <a:buFont typeface="Wingdings" panose="05000000000000000000" pitchFamily="2" charset="2"/>
              <a:buChar char="§"/>
            </a:pPr>
            <a:r>
              <a:rPr lang="en-US" sz="1800" kern="0" dirty="0">
                <a:solidFill>
                  <a:srgbClr val="000000"/>
                </a:solidFill>
                <a:latin typeface="Arial" panose="020B0604020202020204" pitchFamily="34" charset="0"/>
                <a:cs typeface="Arial" panose="020B0604020202020204" pitchFamily="34" charset="0"/>
              </a:rPr>
              <a:t>Cavity passband frequencies were within acceptable bounds</a:t>
            </a:r>
          </a:p>
          <a:p>
            <a:pPr>
              <a:buFont typeface="Wingdings" panose="05000000000000000000" pitchFamily="2" charset="2"/>
              <a:buChar char="§"/>
            </a:pPr>
            <a:r>
              <a:rPr lang="en-US" sz="1800" kern="0" dirty="0">
                <a:solidFill>
                  <a:srgbClr val="000000"/>
                </a:solidFill>
                <a:latin typeface="Arial" panose="020B0604020202020204" pitchFamily="34" charset="0"/>
                <a:cs typeface="Arial" panose="020B0604020202020204" pitchFamily="34" charset="0"/>
              </a:rPr>
              <a:t>The maximum shock on the Outer Frame was found to be 2.1g, which is far lower than the initial road test (3g – 4g). This is likely due to the frame being better held to the trailer bed (shims) and the cryomodule being fixed on the shipping frame with the new clamps.</a:t>
            </a:r>
          </a:p>
          <a:p>
            <a:pPr>
              <a:buFont typeface="Wingdings" panose="05000000000000000000" pitchFamily="2" charset="2"/>
              <a:buChar char="§"/>
            </a:pPr>
            <a:r>
              <a:rPr lang="en-US" sz="1800" kern="0" dirty="0">
                <a:solidFill>
                  <a:srgbClr val="000000"/>
                </a:solidFill>
                <a:latin typeface="Arial" panose="020B0604020202020204" pitchFamily="34" charset="0"/>
                <a:cs typeface="Arial" panose="020B0604020202020204" pitchFamily="34" charset="0"/>
              </a:rPr>
              <a:t>All shocks on the cryomodule were lower than the 1.5g spec (SAVER9X Data)</a:t>
            </a:r>
          </a:p>
          <a:p>
            <a:pPr>
              <a:buFont typeface="Wingdings" panose="05000000000000000000" pitchFamily="2" charset="2"/>
              <a:buChar char="§"/>
            </a:pPr>
            <a:r>
              <a:rPr lang="en-US" sz="1800" kern="0" dirty="0">
                <a:solidFill>
                  <a:srgbClr val="000000"/>
                </a:solidFill>
                <a:latin typeface="Arial" panose="020B0604020202020204" pitchFamily="34" charset="0"/>
                <a:cs typeface="Arial" panose="020B0604020202020204" pitchFamily="34" charset="0"/>
              </a:rPr>
              <a:t>The test was successful, and the shipping system was considered validated (at the time)</a:t>
            </a:r>
          </a:p>
          <a:p>
            <a:pPr marL="0" indent="0">
              <a:buNone/>
            </a:pPr>
            <a:endParaRPr lang="en-US" sz="1800" kern="0" dirty="0">
              <a:solidFill>
                <a:srgbClr val="000000"/>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3"/>
          </p:nvPr>
        </p:nvSpPr>
        <p:spPr/>
        <p:txBody>
          <a:bodyPr/>
          <a:lstStyle/>
          <a:p>
            <a:r>
              <a:rPr lang="en-US"/>
              <a:t>LCLS-II Shipping Review, June 12, 2018</a:t>
            </a:r>
            <a:endParaRPr lang="en-US" dirty="0"/>
          </a:p>
        </p:txBody>
      </p:sp>
      <p:sp>
        <p:nvSpPr>
          <p:cNvPr id="5" name="Slide Number Placeholder 4"/>
          <p:cNvSpPr>
            <a:spLocks noGrp="1"/>
          </p:cNvSpPr>
          <p:nvPr>
            <p:ph type="sldNum" sz="quarter" idx="11"/>
          </p:nvPr>
        </p:nvSpPr>
        <p:spPr/>
        <p:txBody>
          <a:bodyPr/>
          <a:lstStyle/>
          <a:p>
            <a:fld id="{5BD36294-2849-48A8-8531-5354CF3095D2}" type="slidenum">
              <a:rPr lang="en-US" smtClean="0"/>
              <a:pPr/>
              <a:t>41</a:t>
            </a:fld>
            <a:endParaRPr lang="en-US" dirty="0"/>
          </a:p>
        </p:txBody>
      </p:sp>
    </p:spTree>
    <p:extLst>
      <p:ext uri="{BB962C8B-B14F-4D97-AF65-F5344CB8AC3E}">
        <p14:creationId xmlns:p14="http://schemas.microsoft.com/office/powerpoint/2010/main" val="25673902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Conclusion</a:t>
            </a:r>
          </a:p>
        </p:txBody>
      </p:sp>
      <p:sp>
        <p:nvSpPr>
          <p:cNvPr id="7" name="Content Placeholder 2"/>
          <p:cNvSpPr txBox="1">
            <a:spLocks/>
          </p:cNvSpPr>
          <p:nvPr/>
        </p:nvSpPr>
        <p:spPr bwMode="auto">
          <a:xfrm>
            <a:off x="617407" y="1427018"/>
            <a:ext cx="77724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a:lstStyle>
          <a:p>
            <a:pPr>
              <a:buFont typeface="Wingdings" panose="05000000000000000000" pitchFamily="2" charset="2"/>
              <a:buChar char="§"/>
            </a:pPr>
            <a:r>
              <a:rPr lang="en-US" sz="2000" kern="0" dirty="0">
                <a:solidFill>
                  <a:srgbClr val="000000"/>
                </a:solidFill>
                <a:latin typeface="Calibri" panose="020F0502020204030204" pitchFamily="34" charset="0"/>
              </a:rPr>
              <a:t>The JLab </a:t>
            </a:r>
            <a:r>
              <a:rPr lang="en-US" sz="2000" kern="0" dirty="0" err="1">
                <a:solidFill>
                  <a:srgbClr val="000000"/>
                </a:solidFill>
                <a:latin typeface="Calibri" panose="020F0502020204030204" pitchFamily="34" charset="0"/>
              </a:rPr>
              <a:t>pCM</a:t>
            </a:r>
            <a:r>
              <a:rPr lang="en-US" sz="2000" kern="0" dirty="0">
                <a:solidFill>
                  <a:srgbClr val="000000"/>
                </a:solidFill>
                <a:latin typeface="Calibri" panose="020F0502020204030204" pitchFamily="34" charset="0"/>
              </a:rPr>
              <a:t> has covered a distance comparable to a trip from JLab to SLAC without any damage or loss in performance</a:t>
            </a:r>
          </a:p>
          <a:p>
            <a:pPr>
              <a:buFont typeface="Wingdings" panose="05000000000000000000" pitchFamily="2" charset="2"/>
              <a:buChar char="§"/>
            </a:pPr>
            <a:r>
              <a:rPr lang="en-US" sz="2000" kern="0" dirty="0">
                <a:solidFill>
                  <a:srgbClr val="000000"/>
                </a:solidFill>
                <a:latin typeface="Calibri" panose="020F0502020204030204" pitchFamily="34" charset="0"/>
              </a:rPr>
              <a:t>Improvements to the shipping system were implemented for J1.3-07 shipping test, which was successfully completed with better results</a:t>
            </a:r>
          </a:p>
          <a:p>
            <a:pPr>
              <a:buFont typeface="Wingdings" panose="05000000000000000000" pitchFamily="2" charset="2"/>
              <a:buChar char="§"/>
            </a:pPr>
            <a:r>
              <a:rPr lang="en-US" sz="2000" kern="0" dirty="0">
                <a:solidFill>
                  <a:srgbClr val="000000"/>
                </a:solidFill>
                <a:latin typeface="Calibri" panose="020F0502020204030204" pitchFamily="34" charset="0"/>
              </a:rPr>
              <a:t>Despite seeing large shocks, there was no serious damage or deformation to the </a:t>
            </a:r>
            <a:r>
              <a:rPr lang="en-US" sz="2000" kern="0" dirty="0" err="1">
                <a:solidFill>
                  <a:srgbClr val="000000"/>
                </a:solidFill>
                <a:latin typeface="Calibri" panose="020F0502020204030204" pitchFamily="34" charset="0"/>
              </a:rPr>
              <a:t>pCM</a:t>
            </a:r>
            <a:endParaRPr lang="en-US" sz="2000" kern="0" dirty="0">
              <a:solidFill>
                <a:srgbClr val="000000"/>
              </a:solidFill>
              <a:latin typeface="Calibri" panose="020F0502020204030204" pitchFamily="34" charset="0"/>
            </a:endParaRPr>
          </a:p>
          <a:p>
            <a:pPr>
              <a:buFont typeface="Wingdings" panose="05000000000000000000" pitchFamily="2" charset="2"/>
              <a:buChar char="§"/>
            </a:pPr>
            <a:r>
              <a:rPr lang="en-US" sz="2000" kern="0" dirty="0">
                <a:solidFill>
                  <a:srgbClr val="000000"/>
                </a:solidFill>
                <a:latin typeface="Calibri" panose="020F0502020204030204" pitchFamily="34" charset="0"/>
              </a:rPr>
              <a:t>All other shipping acceptance criteria were met for all of the trips</a:t>
            </a:r>
          </a:p>
        </p:txBody>
      </p:sp>
      <p:sp>
        <p:nvSpPr>
          <p:cNvPr id="5" name="Footer Placeholder 4"/>
          <p:cNvSpPr>
            <a:spLocks noGrp="1"/>
          </p:cNvSpPr>
          <p:nvPr>
            <p:ph type="ftr" sz="quarter" idx="13"/>
          </p:nvPr>
        </p:nvSpPr>
        <p:spPr/>
        <p:txBody>
          <a:bodyPr/>
          <a:lstStyle/>
          <a:p>
            <a:r>
              <a:rPr lang="en-US"/>
              <a:t>LCLS-II Shipping Review, June 12, 2018</a:t>
            </a:r>
            <a:endParaRPr lang="en-US" dirty="0"/>
          </a:p>
        </p:txBody>
      </p:sp>
      <p:sp>
        <p:nvSpPr>
          <p:cNvPr id="6" name="Slide Number Placeholder 5"/>
          <p:cNvSpPr>
            <a:spLocks noGrp="1"/>
          </p:cNvSpPr>
          <p:nvPr>
            <p:ph type="sldNum" sz="quarter" idx="11"/>
          </p:nvPr>
        </p:nvSpPr>
        <p:spPr/>
        <p:txBody>
          <a:bodyPr/>
          <a:lstStyle/>
          <a:p>
            <a:fld id="{5BD36294-2849-48A8-8531-5354CF3095D2}" type="slidenum">
              <a:rPr lang="en-US" smtClean="0"/>
              <a:pPr/>
              <a:t>42</a:t>
            </a:fld>
            <a:endParaRPr lang="en-US" dirty="0"/>
          </a:p>
        </p:txBody>
      </p:sp>
    </p:spTree>
    <p:extLst>
      <p:ext uri="{BB962C8B-B14F-4D97-AF65-F5344CB8AC3E}">
        <p14:creationId xmlns:p14="http://schemas.microsoft.com/office/powerpoint/2010/main" val="2925620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bwMode="auto">
          <a:xfrm>
            <a:off x="116547" y="3402928"/>
            <a:ext cx="8768535" cy="3216275"/>
          </a:xfrm>
          <a:prstGeom prst="rect">
            <a:avLst/>
          </a:prstGeom>
          <a:ln>
            <a:noFill/>
          </a:ln>
          <a:extLst>
            <a:ext uri="{53640926-AAD7-44D8-BBD7-CCE9431645EC}">
              <a14:shadowObscured xmlns:a14="http://schemas.microsoft.com/office/drawing/2010/main"/>
            </a:ext>
          </a:extLst>
        </p:spPr>
      </p:pic>
      <p:sp>
        <p:nvSpPr>
          <p:cNvPr id="2" name="Slide Number Placeholder 1"/>
          <p:cNvSpPr>
            <a:spLocks noGrp="1"/>
          </p:cNvSpPr>
          <p:nvPr>
            <p:ph type="sldNum" sz="quarter" idx="11"/>
          </p:nvPr>
        </p:nvSpPr>
        <p:spPr/>
        <p:txBody>
          <a:bodyPr/>
          <a:lstStyle/>
          <a:p>
            <a:fld id="{5BD36294-2849-48A8-8531-5354CF3095D2}" type="slidenum">
              <a:rPr lang="en-US" smtClean="0"/>
              <a:pPr/>
              <a:t>5</a:t>
            </a:fld>
            <a:endParaRPr lang="en-US" dirty="0"/>
          </a:p>
        </p:txBody>
      </p:sp>
      <p:sp>
        <p:nvSpPr>
          <p:cNvPr id="3" name="Title 2"/>
          <p:cNvSpPr>
            <a:spLocks noGrp="1"/>
          </p:cNvSpPr>
          <p:nvPr>
            <p:ph type="title"/>
          </p:nvPr>
        </p:nvSpPr>
        <p:spPr/>
        <p:txBody>
          <a:bodyPr/>
          <a:lstStyle/>
          <a:p>
            <a:r>
              <a:rPr lang="en-US" dirty="0"/>
              <a:t>JLab </a:t>
            </a:r>
            <a:r>
              <a:rPr lang="en-US" dirty="0" err="1"/>
              <a:t>pCM</a:t>
            </a:r>
            <a:r>
              <a:rPr lang="en-US" dirty="0"/>
              <a:t> and J1.3-07 Instrumentation</a:t>
            </a:r>
          </a:p>
        </p:txBody>
      </p:sp>
      <p:sp>
        <p:nvSpPr>
          <p:cNvPr id="6" name="Content Placeholder 2"/>
          <p:cNvSpPr>
            <a:spLocks noGrp="1"/>
          </p:cNvSpPr>
          <p:nvPr>
            <p:ph idx="4294967295"/>
          </p:nvPr>
        </p:nvSpPr>
        <p:spPr>
          <a:xfrm>
            <a:off x="390524" y="1304144"/>
            <a:ext cx="8164868" cy="1868824"/>
          </a:xfrm>
          <a:prstGeom prst="rect">
            <a:avLst/>
          </a:prstGeom>
        </p:spPr>
        <p:txBody>
          <a:bodyPr>
            <a:normAutofit/>
          </a:bodyPr>
          <a:lstStyle/>
          <a:p>
            <a:pPr marL="228600" indent="-228600">
              <a:buFont typeface="Wingdings" panose="05000000000000000000" pitchFamily="2" charset="2"/>
              <a:buChar char="§"/>
            </a:pPr>
            <a:r>
              <a:rPr lang="en-US" sz="1800" dirty="0">
                <a:latin typeface="Calibri" panose="020F0502020204030204" pitchFamily="34" charset="0"/>
              </a:rPr>
              <a:t>JLab shipments mainly used the original combination of SAVER9X GPS and GP1 units</a:t>
            </a:r>
          </a:p>
          <a:p>
            <a:pPr marL="228600" indent="-228600">
              <a:buFont typeface="Wingdings" panose="05000000000000000000" pitchFamily="2" charset="2"/>
              <a:buChar char="§"/>
            </a:pPr>
            <a:r>
              <a:rPr lang="en-US" sz="1800" dirty="0" err="1">
                <a:latin typeface="Calibri" panose="020F0502020204030204" pitchFamily="34" charset="0"/>
              </a:rPr>
              <a:t>Triaxial</a:t>
            </a:r>
            <a:r>
              <a:rPr lang="en-US" sz="1800" dirty="0">
                <a:latin typeface="Calibri" panose="020F0502020204030204" pitchFamily="34" charset="0"/>
              </a:rPr>
              <a:t> sensors were installed on the Outer Frame (connected to the trailer) and the Inner Frame (isolated by the springs)</a:t>
            </a:r>
          </a:p>
          <a:p>
            <a:pPr marL="228600" indent="-228600">
              <a:buFont typeface="Wingdings" panose="05000000000000000000" pitchFamily="2" charset="2"/>
              <a:buChar char="§"/>
            </a:pPr>
            <a:r>
              <a:rPr lang="en-US" sz="1800" dirty="0">
                <a:latin typeface="Calibri" panose="020F0502020204030204" pitchFamily="34" charset="0"/>
              </a:rPr>
              <a:t>The sensors would record 1s of data at any time the sensor records a shock over 1.5g; the 1s is split by 0.5s before the event and 0.5s after</a:t>
            </a:r>
          </a:p>
        </p:txBody>
      </p:sp>
      <p:sp>
        <p:nvSpPr>
          <p:cNvPr id="8" name="Rectangle 7"/>
          <p:cNvSpPr/>
          <p:nvPr/>
        </p:nvSpPr>
        <p:spPr>
          <a:xfrm>
            <a:off x="313443" y="4082013"/>
            <a:ext cx="226808" cy="301281"/>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ectangle 8"/>
          <p:cNvSpPr/>
          <p:nvPr/>
        </p:nvSpPr>
        <p:spPr>
          <a:xfrm>
            <a:off x="919212" y="5546852"/>
            <a:ext cx="215786" cy="109335"/>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ectangle 9"/>
          <p:cNvSpPr/>
          <p:nvPr/>
        </p:nvSpPr>
        <p:spPr>
          <a:xfrm>
            <a:off x="1606804" y="4953521"/>
            <a:ext cx="203690" cy="115088"/>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Text Box 35"/>
          <p:cNvSpPr txBox="1"/>
          <p:nvPr/>
        </p:nvSpPr>
        <p:spPr>
          <a:xfrm>
            <a:off x="285592" y="5899911"/>
            <a:ext cx="1460817" cy="452120"/>
          </a:xfrm>
          <a:prstGeom prst="rect">
            <a:avLst/>
          </a:prstGeom>
          <a:solidFill>
            <a:schemeClr val="lt1"/>
          </a:solidFill>
          <a:ln w="38100">
            <a:solidFill>
              <a:srgbClr val="00B0F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effectLst/>
                <a:ea typeface="Calibri"/>
                <a:cs typeface="Times New Roman"/>
              </a:rPr>
              <a:t>SAVER 9XGPS</a:t>
            </a:r>
            <a:endParaRPr lang="en-US" sz="1800" dirty="0">
              <a:effectLst/>
              <a:ea typeface="Calibri"/>
              <a:cs typeface="Times New Roman"/>
            </a:endParaRPr>
          </a:p>
          <a:p>
            <a:pPr marL="0" marR="0" algn="ctr">
              <a:spcBef>
                <a:spcPts val="0"/>
              </a:spcBef>
              <a:spcAft>
                <a:spcPts val="0"/>
              </a:spcAft>
            </a:pPr>
            <a:r>
              <a:rPr lang="en-US" sz="1000" b="1" dirty="0">
                <a:effectLst/>
                <a:ea typeface="Calibri"/>
                <a:cs typeface="Times New Roman"/>
              </a:rPr>
              <a:t>(On Outer Frame</a:t>
            </a:r>
            <a:r>
              <a:rPr lang="en-US" sz="600" b="1" dirty="0">
                <a:effectLst/>
                <a:ea typeface="Calibri"/>
                <a:cs typeface="Times New Roman"/>
              </a:rPr>
              <a:t>)</a:t>
            </a:r>
            <a:endParaRPr lang="en-US" sz="1100" dirty="0">
              <a:effectLst/>
              <a:ea typeface="Calibri"/>
              <a:cs typeface="Times New Roman"/>
            </a:endParaRPr>
          </a:p>
        </p:txBody>
      </p:sp>
      <p:sp>
        <p:nvSpPr>
          <p:cNvPr id="12" name="Text Box 36"/>
          <p:cNvSpPr txBox="1"/>
          <p:nvPr/>
        </p:nvSpPr>
        <p:spPr>
          <a:xfrm>
            <a:off x="3072396" y="5732758"/>
            <a:ext cx="1145541" cy="563743"/>
          </a:xfrm>
          <a:prstGeom prst="rect">
            <a:avLst/>
          </a:prstGeom>
          <a:solidFill>
            <a:schemeClr val="lt1"/>
          </a:solidFill>
          <a:ln w="28575">
            <a:solidFill>
              <a:srgbClr val="FF000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effectLst/>
                <a:ea typeface="Calibri"/>
                <a:cs typeface="Times New Roman"/>
              </a:rPr>
              <a:t>GP1</a:t>
            </a:r>
          </a:p>
          <a:p>
            <a:pPr marL="0" marR="0" algn="ctr">
              <a:spcBef>
                <a:spcPts val="0"/>
              </a:spcBef>
              <a:spcAft>
                <a:spcPts val="0"/>
              </a:spcAft>
            </a:pPr>
            <a:r>
              <a:rPr lang="en-US" sz="1000" b="1" dirty="0">
                <a:effectLst/>
                <a:ea typeface="Calibri"/>
                <a:cs typeface="Times New Roman"/>
              </a:rPr>
              <a:t>(On Outer Frame)</a:t>
            </a:r>
          </a:p>
        </p:txBody>
      </p:sp>
      <p:sp>
        <p:nvSpPr>
          <p:cNvPr id="13" name="Text Box 38"/>
          <p:cNvSpPr txBox="1"/>
          <p:nvPr/>
        </p:nvSpPr>
        <p:spPr>
          <a:xfrm>
            <a:off x="2178691" y="4469866"/>
            <a:ext cx="1245799" cy="363301"/>
          </a:xfrm>
          <a:prstGeom prst="rect">
            <a:avLst/>
          </a:prstGeom>
          <a:solidFill>
            <a:schemeClr val="lt1"/>
          </a:solidFill>
          <a:ln w="28575">
            <a:solidFill>
              <a:srgbClr val="FF000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effectLst/>
                <a:ea typeface="Calibri"/>
                <a:cs typeface="Times New Roman"/>
              </a:rPr>
              <a:t>GP1</a:t>
            </a:r>
            <a:endParaRPr lang="en-US" sz="1000" dirty="0">
              <a:effectLst/>
              <a:ea typeface="Calibri"/>
              <a:cs typeface="Times New Roman"/>
            </a:endParaRPr>
          </a:p>
          <a:p>
            <a:pPr marL="0" marR="0" algn="ctr">
              <a:spcBef>
                <a:spcPts val="0"/>
              </a:spcBef>
              <a:spcAft>
                <a:spcPts val="0"/>
              </a:spcAft>
            </a:pPr>
            <a:r>
              <a:rPr lang="en-US" sz="1000" b="1" dirty="0">
                <a:ea typeface="Calibri"/>
                <a:cs typeface="Times New Roman"/>
              </a:rPr>
              <a:t>(On Inner Frame)</a:t>
            </a:r>
            <a:endParaRPr lang="en-US" sz="1000" dirty="0">
              <a:effectLst/>
              <a:ea typeface="Calibri"/>
              <a:cs typeface="Times New Roman"/>
            </a:endParaRPr>
          </a:p>
        </p:txBody>
      </p:sp>
      <p:sp>
        <p:nvSpPr>
          <p:cNvPr id="14" name="Text Box 39"/>
          <p:cNvSpPr txBox="1"/>
          <p:nvPr/>
        </p:nvSpPr>
        <p:spPr>
          <a:xfrm>
            <a:off x="1530602" y="3852672"/>
            <a:ext cx="1496695" cy="381000"/>
          </a:xfrm>
          <a:prstGeom prst="rect">
            <a:avLst/>
          </a:prstGeom>
          <a:solidFill>
            <a:schemeClr val="lt1"/>
          </a:solidFill>
          <a:ln w="28575">
            <a:solidFill>
              <a:srgbClr val="FF000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effectLst/>
                <a:ea typeface="Calibri"/>
                <a:cs typeface="Times New Roman"/>
              </a:rPr>
              <a:t>GP1</a:t>
            </a:r>
            <a:endParaRPr lang="en-US" sz="1000" dirty="0">
              <a:effectLst/>
              <a:ea typeface="Calibri"/>
              <a:cs typeface="Times New Roman"/>
            </a:endParaRPr>
          </a:p>
          <a:p>
            <a:pPr marL="0" marR="0" algn="ctr">
              <a:spcBef>
                <a:spcPts val="0"/>
              </a:spcBef>
              <a:spcAft>
                <a:spcPts val="0"/>
              </a:spcAft>
            </a:pPr>
            <a:r>
              <a:rPr lang="en-US" sz="1000" b="1" dirty="0">
                <a:effectLst/>
                <a:ea typeface="Calibri"/>
                <a:cs typeface="Times New Roman"/>
              </a:rPr>
              <a:t>(On Gate Valve)</a:t>
            </a:r>
            <a:endParaRPr lang="en-US" sz="1000" dirty="0">
              <a:effectLst/>
              <a:ea typeface="Calibri"/>
              <a:cs typeface="Times New Roman"/>
            </a:endParaRPr>
          </a:p>
        </p:txBody>
      </p:sp>
      <p:sp>
        <p:nvSpPr>
          <p:cNvPr id="15" name="Text Box 41"/>
          <p:cNvSpPr txBox="1"/>
          <p:nvPr/>
        </p:nvSpPr>
        <p:spPr>
          <a:xfrm>
            <a:off x="3740403" y="4986933"/>
            <a:ext cx="1449387" cy="540590"/>
          </a:xfrm>
          <a:prstGeom prst="rect">
            <a:avLst/>
          </a:prstGeom>
          <a:solidFill>
            <a:schemeClr val="lt1"/>
          </a:solidFill>
          <a:ln w="28575">
            <a:solidFill>
              <a:srgbClr val="00B0F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effectLst/>
                <a:ea typeface="Calibri"/>
                <a:cs typeface="Times New Roman"/>
              </a:rPr>
              <a:t>PCB Accelerometer</a:t>
            </a:r>
            <a:endParaRPr lang="en-US" sz="1000" dirty="0">
              <a:effectLst/>
              <a:ea typeface="Calibri"/>
              <a:cs typeface="Times New Roman"/>
            </a:endParaRPr>
          </a:p>
          <a:p>
            <a:pPr marL="0" marR="0" algn="ctr">
              <a:spcBef>
                <a:spcPts val="0"/>
              </a:spcBef>
              <a:spcAft>
                <a:spcPts val="0"/>
              </a:spcAft>
            </a:pPr>
            <a:r>
              <a:rPr lang="en-US" sz="1000" b="1" dirty="0">
                <a:effectLst/>
                <a:ea typeface="Calibri"/>
                <a:cs typeface="Times New Roman"/>
              </a:rPr>
              <a:t>(On Cavity 1 Coupler Waveguide)</a:t>
            </a:r>
            <a:endParaRPr lang="en-US" sz="1000" dirty="0">
              <a:effectLst/>
              <a:ea typeface="Calibri"/>
              <a:cs typeface="Times New Roman"/>
            </a:endParaRPr>
          </a:p>
        </p:txBody>
      </p:sp>
      <p:sp>
        <p:nvSpPr>
          <p:cNvPr id="16" name="Text Box 42"/>
          <p:cNvSpPr txBox="1"/>
          <p:nvPr/>
        </p:nvSpPr>
        <p:spPr>
          <a:xfrm>
            <a:off x="387603" y="3319272"/>
            <a:ext cx="1600200" cy="373353"/>
          </a:xfrm>
          <a:prstGeom prst="rect">
            <a:avLst/>
          </a:prstGeom>
          <a:solidFill>
            <a:schemeClr val="lt1"/>
          </a:solidFill>
          <a:ln w="28575">
            <a:solidFill>
              <a:srgbClr val="00B0F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effectLst/>
                <a:ea typeface="Calibri"/>
                <a:cs typeface="Times New Roman"/>
              </a:rPr>
              <a:t>PCB Accelerometer</a:t>
            </a:r>
            <a:endParaRPr lang="en-US" sz="1000" dirty="0">
              <a:effectLst/>
              <a:ea typeface="Calibri"/>
              <a:cs typeface="Times New Roman"/>
            </a:endParaRPr>
          </a:p>
          <a:p>
            <a:pPr marL="0" marR="0" algn="ctr">
              <a:spcBef>
                <a:spcPts val="0"/>
              </a:spcBef>
              <a:spcAft>
                <a:spcPts val="0"/>
              </a:spcAft>
            </a:pPr>
            <a:r>
              <a:rPr lang="en-US" sz="1000" b="1" dirty="0">
                <a:effectLst/>
                <a:ea typeface="Calibri"/>
                <a:cs typeface="Times New Roman"/>
              </a:rPr>
              <a:t>(On </a:t>
            </a:r>
            <a:r>
              <a:rPr lang="en-US" sz="1000" b="1" dirty="0">
                <a:ea typeface="Calibri"/>
                <a:cs typeface="Times New Roman"/>
              </a:rPr>
              <a:t>Inner Frame</a:t>
            </a:r>
            <a:r>
              <a:rPr lang="en-US" sz="1000" b="1" dirty="0">
                <a:effectLst/>
                <a:ea typeface="Calibri"/>
                <a:cs typeface="Times New Roman"/>
              </a:rPr>
              <a:t>)</a:t>
            </a:r>
            <a:endParaRPr lang="en-US" sz="1000" dirty="0">
              <a:effectLst/>
              <a:ea typeface="Calibri"/>
              <a:cs typeface="Times New Roman"/>
            </a:endParaRPr>
          </a:p>
        </p:txBody>
      </p:sp>
      <p:cxnSp>
        <p:nvCxnSpPr>
          <p:cNvPr id="19" name="Straight Arrow Connector 18"/>
          <p:cNvCxnSpPr/>
          <p:nvPr/>
        </p:nvCxnSpPr>
        <p:spPr>
          <a:xfrm flipH="1">
            <a:off x="1708649" y="4251683"/>
            <a:ext cx="75521" cy="698904"/>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597403" y="4834127"/>
            <a:ext cx="1" cy="704711"/>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2445003" y="5860783"/>
            <a:ext cx="203690" cy="115088"/>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6" name="Rectangle 25"/>
          <p:cNvSpPr/>
          <p:nvPr/>
        </p:nvSpPr>
        <p:spPr>
          <a:xfrm>
            <a:off x="2495558" y="5538838"/>
            <a:ext cx="203690" cy="115088"/>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27" name="Straight Arrow Connector 26"/>
          <p:cNvCxnSpPr/>
          <p:nvPr/>
        </p:nvCxnSpPr>
        <p:spPr>
          <a:xfrm flipH="1" flipV="1">
            <a:off x="2699248" y="5975871"/>
            <a:ext cx="373148" cy="83657"/>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844803" y="3776472"/>
            <a:ext cx="182302" cy="1751051"/>
          </a:xfrm>
          <a:prstGeom prst="straightConnector1">
            <a:avLst/>
          </a:prstGeom>
          <a:ln w="1905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117422" y="5444848"/>
            <a:ext cx="215786" cy="109335"/>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30" name="Straight Arrow Connector 29"/>
          <p:cNvCxnSpPr>
            <a:stCxn id="15" idx="1"/>
          </p:cNvCxnSpPr>
          <p:nvPr/>
        </p:nvCxnSpPr>
        <p:spPr>
          <a:xfrm flipH="1">
            <a:off x="3333959" y="5257228"/>
            <a:ext cx="406444" cy="175974"/>
          </a:xfrm>
          <a:prstGeom prst="straightConnector1">
            <a:avLst/>
          </a:prstGeom>
          <a:ln w="1905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flipV="1">
            <a:off x="426848" y="4402623"/>
            <a:ext cx="150144" cy="1527791"/>
          </a:xfrm>
          <a:prstGeom prst="straightConnector1">
            <a:avLst/>
          </a:prstGeom>
          <a:ln w="1905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Footer Placeholder 36"/>
          <p:cNvSpPr>
            <a:spLocks noGrp="1"/>
          </p:cNvSpPr>
          <p:nvPr>
            <p:ph type="ftr" sz="quarter" idx="13"/>
          </p:nvPr>
        </p:nvSpPr>
        <p:spPr/>
        <p:txBody>
          <a:bodyPr/>
          <a:lstStyle/>
          <a:p>
            <a:r>
              <a:rPr lang="en-US"/>
              <a:t>LCLS-II Shipping Review, June 12, 2018</a:t>
            </a:r>
            <a:endParaRPr lang="en-US" dirty="0"/>
          </a:p>
        </p:txBody>
      </p:sp>
      <p:sp>
        <p:nvSpPr>
          <p:cNvPr id="42" name="Rectangle 41"/>
          <p:cNvSpPr/>
          <p:nvPr/>
        </p:nvSpPr>
        <p:spPr>
          <a:xfrm>
            <a:off x="7512303" y="4857316"/>
            <a:ext cx="226808" cy="301281"/>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3" name="Rectangle 42"/>
          <p:cNvSpPr/>
          <p:nvPr/>
        </p:nvSpPr>
        <p:spPr>
          <a:xfrm>
            <a:off x="5947969" y="5103929"/>
            <a:ext cx="215786" cy="109335"/>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4" name="Rectangle 43"/>
          <p:cNvSpPr/>
          <p:nvPr/>
        </p:nvSpPr>
        <p:spPr>
          <a:xfrm>
            <a:off x="5937808" y="5451052"/>
            <a:ext cx="215786" cy="109335"/>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5" name="Text Box 35"/>
          <p:cNvSpPr txBox="1"/>
          <p:nvPr/>
        </p:nvSpPr>
        <p:spPr>
          <a:xfrm>
            <a:off x="7396543" y="3594988"/>
            <a:ext cx="1590384" cy="638684"/>
          </a:xfrm>
          <a:prstGeom prst="rect">
            <a:avLst/>
          </a:prstGeom>
          <a:solidFill>
            <a:schemeClr val="lt1"/>
          </a:solidFill>
          <a:ln w="38100">
            <a:solidFill>
              <a:srgbClr val="00B0F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effectLst/>
                <a:ea typeface="Calibri"/>
                <a:cs typeface="Times New Roman"/>
              </a:rPr>
              <a:t>SAVER 9XGPS</a:t>
            </a:r>
            <a:endParaRPr lang="en-US" sz="1800" dirty="0">
              <a:effectLst/>
              <a:ea typeface="Calibri"/>
              <a:cs typeface="Times New Roman"/>
            </a:endParaRPr>
          </a:p>
          <a:p>
            <a:pPr marL="0" marR="0" algn="ctr">
              <a:spcBef>
                <a:spcPts val="0"/>
              </a:spcBef>
              <a:spcAft>
                <a:spcPts val="0"/>
              </a:spcAft>
            </a:pPr>
            <a:r>
              <a:rPr lang="en-US" sz="1000" b="1" dirty="0">
                <a:effectLst/>
                <a:ea typeface="Calibri"/>
                <a:cs typeface="Times New Roman"/>
              </a:rPr>
              <a:t>(Shipping Cap, J1.3-07 only)</a:t>
            </a:r>
            <a:endParaRPr lang="en-US" sz="1100" dirty="0">
              <a:effectLst/>
              <a:ea typeface="Calibri"/>
              <a:cs typeface="Times New Roman"/>
            </a:endParaRPr>
          </a:p>
        </p:txBody>
      </p:sp>
      <p:sp>
        <p:nvSpPr>
          <p:cNvPr id="47" name="Text Box 41"/>
          <p:cNvSpPr txBox="1"/>
          <p:nvPr/>
        </p:nvSpPr>
        <p:spPr>
          <a:xfrm>
            <a:off x="3530794" y="3692063"/>
            <a:ext cx="1806397" cy="540590"/>
          </a:xfrm>
          <a:prstGeom prst="rect">
            <a:avLst/>
          </a:prstGeom>
          <a:solidFill>
            <a:schemeClr val="lt1"/>
          </a:solidFill>
          <a:ln w="28575">
            <a:solidFill>
              <a:srgbClr val="00B0F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effectLst/>
                <a:ea typeface="Calibri"/>
                <a:cs typeface="Times New Roman"/>
              </a:rPr>
              <a:t>PCB Accelerometer</a:t>
            </a:r>
            <a:endParaRPr lang="en-US" sz="1000" dirty="0">
              <a:effectLst/>
              <a:ea typeface="Calibri"/>
              <a:cs typeface="Times New Roman"/>
            </a:endParaRPr>
          </a:p>
          <a:p>
            <a:pPr marL="0" marR="0" algn="ctr">
              <a:spcBef>
                <a:spcPts val="0"/>
              </a:spcBef>
              <a:spcAft>
                <a:spcPts val="0"/>
              </a:spcAft>
            </a:pPr>
            <a:r>
              <a:rPr lang="en-US" sz="1000" b="1" dirty="0">
                <a:effectLst/>
                <a:ea typeface="Calibri"/>
                <a:cs typeface="Times New Roman"/>
              </a:rPr>
              <a:t>(On Cavity 8 Beamline, J1.3-07 only)</a:t>
            </a:r>
            <a:endParaRPr lang="en-US" sz="1000" dirty="0">
              <a:effectLst/>
              <a:ea typeface="Calibri"/>
              <a:cs typeface="Times New Roman"/>
            </a:endParaRPr>
          </a:p>
        </p:txBody>
      </p:sp>
      <p:sp>
        <p:nvSpPr>
          <p:cNvPr id="48" name="Text Box 41"/>
          <p:cNvSpPr txBox="1"/>
          <p:nvPr/>
        </p:nvSpPr>
        <p:spPr>
          <a:xfrm>
            <a:off x="6493344" y="5693772"/>
            <a:ext cx="1992288" cy="540590"/>
          </a:xfrm>
          <a:prstGeom prst="rect">
            <a:avLst/>
          </a:prstGeom>
          <a:solidFill>
            <a:schemeClr val="lt1"/>
          </a:solidFill>
          <a:ln w="28575">
            <a:solidFill>
              <a:srgbClr val="00B0F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effectLst/>
                <a:ea typeface="Calibri"/>
                <a:cs typeface="Times New Roman"/>
              </a:rPr>
              <a:t>PCB Accelerometer</a:t>
            </a:r>
            <a:endParaRPr lang="en-US" sz="1000" dirty="0">
              <a:effectLst/>
              <a:ea typeface="Calibri"/>
              <a:cs typeface="Times New Roman"/>
            </a:endParaRPr>
          </a:p>
          <a:p>
            <a:pPr marL="0" marR="0" algn="ctr">
              <a:spcBef>
                <a:spcPts val="0"/>
              </a:spcBef>
              <a:spcAft>
                <a:spcPts val="0"/>
              </a:spcAft>
            </a:pPr>
            <a:r>
              <a:rPr lang="en-US" sz="1000" b="1" dirty="0">
                <a:effectLst/>
                <a:ea typeface="Calibri"/>
                <a:cs typeface="Times New Roman"/>
              </a:rPr>
              <a:t>(On Cavity 8 Coupler, J1.3-07 only)</a:t>
            </a:r>
            <a:endParaRPr lang="en-US" sz="1000" dirty="0">
              <a:effectLst/>
              <a:ea typeface="Calibri"/>
              <a:cs typeface="Times New Roman"/>
            </a:endParaRPr>
          </a:p>
        </p:txBody>
      </p:sp>
      <p:cxnSp>
        <p:nvCxnSpPr>
          <p:cNvPr id="49" name="Straight Arrow Connector 48"/>
          <p:cNvCxnSpPr>
            <a:stCxn id="45" idx="2"/>
            <a:endCxn id="42" idx="0"/>
          </p:cNvCxnSpPr>
          <p:nvPr/>
        </p:nvCxnSpPr>
        <p:spPr>
          <a:xfrm flipH="1">
            <a:off x="7625707" y="4233672"/>
            <a:ext cx="566028" cy="623644"/>
          </a:xfrm>
          <a:prstGeom prst="straightConnector1">
            <a:avLst/>
          </a:prstGeom>
          <a:ln w="1905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6163755" y="5520362"/>
            <a:ext cx="329589" cy="173410"/>
          </a:xfrm>
          <a:prstGeom prst="straightConnector1">
            <a:avLst/>
          </a:prstGeom>
          <a:ln w="1905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4797332" y="4251683"/>
            <a:ext cx="1258077" cy="816926"/>
          </a:xfrm>
          <a:prstGeom prst="straightConnector1">
            <a:avLst/>
          </a:prstGeom>
          <a:ln w="1905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6742045" y="4986933"/>
            <a:ext cx="203690" cy="115088"/>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8" name="Text Box 39"/>
          <p:cNvSpPr txBox="1"/>
          <p:nvPr/>
        </p:nvSpPr>
        <p:spPr>
          <a:xfrm>
            <a:off x="5753126" y="3703068"/>
            <a:ext cx="1496695" cy="381000"/>
          </a:xfrm>
          <a:prstGeom prst="rect">
            <a:avLst/>
          </a:prstGeom>
          <a:solidFill>
            <a:schemeClr val="lt1"/>
          </a:solidFill>
          <a:ln w="28575">
            <a:solidFill>
              <a:srgbClr val="FF000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effectLst/>
                <a:ea typeface="Calibri"/>
                <a:cs typeface="Times New Roman"/>
              </a:rPr>
              <a:t>GP1</a:t>
            </a:r>
            <a:endParaRPr lang="en-US" sz="1000" dirty="0">
              <a:effectLst/>
              <a:ea typeface="Calibri"/>
              <a:cs typeface="Times New Roman"/>
            </a:endParaRPr>
          </a:p>
          <a:p>
            <a:pPr marL="0" marR="0" algn="ctr">
              <a:spcBef>
                <a:spcPts val="0"/>
              </a:spcBef>
              <a:spcAft>
                <a:spcPts val="0"/>
              </a:spcAft>
            </a:pPr>
            <a:r>
              <a:rPr lang="en-US" sz="1000" b="1" dirty="0">
                <a:effectLst/>
                <a:ea typeface="Calibri"/>
                <a:cs typeface="Times New Roman"/>
              </a:rPr>
              <a:t>(On Gate Valve)</a:t>
            </a:r>
            <a:endParaRPr lang="en-US" sz="1000" dirty="0">
              <a:effectLst/>
              <a:ea typeface="Calibri"/>
              <a:cs typeface="Times New Roman"/>
            </a:endParaRPr>
          </a:p>
        </p:txBody>
      </p:sp>
      <p:cxnSp>
        <p:nvCxnSpPr>
          <p:cNvPr id="59" name="Straight Arrow Connector 58"/>
          <p:cNvCxnSpPr>
            <a:endCxn id="57" idx="0"/>
          </p:cNvCxnSpPr>
          <p:nvPr/>
        </p:nvCxnSpPr>
        <p:spPr>
          <a:xfrm>
            <a:off x="6538338" y="4119388"/>
            <a:ext cx="305552" cy="867545"/>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0019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6</a:t>
            </a:fld>
            <a:endParaRPr lang="en-US" dirty="0"/>
          </a:p>
        </p:txBody>
      </p:sp>
      <p:sp>
        <p:nvSpPr>
          <p:cNvPr id="3" name="Title 2"/>
          <p:cNvSpPr>
            <a:spLocks noGrp="1"/>
          </p:cNvSpPr>
          <p:nvPr>
            <p:ph type="title"/>
          </p:nvPr>
        </p:nvSpPr>
        <p:spPr/>
        <p:txBody>
          <a:bodyPr/>
          <a:lstStyle/>
          <a:p>
            <a:r>
              <a:rPr lang="en-US" dirty="0" err="1"/>
              <a:t>pCM</a:t>
            </a:r>
            <a:r>
              <a:rPr lang="en-US" dirty="0"/>
              <a:t> Road Test Summary</a:t>
            </a:r>
          </a:p>
        </p:txBody>
      </p:sp>
      <p:sp>
        <p:nvSpPr>
          <p:cNvPr id="6" name="Content Placeholder 2"/>
          <p:cNvSpPr>
            <a:spLocks noGrp="1"/>
          </p:cNvSpPr>
          <p:nvPr>
            <p:ph idx="4294967295"/>
          </p:nvPr>
        </p:nvSpPr>
        <p:spPr>
          <a:xfrm>
            <a:off x="451822" y="1266820"/>
            <a:ext cx="8433260" cy="5334000"/>
          </a:xfrm>
          <a:prstGeom prst="rect">
            <a:avLst/>
          </a:prstGeom>
        </p:spPr>
        <p:txBody>
          <a:bodyPr/>
          <a:lstStyle/>
          <a:p>
            <a:pPr marL="284163" indent="-284163">
              <a:buFont typeface="Wingdings" panose="05000000000000000000" pitchFamily="2" charset="2"/>
              <a:buChar char="§"/>
            </a:pPr>
            <a:r>
              <a:rPr lang="en-US" sz="2000" dirty="0">
                <a:latin typeface="Calibri" panose="020F0502020204030204" pitchFamily="34" charset="0"/>
              </a:rPr>
              <a:t>The JLab </a:t>
            </a:r>
            <a:r>
              <a:rPr lang="en-US" sz="2000" dirty="0" err="1">
                <a:latin typeface="Calibri" panose="020F0502020204030204" pitchFamily="34" charset="0"/>
              </a:rPr>
              <a:t>pCM</a:t>
            </a:r>
            <a:r>
              <a:rPr lang="en-US" sz="2000" dirty="0">
                <a:latin typeface="Calibri" panose="020F0502020204030204" pitchFamily="34" charset="0"/>
              </a:rPr>
              <a:t> was transported to Bristol, VA and back to JLab; a total distance of ~780 miles</a:t>
            </a:r>
          </a:p>
          <a:p>
            <a:pPr marL="284163" indent="-284163">
              <a:buFont typeface="Wingdings" panose="05000000000000000000" pitchFamily="2" charset="2"/>
              <a:buChar char="§"/>
            </a:pPr>
            <a:r>
              <a:rPr lang="en-US" sz="2000" dirty="0">
                <a:latin typeface="Calibri" panose="020F0502020204030204" pitchFamily="34" charset="0"/>
              </a:rPr>
              <a:t>The shipping frame and cryomodule were fitted with accelerometers and geophones.</a:t>
            </a:r>
          </a:p>
          <a:p>
            <a:pPr marL="284163" indent="-284163">
              <a:buFont typeface="Wingdings" panose="05000000000000000000" pitchFamily="2" charset="2"/>
              <a:buChar char="§"/>
            </a:pPr>
            <a:r>
              <a:rPr lang="en-US" sz="2000" dirty="0">
                <a:latin typeface="Calibri" panose="020F0502020204030204" pitchFamily="34" charset="0"/>
              </a:rPr>
              <a:t>Beamline vacuum was not actively pumped, but was actively monitored and logged; gate valves on both ends were open</a:t>
            </a:r>
          </a:p>
          <a:p>
            <a:pPr marL="284163" indent="-284163">
              <a:buFont typeface="Wingdings" panose="05000000000000000000" pitchFamily="2" charset="2"/>
              <a:buChar char="§"/>
            </a:pPr>
            <a:r>
              <a:rPr lang="en-US" sz="2000" dirty="0">
                <a:latin typeface="Calibri" panose="020F0502020204030204" pitchFamily="34" charset="0"/>
              </a:rPr>
              <a:t>The positions of the Gate Valves, Support Posts and Cavity Flanges were recorded against fiducial points on the vacuum vessel</a:t>
            </a:r>
          </a:p>
          <a:p>
            <a:pPr marL="284163" indent="-284163">
              <a:buFont typeface="Wingdings" panose="05000000000000000000" pitchFamily="2" charset="2"/>
              <a:buChar char="§"/>
            </a:pPr>
            <a:r>
              <a:rPr lang="en-US" sz="2000" dirty="0">
                <a:latin typeface="Calibri" panose="020F0502020204030204" pitchFamily="34" charset="0"/>
              </a:rPr>
              <a:t>The insulating vacuum space was pressurized to 1050 </a:t>
            </a:r>
            <a:r>
              <a:rPr lang="en-US" sz="2000" dirty="0" err="1">
                <a:latin typeface="Calibri" panose="020F0502020204030204" pitchFamily="34" charset="0"/>
              </a:rPr>
              <a:t>mBar</a:t>
            </a:r>
            <a:endParaRPr lang="en-US" sz="2000" dirty="0">
              <a:latin typeface="Calibri" panose="020F0502020204030204" pitchFamily="34" charset="0"/>
            </a:endParaRPr>
          </a:p>
          <a:p>
            <a:pPr marL="284163" indent="-284163">
              <a:buFont typeface="Wingdings" panose="05000000000000000000" pitchFamily="2" charset="2"/>
              <a:buChar char="§"/>
            </a:pPr>
            <a:r>
              <a:rPr lang="en-US" sz="2000" dirty="0">
                <a:latin typeface="Calibri" panose="020F0502020204030204" pitchFamily="34" charset="0"/>
              </a:rPr>
              <a:t>All measurements would be repeated after the completion of the road test </a:t>
            </a:r>
          </a:p>
          <a:p>
            <a:pPr marL="284163" indent="-284163">
              <a:buFont typeface="Wingdings" panose="05000000000000000000" pitchFamily="2" charset="2"/>
              <a:buChar char="§"/>
            </a:pPr>
            <a:r>
              <a:rPr lang="en-US" sz="2000" dirty="0">
                <a:latin typeface="Calibri" panose="020F0502020204030204" pitchFamily="34" charset="0"/>
              </a:rPr>
              <a:t>The </a:t>
            </a:r>
            <a:r>
              <a:rPr lang="en-US" sz="2000" dirty="0" err="1">
                <a:latin typeface="Calibri" panose="020F0502020204030204" pitchFamily="34" charset="0"/>
              </a:rPr>
              <a:t>pCM</a:t>
            </a:r>
            <a:r>
              <a:rPr lang="en-US" sz="2000" dirty="0">
                <a:latin typeface="Calibri" panose="020F0502020204030204" pitchFamily="34" charset="0"/>
              </a:rPr>
              <a:t> was also tested in the CMTF to determine any degradation in performance</a:t>
            </a:r>
          </a:p>
        </p:txBody>
      </p:sp>
      <p:sp>
        <p:nvSpPr>
          <p:cNvPr id="5" name="Footer Placeholder 4"/>
          <p:cNvSpPr>
            <a:spLocks noGrp="1"/>
          </p:cNvSpPr>
          <p:nvPr>
            <p:ph type="ftr" sz="quarter" idx="13"/>
          </p:nvPr>
        </p:nvSpPr>
        <p:spPr/>
        <p:txBody>
          <a:bodyPr/>
          <a:lstStyle/>
          <a:p>
            <a:r>
              <a:rPr lang="en-US"/>
              <a:t>LCLS-II Shipping Review, June 12, 2018</a:t>
            </a:r>
            <a:endParaRPr lang="en-US" dirty="0"/>
          </a:p>
        </p:txBody>
      </p:sp>
    </p:spTree>
    <p:extLst>
      <p:ext uri="{BB962C8B-B14F-4D97-AF65-F5344CB8AC3E}">
        <p14:creationId xmlns:p14="http://schemas.microsoft.com/office/powerpoint/2010/main" val="2544592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7</a:t>
            </a:fld>
            <a:endParaRPr lang="en-US" dirty="0"/>
          </a:p>
        </p:txBody>
      </p:sp>
      <p:sp>
        <p:nvSpPr>
          <p:cNvPr id="3" name="Title 2"/>
          <p:cNvSpPr>
            <a:spLocks noGrp="1"/>
          </p:cNvSpPr>
          <p:nvPr>
            <p:ph type="title"/>
          </p:nvPr>
        </p:nvSpPr>
        <p:spPr/>
        <p:txBody>
          <a:bodyPr/>
          <a:lstStyle/>
          <a:p>
            <a:r>
              <a:rPr lang="en-US" dirty="0" err="1"/>
              <a:t>pCM</a:t>
            </a:r>
            <a:r>
              <a:rPr lang="en-US" dirty="0"/>
              <a:t> Road Test Mechanical Issues</a:t>
            </a:r>
          </a:p>
        </p:txBody>
      </p:sp>
      <p:cxnSp>
        <p:nvCxnSpPr>
          <p:cNvPr id="6" name="Straight Connector 5"/>
          <p:cNvCxnSpPr/>
          <p:nvPr/>
        </p:nvCxnSpPr>
        <p:spPr bwMode="auto">
          <a:xfrm>
            <a:off x="3292602" y="3955105"/>
            <a:ext cx="17526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Content Placeholder 2"/>
          <p:cNvSpPr>
            <a:spLocks noGrp="1"/>
          </p:cNvSpPr>
          <p:nvPr>
            <p:ph idx="4294967295"/>
          </p:nvPr>
        </p:nvSpPr>
        <p:spPr>
          <a:xfrm>
            <a:off x="190500" y="1173877"/>
            <a:ext cx="8953500" cy="2209800"/>
          </a:xfrm>
          <a:prstGeom prst="rect">
            <a:avLst/>
          </a:prstGeom>
        </p:spPr>
        <p:txBody>
          <a:bodyPr/>
          <a:lstStyle/>
          <a:p>
            <a:pPr marL="228600" indent="-228600">
              <a:buFont typeface="Wingdings" panose="05000000000000000000" pitchFamily="2" charset="2"/>
              <a:buChar char="§"/>
              <a:tabLst>
                <a:tab pos="119063" algn="l"/>
              </a:tabLst>
            </a:pPr>
            <a:r>
              <a:rPr lang="en-US" sz="1600" dirty="0">
                <a:latin typeface="Calibri" panose="020F0502020204030204" pitchFamily="34" charset="0"/>
              </a:rPr>
              <a:t>A brass screw from the Cavity 1 tuner dislodged during the road trip. The other three screws from the same housing were found to still be torqued to spec. It is surmised that the one screw had not been torqued</a:t>
            </a:r>
          </a:p>
          <a:p>
            <a:pPr marL="228600" indent="-228600">
              <a:buFont typeface="Wingdings" panose="05000000000000000000" pitchFamily="2" charset="2"/>
              <a:buChar char="§"/>
              <a:tabLst>
                <a:tab pos="119063" algn="l"/>
              </a:tabLst>
            </a:pPr>
            <a:r>
              <a:rPr lang="en-US" sz="1600" dirty="0">
                <a:latin typeface="Calibri" panose="020F0502020204030204" pitchFamily="34" charset="0"/>
              </a:rPr>
              <a:t>A needle bearing from the downstream gate valve became dislodged during the road test</a:t>
            </a:r>
          </a:p>
          <a:p>
            <a:pPr marL="228600" indent="-228600">
              <a:buFont typeface="Wingdings" panose="05000000000000000000" pitchFamily="2" charset="2"/>
              <a:buChar char="§"/>
              <a:tabLst>
                <a:tab pos="119063" algn="l"/>
              </a:tabLst>
            </a:pPr>
            <a:r>
              <a:rPr lang="en-US" sz="1600" dirty="0">
                <a:latin typeface="Calibri" panose="020F0502020204030204" pitchFamily="34" charset="0"/>
              </a:rPr>
              <a:t>The </a:t>
            </a:r>
            <a:r>
              <a:rPr lang="en-US" sz="1600" dirty="0" err="1">
                <a:latin typeface="Calibri" panose="020F0502020204030204" pitchFamily="34" charset="0"/>
              </a:rPr>
              <a:t>Kapton</a:t>
            </a:r>
            <a:r>
              <a:rPr lang="en-US" sz="1600" dirty="0">
                <a:latin typeface="Calibri" panose="020F0502020204030204" pitchFamily="34" charset="0"/>
              </a:rPr>
              <a:t> tape used on the limit switch leaf of Cavity 4 became detached due to contact with the contact screw</a:t>
            </a:r>
          </a:p>
          <a:p>
            <a:pPr marL="228600" indent="-228600">
              <a:buFont typeface="Wingdings" panose="05000000000000000000" pitchFamily="2" charset="2"/>
              <a:buChar char="§"/>
              <a:tabLst>
                <a:tab pos="119063" algn="l"/>
              </a:tabLst>
            </a:pPr>
            <a:r>
              <a:rPr lang="en-US" sz="1600" dirty="0">
                <a:latin typeface="Calibri" panose="020F0502020204030204" pitchFamily="34" charset="0"/>
              </a:rPr>
              <a:t>Steps were taken to remedy these issues for the next trip</a:t>
            </a: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44602" y="3497905"/>
            <a:ext cx="2667000" cy="2362200"/>
          </a:xfrm>
          <a:prstGeom prst="rect">
            <a:avLst/>
          </a:prstGeom>
        </p:spPr>
      </p:pic>
      <p:sp>
        <p:nvSpPr>
          <p:cNvPr id="9" name="Oval 8"/>
          <p:cNvSpPr/>
          <p:nvPr/>
        </p:nvSpPr>
        <p:spPr bwMode="auto">
          <a:xfrm>
            <a:off x="1063752" y="4650430"/>
            <a:ext cx="457200" cy="457200"/>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a:endParaRPr>
          </a:p>
        </p:txBody>
      </p:sp>
      <p:sp>
        <p:nvSpPr>
          <p:cNvPr id="10" name="TextBox 9"/>
          <p:cNvSpPr txBox="1"/>
          <p:nvPr/>
        </p:nvSpPr>
        <p:spPr>
          <a:xfrm>
            <a:off x="45907" y="5614478"/>
            <a:ext cx="4457700" cy="738664"/>
          </a:xfrm>
          <a:prstGeom prst="rect">
            <a:avLst/>
          </a:prstGeom>
          <a:solidFill>
            <a:schemeClr val="bg1"/>
          </a:solidFill>
        </p:spPr>
        <p:txBody>
          <a:bodyPr wrap="square" rtlCol="0">
            <a:spAutoFit/>
          </a:bodyPr>
          <a:lstStyle/>
          <a:p>
            <a:pPr algn="ctr"/>
            <a:r>
              <a:rPr lang="en-US" sz="1400" dirty="0">
                <a:latin typeface="Calibri" panose="020F0502020204030204" pitchFamily="34" charset="0"/>
                <a:cs typeface="Calibri" panose="020F0502020204030204" pitchFamily="34" charset="0"/>
              </a:rPr>
              <a:t>Circled fastener was dislodged; the remaining fasteners seen in the photo remained torqued to the specified 17 </a:t>
            </a:r>
            <a:r>
              <a:rPr lang="en-US" sz="1400" dirty="0" err="1">
                <a:latin typeface="Calibri" panose="020F0502020204030204" pitchFamily="34" charset="0"/>
                <a:cs typeface="Calibri" panose="020F0502020204030204" pitchFamily="34" charset="0"/>
              </a:rPr>
              <a:t>in.lbs</a:t>
            </a:r>
            <a:endParaRPr lang="en-US" sz="1400" dirty="0">
              <a:latin typeface="Calibri" panose="020F0502020204030204" pitchFamily="34" charset="0"/>
              <a:cs typeface="Calibri" panose="020F0502020204030204"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88002" y="3497905"/>
            <a:ext cx="4343400" cy="2876798"/>
          </a:xfrm>
          <a:prstGeom prst="rect">
            <a:avLst/>
          </a:prstGeom>
        </p:spPr>
      </p:pic>
      <p:sp>
        <p:nvSpPr>
          <p:cNvPr id="12" name="TextBox 11"/>
          <p:cNvSpPr txBox="1"/>
          <p:nvPr/>
        </p:nvSpPr>
        <p:spPr>
          <a:xfrm>
            <a:off x="3197352" y="4078811"/>
            <a:ext cx="1376362" cy="954107"/>
          </a:xfrm>
          <a:prstGeom prst="rect">
            <a:avLst/>
          </a:prstGeom>
          <a:noFill/>
        </p:spPr>
        <p:txBody>
          <a:bodyPr wrap="square" rtlCol="0">
            <a:spAutoFit/>
          </a:bodyPr>
          <a:lstStyle/>
          <a:p>
            <a:pPr algn="r"/>
            <a:r>
              <a:rPr lang="en-US" sz="1400" dirty="0">
                <a:latin typeface="Calibri" panose="020F0502020204030204" pitchFamily="34" charset="0"/>
                <a:cs typeface="Calibri" panose="020F0502020204030204" pitchFamily="34" charset="0"/>
              </a:rPr>
              <a:t>Needle bearing shown in the red circle was dislodged</a:t>
            </a:r>
          </a:p>
        </p:txBody>
      </p:sp>
      <p:sp>
        <p:nvSpPr>
          <p:cNvPr id="13" name="Oval 12"/>
          <p:cNvSpPr/>
          <p:nvPr/>
        </p:nvSpPr>
        <p:spPr bwMode="auto">
          <a:xfrm>
            <a:off x="5300471" y="4650430"/>
            <a:ext cx="640080" cy="640080"/>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a:endParaRPr>
          </a:p>
        </p:txBody>
      </p:sp>
      <p:sp>
        <p:nvSpPr>
          <p:cNvPr id="4" name="Footer Placeholder 3"/>
          <p:cNvSpPr>
            <a:spLocks noGrp="1"/>
          </p:cNvSpPr>
          <p:nvPr>
            <p:ph type="ftr" sz="quarter" idx="13"/>
          </p:nvPr>
        </p:nvSpPr>
        <p:spPr/>
        <p:txBody>
          <a:bodyPr/>
          <a:lstStyle/>
          <a:p>
            <a:r>
              <a:rPr lang="en-US"/>
              <a:t>LCLS-II Shipping Review, June 12, 2018</a:t>
            </a:r>
            <a:endParaRPr lang="en-US" dirty="0"/>
          </a:p>
        </p:txBody>
      </p:sp>
    </p:spTree>
    <p:extLst>
      <p:ext uri="{BB962C8B-B14F-4D97-AF65-F5344CB8AC3E}">
        <p14:creationId xmlns:p14="http://schemas.microsoft.com/office/powerpoint/2010/main" val="3706786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8</a:t>
            </a:fld>
            <a:endParaRPr lang="en-US" dirty="0"/>
          </a:p>
        </p:txBody>
      </p:sp>
      <p:sp>
        <p:nvSpPr>
          <p:cNvPr id="3" name="Title 2"/>
          <p:cNvSpPr>
            <a:spLocks noGrp="1"/>
          </p:cNvSpPr>
          <p:nvPr>
            <p:ph type="title"/>
          </p:nvPr>
        </p:nvSpPr>
        <p:spPr/>
        <p:txBody>
          <a:bodyPr/>
          <a:lstStyle/>
          <a:p>
            <a:r>
              <a:rPr lang="en-US" dirty="0" err="1"/>
              <a:t>pCM</a:t>
            </a:r>
            <a:r>
              <a:rPr lang="en-US" dirty="0"/>
              <a:t> Road Test Shocks</a:t>
            </a:r>
          </a:p>
        </p:txBody>
      </p:sp>
      <p:sp>
        <p:nvSpPr>
          <p:cNvPr id="6" name="Content Placeholder 2"/>
          <p:cNvSpPr>
            <a:spLocks noGrp="1"/>
          </p:cNvSpPr>
          <p:nvPr>
            <p:ph idx="4294967295"/>
          </p:nvPr>
        </p:nvSpPr>
        <p:spPr>
          <a:xfrm>
            <a:off x="152400" y="1215200"/>
            <a:ext cx="3657600" cy="5181600"/>
          </a:xfrm>
          <a:prstGeom prst="rect">
            <a:avLst/>
          </a:prstGeom>
        </p:spPr>
        <p:txBody>
          <a:bodyPr/>
          <a:lstStyle/>
          <a:p>
            <a:pPr marL="228600" indent="-228600">
              <a:buFont typeface="Wingdings" panose="05000000000000000000" pitchFamily="2" charset="2"/>
              <a:buChar char="§"/>
            </a:pPr>
            <a:r>
              <a:rPr lang="en-US" sz="1600" dirty="0">
                <a:latin typeface="Calibri" panose="020F0502020204030204" pitchFamily="34" charset="0"/>
              </a:rPr>
              <a:t>The shocks on the Outer Frame (seen by the trailer itself) are compared to the shocks on the Inner Frame (to which the cryomodule is attached)</a:t>
            </a:r>
          </a:p>
          <a:p>
            <a:pPr marL="228600" indent="-228600">
              <a:buFont typeface="Wingdings" panose="05000000000000000000" pitchFamily="2" charset="2"/>
              <a:buChar char="§"/>
            </a:pPr>
            <a:r>
              <a:rPr lang="en-US" sz="1600" dirty="0">
                <a:latin typeface="Calibri" panose="020F0502020204030204" pitchFamily="34" charset="0"/>
              </a:rPr>
              <a:t>The three highest shocks in each of the three axes are compared here; these shocks did not simultaneously occur at a single event</a:t>
            </a:r>
          </a:p>
          <a:p>
            <a:pPr marL="228600" indent="-228600">
              <a:buFont typeface="Wingdings" panose="05000000000000000000" pitchFamily="2" charset="2"/>
              <a:buChar char="§"/>
            </a:pPr>
            <a:r>
              <a:rPr lang="en-US" sz="1600" dirty="0">
                <a:latin typeface="Calibri" panose="020F0502020204030204" pitchFamily="34" charset="0"/>
              </a:rPr>
              <a:t>With one exception, the shocks were attenuated between 60% - 80%</a:t>
            </a:r>
          </a:p>
          <a:p>
            <a:pPr marL="228600" indent="-228600">
              <a:buFont typeface="Wingdings" panose="05000000000000000000" pitchFamily="2" charset="2"/>
              <a:buChar char="§"/>
            </a:pPr>
            <a:r>
              <a:rPr lang="en-US" sz="1600" dirty="0">
                <a:latin typeface="Calibri" panose="020F0502020204030204" pitchFamily="34" charset="0"/>
              </a:rPr>
              <a:t>At five instances, the shock on the Inner Frame exceeded the spec of 1.5g</a:t>
            </a:r>
          </a:p>
          <a:p>
            <a:pPr marL="228600" indent="-228600">
              <a:buFont typeface="Wingdings" panose="05000000000000000000" pitchFamily="2" charset="2"/>
              <a:buChar char="§"/>
            </a:pPr>
            <a:r>
              <a:rPr lang="en-US" sz="1600" dirty="0">
                <a:latin typeface="Calibri" panose="020F0502020204030204" pitchFamily="34" charset="0"/>
              </a:rPr>
              <a:t>The largest shocks were found to have occurred as the truck entered or left weigh stations</a:t>
            </a:r>
          </a:p>
          <a:p>
            <a:pPr marL="228600" indent="-228600">
              <a:buFont typeface="Wingdings" panose="05000000000000000000" pitchFamily="2" charset="2"/>
              <a:buChar char="§"/>
            </a:pPr>
            <a:r>
              <a:rPr lang="en-US" sz="1600" dirty="0">
                <a:latin typeface="Calibri" panose="020F0502020204030204" pitchFamily="34" charset="0"/>
              </a:rPr>
              <a:t>The shipping frame was found to attenuate shocks as per design</a:t>
            </a:r>
          </a:p>
        </p:txBody>
      </p:sp>
      <p:graphicFrame>
        <p:nvGraphicFramePr>
          <p:cNvPr id="7" name="Chart 6"/>
          <p:cNvGraphicFramePr>
            <a:graphicFrameLocks/>
          </p:cNvGraphicFramePr>
          <p:nvPr>
            <p:extLst>
              <p:ext uri="{D42A27DB-BD31-4B8C-83A1-F6EECF244321}">
                <p14:modId xmlns:p14="http://schemas.microsoft.com/office/powerpoint/2010/main" val="244127130"/>
              </p:ext>
            </p:extLst>
          </p:nvPr>
        </p:nvGraphicFramePr>
        <p:xfrm>
          <a:off x="3810000" y="1192340"/>
          <a:ext cx="5029200" cy="52959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5715000" y="3440240"/>
            <a:ext cx="1219200" cy="338554"/>
          </a:xfrm>
          <a:prstGeom prst="rect">
            <a:avLst/>
          </a:prstGeom>
          <a:solidFill>
            <a:schemeClr val="bg1"/>
          </a:solidFill>
          <a:ln w="31750">
            <a:solidFill>
              <a:srgbClr val="00B0F0"/>
            </a:solidFill>
          </a:ln>
        </p:spPr>
        <p:txBody>
          <a:bodyPr wrap="square" rtlCol="0">
            <a:spAutoFit/>
          </a:bodyPr>
          <a:lstStyle/>
          <a:p>
            <a:pPr algn="ctr"/>
            <a:r>
              <a:rPr lang="en-US" sz="1600" dirty="0">
                <a:latin typeface="Calibri" panose="020F0502020204030204" pitchFamily="34" charset="0"/>
                <a:cs typeface="Calibri" panose="020F0502020204030204" pitchFamily="34" charset="0"/>
              </a:rPr>
              <a:t>Spec = 1.5g</a:t>
            </a:r>
          </a:p>
        </p:txBody>
      </p:sp>
      <p:sp>
        <p:nvSpPr>
          <p:cNvPr id="5" name="Footer Placeholder 4"/>
          <p:cNvSpPr>
            <a:spLocks noGrp="1"/>
          </p:cNvSpPr>
          <p:nvPr>
            <p:ph type="ftr" sz="quarter" idx="13"/>
          </p:nvPr>
        </p:nvSpPr>
        <p:spPr/>
        <p:txBody>
          <a:bodyPr/>
          <a:lstStyle/>
          <a:p>
            <a:r>
              <a:rPr lang="en-US"/>
              <a:t>LCLS-II Shipping Review, June 12, 2018</a:t>
            </a:r>
            <a:endParaRPr lang="en-US" dirty="0"/>
          </a:p>
        </p:txBody>
      </p:sp>
    </p:spTree>
    <p:extLst>
      <p:ext uri="{BB962C8B-B14F-4D97-AF65-F5344CB8AC3E}">
        <p14:creationId xmlns:p14="http://schemas.microsoft.com/office/powerpoint/2010/main" val="1334898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8566150" y="6491987"/>
            <a:ext cx="318932" cy="539750"/>
          </a:xfrm>
        </p:spPr>
        <p:txBody>
          <a:bodyPr/>
          <a:lstStyle/>
          <a:p>
            <a:fld id="{5BD36294-2849-48A8-8531-5354CF3095D2}" type="slidenum">
              <a:rPr lang="en-US" smtClean="0"/>
              <a:pPr/>
              <a:t>9</a:t>
            </a:fld>
            <a:endParaRPr lang="en-US" dirty="0"/>
          </a:p>
        </p:txBody>
      </p:sp>
      <p:sp>
        <p:nvSpPr>
          <p:cNvPr id="3" name="Title 2"/>
          <p:cNvSpPr>
            <a:spLocks noGrp="1"/>
          </p:cNvSpPr>
          <p:nvPr>
            <p:ph type="title"/>
          </p:nvPr>
        </p:nvSpPr>
        <p:spPr/>
        <p:txBody>
          <a:bodyPr/>
          <a:lstStyle/>
          <a:p>
            <a:r>
              <a:rPr lang="en-US" dirty="0" err="1"/>
              <a:t>pCM</a:t>
            </a:r>
            <a:r>
              <a:rPr lang="en-US" dirty="0"/>
              <a:t> Road Test Cavity Alignment</a:t>
            </a:r>
          </a:p>
        </p:txBody>
      </p:sp>
      <p:sp>
        <p:nvSpPr>
          <p:cNvPr id="6" name="Content Placeholder 2"/>
          <p:cNvSpPr>
            <a:spLocks noGrp="1"/>
          </p:cNvSpPr>
          <p:nvPr>
            <p:ph idx="4294967295"/>
          </p:nvPr>
        </p:nvSpPr>
        <p:spPr>
          <a:xfrm>
            <a:off x="164754" y="1085930"/>
            <a:ext cx="8839199" cy="2764332"/>
          </a:xfrm>
          <a:prstGeom prst="rect">
            <a:avLst/>
          </a:prstGeom>
        </p:spPr>
        <p:txBody>
          <a:bodyPr>
            <a:normAutofit fontScale="92500" lnSpcReduction="20000"/>
          </a:bodyPr>
          <a:lstStyle/>
          <a:p>
            <a:pPr marL="234950" indent="-234950">
              <a:buFont typeface="Wingdings" panose="05000000000000000000" pitchFamily="2" charset="2"/>
              <a:buChar char="§"/>
            </a:pPr>
            <a:r>
              <a:rPr lang="en-US" sz="1800" dirty="0">
                <a:latin typeface="Calibri" panose="020F0502020204030204" pitchFamily="34" charset="0"/>
              </a:rPr>
              <a:t>Points on the cavity flanges were measured through the tuner access ports</a:t>
            </a:r>
          </a:p>
          <a:p>
            <a:pPr marL="234950" indent="-234950">
              <a:buFont typeface="Wingdings" panose="05000000000000000000" pitchFamily="2" charset="2"/>
              <a:buChar char="§"/>
            </a:pPr>
            <a:r>
              <a:rPr lang="en-US" sz="1800" dirty="0">
                <a:latin typeface="Calibri" panose="020F0502020204030204" pitchFamily="34" charset="0"/>
              </a:rPr>
              <a:t>Not all cavities were accessible.</a:t>
            </a:r>
          </a:p>
          <a:p>
            <a:pPr marL="234950" indent="-234950">
              <a:buFont typeface="Wingdings" panose="05000000000000000000" pitchFamily="2" charset="2"/>
              <a:buChar char="§"/>
            </a:pPr>
            <a:r>
              <a:rPr lang="en-US" sz="1800" dirty="0">
                <a:latin typeface="Calibri" panose="020F0502020204030204" pitchFamily="34" charset="0"/>
              </a:rPr>
              <a:t>Position changes in the Horizontal and Vertical planes were very small</a:t>
            </a:r>
          </a:p>
          <a:p>
            <a:pPr marL="234950" indent="-234950">
              <a:buFont typeface="Wingdings" panose="05000000000000000000" pitchFamily="2" charset="2"/>
              <a:buChar char="§"/>
            </a:pPr>
            <a:r>
              <a:rPr lang="en-US" sz="1800" dirty="0">
                <a:latin typeface="Calibri" panose="020F0502020204030204" pitchFamily="34" charset="0"/>
              </a:rPr>
              <a:t>The downstream cavities saw a significant deviation in the longitudinal axis, towards the back of the trailer (-</a:t>
            </a:r>
            <a:r>
              <a:rPr lang="en-US" sz="1800" dirty="0" err="1">
                <a:latin typeface="Calibri" panose="020F0502020204030204" pitchFamily="34" charset="0"/>
              </a:rPr>
              <a:t>ve</a:t>
            </a:r>
            <a:r>
              <a:rPr lang="en-US" sz="1800" dirty="0">
                <a:latin typeface="Calibri" panose="020F0502020204030204" pitchFamily="34" charset="0"/>
              </a:rPr>
              <a:t>)</a:t>
            </a:r>
          </a:p>
          <a:p>
            <a:pPr marL="234950" indent="-234950">
              <a:buFont typeface="Wingdings" panose="05000000000000000000" pitchFamily="2" charset="2"/>
              <a:buChar char="§"/>
            </a:pPr>
            <a:r>
              <a:rPr lang="en-US" sz="1800" dirty="0">
                <a:latin typeface="Calibri" panose="020F0502020204030204" pitchFamily="34" charset="0"/>
              </a:rPr>
              <a:t>The absence of support bearing stops could have contributed to this shift</a:t>
            </a:r>
          </a:p>
          <a:p>
            <a:pPr marL="234950" indent="-234950">
              <a:buFont typeface="Wingdings" panose="05000000000000000000" pitchFamily="2" charset="2"/>
              <a:buChar char="§"/>
            </a:pPr>
            <a:r>
              <a:rPr lang="en-US" sz="1800" dirty="0">
                <a:latin typeface="Calibri" panose="020F0502020204030204" pitchFamily="34" charset="0"/>
              </a:rPr>
              <a:t>The error bars are +/- 0.18mm (calculated from comparing fiducial positions from Cantilever Fixture and final assembly)</a:t>
            </a:r>
          </a:p>
          <a:p>
            <a:pPr marL="234950" indent="-234950">
              <a:buFont typeface="Wingdings" panose="05000000000000000000" pitchFamily="2" charset="2"/>
              <a:buChar char="§"/>
            </a:pPr>
            <a:r>
              <a:rPr lang="en-US" sz="1800" dirty="0">
                <a:latin typeface="Calibri" panose="020F0502020204030204" pitchFamily="34" charset="0"/>
              </a:rPr>
              <a:t>No serious positional deviations were found for the cavity flanges</a:t>
            </a:r>
          </a:p>
          <a:p>
            <a:endParaRPr lang="en-US" sz="1800" dirty="0">
              <a:latin typeface="Calibri" panose="020F0502020204030204" pitchFamily="34" charset="0"/>
            </a:endParaRPr>
          </a:p>
          <a:p>
            <a:pPr marL="234950" indent="-234950">
              <a:buFont typeface="Wingdings" panose="05000000000000000000" pitchFamily="2" charset="2"/>
              <a:buChar char="§"/>
            </a:pPr>
            <a:endParaRPr lang="en-US" sz="1800" dirty="0">
              <a:latin typeface="Calibri" panose="020F0502020204030204" pitchFamily="34" charset="0"/>
            </a:endParaRPr>
          </a:p>
        </p:txBody>
      </p:sp>
      <p:graphicFrame>
        <p:nvGraphicFramePr>
          <p:cNvPr id="7" name="Chart 6"/>
          <p:cNvGraphicFramePr/>
          <p:nvPr>
            <p:extLst>
              <p:ext uri="{D42A27DB-BD31-4B8C-83A1-F6EECF244321}">
                <p14:modId xmlns:p14="http://schemas.microsoft.com/office/powerpoint/2010/main" val="264390816"/>
              </p:ext>
            </p:extLst>
          </p:nvPr>
        </p:nvGraphicFramePr>
        <p:xfrm>
          <a:off x="164755" y="3740743"/>
          <a:ext cx="2968625" cy="26892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p:extLst>
              <p:ext uri="{D42A27DB-BD31-4B8C-83A1-F6EECF244321}">
                <p14:modId xmlns:p14="http://schemas.microsoft.com/office/powerpoint/2010/main" val="1919351376"/>
              </p:ext>
            </p:extLst>
          </p:nvPr>
        </p:nvGraphicFramePr>
        <p:xfrm>
          <a:off x="3100042" y="3740743"/>
          <a:ext cx="2968625" cy="26892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extLst>
              <p:ext uri="{D42A27DB-BD31-4B8C-83A1-F6EECF244321}">
                <p14:modId xmlns:p14="http://schemas.microsoft.com/office/powerpoint/2010/main" val="3417393678"/>
              </p:ext>
            </p:extLst>
          </p:nvPr>
        </p:nvGraphicFramePr>
        <p:xfrm>
          <a:off x="5968654" y="3740744"/>
          <a:ext cx="3035300" cy="2863169"/>
        </p:xfrm>
        <a:graphic>
          <a:graphicData uri="http://schemas.openxmlformats.org/drawingml/2006/chart">
            <c:chart xmlns:c="http://schemas.openxmlformats.org/drawingml/2006/chart" xmlns:r="http://schemas.openxmlformats.org/officeDocument/2006/relationships" r:id="rId4"/>
          </a:graphicData>
        </a:graphic>
      </p:graphicFrame>
      <p:sp>
        <p:nvSpPr>
          <p:cNvPr id="5" name="Footer Placeholder 4"/>
          <p:cNvSpPr>
            <a:spLocks noGrp="1"/>
          </p:cNvSpPr>
          <p:nvPr>
            <p:ph type="ftr" sz="quarter" idx="13"/>
          </p:nvPr>
        </p:nvSpPr>
        <p:spPr/>
        <p:txBody>
          <a:bodyPr/>
          <a:lstStyle/>
          <a:p>
            <a:r>
              <a:rPr lang="en-US"/>
              <a:t>LCLS-II Shipping Review, June 12, 2018</a:t>
            </a:r>
            <a:endParaRPr lang="en-US" dirty="0"/>
          </a:p>
        </p:txBody>
      </p:sp>
    </p:spTree>
    <p:extLst>
      <p:ext uri="{BB962C8B-B14F-4D97-AF65-F5344CB8AC3E}">
        <p14:creationId xmlns:p14="http://schemas.microsoft.com/office/powerpoint/2010/main" val="3692168375"/>
      </p:ext>
    </p:extLst>
  </p:cSld>
  <p:clrMapOvr>
    <a:masterClrMapping/>
  </p:clrMapOvr>
</p:sld>
</file>

<file path=ppt/theme/theme1.xml><?xml version="1.0" encoding="utf-8"?>
<a:theme xmlns:a="http://schemas.openxmlformats.org/drawingml/2006/main" name="LastName_Template_FAC201502">
  <a:themeElements>
    <a:clrScheme name="SLAC_RevisedPalette_2012">
      <a:dk1>
        <a:srgbClr val="000000"/>
      </a:dk1>
      <a:lt1>
        <a:sysClr val="window" lastClr="FFFFFF"/>
      </a:lt1>
      <a:dk2>
        <a:srgbClr val="E17000"/>
      </a:dk2>
      <a:lt2>
        <a:srgbClr val="A4001D"/>
      </a:lt2>
      <a:accent1>
        <a:srgbClr val="A4001D"/>
      </a:accent1>
      <a:accent2>
        <a:srgbClr val="E17000"/>
      </a:accent2>
      <a:accent3>
        <a:srgbClr val="4D4F53"/>
      </a:accent3>
      <a:accent4>
        <a:srgbClr val="545455"/>
      </a:accent4>
      <a:accent5>
        <a:srgbClr val="0099CC"/>
      </a:accent5>
      <a:accent6>
        <a:srgbClr val="69BE28"/>
      </a:accent6>
      <a:hlink>
        <a:srgbClr val="A4001D"/>
      </a:hlink>
      <a:folHlink>
        <a:srgbClr val="A4001D"/>
      </a:folHlink>
    </a:clrScheme>
    <a:fontScheme name="TH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5875">
          <a:solidFill>
            <a:srgbClr val="0070C0"/>
          </a:solidFill>
          <a:headEnd type="triangle"/>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Breakout_x0020_Session xmlns="f15a050e-1ce7-4ed2-9890-60f9658c1ede">6/7 Cryo Systems &amp; Cryomodules (Conveners: Marc Ross/Andrew Burrill)</Breakout_x0020_Session>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48A4933D0FB4B4CA82280B30CAF47E2" ma:contentTypeVersion="14" ma:contentTypeDescription="Create a new document." ma:contentTypeScope="" ma:versionID="d29e2c6284d2cdafe47f599c02642405">
  <xsd:schema xmlns:xsd="http://www.w3.org/2001/XMLSchema" xmlns:xs="http://www.w3.org/2001/XMLSchema" xmlns:p="http://schemas.microsoft.com/office/2006/metadata/properties" xmlns:ns2="f15a050e-1ce7-4ed2-9890-60f9658c1ede" targetNamespace="http://schemas.microsoft.com/office/2006/metadata/properties" ma:root="true" ma:fieldsID="afbf752c3ed7589fff0d4a26ad77c33c" ns2:_="">
    <xsd:import namespace="f15a050e-1ce7-4ed2-9890-60f9658c1ede"/>
    <xsd:element name="properties">
      <xsd:complexType>
        <xsd:sequence>
          <xsd:element name="documentManagement">
            <xsd:complexType>
              <xsd:all>
                <xsd:element ref="ns2:Breakout_x0020_Ses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5a050e-1ce7-4ed2-9890-60f9658c1ede" elementFormDefault="qualified">
    <xsd:import namespace="http://schemas.microsoft.com/office/2006/documentManagement/types"/>
    <xsd:import namespace="http://schemas.microsoft.com/office/infopath/2007/PartnerControls"/>
    <xsd:element name="Breakout_x0020_Session" ma:index="8" nillable="true" ma:displayName="Breakout Session" ma:format="Dropdown" ma:internalName="Breakout_x0020_Session">
      <xsd:simpleType>
        <xsd:restriction base="dms:Choice">
          <xsd:enumeration value="Plenary"/>
          <xsd:enumeration value="1/2/3 Accelerator Systems (Conveners: Paul Emma/Jose Chan)"/>
          <xsd:enumeration value="4/5 Undulator Systems &amp; XTES (Convener: Michael Rowen)"/>
          <xsd:enumeration value="6/7 Cryo Systems &amp; Cryomodules (Conveners: Marc Ross/Andrew Burrill)"/>
          <xsd:enumeration value="8 Controls/Safety Systems (Convener: Joe DeLong)"/>
          <xsd:enumeration value="9/10 Conventional Facilities and Environmental, Safety, Health (Conveners: Carlos Rodrigues/Yoli Pilastro)"/>
          <xsd:enumeration value="11/12 Project Management, Procurement, QA, Cost and Schedule (Convener: Mark Reichanadter)"/>
          <xsd:enumeration value="Closeout"/>
          <xsd:enumeration value="Templat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1B16AA-9221-46AE-B700-523442ABDABD}">
  <ds:schemaRefs>
    <ds:schemaRef ds:uri="http://purl.org/dc/dcmitype/"/>
    <ds:schemaRef ds:uri="http://schemas.microsoft.com/office/infopath/2007/PartnerControls"/>
    <ds:schemaRef ds:uri="http://purl.org/dc/elements/1.1/"/>
    <ds:schemaRef ds:uri="http://schemas.microsoft.com/office/2006/metadata/properties"/>
    <ds:schemaRef ds:uri="f15a050e-1ce7-4ed2-9890-60f9658c1ede"/>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0DF7D85-D4D9-449A-AD77-92BFA95D22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5a050e-1ce7-4ed2-9890-60f9658c1e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DE3F1C6-E643-4597-BD68-C599B5629A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LastName_Template_FAC201502</Template>
  <TotalTime>16463</TotalTime>
  <Words>4081</Words>
  <Application>Microsoft Office PowerPoint</Application>
  <PresentationFormat>On-screen Show (4:3)</PresentationFormat>
  <Paragraphs>612</Paragraphs>
  <Slides>42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ＭＳ Ｐゴシック</vt:lpstr>
      <vt:lpstr>Arial</vt:lpstr>
      <vt:lpstr>Calibri</vt:lpstr>
      <vt:lpstr>Times</vt:lpstr>
      <vt:lpstr>Times New Roman</vt:lpstr>
      <vt:lpstr>Wingdings</vt:lpstr>
      <vt:lpstr>LastName_Template_FAC201502</vt:lpstr>
      <vt:lpstr>LCLS-II Cryomodule Shipping System Testing</vt:lpstr>
      <vt:lpstr>Introduction</vt:lpstr>
      <vt:lpstr>Cryomodule Transportation Summary</vt:lpstr>
      <vt:lpstr>Instrumentation</vt:lpstr>
      <vt:lpstr>JLab pCM and J1.3-07 Instrumentation</vt:lpstr>
      <vt:lpstr>pCM Road Test Summary</vt:lpstr>
      <vt:lpstr>pCM Road Test Mechanical Issues</vt:lpstr>
      <vt:lpstr>pCM Road Test Shocks</vt:lpstr>
      <vt:lpstr>pCM Road Test Cavity Alignment</vt:lpstr>
      <vt:lpstr>pCM Road Test Fiducial Positions</vt:lpstr>
      <vt:lpstr>pCM Road Test Beamline Vacuum</vt:lpstr>
      <vt:lpstr>pCM Road Test Cryomodule Performance</vt:lpstr>
      <vt:lpstr>pCM Road Test Lessons Learned</vt:lpstr>
      <vt:lpstr>pCM JLab to FNAL Trip</vt:lpstr>
      <vt:lpstr>pCM JLab to FNAL Mechanical Issues</vt:lpstr>
      <vt:lpstr>pCM JLab to FNAL Shocks</vt:lpstr>
      <vt:lpstr>pCM JLab to FNAL Shocks cont.</vt:lpstr>
      <vt:lpstr>pCM JLab to FNAL Fiducial Positions</vt:lpstr>
      <vt:lpstr>pCM JLab to FNAL Cryomodule Performance</vt:lpstr>
      <vt:lpstr>pCM JLab to FNAL Trip Lessons Learned</vt:lpstr>
      <vt:lpstr>pCM FNAL to JLab Trip</vt:lpstr>
      <vt:lpstr>pCM FNAL to JLab Shocks</vt:lpstr>
      <vt:lpstr>pCM FNAL to JLab Summary</vt:lpstr>
      <vt:lpstr>pCM FNAL to JLab Lessons Learned</vt:lpstr>
      <vt:lpstr>Improvements to Shipping Configuration</vt:lpstr>
      <vt:lpstr>F1.3-06 Fermi to SLAC</vt:lpstr>
      <vt:lpstr>F1.3-06 Fermi to SLAC</vt:lpstr>
      <vt:lpstr>F1.3-06 Fermi to SLAC</vt:lpstr>
      <vt:lpstr>F1.3-06 Fermi to SLAC</vt:lpstr>
      <vt:lpstr>Working toward F1.3-06 return to Fermilab</vt:lpstr>
      <vt:lpstr>F1.3-07 as a test bed</vt:lpstr>
      <vt:lpstr>Concrete cryostat</vt:lpstr>
      <vt:lpstr>Concrete cryostat instrumentation layout</vt:lpstr>
      <vt:lpstr>F1.3-06 SLAC to Fermilab</vt:lpstr>
      <vt:lpstr>F1.3-06 Return Trip Instrumentation</vt:lpstr>
      <vt:lpstr>F1.3-06 Return Data</vt:lpstr>
      <vt:lpstr>F1.3-06 Conclusions</vt:lpstr>
      <vt:lpstr>J1.3-07 Road Test</vt:lpstr>
      <vt:lpstr>J1.3-07 Road Test Mechanical Issues</vt:lpstr>
      <vt:lpstr>J1.3-07 Road Test Alignment</vt:lpstr>
      <vt:lpstr>J1.3-07 Road Test Summary</vt:lpstr>
      <vt:lpstr>Conclusion</vt:lpstr>
    </vt:vector>
  </TitlesOfParts>
  <Manager/>
  <Company>SLAC National Accelerator Laboratory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subject/>
  <dc:creator>Naeem Huque</dc:creator>
  <cp:keywords/>
  <dc:description/>
  <cp:lastModifiedBy>Brian Hartsell</cp:lastModifiedBy>
  <cp:revision>647</cp:revision>
  <cp:lastPrinted>2017-06-29T21:18:34Z</cp:lastPrinted>
  <dcterms:created xsi:type="dcterms:W3CDTF">2015-01-29T22:30:14Z</dcterms:created>
  <dcterms:modified xsi:type="dcterms:W3CDTF">2018-06-12T14:03:13Z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0x010100B48A4933D0FB4B4CA82280B30CAF47E2</vt:lpwstr>
  </property>
  <property fmtid="{D5CDD505-2E9C-101B-9397-08002B2CF9AE}" pid="3" name="DocType">
    <vt:lpwstr>Presentation</vt:lpwstr>
  </property>
  <property fmtid="{D5CDD505-2E9C-101B-9397-08002B2CF9AE}" pid="4" name="Plenary Agenda Item">
    <vt:lpwstr>7</vt:lpwstr>
  </property>
  <property fmtid="{D5CDD505-2E9C-101B-9397-08002B2CF9AE}" pid="5" name="Formatting Updated">
    <vt:lpwstr>true</vt:lpwstr>
  </property>
  <property fmtid="{D5CDD505-2E9C-101B-9397-08002B2CF9AE}" pid="6" name="Plenary Agenda">
    <vt:lpwstr>8</vt:lpwstr>
  </property>
  <property fmtid="{D5CDD505-2E9C-101B-9397-08002B2CF9AE}" pid="7" name="Order">
    <vt:r8>3300</vt:r8>
  </property>
  <property fmtid="{D5CDD505-2E9C-101B-9397-08002B2CF9AE}" pid="8" name="xd_ProgID">
    <vt:lpwstr/>
  </property>
  <property fmtid="{D5CDD505-2E9C-101B-9397-08002B2CF9AE}" pid="9" name="_CopySource">
    <vt:lpwstr>https://slacspace.slac.stanford.edu/sites/reviews/lclsii/CD1DR_Dec2013/Presentations/Proc pres Dir review 12 2013.pptx</vt:lpwstr>
  </property>
  <property fmtid="{D5CDD505-2E9C-101B-9397-08002B2CF9AE}" pid="10" name="TemplateUrl">
    <vt:lpwstr/>
  </property>
  <property fmtid="{D5CDD505-2E9C-101B-9397-08002B2CF9AE}" pid="11" name="xd_Signature">
    <vt:bool>false</vt:bool>
  </property>
</Properties>
</file>